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Assistant" pitchFamily="2" charset="-79"/>
      <p:regular r:id="rId19"/>
      <p:bold r:id="rId20"/>
    </p:embeddedFont>
    <p:embeddedFont>
      <p:font typeface="Bad Script" panose="020B0604020202020204" charset="0"/>
      <p:regular r:id="rId21"/>
    </p:embeddedFont>
    <p:embeddedFont>
      <p:font typeface="Palanquin Dark" panose="020B0604020202020204" charset="0"/>
      <p:regular r:id="rId22"/>
      <p:bold r:id="rId23"/>
    </p:embeddedFont>
    <p:embeddedFont>
      <p:font typeface="Roboto Condensed Light" panose="0200000000000000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D5C432-773B-4901-A3BD-2870BDCD5011}">
  <a:tblStyle styleId="{A3D5C432-773B-4901-A3BD-2870BDCD50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5" name="Google Shape;5485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6" name="Google Shape;5486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8" name="Google Shape;5588;g2107dbd009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9" name="Google Shape;5589;g2107dbd009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2" name="Google Shape;5602;g2107537066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3" name="Google Shape;5603;g2107537066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" name="Google Shape;5611;g2107ba0b2b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2" name="Google Shape;5612;g2107ba0b2b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6" name="Google Shape;5626;g2107537066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7" name="Google Shape;5627;g2107537066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3" name="Google Shape;5633;g210806997e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4" name="Google Shape;5634;g210806997e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" name="Google Shape;5642;g1042f031722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3" name="Google Shape;5643;g1042f031722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0" name="Google Shape;5650;g1042f03172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1" name="Google Shape;5651;g1042f03172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7" name="Google Shape;5507;g1042f031722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8" name="Google Shape;5508;g1042f031722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2" name="Google Shape;5522;ge34544eb2f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3" name="Google Shape;5523;ge34544eb2f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" name="Google Shape;5539;gc6ac5e878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0" name="Google Shape;5540;gc6ac5e878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9" name="Google Shape;5549;g2107537066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0" name="Google Shape;5550;g2107537066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5" name="Google Shape;5555;g1042f0317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6" name="Google Shape;5556;g1042f0317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3" name="Google Shape;5563;g1042f0317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4" name="Google Shape;5564;g1042f0317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" name="Google Shape;5570;g1042f03172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1" name="Google Shape;5571;g1042f03172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8" name="Google Shape;5578;g2107537066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9" name="Google Shape;5579;g2107537066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8530" y="-286137"/>
            <a:ext cx="12975805" cy="5779386"/>
            <a:chOff x="-18530" y="-286137"/>
            <a:chExt cx="12975805" cy="5779386"/>
          </a:xfrm>
        </p:grpSpPr>
        <p:sp>
          <p:nvSpPr>
            <p:cNvPr id="10" name="Google Shape;10;p2"/>
            <p:cNvSpPr/>
            <p:nvPr/>
          </p:nvSpPr>
          <p:spPr>
            <a:xfrm>
              <a:off x="12812293" y="872774"/>
              <a:ext cx="144983" cy="272315"/>
            </a:xfrm>
            <a:custGeom>
              <a:avLst/>
              <a:gdLst/>
              <a:ahLst/>
              <a:cxnLst/>
              <a:rect l="l" t="t" r="r" b="b"/>
              <a:pathLst>
                <a:path w="739" h="1388" extrusionOk="0">
                  <a:moveTo>
                    <a:pt x="36" y="1"/>
                  </a:moveTo>
                  <a:cubicBezTo>
                    <a:pt x="27" y="1"/>
                    <a:pt x="18" y="7"/>
                    <a:pt x="12" y="18"/>
                  </a:cubicBezTo>
                  <a:cubicBezTo>
                    <a:pt x="1" y="30"/>
                    <a:pt x="1" y="42"/>
                    <a:pt x="12" y="54"/>
                  </a:cubicBezTo>
                  <a:cubicBezTo>
                    <a:pt x="405" y="590"/>
                    <a:pt x="679" y="1352"/>
                    <a:pt x="703" y="1364"/>
                  </a:cubicBezTo>
                  <a:cubicBezTo>
                    <a:pt x="679" y="1388"/>
                    <a:pt x="715" y="1388"/>
                    <a:pt x="727" y="1388"/>
                  </a:cubicBezTo>
                  <a:cubicBezTo>
                    <a:pt x="739" y="1364"/>
                    <a:pt x="739" y="1352"/>
                    <a:pt x="739" y="1340"/>
                  </a:cubicBezTo>
                  <a:cubicBezTo>
                    <a:pt x="739" y="1328"/>
                    <a:pt x="453" y="554"/>
                    <a:pt x="60" y="18"/>
                  </a:cubicBezTo>
                  <a:cubicBezTo>
                    <a:pt x="54" y="7"/>
                    <a:pt x="45" y="1"/>
                    <a:pt x="36" y="1"/>
                  </a:cubicBezTo>
                  <a:close/>
                </a:path>
              </a:pathLst>
            </a:custGeom>
            <a:solidFill>
              <a:srgbClr val="FEF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2634741" y="984406"/>
              <a:ext cx="165975" cy="226210"/>
            </a:xfrm>
            <a:custGeom>
              <a:avLst/>
              <a:gdLst/>
              <a:ahLst/>
              <a:cxnLst/>
              <a:rect l="l" t="t" r="r" b="b"/>
              <a:pathLst>
                <a:path w="846" h="1153" extrusionOk="0">
                  <a:moveTo>
                    <a:pt x="804" y="0"/>
                  </a:moveTo>
                  <a:cubicBezTo>
                    <a:pt x="798" y="0"/>
                    <a:pt x="792" y="3"/>
                    <a:pt x="786" y="9"/>
                  </a:cubicBezTo>
                  <a:cubicBezTo>
                    <a:pt x="751" y="21"/>
                    <a:pt x="179" y="497"/>
                    <a:pt x="1" y="1116"/>
                  </a:cubicBezTo>
                  <a:cubicBezTo>
                    <a:pt x="1" y="1128"/>
                    <a:pt x="1" y="1140"/>
                    <a:pt x="24" y="1152"/>
                  </a:cubicBezTo>
                  <a:cubicBezTo>
                    <a:pt x="24" y="1140"/>
                    <a:pt x="36" y="1140"/>
                    <a:pt x="60" y="1140"/>
                  </a:cubicBezTo>
                  <a:lnTo>
                    <a:pt x="72" y="1128"/>
                  </a:lnTo>
                  <a:cubicBezTo>
                    <a:pt x="251" y="533"/>
                    <a:pt x="822" y="57"/>
                    <a:pt x="822" y="57"/>
                  </a:cubicBezTo>
                  <a:cubicBezTo>
                    <a:pt x="846" y="45"/>
                    <a:pt x="846" y="21"/>
                    <a:pt x="822" y="9"/>
                  </a:cubicBezTo>
                  <a:cubicBezTo>
                    <a:pt x="816" y="3"/>
                    <a:pt x="810" y="0"/>
                    <a:pt x="804" y="0"/>
                  </a:cubicBezTo>
                  <a:close/>
                </a:path>
              </a:pathLst>
            </a:custGeom>
            <a:solidFill>
              <a:srgbClr val="FEF8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2359096" y="2644566"/>
              <a:ext cx="116928" cy="53953"/>
            </a:xfrm>
            <a:custGeom>
              <a:avLst/>
              <a:gdLst/>
              <a:ahLst/>
              <a:cxnLst/>
              <a:rect l="l" t="t" r="r" b="b"/>
              <a:pathLst>
                <a:path w="596" h="275" fill="none" extrusionOk="0">
                  <a:moveTo>
                    <a:pt x="1" y="274"/>
                  </a:moveTo>
                  <a:cubicBezTo>
                    <a:pt x="191" y="179"/>
                    <a:pt x="394" y="96"/>
                    <a:pt x="596" y="0"/>
                  </a:cubicBezTo>
                </a:path>
              </a:pathLst>
            </a:custGeom>
            <a:noFill/>
            <a:ln w="4475" cap="rnd" cmpd="sng">
              <a:solidFill>
                <a:srgbClr val="2AB59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6002904" y="4428064"/>
              <a:ext cx="1085969" cy="958769"/>
              <a:chOff x="3108864" y="3416014"/>
              <a:chExt cx="1085969" cy="958769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108864" y="3854236"/>
                <a:ext cx="74831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3" extrusionOk="0">
                    <a:moveTo>
                      <a:pt x="1218" y="1"/>
                    </a:moveTo>
                    <a:cubicBezTo>
                      <a:pt x="1131" y="349"/>
                      <a:pt x="1087" y="697"/>
                      <a:pt x="957" y="1045"/>
                    </a:cubicBezTo>
                    <a:cubicBezTo>
                      <a:pt x="652" y="1175"/>
                      <a:pt x="348" y="1306"/>
                      <a:pt x="44" y="1393"/>
                    </a:cubicBezTo>
                    <a:cubicBezTo>
                      <a:pt x="0" y="1393"/>
                      <a:pt x="0" y="1480"/>
                      <a:pt x="44" y="1480"/>
                    </a:cubicBezTo>
                    <a:cubicBezTo>
                      <a:pt x="87" y="1523"/>
                      <a:pt x="174" y="1567"/>
                      <a:pt x="218" y="1610"/>
                    </a:cubicBezTo>
                    <a:cubicBezTo>
                      <a:pt x="305" y="1654"/>
                      <a:pt x="392" y="1697"/>
                      <a:pt x="479" y="1741"/>
                    </a:cubicBezTo>
                    <a:cubicBezTo>
                      <a:pt x="609" y="1871"/>
                      <a:pt x="739" y="1958"/>
                      <a:pt x="913" y="2045"/>
                    </a:cubicBezTo>
                    <a:cubicBezTo>
                      <a:pt x="957" y="2393"/>
                      <a:pt x="913" y="2741"/>
                      <a:pt x="957" y="3132"/>
                    </a:cubicBezTo>
                    <a:lnTo>
                      <a:pt x="1044" y="3132"/>
                    </a:lnTo>
                    <a:cubicBezTo>
                      <a:pt x="1305" y="2871"/>
                      <a:pt x="1609" y="2610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83" y="2667"/>
                      <a:pt x="2896" y="2672"/>
                      <a:pt x="2908" y="2672"/>
                    </a:cubicBezTo>
                    <a:cubicBezTo>
                      <a:pt x="2936" y="2672"/>
                      <a:pt x="2958" y="2641"/>
                      <a:pt x="2958" y="2610"/>
                    </a:cubicBezTo>
                    <a:cubicBezTo>
                      <a:pt x="2827" y="2262"/>
                      <a:pt x="2610" y="2002"/>
                      <a:pt x="2479" y="1654"/>
                    </a:cubicBezTo>
                    <a:cubicBezTo>
                      <a:pt x="2566" y="1480"/>
                      <a:pt x="2653" y="1349"/>
                      <a:pt x="2740" y="1175"/>
                    </a:cubicBezTo>
                    <a:cubicBezTo>
                      <a:pt x="2784" y="1088"/>
                      <a:pt x="2827" y="1045"/>
                      <a:pt x="2871" y="958"/>
                    </a:cubicBezTo>
                    <a:cubicBezTo>
                      <a:pt x="2914" y="914"/>
                      <a:pt x="2958" y="827"/>
                      <a:pt x="3001" y="784"/>
                    </a:cubicBezTo>
                    <a:cubicBezTo>
                      <a:pt x="3045" y="740"/>
                      <a:pt x="3045" y="697"/>
                      <a:pt x="3001" y="697"/>
                    </a:cubicBezTo>
                    <a:cubicBezTo>
                      <a:pt x="2653" y="740"/>
                      <a:pt x="2349" y="740"/>
                      <a:pt x="2001" y="784"/>
                    </a:cubicBezTo>
                    <a:lnTo>
                      <a:pt x="1957" y="784"/>
                    </a:lnTo>
                    <a:cubicBezTo>
                      <a:pt x="1740" y="523"/>
                      <a:pt x="1522" y="218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160152" y="4054129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cubicBezTo>
                      <a:pt x="1088" y="348"/>
                      <a:pt x="1045" y="696"/>
                      <a:pt x="958" y="1044"/>
                    </a:cubicBezTo>
                    <a:lnTo>
                      <a:pt x="958" y="1087"/>
                    </a:ln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522"/>
                      <a:pt x="44" y="1522"/>
                    </a:cubicBezTo>
                    <a:cubicBezTo>
                      <a:pt x="88" y="1566"/>
                      <a:pt x="175" y="1609"/>
                      <a:pt x="218" y="1653"/>
                    </a:cubicBezTo>
                    <a:cubicBezTo>
                      <a:pt x="305" y="1696"/>
                      <a:pt x="392" y="1740"/>
                      <a:pt x="436" y="1783"/>
                    </a:cubicBezTo>
                    <a:cubicBezTo>
                      <a:pt x="610" y="1870"/>
                      <a:pt x="740" y="1957"/>
                      <a:pt x="914" y="2044"/>
                    </a:cubicBezTo>
                    <a:cubicBezTo>
                      <a:pt x="958" y="2436"/>
                      <a:pt x="914" y="2784"/>
                      <a:pt x="958" y="3132"/>
                    </a:cubicBezTo>
                    <a:cubicBezTo>
                      <a:pt x="958" y="3153"/>
                      <a:pt x="968" y="3164"/>
                      <a:pt x="985" y="3164"/>
                    </a:cubicBezTo>
                    <a:cubicBezTo>
                      <a:pt x="1001" y="3164"/>
                      <a:pt x="1023" y="3153"/>
                      <a:pt x="1045" y="3132"/>
                    </a:cubicBezTo>
                    <a:cubicBezTo>
                      <a:pt x="1306" y="2914"/>
                      <a:pt x="1567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71" y="2709"/>
                      <a:pt x="2879" y="2715"/>
                      <a:pt x="2888" y="2715"/>
                    </a:cubicBezTo>
                    <a:cubicBezTo>
                      <a:pt x="2911" y="2715"/>
                      <a:pt x="2946" y="2684"/>
                      <a:pt x="2915" y="2653"/>
                    </a:cubicBezTo>
                    <a:cubicBezTo>
                      <a:pt x="2784" y="2305"/>
                      <a:pt x="2654" y="2001"/>
                      <a:pt x="2480" y="1696"/>
                    </a:cubicBezTo>
                    <a:cubicBezTo>
                      <a:pt x="2567" y="1522"/>
                      <a:pt x="2654" y="1348"/>
                      <a:pt x="2741" y="1218"/>
                    </a:cubicBezTo>
                    <a:cubicBezTo>
                      <a:pt x="2741" y="1087"/>
                      <a:pt x="2784" y="1000"/>
                      <a:pt x="2828" y="957"/>
                    </a:cubicBezTo>
                    <a:cubicBezTo>
                      <a:pt x="2871" y="870"/>
                      <a:pt x="2915" y="826"/>
                      <a:pt x="2958" y="739"/>
                    </a:cubicBezTo>
                    <a:cubicBezTo>
                      <a:pt x="3002" y="739"/>
                      <a:pt x="3002" y="652"/>
                      <a:pt x="2958" y="652"/>
                    </a:cubicBezTo>
                    <a:cubicBezTo>
                      <a:pt x="2610" y="696"/>
                      <a:pt x="2262" y="739"/>
                      <a:pt x="1958" y="783"/>
                    </a:cubicBezTo>
                    <a:cubicBezTo>
                      <a:pt x="1697" y="522"/>
                      <a:pt x="1480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259558" y="3675748"/>
                <a:ext cx="74855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5" extrusionOk="0">
                    <a:moveTo>
                      <a:pt x="1218" y="0"/>
                    </a:moveTo>
                    <a:cubicBezTo>
                      <a:pt x="1088" y="348"/>
                      <a:pt x="1044" y="696"/>
                      <a:pt x="957" y="1044"/>
                    </a:cubicBezTo>
                    <a:cubicBezTo>
                      <a:pt x="653" y="1175"/>
                      <a:pt x="349" y="1305"/>
                      <a:pt x="44" y="1436"/>
                    </a:cubicBezTo>
                    <a:cubicBezTo>
                      <a:pt x="1" y="1436"/>
                      <a:pt x="1" y="1523"/>
                      <a:pt x="44" y="1523"/>
                    </a:cubicBezTo>
                    <a:cubicBezTo>
                      <a:pt x="88" y="1566"/>
                      <a:pt x="175" y="1610"/>
                      <a:pt x="218" y="1610"/>
                    </a:cubicBezTo>
                    <a:lnTo>
                      <a:pt x="436" y="1784"/>
                    </a:lnTo>
                    <a:cubicBezTo>
                      <a:pt x="610" y="1871"/>
                      <a:pt x="740" y="1958"/>
                      <a:pt x="914" y="2045"/>
                    </a:cubicBezTo>
                    <a:cubicBezTo>
                      <a:pt x="957" y="2393"/>
                      <a:pt x="914" y="2741"/>
                      <a:pt x="957" y="3132"/>
                    </a:cubicBezTo>
                    <a:cubicBezTo>
                      <a:pt x="957" y="3154"/>
                      <a:pt x="979" y="3165"/>
                      <a:pt x="1001" y="3165"/>
                    </a:cubicBezTo>
                    <a:cubicBezTo>
                      <a:pt x="1023" y="3165"/>
                      <a:pt x="1044" y="3154"/>
                      <a:pt x="1044" y="3132"/>
                    </a:cubicBezTo>
                    <a:cubicBezTo>
                      <a:pt x="1305" y="2915"/>
                      <a:pt x="1566" y="2654"/>
                      <a:pt x="1827" y="2393"/>
                    </a:cubicBezTo>
                    <a:cubicBezTo>
                      <a:pt x="2175" y="2480"/>
                      <a:pt x="2523" y="2610"/>
                      <a:pt x="2871" y="2697"/>
                    </a:cubicBezTo>
                    <a:cubicBezTo>
                      <a:pt x="2871" y="2710"/>
                      <a:pt x="2879" y="2715"/>
                      <a:pt x="2889" y="2715"/>
                    </a:cubicBezTo>
                    <a:cubicBezTo>
                      <a:pt x="2915" y="2715"/>
                      <a:pt x="2958" y="2684"/>
                      <a:pt x="2958" y="2654"/>
                    </a:cubicBezTo>
                    <a:cubicBezTo>
                      <a:pt x="2784" y="2306"/>
                      <a:pt x="2654" y="2001"/>
                      <a:pt x="2480" y="1653"/>
                    </a:cubicBezTo>
                    <a:cubicBezTo>
                      <a:pt x="2567" y="1523"/>
                      <a:pt x="2654" y="1349"/>
                      <a:pt x="2741" y="1218"/>
                    </a:cubicBezTo>
                    <a:cubicBezTo>
                      <a:pt x="2784" y="1131"/>
                      <a:pt x="2828" y="1044"/>
                      <a:pt x="2871" y="957"/>
                    </a:cubicBezTo>
                    <a:cubicBezTo>
                      <a:pt x="2915" y="914"/>
                      <a:pt x="2958" y="870"/>
                      <a:pt x="2958" y="783"/>
                    </a:cubicBezTo>
                    <a:cubicBezTo>
                      <a:pt x="3045" y="783"/>
                      <a:pt x="3045" y="696"/>
                      <a:pt x="2958" y="696"/>
                    </a:cubicBezTo>
                    <a:cubicBezTo>
                      <a:pt x="2654" y="740"/>
                      <a:pt x="2306" y="783"/>
                      <a:pt x="2001" y="827"/>
                    </a:cubicBezTo>
                    <a:lnTo>
                      <a:pt x="1958" y="783"/>
                    </a:lnTo>
                    <a:cubicBezTo>
                      <a:pt x="1697" y="522"/>
                      <a:pt x="1479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518210" y="3510088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lnTo>
                      <a:pt x="1219" y="44"/>
                    </a:lnTo>
                    <a:cubicBezTo>
                      <a:pt x="1132" y="348"/>
                      <a:pt x="1045" y="739"/>
                      <a:pt x="958" y="1087"/>
                    </a:cubicBez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479"/>
                      <a:pt x="1" y="1522"/>
                    </a:cubicBezTo>
                    <a:cubicBezTo>
                      <a:pt x="88" y="1566"/>
                      <a:pt x="131" y="1566"/>
                      <a:pt x="218" y="1609"/>
                    </a:cubicBezTo>
                    <a:cubicBezTo>
                      <a:pt x="262" y="1653"/>
                      <a:pt x="349" y="1696"/>
                      <a:pt x="436" y="1740"/>
                    </a:cubicBezTo>
                    <a:cubicBezTo>
                      <a:pt x="566" y="1870"/>
                      <a:pt x="697" y="1957"/>
                      <a:pt x="871" y="2044"/>
                    </a:cubicBezTo>
                    <a:cubicBezTo>
                      <a:pt x="914" y="2392"/>
                      <a:pt x="871" y="2740"/>
                      <a:pt x="914" y="3132"/>
                    </a:cubicBezTo>
                    <a:cubicBezTo>
                      <a:pt x="936" y="3153"/>
                      <a:pt x="958" y="3164"/>
                      <a:pt x="974" y="3164"/>
                    </a:cubicBezTo>
                    <a:cubicBezTo>
                      <a:pt x="990" y="3164"/>
                      <a:pt x="1001" y="3153"/>
                      <a:pt x="1001" y="3132"/>
                    </a:cubicBezTo>
                    <a:cubicBezTo>
                      <a:pt x="1262" y="2871"/>
                      <a:pt x="1567" y="2653"/>
                      <a:pt x="1784" y="2392"/>
                    </a:cubicBezTo>
                    <a:cubicBezTo>
                      <a:pt x="2132" y="2479"/>
                      <a:pt x="2480" y="2566"/>
                      <a:pt x="2828" y="2653"/>
                    </a:cubicBezTo>
                    <a:cubicBezTo>
                      <a:pt x="2841" y="2666"/>
                      <a:pt x="2853" y="2671"/>
                      <a:pt x="2865" y="2671"/>
                    </a:cubicBezTo>
                    <a:cubicBezTo>
                      <a:pt x="2893" y="2671"/>
                      <a:pt x="2915" y="2640"/>
                      <a:pt x="2915" y="2610"/>
                    </a:cubicBezTo>
                    <a:cubicBezTo>
                      <a:pt x="2785" y="2305"/>
                      <a:pt x="2567" y="2001"/>
                      <a:pt x="2437" y="1653"/>
                    </a:cubicBezTo>
                    <a:cubicBezTo>
                      <a:pt x="2524" y="1522"/>
                      <a:pt x="2611" y="1348"/>
                      <a:pt x="2698" y="1174"/>
                    </a:cubicBezTo>
                    <a:cubicBezTo>
                      <a:pt x="2741" y="1131"/>
                      <a:pt x="2785" y="1044"/>
                      <a:pt x="2828" y="957"/>
                    </a:cubicBezTo>
                    <a:cubicBezTo>
                      <a:pt x="2872" y="913"/>
                      <a:pt x="2915" y="826"/>
                      <a:pt x="2959" y="783"/>
                    </a:cubicBezTo>
                    <a:cubicBezTo>
                      <a:pt x="3002" y="783"/>
                      <a:pt x="2959" y="696"/>
                      <a:pt x="2959" y="696"/>
                    </a:cubicBezTo>
                    <a:cubicBezTo>
                      <a:pt x="2611" y="739"/>
                      <a:pt x="2263" y="739"/>
                      <a:pt x="1958" y="783"/>
                    </a:cubicBezTo>
                    <a:cubicBezTo>
                      <a:pt x="1697" y="565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917972" y="3416014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1218" y="1"/>
                    </a:moveTo>
                    <a:cubicBezTo>
                      <a:pt x="1131" y="349"/>
                      <a:pt x="1088" y="697"/>
                      <a:pt x="1001" y="1044"/>
                    </a:cubicBezTo>
                    <a:cubicBezTo>
                      <a:pt x="696" y="1175"/>
                      <a:pt x="392" y="1305"/>
                      <a:pt x="87" y="1436"/>
                    </a:cubicBezTo>
                    <a:cubicBezTo>
                      <a:pt x="0" y="1436"/>
                      <a:pt x="0" y="1479"/>
                      <a:pt x="44" y="1479"/>
                    </a:cubicBezTo>
                    <a:cubicBezTo>
                      <a:pt x="87" y="1523"/>
                      <a:pt x="174" y="1566"/>
                      <a:pt x="218" y="1610"/>
                    </a:cubicBezTo>
                    <a:cubicBezTo>
                      <a:pt x="305" y="1653"/>
                      <a:pt x="392" y="1697"/>
                      <a:pt x="479" y="1740"/>
                    </a:cubicBezTo>
                    <a:cubicBezTo>
                      <a:pt x="609" y="1827"/>
                      <a:pt x="740" y="1958"/>
                      <a:pt x="914" y="2001"/>
                    </a:cubicBezTo>
                    <a:cubicBezTo>
                      <a:pt x="957" y="2393"/>
                      <a:pt x="914" y="2741"/>
                      <a:pt x="957" y="3089"/>
                    </a:cubicBezTo>
                    <a:cubicBezTo>
                      <a:pt x="957" y="3110"/>
                      <a:pt x="979" y="3121"/>
                      <a:pt x="1001" y="3121"/>
                    </a:cubicBezTo>
                    <a:cubicBezTo>
                      <a:pt x="1022" y="3121"/>
                      <a:pt x="1044" y="3110"/>
                      <a:pt x="1044" y="3089"/>
                    </a:cubicBezTo>
                    <a:cubicBezTo>
                      <a:pt x="1305" y="2871"/>
                      <a:pt x="1610" y="2610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71" y="2666"/>
                      <a:pt x="2878" y="2672"/>
                      <a:pt x="2889" y="2672"/>
                    </a:cubicBezTo>
                    <a:cubicBezTo>
                      <a:pt x="2914" y="2672"/>
                      <a:pt x="2958" y="2641"/>
                      <a:pt x="2958" y="2610"/>
                    </a:cubicBezTo>
                    <a:cubicBezTo>
                      <a:pt x="2827" y="2262"/>
                      <a:pt x="2610" y="1958"/>
                      <a:pt x="2480" y="1653"/>
                    </a:cubicBezTo>
                    <a:cubicBezTo>
                      <a:pt x="2567" y="1479"/>
                      <a:pt x="2653" y="1349"/>
                      <a:pt x="2740" y="1175"/>
                    </a:cubicBezTo>
                    <a:cubicBezTo>
                      <a:pt x="2784" y="1088"/>
                      <a:pt x="2827" y="1044"/>
                      <a:pt x="2871" y="957"/>
                    </a:cubicBezTo>
                    <a:cubicBezTo>
                      <a:pt x="2914" y="914"/>
                      <a:pt x="2958" y="827"/>
                      <a:pt x="3001" y="784"/>
                    </a:cubicBezTo>
                    <a:cubicBezTo>
                      <a:pt x="3045" y="740"/>
                      <a:pt x="3001" y="697"/>
                      <a:pt x="2958" y="697"/>
                    </a:cubicBezTo>
                    <a:cubicBezTo>
                      <a:pt x="2653" y="740"/>
                      <a:pt x="2306" y="740"/>
                      <a:pt x="1958" y="784"/>
                    </a:cubicBezTo>
                    <a:cubicBezTo>
                      <a:pt x="1740" y="523"/>
                      <a:pt x="1523" y="262"/>
                      <a:pt x="1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376068" y="4136431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175" y="0"/>
                    </a:moveTo>
                    <a:lnTo>
                      <a:pt x="1175" y="44"/>
                    </a:lnTo>
                    <a:cubicBezTo>
                      <a:pt x="1088" y="391"/>
                      <a:pt x="1044" y="739"/>
                      <a:pt x="957" y="1087"/>
                    </a:cubicBezTo>
                    <a:cubicBezTo>
                      <a:pt x="653" y="1174"/>
                      <a:pt x="305" y="1305"/>
                      <a:pt x="0" y="1435"/>
                    </a:cubicBezTo>
                    <a:cubicBezTo>
                      <a:pt x="0" y="1435"/>
                      <a:pt x="0" y="1522"/>
                      <a:pt x="0" y="1522"/>
                    </a:cubicBezTo>
                    <a:cubicBezTo>
                      <a:pt x="87" y="1566"/>
                      <a:pt x="131" y="1609"/>
                      <a:pt x="218" y="1609"/>
                    </a:cubicBezTo>
                    <a:cubicBezTo>
                      <a:pt x="261" y="1653"/>
                      <a:pt x="348" y="1740"/>
                      <a:pt x="435" y="1783"/>
                    </a:cubicBezTo>
                    <a:cubicBezTo>
                      <a:pt x="566" y="1870"/>
                      <a:pt x="740" y="1957"/>
                      <a:pt x="870" y="2044"/>
                    </a:cubicBezTo>
                    <a:cubicBezTo>
                      <a:pt x="914" y="2392"/>
                      <a:pt x="870" y="2784"/>
                      <a:pt x="957" y="3132"/>
                    </a:cubicBezTo>
                    <a:cubicBezTo>
                      <a:pt x="957" y="3153"/>
                      <a:pt x="968" y="3164"/>
                      <a:pt x="979" y="3164"/>
                    </a:cubicBezTo>
                    <a:cubicBezTo>
                      <a:pt x="990" y="3164"/>
                      <a:pt x="1001" y="3153"/>
                      <a:pt x="1001" y="3132"/>
                    </a:cubicBezTo>
                    <a:cubicBezTo>
                      <a:pt x="1305" y="2914"/>
                      <a:pt x="1566" y="2653"/>
                      <a:pt x="1784" y="2392"/>
                    </a:cubicBezTo>
                    <a:cubicBezTo>
                      <a:pt x="2175" y="2479"/>
                      <a:pt x="2479" y="2610"/>
                      <a:pt x="2827" y="2697"/>
                    </a:cubicBezTo>
                    <a:cubicBezTo>
                      <a:pt x="2871" y="2697"/>
                      <a:pt x="2914" y="2697"/>
                      <a:pt x="2914" y="2653"/>
                    </a:cubicBezTo>
                    <a:cubicBezTo>
                      <a:pt x="2827" y="2305"/>
                      <a:pt x="2610" y="2001"/>
                      <a:pt x="2436" y="1653"/>
                    </a:cubicBezTo>
                    <a:cubicBezTo>
                      <a:pt x="2566" y="1522"/>
                      <a:pt x="2653" y="1348"/>
                      <a:pt x="2740" y="1218"/>
                    </a:cubicBezTo>
                    <a:cubicBezTo>
                      <a:pt x="2740" y="1131"/>
                      <a:pt x="2784" y="1044"/>
                      <a:pt x="2827" y="957"/>
                    </a:cubicBezTo>
                    <a:cubicBezTo>
                      <a:pt x="2871" y="913"/>
                      <a:pt x="2914" y="826"/>
                      <a:pt x="2958" y="783"/>
                    </a:cubicBezTo>
                    <a:cubicBezTo>
                      <a:pt x="3001" y="739"/>
                      <a:pt x="2958" y="696"/>
                      <a:pt x="2914" y="696"/>
                    </a:cubicBezTo>
                    <a:cubicBezTo>
                      <a:pt x="2610" y="739"/>
                      <a:pt x="2262" y="739"/>
                      <a:pt x="1958" y="783"/>
                    </a:cubicBezTo>
                    <a:cubicBezTo>
                      <a:pt x="1697" y="565"/>
                      <a:pt x="1479" y="261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476531" y="3761244"/>
                <a:ext cx="74855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6" extrusionOk="0">
                    <a:moveTo>
                      <a:pt x="1219" y="1"/>
                    </a:moveTo>
                    <a:lnTo>
                      <a:pt x="1219" y="44"/>
                    </a:lnTo>
                    <a:cubicBezTo>
                      <a:pt x="1088" y="349"/>
                      <a:pt x="1045" y="697"/>
                      <a:pt x="958" y="1045"/>
                    </a:cubicBezTo>
                    <a:cubicBezTo>
                      <a:pt x="653" y="1175"/>
                      <a:pt x="349" y="1306"/>
                      <a:pt x="44" y="1436"/>
                    </a:cubicBezTo>
                    <a:cubicBezTo>
                      <a:pt x="1" y="1436"/>
                      <a:pt x="1" y="1523"/>
                      <a:pt x="44" y="1523"/>
                    </a:cubicBezTo>
                    <a:cubicBezTo>
                      <a:pt x="88" y="1567"/>
                      <a:pt x="175" y="1610"/>
                      <a:pt x="218" y="1610"/>
                    </a:cubicBezTo>
                    <a:cubicBezTo>
                      <a:pt x="305" y="1654"/>
                      <a:pt x="392" y="1697"/>
                      <a:pt x="436" y="1741"/>
                    </a:cubicBezTo>
                    <a:cubicBezTo>
                      <a:pt x="566" y="1871"/>
                      <a:pt x="740" y="1958"/>
                      <a:pt x="914" y="2045"/>
                    </a:cubicBezTo>
                    <a:cubicBezTo>
                      <a:pt x="958" y="2393"/>
                      <a:pt x="914" y="2741"/>
                      <a:pt x="958" y="3132"/>
                    </a:cubicBezTo>
                    <a:cubicBezTo>
                      <a:pt x="958" y="3154"/>
                      <a:pt x="968" y="3165"/>
                      <a:pt x="985" y="3165"/>
                    </a:cubicBezTo>
                    <a:cubicBezTo>
                      <a:pt x="1001" y="3165"/>
                      <a:pt x="1023" y="3154"/>
                      <a:pt x="1045" y="3132"/>
                    </a:cubicBezTo>
                    <a:cubicBezTo>
                      <a:pt x="1306" y="2871"/>
                      <a:pt x="1566" y="2611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71" y="2669"/>
                      <a:pt x="2881" y="2673"/>
                      <a:pt x="2892" y="2673"/>
                    </a:cubicBezTo>
                    <a:cubicBezTo>
                      <a:pt x="2915" y="2673"/>
                      <a:pt x="2944" y="2654"/>
                      <a:pt x="2915" y="2654"/>
                    </a:cubicBezTo>
                    <a:cubicBezTo>
                      <a:pt x="2784" y="2306"/>
                      <a:pt x="2654" y="1958"/>
                      <a:pt x="2480" y="1654"/>
                    </a:cubicBezTo>
                    <a:cubicBezTo>
                      <a:pt x="2567" y="1523"/>
                      <a:pt x="2654" y="1349"/>
                      <a:pt x="2741" y="1175"/>
                    </a:cubicBezTo>
                    <a:cubicBezTo>
                      <a:pt x="2784" y="1132"/>
                      <a:pt x="2828" y="1045"/>
                      <a:pt x="2871" y="958"/>
                    </a:cubicBezTo>
                    <a:cubicBezTo>
                      <a:pt x="2915" y="914"/>
                      <a:pt x="2958" y="827"/>
                      <a:pt x="2958" y="784"/>
                    </a:cubicBezTo>
                    <a:cubicBezTo>
                      <a:pt x="3045" y="784"/>
                      <a:pt x="3045" y="697"/>
                      <a:pt x="2958" y="697"/>
                    </a:cubicBezTo>
                    <a:cubicBezTo>
                      <a:pt x="2654" y="740"/>
                      <a:pt x="2306" y="740"/>
                      <a:pt x="2001" y="827"/>
                    </a:cubicBezTo>
                    <a:cubicBezTo>
                      <a:pt x="1740" y="566"/>
                      <a:pt x="1523" y="262"/>
                      <a:pt x="1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526762" y="3961137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cubicBezTo>
                      <a:pt x="1219" y="0"/>
                      <a:pt x="1219" y="44"/>
                      <a:pt x="1219" y="44"/>
                    </a:cubicBezTo>
                    <a:cubicBezTo>
                      <a:pt x="1088" y="392"/>
                      <a:pt x="1088" y="740"/>
                      <a:pt x="958" y="1087"/>
                    </a:cubicBez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522"/>
                      <a:pt x="44" y="1522"/>
                    </a:cubicBezTo>
                    <a:cubicBezTo>
                      <a:pt x="88" y="1566"/>
                      <a:pt x="175" y="1609"/>
                      <a:pt x="218" y="1653"/>
                    </a:cubicBezTo>
                    <a:lnTo>
                      <a:pt x="436" y="1783"/>
                    </a:lnTo>
                    <a:cubicBezTo>
                      <a:pt x="610" y="1870"/>
                      <a:pt x="740" y="1957"/>
                      <a:pt x="914" y="2044"/>
                    </a:cubicBezTo>
                    <a:cubicBezTo>
                      <a:pt x="914" y="2436"/>
                      <a:pt x="914" y="2784"/>
                      <a:pt x="958" y="3132"/>
                    </a:cubicBezTo>
                    <a:cubicBezTo>
                      <a:pt x="958" y="3153"/>
                      <a:pt x="980" y="3164"/>
                      <a:pt x="1001" y="3164"/>
                    </a:cubicBezTo>
                    <a:cubicBezTo>
                      <a:pt x="1023" y="3164"/>
                      <a:pt x="1045" y="3153"/>
                      <a:pt x="1045" y="3132"/>
                    </a:cubicBezTo>
                    <a:cubicBezTo>
                      <a:pt x="1306" y="2914"/>
                      <a:pt x="1567" y="2653"/>
                      <a:pt x="1828" y="2436"/>
                    </a:cubicBezTo>
                    <a:cubicBezTo>
                      <a:pt x="2176" y="2479"/>
                      <a:pt x="2524" y="2610"/>
                      <a:pt x="2871" y="2697"/>
                    </a:cubicBezTo>
                    <a:cubicBezTo>
                      <a:pt x="2871" y="2697"/>
                      <a:pt x="2958" y="2697"/>
                      <a:pt x="2915" y="2653"/>
                    </a:cubicBezTo>
                    <a:cubicBezTo>
                      <a:pt x="2828" y="2305"/>
                      <a:pt x="2611" y="2001"/>
                      <a:pt x="2480" y="1653"/>
                    </a:cubicBezTo>
                    <a:cubicBezTo>
                      <a:pt x="2567" y="1522"/>
                      <a:pt x="2654" y="1392"/>
                      <a:pt x="2741" y="1218"/>
                    </a:cubicBezTo>
                    <a:cubicBezTo>
                      <a:pt x="2784" y="1131"/>
                      <a:pt x="2828" y="1044"/>
                      <a:pt x="2871" y="957"/>
                    </a:cubicBezTo>
                    <a:cubicBezTo>
                      <a:pt x="2915" y="914"/>
                      <a:pt x="2958" y="827"/>
                      <a:pt x="2958" y="783"/>
                    </a:cubicBezTo>
                    <a:cubicBezTo>
                      <a:pt x="3002" y="740"/>
                      <a:pt x="3002" y="696"/>
                      <a:pt x="2958" y="696"/>
                    </a:cubicBezTo>
                    <a:cubicBezTo>
                      <a:pt x="2611" y="740"/>
                      <a:pt x="2306" y="740"/>
                      <a:pt x="1958" y="783"/>
                    </a:cubicBezTo>
                    <a:cubicBezTo>
                      <a:pt x="1697" y="566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171678" y="3750923"/>
                <a:ext cx="86848" cy="104911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4269" extrusionOk="0">
                    <a:moveTo>
                      <a:pt x="3401" y="1"/>
                    </a:moveTo>
                    <a:cubicBezTo>
                      <a:pt x="3384" y="1"/>
                      <a:pt x="3369" y="9"/>
                      <a:pt x="3359" y="29"/>
                    </a:cubicBezTo>
                    <a:cubicBezTo>
                      <a:pt x="2315" y="1421"/>
                      <a:pt x="1228" y="2726"/>
                      <a:pt x="97" y="3987"/>
                    </a:cubicBezTo>
                    <a:cubicBezTo>
                      <a:pt x="1" y="4116"/>
                      <a:pt x="95" y="4269"/>
                      <a:pt x="221" y="4269"/>
                    </a:cubicBezTo>
                    <a:cubicBezTo>
                      <a:pt x="265" y="4269"/>
                      <a:pt x="313" y="4250"/>
                      <a:pt x="358" y="4205"/>
                    </a:cubicBezTo>
                    <a:cubicBezTo>
                      <a:pt x="1011" y="3465"/>
                      <a:pt x="1663" y="2726"/>
                      <a:pt x="2272" y="1987"/>
                    </a:cubicBezTo>
                    <a:cubicBezTo>
                      <a:pt x="2837" y="1465"/>
                      <a:pt x="3229" y="856"/>
                      <a:pt x="3533" y="160"/>
                    </a:cubicBezTo>
                    <a:cubicBezTo>
                      <a:pt x="3533" y="93"/>
                      <a:pt x="3456" y="1"/>
                      <a:pt x="3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57425" y="3936120"/>
                <a:ext cx="30055" cy="95892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902" extrusionOk="0">
                    <a:moveTo>
                      <a:pt x="68" y="1"/>
                    </a:moveTo>
                    <a:cubicBezTo>
                      <a:pt x="30" y="1"/>
                      <a:pt x="1" y="33"/>
                      <a:pt x="25" y="105"/>
                    </a:cubicBezTo>
                    <a:cubicBezTo>
                      <a:pt x="68" y="670"/>
                      <a:pt x="199" y="1236"/>
                      <a:pt x="373" y="1801"/>
                    </a:cubicBezTo>
                    <a:cubicBezTo>
                      <a:pt x="503" y="2453"/>
                      <a:pt x="677" y="3106"/>
                      <a:pt x="808" y="3758"/>
                    </a:cubicBezTo>
                    <a:cubicBezTo>
                      <a:pt x="847" y="3856"/>
                      <a:pt x="939" y="3901"/>
                      <a:pt x="1024" y="3901"/>
                    </a:cubicBezTo>
                    <a:cubicBezTo>
                      <a:pt x="1129" y="3901"/>
                      <a:pt x="1223" y="3834"/>
                      <a:pt x="1199" y="3715"/>
                    </a:cubicBezTo>
                    <a:cubicBezTo>
                      <a:pt x="938" y="2540"/>
                      <a:pt x="764" y="1105"/>
                      <a:pt x="155" y="61"/>
                    </a:cubicBezTo>
                    <a:cubicBezTo>
                      <a:pt x="136" y="22"/>
                      <a:pt x="99" y="1"/>
                      <a:pt x="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244592" y="4125740"/>
                <a:ext cx="117198" cy="45021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1832" extrusionOk="0">
                    <a:moveTo>
                      <a:pt x="175" y="0"/>
                    </a:moveTo>
                    <a:cubicBezTo>
                      <a:pt x="44" y="0"/>
                      <a:pt x="1" y="131"/>
                      <a:pt x="88" y="218"/>
                    </a:cubicBezTo>
                    <a:cubicBezTo>
                      <a:pt x="740" y="609"/>
                      <a:pt x="1479" y="913"/>
                      <a:pt x="2219" y="1087"/>
                    </a:cubicBezTo>
                    <a:cubicBezTo>
                      <a:pt x="2915" y="1392"/>
                      <a:pt x="3654" y="1653"/>
                      <a:pt x="4437" y="1827"/>
                    </a:cubicBezTo>
                    <a:cubicBezTo>
                      <a:pt x="4450" y="1830"/>
                      <a:pt x="4463" y="1832"/>
                      <a:pt x="4476" y="1832"/>
                    </a:cubicBezTo>
                    <a:cubicBezTo>
                      <a:pt x="4635" y="1832"/>
                      <a:pt x="4768" y="1603"/>
                      <a:pt x="4568" y="1522"/>
                    </a:cubicBezTo>
                    <a:cubicBezTo>
                      <a:pt x="3828" y="1174"/>
                      <a:pt x="3002" y="957"/>
                      <a:pt x="2262" y="696"/>
                    </a:cubicBezTo>
                    <a:cubicBezTo>
                      <a:pt x="1566" y="392"/>
                      <a:pt x="871" y="174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461565" y="4055825"/>
                <a:ext cx="81270" cy="92083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747" extrusionOk="0">
                    <a:moveTo>
                      <a:pt x="3218" y="1"/>
                    </a:moveTo>
                    <a:cubicBezTo>
                      <a:pt x="3202" y="1"/>
                      <a:pt x="3187" y="6"/>
                      <a:pt x="3176" y="18"/>
                    </a:cubicBezTo>
                    <a:cubicBezTo>
                      <a:pt x="2610" y="540"/>
                      <a:pt x="2132" y="1105"/>
                      <a:pt x="1654" y="1714"/>
                    </a:cubicBezTo>
                    <a:cubicBezTo>
                      <a:pt x="1132" y="2280"/>
                      <a:pt x="653" y="2845"/>
                      <a:pt x="131" y="3411"/>
                    </a:cubicBezTo>
                    <a:cubicBezTo>
                      <a:pt x="0" y="3542"/>
                      <a:pt x="116" y="3747"/>
                      <a:pt x="274" y="3747"/>
                    </a:cubicBezTo>
                    <a:cubicBezTo>
                      <a:pt x="326" y="3747"/>
                      <a:pt x="382" y="3725"/>
                      <a:pt x="436" y="3671"/>
                    </a:cubicBezTo>
                    <a:cubicBezTo>
                      <a:pt x="1436" y="2628"/>
                      <a:pt x="2654" y="1453"/>
                      <a:pt x="3306" y="105"/>
                    </a:cubicBezTo>
                    <a:cubicBezTo>
                      <a:pt x="3306" y="41"/>
                      <a:pt x="3260" y="1"/>
                      <a:pt x="3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527205" y="3846495"/>
                <a:ext cx="31210" cy="10355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214" extrusionOk="0">
                    <a:moveTo>
                      <a:pt x="164" y="1"/>
                    </a:moveTo>
                    <a:cubicBezTo>
                      <a:pt x="84" y="1"/>
                      <a:pt x="0" y="64"/>
                      <a:pt x="26" y="142"/>
                    </a:cubicBezTo>
                    <a:cubicBezTo>
                      <a:pt x="200" y="1447"/>
                      <a:pt x="635" y="2751"/>
                      <a:pt x="809" y="4056"/>
                    </a:cubicBezTo>
                    <a:cubicBezTo>
                      <a:pt x="846" y="4166"/>
                      <a:pt x="936" y="4214"/>
                      <a:pt x="1024" y="4214"/>
                    </a:cubicBezTo>
                    <a:cubicBezTo>
                      <a:pt x="1148" y="4214"/>
                      <a:pt x="1269" y="4121"/>
                      <a:pt x="1244" y="3969"/>
                    </a:cubicBezTo>
                    <a:cubicBezTo>
                      <a:pt x="1157" y="2621"/>
                      <a:pt x="809" y="1316"/>
                      <a:pt x="287" y="98"/>
                    </a:cubicBezTo>
                    <a:cubicBezTo>
                      <a:pt x="270" y="29"/>
                      <a:pt x="21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343457" y="3718017"/>
                <a:ext cx="140053" cy="63870"/>
              </a:xfrm>
              <a:custGeom>
                <a:avLst/>
                <a:gdLst/>
                <a:ahLst/>
                <a:cxnLst/>
                <a:rect l="l" t="t" r="r" b="b"/>
                <a:pathLst>
                  <a:path w="5699" h="2599" extrusionOk="0">
                    <a:moveTo>
                      <a:pt x="137" y="0"/>
                    </a:moveTo>
                    <a:cubicBezTo>
                      <a:pt x="44" y="0"/>
                      <a:pt x="0" y="165"/>
                      <a:pt x="110" y="238"/>
                    </a:cubicBezTo>
                    <a:cubicBezTo>
                      <a:pt x="1849" y="1021"/>
                      <a:pt x="3589" y="1803"/>
                      <a:pt x="5285" y="2586"/>
                    </a:cubicBezTo>
                    <a:cubicBezTo>
                      <a:pt x="5311" y="2595"/>
                      <a:pt x="5336" y="2599"/>
                      <a:pt x="5360" y="2599"/>
                    </a:cubicBezTo>
                    <a:cubicBezTo>
                      <a:pt x="5577" y="2599"/>
                      <a:pt x="5699" y="2273"/>
                      <a:pt x="5503" y="2195"/>
                    </a:cubicBezTo>
                    <a:cubicBezTo>
                      <a:pt x="3806" y="1282"/>
                      <a:pt x="2023" y="586"/>
                      <a:pt x="197" y="20"/>
                    </a:cubicBezTo>
                    <a:cubicBezTo>
                      <a:pt x="175" y="6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351837" y="3570886"/>
                <a:ext cx="174999" cy="117886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4797" extrusionOk="0">
                    <a:moveTo>
                      <a:pt x="6811" y="1"/>
                    </a:moveTo>
                    <a:cubicBezTo>
                      <a:pt x="6770" y="1"/>
                      <a:pt x="6726" y="15"/>
                      <a:pt x="6684" y="49"/>
                    </a:cubicBezTo>
                    <a:cubicBezTo>
                      <a:pt x="5597" y="745"/>
                      <a:pt x="4553" y="1440"/>
                      <a:pt x="3465" y="2136"/>
                    </a:cubicBezTo>
                    <a:cubicBezTo>
                      <a:pt x="2335" y="2876"/>
                      <a:pt x="1204" y="3702"/>
                      <a:pt x="117" y="4572"/>
                    </a:cubicBezTo>
                    <a:cubicBezTo>
                      <a:pt x="0" y="4650"/>
                      <a:pt x="91" y="4796"/>
                      <a:pt x="174" y="4796"/>
                    </a:cubicBezTo>
                    <a:cubicBezTo>
                      <a:pt x="184" y="4796"/>
                      <a:pt x="194" y="4794"/>
                      <a:pt x="204" y="4789"/>
                    </a:cubicBezTo>
                    <a:cubicBezTo>
                      <a:pt x="1334" y="4137"/>
                      <a:pt x="2378" y="3354"/>
                      <a:pt x="3465" y="2658"/>
                    </a:cubicBezTo>
                    <a:cubicBezTo>
                      <a:pt x="4640" y="1875"/>
                      <a:pt x="5771" y="1136"/>
                      <a:pt x="6945" y="353"/>
                    </a:cubicBezTo>
                    <a:cubicBezTo>
                      <a:pt x="7120" y="248"/>
                      <a:pt x="6984" y="1"/>
                      <a:pt x="6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605157" y="3469367"/>
                <a:ext cx="314609" cy="78321"/>
              </a:xfrm>
              <a:custGeom>
                <a:avLst/>
                <a:gdLst/>
                <a:ahLst/>
                <a:cxnLst/>
                <a:rect l="l" t="t" r="r" b="b"/>
                <a:pathLst>
                  <a:path w="12802" h="3187" extrusionOk="0">
                    <a:moveTo>
                      <a:pt x="12596" y="0"/>
                    </a:moveTo>
                    <a:cubicBezTo>
                      <a:pt x="12584" y="0"/>
                      <a:pt x="12570" y="1"/>
                      <a:pt x="12555" y="4"/>
                    </a:cubicBezTo>
                    <a:cubicBezTo>
                      <a:pt x="10424" y="352"/>
                      <a:pt x="8293" y="831"/>
                      <a:pt x="6205" y="1353"/>
                    </a:cubicBezTo>
                    <a:cubicBezTo>
                      <a:pt x="4205" y="1831"/>
                      <a:pt x="2117" y="2266"/>
                      <a:pt x="116" y="2962"/>
                    </a:cubicBezTo>
                    <a:cubicBezTo>
                      <a:pt x="0" y="3039"/>
                      <a:pt x="57" y="3186"/>
                      <a:pt x="163" y="3186"/>
                    </a:cubicBezTo>
                    <a:cubicBezTo>
                      <a:pt x="176" y="3186"/>
                      <a:pt x="189" y="3184"/>
                      <a:pt x="203" y="3179"/>
                    </a:cubicBezTo>
                    <a:cubicBezTo>
                      <a:pt x="2248" y="2788"/>
                      <a:pt x="4248" y="2222"/>
                      <a:pt x="6249" y="1744"/>
                    </a:cubicBezTo>
                    <a:cubicBezTo>
                      <a:pt x="8380" y="1266"/>
                      <a:pt x="10511" y="831"/>
                      <a:pt x="12599" y="309"/>
                    </a:cubicBezTo>
                    <a:cubicBezTo>
                      <a:pt x="12802" y="268"/>
                      <a:pt x="12778" y="0"/>
                      <a:pt x="12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121060" y="3860920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2017" y="1"/>
                    </a:moveTo>
                    <a:cubicBezTo>
                      <a:pt x="2001" y="1"/>
                      <a:pt x="1979" y="12"/>
                      <a:pt x="1957" y="33"/>
                    </a:cubicBezTo>
                    <a:cubicBezTo>
                      <a:pt x="1696" y="294"/>
                      <a:pt x="1479" y="512"/>
                      <a:pt x="1174" y="773"/>
                    </a:cubicBezTo>
                    <a:cubicBezTo>
                      <a:pt x="826" y="686"/>
                      <a:pt x="479" y="599"/>
                      <a:pt x="131" y="512"/>
                    </a:cubicBezTo>
                    <a:cubicBezTo>
                      <a:pt x="131" y="499"/>
                      <a:pt x="123" y="494"/>
                      <a:pt x="114" y="494"/>
                    </a:cubicBezTo>
                    <a:cubicBezTo>
                      <a:pt x="91" y="494"/>
                      <a:pt x="56" y="524"/>
                      <a:pt x="87" y="555"/>
                    </a:cubicBezTo>
                    <a:cubicBezTo>
                      <a:pt x="174" y="860"/>
                      <a:pt x="392" y="1164"/>
                      <a:pt x="566" y="1512"/>
                    </a:cubicBezTo>
                    <a:cubicBezTo>
                      <a:pt x="435" y="1643"/>
                      <a:pt x="348" y="1817"/>
                      <a:pt x="261" y="1990"/>
                    </a:cubicBezTo>
                    <a:cubicBezTo>
                      <a:pt x="218" y="2034"/>
                      <a:pt x="174" y="2121"/>
                      <a:pt x="131" y="2208"/>
                    </a:cubicBezTo>
                    <a:cubicBezTo>
                      <a:pt x="87" y="2251"/>
                      <a:pt x="44" y="2295"/>
                      <a:pt x="44" y="2382"/>
                    </a:cubicBezTo>
                    <a:cubicBezTo>
                      <a:pt x="0" y="2425"/>
                      <a:pt x="0" y="2469"/>
                      <a:pt x="44" y="2469"/>
                    </a:cubicBezTo>
                    <a:cubicBezTo>
                      <a:pt x="392" y="2425"/>
                      <a:pt x="739" y="2425"/>
                      <a:pt x="1044" y="2338"/>
                    </a:cubicBezTo>
                    <a:cubicBezTo>
                      <a:pt x="1305" y="2599"/>
                      <a:pt x="1522" y="2904"/>
                      <a:pt x="1740" y="3165"/>
                    </a:cubicBezTo>
                    <a:lnTo>
                      <a:pt x="1783" y="3165"/>
                    </a:lnTo>
                    <a:cubicBezTo>
                      <a:pt x="1914" y="2817"/>
                      <a:pt x="1957" y="2469"/>
                      <a:pt x="2044" y="2121"/>
                    </a:cubicBezTo>
                    <a:cubicBezTo>
                      <a:pt x="2349" y="1990"/>
                      <a:pt x="2653" y="1860"/>
                      <a:pt x="2958" y="1730"/>
                    </a:cubicBezTo>
                    <a:cubicBezTo>
                      <a:pt x="3001" y="1730"/>
                      <a:pt x="3001" y="1686"/>
                      <a:pt x="2958" y="1643"/>
                    </a:cubicBezTo>
                    <a:cubicBezTo>
                      <a:pt x="2914" y="1599"/>
                      <a:pt x="2871" y="1556"/>
                      <a:pt x="2784" y="1556"/>
                    </a:cubicBezTo>
                    <a:lnTo>
                      <a:pt x="2566" y="1425"/>
                    </a:lnTo>
                    <a:cubicBezTo>
                      <a:pt x="2436" y="1295"/>
                      <a:pt x="2262" y="1208"/>
                      <a:pt x="2088" y="1121"/>
                    </a:cubicBezTo>
                    <a:cubicBezTo>
                      <a:pt x="2088" y="773"/>
                      <a:pt x="2088" y="381"/>
                      <a:pt x="2044" y="33"/>
                    </a:cubicBezTo>
                    <a:cubicBezTo>
                      <a:pt x="2044" y="12"/>
                      <a:pt x="2033" y="1"/>
                      <a:pt x="20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4070804" y="3659970"/>
                <a:ext cx="73774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2023" y="1"/>
                    </a:moveTo>
                    <a:cubicBezTo>
                      <a:pt x="2012" y="1"/>
                      <a:pt x="2002" y="12"/>
                      <a:pt x="2002" y="34"/>
                    </a:cubicBezTo>
                    <a:cubicBezTo>
                      <a:pt x="1697" y="295"/>
                      <a:pt x="1436" y="555"/>
                      <a:pt x="1175" y="773"/>
                    </a:cubicBezTo>
                    <a:cubicBezTo>
                      <a:pt x="827" y="686"/>
                      <a:pt x="523" y="599"/>
                      <a:pt x="175" y="512"/>
                    </a:cubicBezTo>
                    <a:cubicBezTo>
                      <a:pt x="162" y="499"/>
                      <a:pt x="149" y="494"/>
                      <a:pt x="138" y="494"/>
                    </a:cubicBezTo>
                    <a:cubicBezTo>
                      <a:pt x="110" y="494"/>
                      <a:pt x="88" y="525"/>
                      <a:pt x="88" y="555"/>
                    </a:cubicBezTo>
                    <a:cubicBezTo>
                      <a:pt x="175" y="903"/>
                      <a:pt x="392" y="1208"/>
                      <a:pt x="566" y="1512"/>
                    </a:cubicBezTo>
                    <a:cubicBezTo>
                      <a:pt x="436" y="1643"/>
                      <a:pt x="349" y="1817"/>
                      <a:pt x="262" y="1991"/>
                    </a:cubicBezTo>
                    <a:cubicBezTo>
                      <a:pt x="218" y="2078"/>
                      <a:pt x="175" y="2121"/>
                      <a:pt x="131" y="2208"/>
                    </a:cubicBezTo>
                    <a:cubicBezTo>
                      <a:pt x="88" y="2252"/>
                      <a:pt x="44" y="2339"/>
                      <a:pt x="44" y="2382"/>
                    </a:cubicBezTo>
                    <a:cubicBezTo>
                      <a:pt x="1" y="2382"/>
                      <a:pt x="1" y="2469"/>
                      <a:pt x="44" y="2469"/>
                    </a:cubicBezTo>
                    <a:cubicBezTo>
                      <a:pt x="392" y="2426"/>
                      <a:pt x="740" y="2426"/>
                      <a:pt x="1045" y="2382"/>
                    </a:cubicBezTo>
                    <a:cubicBezTo>
                      <a:pt x="1306" y="2600"/>
                      <a:pt x="1480" y="2904"/>
                      <a:pt x="1741" y="3165"/>
                    </a:cubicBezTo>
                    <a:lnTo>
                      <a:pt x="1784" y="3165"/>
                    </a:lnTo>
                    <a:cubicBezTo>
                      <a:pt x="1784" y="3165"/>
                      <a:pt x="1828" y="3165"/>
                      <a:pt x="1784" y="3122"/>
                    </a:cubicBezTo>
                    <a:cubicBezTo>
                      <a:pt x="1871" y="2817"/>
                      <a:pt x="1915" y="2426"/>
                      <a:pt x="2045" y="2078"/>
                    </a:cubicBezTo>
                    <a:cubicBezTo>
                      <a:pt x="2350" y="1991"/>
                      <a:pt x="2654" y="1860"/>
                      <a:pt x="2958" y="1730"/>
                    </a:cubicBezTo>
                    <a:cubicBezTo>
                      <a:pt x="2958" y="1730"/>
                      <a:pt x="3002" y="1686"/>
                      <a:pt x="2958" y="1686"/>
                    </a:cubicBezTo>
                    <a:cubicBezTo>
                      <a:pt x="2915" y="1599"/>
                      <a:pt x="2871" y="1599"/>
                      <a:pt x="2784" y="1556"/>
                    </a:cubicBezTo>
                    <a:cubicBezTo>
                      <a:pt x="2698" y="1512"/>
                      <a:pt x="2654" y="1469"/>
                      <a:pt x="2567" y="1425"/>
                    </a:cubicBezTo>
                    <a:cubicBezTo>
                      <a:pt x="2437" y="1295"/>
                      <a:pt x="2263" y="1208"/>
                      <a:pt x="2089" y="1121"/>
                    </a:cubicBezTo>
                    <a:cubicBezTo>
                      <a:pt x="2089" y="773"/>
                      <a:pt x="2089" y="425"/>
                      <a:pt x="2045" y="34"/>
                    </a:cubicBezTo>
                    <a:cubicBezTo>
                      <a:pt x="2045" y="12"/>
                      <a:pt x="2034" y="1"/>
                      <a:pt x="2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970341" y="4037295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2028" y="0"/>
                    </a:moveTo>
                    <a:cubicBezTo>
                      <a:pt x="2012" y="0"/>
                      <a:pt x="2001" y="11"/>
                      <a:pt x="2001" y="33"/>
                    </a:cubicBezTo>
                    <a:cubicBezTo>
                      <a:pt x="1740" y="250"/>
                      <a:pt x="1436" y="511"/>
                      <a:pt x="1218" y="772"/>
                    </a:cubicBezTo>
                    <a:cubicBezTo>
                      <a:pt x="870" y="685"/>
                      <a:pt x="522" y="598"/>
                      <a:pt x="175" y="468"/>
                    </a:cubicBezTo>
                    <a:cubicBezTo>
                      <a:pt x="131" y="468"/>
                      <a:pt x="88" y="468"/>
                      <a:pt x="88" y="511"/>
                    </a:cubicBezTo>
                    <a:cubicBezTo>
                      <a:pt x="218" y="859"/>
                      <a:pt x="392" y="1163"/>
                      <a:pt x="566" y="1511"/>
                    </a:cubicBezTo>
                    <a:cubicBezTo>
                      <a:pt x="436" y="1642"/>
                      <a:pt x="349" y="1816"/>
                      <a:pt x="262" y="1946"/>
                    </a:cubicBezTo>
                    <a:cubicBezTo>
                      <a:pt x="262" y="2077"/>
                      <a:pt x="218" y="2164"/>
                      <a:pt x="131" y="2207"/>
                    </a:cubicBezTo>
                    <a:cubicBezTo>
                      <a:pt x="88" y="2251"/>
                      <a:pt x="88" y="2338"/>
                      <a:pt x="44" y="2381"/>
                    </a:cubicBezTo>
                    <a:cubicBezTo>
                      <a:pt x="1" y="2425"/>
                      <a:pt x="1" y="2468"/>
                      <a:pt x="88" y="2468"/>
                    </a:cubicBezTo>
                    <a:cubicBezTo>
                      <a:pt x="392" y="2425"/>
                      <a:pt x="740" y="2425"/>
                      <a:pt x="1044" y="2381"/>
                    </a:cubicBezTo>
                    <a:cubicBezTo>
                      <a:pt x="1305" y="2642"/>
                      <a:pt x="1523" y="2903"/>
                      <a:pt x="1740" y="3164"/>
                    </a:cubicBezTo>
                    <a:lnTo>
                      <a:pt x="1784" y="3164"/>
                    </a:lnTo>
                    <a:cubicBezTo>
                      <a:pt x="1914" y="2816"/>
                      <a:pt x="1958" y="2468"/>
                      <a:pt x="2045" y="2120"/>
                    </a:cubicBezTo>
                    <a:cubicBezTo>
                      <a:pt x="2349" y="2033"/>
                      <a:pt x="2654" y="1903"/>
                      <a:pt x="2958" y="1772"/>
                    </a:cubicBezTo>
                    <a:cubicBezTo>
                      <a:pt x="3002" y="1772"/>
                      <a:pt x="3002" y="1685"/>
                      <a:pt x="2958" y="1685"/>
                    </a:cubicBezTo>
                    <a:cubicBezTo>
                      <a:pt x="2915" y="1642"/>
                      <a:pt x="2828" y="1598"/>
                      <a:pt x="2784" y="1555"/>
                    </a:cubicBezTo>
                    <a:cubicBezTo>
                      <a:pt x="2697" y="1511"/>
                      <a:pt x="2610" y="1468"/>
                      <a:pt x="2567" y="1424"/>
                    </a:cubicBezTo>
                    <a:cubicBezTo>
                      <a:pt x="2393" y="1294"/>
                      <a:pt x="2262" y="1207"/>
                      <a:pt x="2132" y="1120"/>
                    </a:cubicBezTo>
                    <a:cubicBezTo>
                      <a:pt x="2088" y="772"/>
                      <a:pt x="2132" y="424"/>
                      <a:pt x="2088" y="33"/>
                    </a:cubicBezTo>
                    <a:cubicBezTo>
                      <a:pt x="2066" y="11"/>
                      <a:pt x="2045" y="0"/>
                      <a:pt x="20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711689" y="4205093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2044" y="0"/>
                    </a:moveTo>
                    <a:cubicBezTo>
                      <a:pt x="2023" y="0"/>
                      <a:pt x="2001" y="11"/>
                      <a:pt x="2001" y="33"/>
                    </a:cubicBezTo>
                    <a:cubicBezTo>
                      <a:pt x="1740" y="251"/>
                      <a:pt x="1479" y="512"/>
                      <a:pt x="1218" y="772"/>
                    </a:cubicBezTo>
                    <a:cubicBezTo>
                      <a:pt x="870" y="685"/>
                      <a:pt x="522" y="555"/>
                      <a:pt x="174" y="468"/>
                    </a:cubicBezTo>
                    <a:cubicBezTo>
                      <a:pt x="131" y="468"/>
                      <a:pt x="87" y="468"/>
                      <a:pt x="87" y="512"/>
                    </a:cubicBezTo>
                    <a:cubicBezTo>
                      <a:pt x="218" y="859"/>
                      <a:pt x="435" y="1164"/>
                      <a:pt x="566" y="1512"/>
                    </a:cubicBezTo>
                    <a:cubicBezTo>
                      <a:pt x="479" y="1642"/>
                      <a:pt x="392" y="1816"/>
                      <a:pt x="305" y="1947"/>
                    </a:cubicBezTo>
                    <a:cubicBezTo>
                      <a:pt x="261" y="2034"/>
                      <a:pt x="218" y="2121"/>
                      <a:pt x="174" y="2208"/>
                    </a:cubicBezTo>
                    <a:cubicBezTo>
                      <a:pt x="131" y="2251"/>
                      <a:pt x="87" y="2295"/>
                      <a:pt x="44" y="2382"/>
                    </a:cubicBezTo>
                    <a:cubicBezTo>
                      <a:pt x="0" y="2382"/>
                      <a:pt x="44" y="2469"/>
                      <a:pt x="87" y="2469"/>
                    </a:cubicBezTo>
                    <a:cubicBezTo>
                      <a:pt x="435" y="2425"/>
                      <a:pt x="740" y="2382"/>
                      <a:pt x="1088" y="2338"/>
                    </a:cubicBezTo>
                    <a:cubicBezTo>
                      <a:pt x="1349" y="2599"/>
                      <a:pt x="1522" y="2904"/>
                      <a:pt x="1783" y="3121"/>
                    </a:cubicBezTo>
                    <a:lnTo>
                      <a:pt x="1827" y="3121"/>
                    </a:lnTo>
                    <a:cubicBezTo>
                      <a:pt x="1957" y="2817"/>
                      <a:pt x="1957" y="2425"/>
                      <a:pt x="2088" y="2121"/>
                    </a:cubicBezTo>
                    <a:cubicBezTo>
                      <a:pt x="2392" y="1990"/>
                      <a:pt x="2697" y="1860"/>
                      <a:pt x="3001" y="1729"/>
                    </a:cubicBezTo>
                    <a:cubicBezTo>
                      <a:pt x="3045" y="1729"/>
                      <a:pt x="3045" y="1642"/>
                      <a:pt x="3001" y="1642"/>
                    </a:cubicBezTo>
                    <a:cubicBezTo>
                      <a:pt x="2958" y="1599"/>
                      <a:pt x="2871" y="1555"/>
                      <a:pt x="2827" y="1555"/>
                    </a:cubicBezTo>
                    <a:cubicBezTo>
                      <a:pt x="2740" y="1512"/>
                      <a:pt x="2653" y="1468"/>
                      <a:pt x="2610" y="1381"/>
                    </a:cubicBezTo>
                    <a:cubicBezTo>
                      <a:pt x="2436" y="1294"/>
                      <a:pt x="2305" y="1207"/>
                      <a:pt x="2131" y="1120"/>
                    </a:cubicBezTo>
                    <a:cubicBezTo>
                      <a:pt x="2088" y="772"/>
                      <a:pt x="2131" y="381"/>
                      <a:pt x="2088" y="33"/>
                    </a:cubicBezTo>
                    <a:cubicBezTo>
                      <a:pt x="2088" y="11"/>
                      <a:pt x="2066" y="0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311928" y="4298085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2001" y="0"/>
                    </a:moveTo>
                    <a:cubicBezTo>
                      <a:pt x="1980" y="0"/>
                      <a:pt x="1958" y="11"/>
                      <a:pt x="1958" y="33"/>
                    </a:cubicBezTo>
                    <a:cubicBezTo>
                      <a:pt x="1697" y="294"/>
                      <a:pt x="1436" y="555"/>
                      <a:pt x="1175" y="772"/>
                    </a:cubicBezTo>
                    <a:cubicBezTo>
                      <a:pt x="827" y="685"/>
                      <a:pt x="479" y="598"/>
                      <a:pt x="131" y="511"/>
                    </a:cubicBezTo>
                    <a:cubicBezTo>
                      <a:pt x="131" y="497"/>
                      <a:pt x="122" y="492"/>
                      <a:pt x="109" y="492"/>
                    </a:cubicBezTo>
                    <a:cubicBezTo>
                      <a:pt x="83" y="492"/>
                      <a:pt x="44" y="511"/>
                      <a:pt x="44" y="511"/>
                    </a:cubicBezTo>
                    <a:cubicBezTo>
                      <a:pt x="218" y="859"/>
                      <a:pt x="349" y="1207"/>
                      <a:pt x="523" y="1512"/>
                    </a:cubicBezTo>
                    <a:cubicBezTo>
                      <a:pt x="436" y="1642"/>
                      <a:pt x="349" y="1816"/>
                      <a:pt x="262" y="1990"/>
                    </a:cubicBezTo>
                    <a:cubicBezTo>
                      <a:pt x="218" y="2034"/>
                      <a:pt x="175" y="2121"/>
                      <a:pt x="131" y="2208"/>
                    </a:cubicBezTo>
                    <a:cubicBezTo>
                      <a:pt x="88" y="2251"/>
                      <a:pt x="44" y="2338"/>
                      <a:pt x="1" y="2382"/>
                    </a:cubicBezTo>
                    <a:cubicBezTo>
                      <a:pt x="1" y="2425"/>
                      <a:pt x="1" y="2469"/>
                      <a:pt x="44" y="2469"/>
                    </a:cubicBezTo>
                    <a:cubicBezTo>
                      <a:pt x="392" y="2425"/>
                      <a:pt x="697" y="2425"/>
                      <a:pt x="1045" y="2338"/>
                    </a:cubicBezTo>
                    <a:cubicBezTo>
                      <a:pt x="1306" y="2599"/>
                      <a:pt x="1480" y="2904"/>
                      <a:pt x="1741" y="3121"/>
                    </a:cubicBezTo>
                    <a:lnTo>
                      <a:pt x="1784" y="3121"/>
                    </a:lnTo>
                    <a:cubicBezTo>
                      <a:pt x="1871" y="2817"/>
                      <a:pt x="1914" y="2469"/>
                      <a:pt x="2045" y="2121"/>
                    </a:cubicBezTo>
                    <a:cubicBezTo>
                      <a:pt x="2349" y="1990"/>
                      <a:pt x="2654" y="1860"/>
                      <a:pt x="2958" y="1729"/>
                    </a:cubicBezTo>
                    <a:cubicBezTo>
                      <a:pt x="3002" y="1729"/>
                      <a:pt x="3002" y="1642"/>
                      <a:pt x="2958" y="1642"/>
                    </a:cubicBezTo>
                    <a:cubicBezTo>
                      <a:pt x="2915" y="1599"/>
                      <a:pt x="2828" y="1555"/>
                      <a:pt x="2784" y="1555"/>
                    </a:cubicBezTo>
                    <a:cubicBezTo>
                      <a:pt x="2697" y="1512"/>
                      <a:pt x="2610" y="1468"/>
                      <a:pt x="2567" y="1425"/>
                    </a:cubicBezTo>
                    <a:cubicBezTo>
                      <a:pt x="2393" y="1294"/>
                      <a:pt x="2262" y="1207"/>
                      <a:pt x="2088" y="1120"/>
                    </a:cubicBezTo>
                    <a:cubicBezTo>
                      <a:pt x="2088" y="772"/>
                      <a:pt x="2088" y="381"/>
                      <a:pt x="2045" y="33"/>
                    </a:cubicBezTo>
                    <a:cubicBezTo>
                      <a:pt x="2045" y="11"/>
                      <a:pt x="2023" y="0"/>
                      <a:pt x="20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3854912" y="3577669"/>
                <a:ext cx="73774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2001" y="1"/>
                    </a:moveTo>
                    <a:cubicBezTo>
                      <a:pt x="1979" y="1"/>
                      <a:pt x="1958" y="12"/>
                      <a:pt x="1958" y="34"/>
                    </a:cubicBezTo>
                    <a:cubicBezTo>
                      <a:pt x="1697" y="295"/>
                      <a:pt x="1392" y="512"/>
                      <a:pt x="1175" y="773"/>
                    </a:cubicBezTo>
                    <a:cubicBezTo>
                      <a:pt x="827" y="686"/>
                      <a:pt x="479" y="599"/>
                      <a:pt x="131" y="512"/>
                    </a:cubicBezTo>
                    <a:cubicBezTo>
                      <a:pt x="118" y="499"/>
                      <a:pt x="105" y="494"/>
                      <a:pt x="94" y="494"/>
                    </a:cubicBezTo>
                    <a:cubicBezTo>
                      <a:pt x="66" y="494"/>
                      <a:pt x="44" y="525"/>
                      <a:pt x="44" y="556"/>
                    </a:cubicBezTo>
                    <a:cubicBezTo>
                      <a:pt x="174" y="860"/>
                      <a:pt x="392" y="1164"/>
                      <a:pt x="522" y="1512"/>
                    </a:cubicBezTo>
                    <a:cubicBezTo>
                      <a:pt x="435" y="1643"/>
                      <a:pt x="305" y="1817"/>
                      <a:pt x="261" y="1991"/>
                    </a:cubicBezTo>
                    <a:cubicBezTo>
                      <a:pt x="218" y="2034"/>
                      <a:pt x="174" y="2121"/>
                      <a:pt x="131" y="2208"/>
                    </a:cubicBezTo>
                    <a:cubicBezTo>
                      <a:pt x="87" y="2252"/>
                      <a:pt x="44" y="2339"/>
                      <a:pt x="44" y="2382"/>
                    </a:cubicBezTo>
                    <a:cubicBezTo>
                      <a:pt x="0" y="2426"/>
                      <a:pt x="0" y="2469"/>
                      <a:pt x="44" y="2469"/>
                    </a:cubicBezTo>
                    <a:cubicBezTo>
                      <a:pt x="392" y="2426"/>
                      <a:pt x="696" y="2426"/>
                      <a:pt x="1044" y="2382"/>
                    </a:cubicBezTo>
                    <a:cubicBezTo>
                      <a:pt x="1305" y="2600"/>
                      <a:pt x="1479" y="2904"/>
                      <a:pt x="1740" y="3165"/>
                    </a:cubicBezTo>
                    <a:lnTo>
                      <a:pt x="1784" y="3165"/>
                    </a:lnTo>
                    <a:cubicBezTo>
                      <a:pt x="1871" y="2817"/>
                      <a:pt x="1914" y="2469"/>
                      <a:pt x="2044" y="2121"/>
                    </a:cubicBezTo>
                    <a:cubicBezTo>
                      <a:pt x="2349" y="1991"/>
                      <a:pt x="2653" y="1860"/>
                      <a:pt x="2958" y="1730"/>
                    </a:cubicBezTo>
                    <a:cubicBezTo>
                      <a:pt x="3001" y="1730"/>
                      <a:pt x="2958" y="1643"/>
                      <a:pt x="2958" y="1643"/>
                    </a:cubicBezTo>
                    <a:cubicBezTo>
                      <a:pt x="2914" y="1599"/>
                      <a:pt x="2827" y="1556"/>
                      <a:pt x="2784" y="1556"/>
                    </a:cubicBezTo>
                    <a:lnTo>
                      <a:pt x="2566" y="1425"/>
                    </a:lnTo>
                    <a:cubicBezTo>
                      <a:pt x="2392" y="1295"/>
                      <a:pt x="2262" y="1208"/>
                      <a:pt x="2088" y="1121"/>
                    </a:cubicBezTo>
                    <a:cubicBezTo>
                      <a:pt x="2088" y="773"/>
                      <a:pt x="2088" y="382"/>
                      <a:pt x="2044" y="34"/>
                    </a:cubicBezTo>
                    <a:cubicBezTo>
                      <a:pt x="2044" y="12"/>
                      <a:pt x="2023" y="1"/>
                      <a:pt x="2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753368" y="3952855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2023" y="0"/>
                    </a:moveTo>
                    <a:cubicBezTo>
                      <a:pt x="2012" y="0"/>
                      <a:pt x="2001" y="11"/>
                      <a:pt x="2001" y="33"/>
                    </a:cubicBezTo>
                    <a:cubicBezTo>
                      <a:pt x="1697" y="250"/>
                      <a:pt x="1436" y="511"/>
                      <a:pt x="1218" y="772"/>
                    </a:cubicBezTo>
                    <a:cubicBezTo>
                      <a:pt x="870" y="685"/>
                      <a:pt x="522" y="555"/>
                      <a:pt x="174" y="511"/>
                    </a:cubicBezTo>
                    <a:cubicBezTo>
                      <a:pt x="160" y="497"/>
                      <a:pt x="145" y="492"/>
                      <a:pt x="133" y="492"/>
                    </a:cubicBezTo>
                    <a:cubicBezTo>
                      <a:pt x="107" y="492"/>
                      <a:pt x="87" y="511"/>
                      <a:pt x="87" y="511"/>
                    </a:cubicBezTo>
                    <a:cubicBezTo>
                      <a:pt x="174" y="859"/>
                      <a:pt x="392" y="1164"/>
                      <a:pt x="566" y="1511"/>
                    </a:cubicBezTo>
                    <a:cubicBezTo>
                      <a:pt x="435" y="1642"/>
                      <a:pt x="348" y="1816"/>
                      <a:pt x="261" y="1946"/>
                    </a:cubicBezTo>
                    <a:cubicBezTo>
                      <a:pt x="261" y="2033"/>
                      <a:pt x="218" y="2120"/>
                      <a:pt x="131" y="2207"/>
                    </a:cubicBezTo>
                    <a:cubicBezTo>
                      <a:pt x="87" y="2251"/>
                      <a:pt x="87" y="2294"/>
                      <a:pt x="44" y="2381"/>
                    </a:cubicBezTo>
                    <a:cubicBezTo>
                      <a:pt x="0" y="2381"/>
                      <a:pt x="44" y="2468"/>
                      <a:pt x="87" y="2468"/>
                    </a:cubicBezTo>
                    <a:cubicBezTo>
                      <a:pt x="392" y="2425"/>
                      <a:pt x="740" y="2381"/>
                      <a:pt x="1044" y="2338"/>
                    </a:cubicBezTo>
                    <a:cubicBezTo>
                      <a:pt x="1305" y="2599"/>
                      <a:pt x="1523" y="2903"/>
                      <a:pt x="1784" y="3121"/>
                    </a:cubicBezTo>
                    <a:lnTo>
                      <a:pt x="1827" y="3164"/>
                    </a:lnTo>
                    <a:cubicBezTo>
                      <a:pt x="1827" y="3164"/>
                      <a:pt x="1827" y="3164"/>
                      <a:pt x="1827" y="3121"/>
                    </a:cubicBezTo>
                    <a:cubicBezTo>
                      <a:pt x="1914" y="2816"/>
                      <a:pt x="1958" y="2425"/>
                      <a:pt x="2045" y="2120"/>
                    </a:cubicBezTo>
                    <a:cubicBezTo>
                      <a:pt x="2349" y="1990"/>
                      <a:pt x="2654" y="1859"/>
                      <a:pt x="2958" y="1729"/>
                    </a:cubicBezTo>
                    <a:cubicBezTo>
                      <a:pt x="3045" y="1729"/>
                      <a:pt x="3045" y="1642"/>
                      <a:pt x="2958" y="1642"/>
                    </a:cubicBezTo>
                    <a:cubicBezTo>
                      <a:pt x="2915" y="1598"/>
                      <a:pt x="2871" y="1555"/>
                      <a:pt x="2784" y="1555"/>
                    </a:cubicBezTo>
                    <a:cubicBezTo>
                      <a:pt x="2697" y="1511"/>
                      <a:pt x="2654" y="1468"/>
                      <a:pt x="2567" y="1381"/>
                    </a:cubicBezTo>
                    <a:cubicBezTo>
                      <a:pt x="2436" y="1294"/>
                      <a:pt x="2262" y="1207"/>
                      <a:pt x="2088" y="1120"/>
                    </a:cubicBezTo>
                    <a:cubicBezTo>
                      <a:pt x="2088" y="772"/>
                      <a:pt x="2088" y="381"/>
                      <a:pt x="2045" y="33"/>
                    </a:cubicBezTo>
                    <a:cubicBezTo>
                      <a:pt x="2045" y="11"/>
                      <a:pt x="2034" y="0"/>
                      <a:pt x="20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703137" y="3752962"/>
                <a:ext cx="74806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3122" extrusionOk="0">
                    <a:moveTo>
                      <a:pt x="2044" y="1"/>
                    </a:moveTo>
                    <a:cubicBezTo>
                      <a:pt x="2023" y="1"/>
                      <a:pt x="2001" y="12"/>
                      <a:pt x="2001" y="33"/>
                    </a:cubicBezTo>
                    <a:cubicBezTo>
                      <a:pt x="1740" y="251"/>
                      <a:pt x="1479" y="512"/>
                      <a:pt x="1218" y="729"/>
                    </a:cubicBezTo>
                    <a:cubicBezTo>
                      <a:pt x="870" y="686"/>
                      <a:pt x="522" y="555"/>
                      <a:pt x="174" y="468"/>
                    </a:cubicBezTo>
                    <a:cubicBezTo>
                      <a:pt x="162" y="456"/>
                      <a:pt x="149" y="450"/>
                      <a:pt x="137" y="450"/>
                    </a:cubicBezTo>
                    <a:cubicBezTo>
                      <a:pt x="109" y="450"/>
                      <a:pt x="87" y="481"/>
                      <a:pt x="87" y="512"/>
                    </a:cubicBezTo>
                    <a:cubicBezTo>
                      <a:pt x="218" y="860"/>
                      <a:pt x="435" y="1164"/>
                      <a:pt x="566" y="1469"/>
                    </a:cubicBezTo>
                    <a:cubicBezTo>
                      <a:pt x="435" y="1643"/>
                      <a:pt x="348" y="1773"/>
                      <a:pt x="305" y="1947"/>
                    </a:cubicBezTo>
                    <a:cubicBezTo>
                      <a:pt x="261" y="2034"/>
                      <a:pt x="218" y="2121"/>
                      <a:pt x="174" y="2165"/>
                    </a:cubicBezTo>
                    <a:cubicBezTo>
                      <a:pt x="131" y="2252"/>
                      <a:pt x="87" y="2295"/>
                      <a:pt x="44" y="2382"/>
                    </a:cubicBezTo>
                    <a:cubicBezTo>
                      <a:pt x="0" y="2382"/>
                      <a:pt x="44" y="2469"/>
                      <a:pt x="44" y="2469"/>
                    </a:cubicBezTo>
                    <a:cubicBezTo>
                      <a:pt x="392" y="2426"/>
                      <a:pt x="696" y="2382"/>
                      <a:pt x="1044" y="2339"/>
                    </a:cubicBezTo>
                    <a:cubicBezTo>
                      <a:pt x="1305" y="2600"/>
                      <a:pt x="1479" y="2861"/>
                      <a:pt x="1740" y="3121"/>
                    </a:cubicBezTo>
                    <a:lnTo>
                      <a:pt x="1784" y="3121"/>
                    </a:lnTo>
                    <a:cubicBezTo>
                      <a:pt x="1784" y="3121"/>
                      <a:pt x="1784" y="3121"/>
                      <a:pt x="1784" y="3078"/>
                    </a:cubicBezTo>
                    <a:cubicBezTo>
                      <a:pt x="1870" y="2774"/>
                      <a:pt x="1914" y="2382"/>
                      <a:pt x="2044" y="2078"/>
                    </a:cubicBezTo>
                    <a:cubicBezTo>
                      <a:pt x="2349" y="1947"/>
                      <a:pt x="2653" y="1817"/>
                      <a:pt x="2958" y="1686"/>
                    </a:cubicBezTo>
                    <a:cubicBezTo>
                      <a:pt x="2975" y="1695"/>
                      <a:pt x="2989" y="1698"/>
                      <a:pt x="3000" y="1698"/>
                    </a:cubicBezTo>
                    <a:cubicBezTo>
                      <a:pt x="3043" y="1698"/>
                      <a:pt x="3036" y="1643"/>
                      <a:pt x="3001" y="1643"/>
                    </a:cubicBezTo>
                    <a:cubicBezTo>
                      <a:pt x="2914" y="1599"/>
                      <a:pt x="2871" y="1556"/>
                      <a:pt x="2784" y="1512"/>
                    </a:cubicBezTo>
                    <a:lnTo>
                      <a:pt x="2566" y="1382"/>
                    </a:lnTo>
                    <a:cubicBezTo>
                      <a:pt x="2436" y="1295"/>
                      <a:pt x="2262" y="1208"/>
                      <a:pt x="2131" y="1121"/>
                    </a:cubicBezTo>
                    <a:cubicBezTo>
                      <a:pt x="2131" y="729"/>
                      <a:pt x="2131" y="381"/>
                      <a:pt x="2088" y="33"/>
                    </a:cubicBezTo>
                    <a:cubicBezTo>
                      <a:pt x="2088" y="12"/>
                      <a:pt x="2066" y="1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045491" y="3936046"/>
                <a:ext cx="87585" cy="104493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4252" extrusionOk="0">
                    <a:moveTo>
                      <a:pt x="3324" y="0"/>
                    </a:moveTo>
                    <a:cubicBezTo>
                      <a:pt x="3282" y="0"/>
                      <a:pt x="3239" y="19"/>
                      <a:pt x="3206" y="64"/>
                    </a:cubicBezTo>
                    <a:cubicBezTo>
                      <a:pt x="2553" y="760"/>
                      <a:pt x="1901" y="1543"/>
                      <a:pt x="1248" y="2282"/>
                    </a:cubicBezTo>
                    <a:cubicBezTo>
                      <a:pt x="726" y="2804"/>
                      <a:pt x="292" y="3413"/>
                      <a:pt x="31" y="4109"/>
                    </a:cubicBezTo>
                    <a:cubicBezTo>
                      <a:pt x="0" y="4170"/>
                      <a:pt x="75" y="4251"/>
                      <a:pt x="139" y="4251"/>
                    </a:cubicBezTo>
                    <a:cubicBezTo>
                      <a:pt x="166" y="4251"/>
                      <a:pt x="191" y="4236"/>
                      <a:pt x="205" y="4196"/>
                    </a:cubicBezTo>
                    <a:cubicBezTo>
                      <a:pt x="1161" y="2804"/>
                      <a:pt x="2379" y="1587"/>
                      <a:pt x="3467" y="282"/>
                    </a:cubicBezTo>
                    <a:cubicBezTo>
                      <a:pt x="3563" y="153"/>
                      <a:pt x="3445" y="0"/>
                      <a:pt x="3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4116194" y="3759081"/>
                <a:ext cx="30522" cy="9589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902" extrusionOk="0">
                    <a:moveTo>
                      <a:pt x="212" y="1"/>
                    </a:moveTo>
                    <a:cubicBezTo>
                      <a:pt x="105" y="1"/>
                      <a:pt x="1" y="78"/>
                      <a:pt x="24" y="219"/>
                    </a:cubicBezTo>
                    <a:cubicBezTo>
                      <a:pt x="285" y="1394"/>
                      <a:pt x="503" y="2829"/>
                      <a:pt x="1068" y="3873"/>
                    </a:cubicBezTo>
                    <a:cubicBezTo>
                      <a:pt x="1086" y="3891"/>
                      <a:pt x="1119" y="3901"/>
                      <a:pt x="1151" y="3901"/>
                    </a:cubicBezTo>
                    <a:cubicBezTo>
                      <a:pt x="1197" y="3901"/>
                      <a:pt x="1242" y="3880"/>
                      <a:pt x="1242" y="3829"/>
                    </a:cubicBezTo>
                    <a:cubicBezTo>
                      <a:pt x="1155" y="3264"/>
                      <a:pt x="1068" y="2699"/>
                      <a:pt x="894" y="2133"/>
                    </a:cubicBezTo>
                    <a:cubicBezTo>
                      <a:pt x="720" y="1481"/>
                      <a:pt x="590" y="828"/>
                      <a:pt x="416" y="176"/>
                    </a:cubicBezTo>
                    <a:cubicBezTo>
                      <a:pt x="396" y="56"/>
                      <a:pt x="302" y="1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3942547" y="3620159"/>
                <a:ext cx="117247" cy="4509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835" extrusionOk="0">
                    <a:moveTo>
                      <a:pt x="349" y="1"/>
                    </a:moveTo>
                    <a:cubicBezTo>
                      <a:pt x="175" y="1"/>
                      <a:pt x="1" y="262"/>
                      <a:pt x="175" y="349"/>
                    </a:cubicBezTo>
                    <a:cubicBezTo>
                      <a:pt x="914" y="697"/>
                      <a:pt x="1740" y="871"/>
                      <a:pt x="2523" y="1175"/>
                    </a:cubicBezTo>
                    <a:cubicBezTo>
                      <a:pt x="3176" y="1480"/>
                      <a:pt x="3872" y="1697"/>
                      <a:pt x="4611" y="1828"/>
                    </a:cubicBezTo>
                    <a:cubicBezTo>
                      <a:pt x="4621" y="1832"/>
                      <a:pt x="4630" y="1834"/>
                      <a:pt x="4639" y="1834"/>
                    </a:cubicBezTo>
                    <a:cubicBezTo>
                      <a:pt x="4714" y="1834"/>
                      <a:pt x="4771" y="1692"/>
                      <a:pt x="4655" y="1654"/>
                    </a:cubicBezTo>
                    <a:cubicBezTo>
                      <a:pt x="4002" y="1262"/>
                      <a:pt x="3306" y="958"/>
                      <a:pt x="2567" y="740"/>
                    </a:cubicBezTo>
                    <a:cubicBezTo>
                      <a:pt x="1827" y="479"/>
                      <a:pt x="1088" y="218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3761060" y="3643481"/>
                <a:ext cx="81220" cy="92427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3761" extrusionOk="0">
                    <a:moveTo>
                      <a:pt x="3022" y="0"/>
                    </a:moveTo>
                    <a:cubicBezTo>
                      <a:pt x="2983" y="0"/>
                      <a:pt x="2942" y="16"/>
                      <a:pt x="2906" y="52"/>
                    </a:cubicBezTo>
                    <a:cubicBezTo>
                      <a:pt x="1862" y="1140"/>
                      <a:pt x="688" y="2314"/>
                      <a:pt x="35" y="3662"/>
                    </a:cubicBezTo>
                    <a:cubicBezTo>
                      <a:pt x="0" y="3697"/>
                      <a:pt x="50" y="3761"/>
                      <a:pt x="94" y="3761"/>
                    </a:cubicBezTo>
                    <a:cubicBezTo>
                      <a:pt x="104" y="3761"/>
                      <a:pt x="114" y="3757"/>
                      <a:pt x="122" y="3749"/>
                    </a:cubicBezTo>
                    <a:cubicBezTo>
                      <a:pt x="688" y="3227"/>
                      <a:pt x="1210" y="2662"/>
                      <a:pt x="1645" y="2053"/>
                    </a:cubicBezTo>
                    <a:cubicBezTo>
                      <a:pt x="2167" y="1487"/>
                      <a:pt x="2688" y="922"/>
                      <a:pt x="3167" y="357"/>
                    </a:cubicBezTo>
                    <a:cubicBezTo>
                      <a:pt x="3304" y="219"/>
                      <a:pt x="3170" y="0"/>
                      <a:pt x="30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3745259" y="3841825"/>
                <a:ext cx="31210" cy="10355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214" extrusionOk="0">
                    <a:moveTo>
                      <a:pt x="264" y="0"/>
                    </a:moveTo>
                    <a:cubicBezTo>
                      <a:pt x="137" y="0"/>
                      <a:pt x="1" y="93"/>
                      <a:pt x="26" y="245"/>
                    </a:cubicBezTo>
                    <a:cubicBezTo>
                      <a:pt x="156" y="1593"/>
                      <a:pt x="461" y="2898"/>
                      <a:pt x="1026" y="4116"/>
                    </a:cubicBezTo>
                    <a:cubicBezTo>
                      <a:pt x="1044" y="4185"/>
                      <a:pt x="1089" y="4213"/>
                      <a:pt x="1134" y="4213"/>
                    </a:cubicBezTo>
                    <a:cubicBezTo>
                      <a:pt x="1202" y="4213"/>
                      <a:pt x="1270" y="4151"/>
                      <a:pt x="1244" y="4072"/>
                    </a:cubicBezTo>
                    <a:cubicBezTo>
                      <a:pt x="1070" y="2767"/>
                      <a:pt x="635" y="1463"/>
                      <a:pt x="461" y="158"/>
                    </a:cubicBezTo>
                    <a:cubicBezTo>
                      <a:pt x="443" y="49"/>
                      <a:pt x="356" y="0"/>
                      <a:pt x="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821122" y="4009992"/>
                <a:ext cx="140102" cy="63821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2597" extrusionOk="0">
                    <a:moveTo>
                      <a:pt x="312" y="0"/>
                    </a:moveTo>
                    <a:cubicBezTo>
                      <a:pt x="126" y="0"/>
                      <a:pt x="1" y="326"/>
                      <a:pt x="158" y="404"/>
                    </a:cubicBezTo>
                    <a:cubicBezTo>
                      <a:pt x="1854" y="1318"/>
                      <a:pt x="3637" y="2014"/>
                      <a:pt x="5464" y="2579"/>
                    </a:cubicBezTo>
                    <a:cubicBezTo>
                      <a:pt x="5488" y="2591"/>
                      <a:pt x="5511" y="2597"/>
                      <a:pt x="5532" y="2597"/>
                    </a:cubicBezTo>
                    <a:cubicBezTo>
                      <a:pt x="5657" y="2597"/>
                      <a:pt x="5700" y="2399"/>
                      <a:pt x="5551" y="2361"/>
                    </a:cubicBezTo>
                    <a:cubicBezTo>
                      <a:pt x="3854" y="1535"/>
                      <a:pt x="2115" y="796"/>
                      <a:pt x="375" y="13"/>
                    </a:cubicBezTo>
                    <a:cubicBezTo>
                      <a:pt x="353" y="4"/>
                      <a:pt x="332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3776715" y="4103107"/>
                <a:ext cx="175244" cy="117493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4781" extrusionOk="0">
                    <a:moveTo>
                      <a:pt x="6963" y="1"/>
                    </a:moveTo>
                    <a:cubicBezTo>
                      <a:pt x="6950" y="1"/>
                      <a:pt x="6937" y="3"/>
                      <a:pt x="6923" y="8"/>
                    </a:cubicBezTo>
                    <a:cubicBezTo>
                      <a:pt x="5792" y="660"/>
                      <a:pt x="4748" y="1443"/>
                      <a:pt x="3661" y="2139"/>
                    </a:cubicBezTo>
                    <a:cubicBezTo>
                      <a:pt x="2573" y="2878"/>
                      <a:pt x="1356" y="3661"/>
                      <a:pt x="181" y="4401"/>
                    </a:cubicBezTo>
                    <a:cubicBezTo>
                      <a:pt x="0" y="4545"/>
                      <a:pt x="150" y="4780"/>
                      <a:pt x="331" y="4780"/>
                    </a:cubicBezTo>
                    <a:cubicBezTo>
                      <a:pt x="368" y="4780"/>
                      <a:pt x="406" y="4770"/>
                      <a:pt x="442" y="4748"/>
                    </a:cubicBezTo>
                    <a:cubicBezTo>
                      <a:pt x="1530" y="4053"/>
                      <a:pt x="2617" y="3357"/>
                      <a:pt x="3661" y="2617"/>
                    </a:cubicBezTo>
                    <a:cubicBezTo>
                      <a:pt x="4835" y="1878"/>
                      <a:pt x="5966" y="1095"/>
                      <a:pt x="7053" y="225"/>
                    </a:cubicBezTo>
                    <a:cubicBezTo>
                      <a:pt x="7131" y="148"/>
                      <a:pt x="7070" y="1"/>
                      <a:pt x="6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3383859" y="4243307"/>
                <a:ext cx="315027" cy="79205"/>
              </a:xfrm>
              <a:custGeom>
                <a:avLst/>
                <a:gdLst/>
                <a:ahLst/>
                <a:cxnLst/>
                <a:rect l="l" t="t" r="r" b="b"/>
                <a:pathLst>
                  <a:path w="12819" h="3223" extrusionOk="0">
                    <a:moveTo>
                      <a:pt x="12601" y="0"/>
                    </a:moveTo>
                    <a:cubicBezTo>
                      <a:pt x="10600" y="392"/>
                      <a:pt x="8599" y="1001"/>
                      <a:pt x="6555" y="1436"/>
                    </a:cubicBezTo>
                    <a:cubicBezTo>
                      <a:pt x="4424" y="1914"/>
                      <a:pt x="2336" y="2392"/>
                      <a:pt x="205" y="2871"/>
                    </a:cubicBezTo>
                    <a:cubicBezTo>
                      <a:pt x="1" y="2912"/>
                      <a:pt x="27" y="3223"/>
                      <a:pt x="212" y="3223"/>
                    </a:cubicBezTo>
                    <a:cubicBezTo>
                      <a:pt x="224" y="3223"/>
                      <a:pt x="236" y="3221"/>
                      <a:pt x="249" y="3219"/>
                    </a:cubicBezTo>
                    <a:cubicBezTo>
                      <a:pt x="2380" y="2871"/>
                      <a:pt x="4511" y="2392"/>
                      <a:pt x="6599" y="1871"/>
                    </a:cubicBezTo>
                    <a:cubicBezTo>
                      <a:pt x="8686" y="1349"/>
                      <a:pt x="10774" y="957"/>
                      <a:pt x="12688" y="261"/>
                    </a:cubicBezTo>
                    <a:cubicBezTo>
                      <a:pt x="12818" y="218"/>
                      <a:pt x="12731" y="0"/>
                      <a:pt x="126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" name="Google Shape;46;p2"/>
            <p:cNvGrpSpPr/>
            <p:nvPr/>
          </p:nvGrpSpPr>
          <p:grpSpPr>
            <a:xfrm>
              <a:off x="5817118" y="-111155"/>
              <a:ext cx="1347840" cy="1022639"/>
              <a:chOff x="3283077" y="669095"/>
              <a:chExt cx="1347840" cy="1022639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3484026" y="906366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1261" y="1"/>
                    </a:moveTo>
                    <a:cubicBezTo>
                      <a:pt x="1131" y="305"/>
                      <a:pt x="1088" y="697"/>
                      <a:pt x="957" y="1001"/>
                    </a:cubicBezTo>
                    <a:cubicBezTo>
                      <a:pt x="653" y="1132"/>
                      <a:pt x="348" y="1262"/>
                      <a:pt x="44" y="1349"/>
                    </a:cubicBezTo>
                    <a:cubicBezTo>
                      <a:pt x="0" y="1349"/>
                      <a:pt x="0" y="1436"/>
                      <a:pt x="44" y="1436"/>
                    </a:cubicBezTo>
                    <a:cubicBezTo>
                      <a:pt x="87" y="1523"/>
                      <a:pt x="131" y="1523"/>
                      <a:pt x="218" y="1566"/>
                    </a:cubicBezTo>
                    <a:cubicBezTo>
                      <a:pt x="305" y="1610"/>
                      <a:pt x="348" y="1653"/>
                      <a:pt x="435" y="1697"/>
                    </a:cubicBezTo>
                    <a:cubicBezTo>
                      <a:pt x="566" y="1827"/>
                      <a:pt x="740" y="1914"/>
                      <a:pt x="870" y="2001"/>
                    </a:cubicBezTo>
                    <a:cubicBezTo>
                      <a:pt x="870" y="2349"/>
                      <a:pt x="870" y="2741"/>
                      <a:pt x="914" y="3089"/>
                    </a:cubicBezTo>
                    <a:cubicBezTo>
                      <a:pt x="914" y="3110"/>
                      <a:pt x="935" y="3121"/>
                      <a:pt x="957" y="3121"/>
                    </a:cubicBezTo>
                    <a:cubicBezTo>
                      <a:pt x="979" y="3121"/>
                      <a:pt x="1001" y="3110"/>
                      <a:pt x="1001" y="3089"/>
                    </a:cubicBezTo>
                    <a:cubicBezTo>
                      <a:pt x="1261" y="2871"/>
                      <a:pt x="1522" y="2610"/>
                      <a:pt x="1783" y="2393"/>
                    </a:cubicBezTo>
                    <a:cubicBezTo>
                      <a:pt x="2131" y="2480"/>
                      <a:pt x="2479" y="2567"/>
                      <a:pt x="2827" y="2654"/>
                    </a:cubicBezTo>
                    <a:cubicBezTo>
                      <a:pt x="2842" y="2668"/>
                      <a:pt x="2856" y="2673"/>
                      <a:pt x="2869" y="2673"/>
                    </a:cubicBezTo>
                    <a:cubicBezTo>
                      <a:pt x="2895" y="2673"/>
                      <a:pt x="2914" y="2654"/>
                      <a:pt x="2914" y="2654"/>
                    </a:cubicBezTo>
                    <a:cubicBezTo>
                      <a:pt x="2784" y="2306"/>
                      <a:pt x="2610" y="2001"/>
                      <a:pt x="2436" y="1653"/>
                    </a:cubicBezTo>
                    <a:cubicBezTo>
                      <a:pt x="2566" y="1523"/>
                      <a:pt x="2653" y="1349"/>
                      <a:pt x="2740" y="1175"/>
                    </a:cubicBezTo>
                    <a:cubicBezTo>
                      <a:pt x="2784" y="1132"/>
                      <a:pt x="2827" y="1045"/>
                      <a:pt x="2871" y="958"/>
                    </a:cubicBezTo>
                    <a:cubicBezTo>
                      <a:pt x="2914" y="914"/>
                      <a:pt x="2958" y="871"/>
                      <a:pt x="3001" y="784"/>
                    </a:cubicBezTo>
                    <a:cubicBezTo>
                      <a:pt x="3045" y="740"/>
                      <a:pt x="3001" y="697"/>
                      <a:pt x="2958" y="697"/>
                    </a:cubicBezTo>
                    <a:cubicBezTo>
                      <a:pt x="2610" y="697"/>
                      <a:pt x="2305" y="740"/>
                      <a:pt x="1957" y="784"/>
                    </a:cubicBezTo>
                    <a:cubicBezTo>
                      <a:pt x="1740" y="523"/>
                      <a:pt x="1522" y="262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283077" y="858273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1262" y="1"/>
                    </a:moveTo>
                    <a:cubicBezTo>
                      <a:pt x="1175" y="305"/>
                      <a:pt x="1088" y="696"/>
                      <a:pt x="1001" y="1001"/>
                    </a:cubicBezTo>
                    <a:cubicBezTo>
                      <a:pt x="696" y="1131"/>
                      <a:pt x="392" y="1262"/>
                      <a:pt x="87" y="1349"/>
                    </a:cubicBezTo>
                    <a:cubicBezTo>
                      <a:pt x="0" y="1349"/>
                      <a:pt x="44" y="1436"/>
                      <a:pt x="87" y="1436"/>
                    </a:cubicBezTo>
                    <a:cubicBezTo>
                      <a:pt x="131" y="1479"/>
                      <a:pt x="174" y="1523"/>
                      <a:pt x="261" y="1566"/>
                    </a:cubicBezTo>
                    <a:cubicBezTo>
                      <a:pt x="305" y="1610"/>
                      <a:pt x="392" y="1653"/>
                      <a:pt x="479" y="1697"/>
                    </a:cubicBezTo>
                    <a:cubicBezTo>
                      <a:pt x="609" y="1827"/>
                      <a:pt x="783" y="1914"/>
                      <a:pt x="914" y="2001"/>
                    </a:cubicBezTo>
                    <a:cubicBezTo>
                      <a:pt x="914" y="2349"/>
                      <a:pt x="914" y="2741"/>
                      <a:pt x="914" y="3089"/>
                    </a:cubicBezTo>
                    <a:cubicBezTo>
                      <a:pt x="914" y="3110"/>
                      <a:pt x="936" y="3121"/>
                      <a:pt x="957" y="3121"/>
                    </a:cubicBezTo>
                    <a:cubicBezTo>
                      <a:pt x="979" y="3121"/>
                      <a:pt x="1001" y="3110"/>
                      <a:pt x="1001" y="3089"/>
                    </a:cubicBezTo>
                    <a:cubicBezTo>
                      <a:pt x="1262" y="2828"/>
                      <a:pt x="1566" y="2610"/>
                      <a:pt x="1827" y="2393"/>
                    </a:cubicBezTo>
                    <a:cubicBezTo>
                      <a:pt x="2175" y="2480"/>
                      <a:pt x="2480" y="2567"/>
                      <a:pt x="2828" y="2654"/>
                    </a:cubicBezTo>
                    <a:cubicBezTo>
                      <a:pt x="2840" y="2666"/>
                      <a:pt x="2857" y="2672"/>
                      <a:pt x="2873" y="2672"/>
                    </a:cubicBezTo>
                    <a:cubicBezTo>
                      <a:pt x="2911" y="2672"/>
                      <a:pt x="2945" y="2641"/>
                      <a:pt x="2915" y="2610"/>
                    </a:cubicBezTo>
                    <a:cubicBezTo>
                      <a:pt x="2828" y="2306"/>
                      <a:pt x="2610" y="2001"/>
                      <a:pt x="2480" y="1653"/>
                    </a:cubicBezTo>
                    <a:cubicBezTo>
                      <a:pt x="2567" y="1523"/>
                      <a:pt x="2654" y="1349"/>
                      <a:pt x="2741" y="1175"/>
                    </a:cubicBezTo>
                    <a:cubicBezTo>
                      <a:pt x="2784" y="1131"/>
                      <a:pt x="2828" y="1044"/>
                      <a:pt x="2915" y="957"/>
                    </a:cubicBezTo>
                    <a:cubicBezTo>
                      <a:pt x="2958" y="914"/>
                      <a:pt x="2958" y="870"/>
                      <a:pt x="3002" y="783"/>
                    </a:cubicBezTo>
                    <a:cubicBezTo>
                      <a:pt x="3045" y="740"/>
                      <a:pt x="3045" y="696"/>
                      <a:pt x="3002" y="696"/>
                    </a:cubicBezTo>
                    <a:cubicBezTo>
                      <a:pt x="2654" y="740"/>
                      <a:pt x="2306" y="740"/>
                      <a:pt x="2001" y="783"/>
                    </a:cubicBezTo>
                    <a:cubicBezTo>
                      <a:pt x="1740" y="522"/>
                      <a:pt x="1566" y="261"/>
                      <a:pt x="1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952180" y="799490"/>
                <a:ext cx="74806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3122" extrusionOk="0">
                    <a:moveTo>
                      <a:pt x="1261" y="0"/>
                    </a:moveTo>
                    <a:cubicBezTo>
                      <a:pt x="1175" y="348"/>
                      <a:pt x="1131" y="696"/>
                      <a:pt x="1001" y="1044"/>
                    </a:cubicBezTo>
                    <a:cubicBezTo>
                      <a:pt x="696" y="1131"/>
                      <a:pt x="392" y="1262"/>
                      <a:pt x="87" y="1392"/>
                    </a:cubicBezTo>
                    <a:cubicBezTo>
                      <a:pt x="0" y="1392"/>
                      <a:pt x="0" y="1479"/>
                      <a:pt x="44" y="1479"/>
                    </a:cubicBezTo>
                    <a:cubicBezTo>
                      <a:pt x="87" y="1523"/>
                      <a:pt x="174" y="1566"/>
                      <a:pt x="218" y="1566"/>
                    </a:cubicBezTo>
                    <a:cubicBezTo>
                      <a:pt x="305" y="1610"/>
                      <a:pt x="392" y="1697"/>
                      <a:pt x="435" y="1740"/>
                    </a:cubicBezTo>
                    <a:cubicBezTo>
                      <a:pt x="609" y="1827"/>
                      <a:pt x="740" y="1914"/>
                      <a:pt x="914" y="2001"/>
                    </a:cubicBezTo>
                    <a:cubicBezTo>
                      <a:pt x="914" y="2393"/>
                      <a:pt x="870" y="2740"/>
                      <a:pt x="914" y="3088"/>
                    </a:cubicBezTo>
                    <a:cubicBezTo>
                      <a:pt x="914" y="3110"/>
                      <a:pt x="924" y="3121"/>
                      <a:pt x="941" y="3121"/>
                    </a:cubicBezTo>
                    <a:cubicBezTo>
                      <a:pt x="957" y="3121"/>
                      <a:pt x="979" y="3110"/>
                      <a:pt x="1001" y="3088"/>
                    </a:cubicBezTo>
                    <a:cubicBezTo>
                      <a:pt x="1261" y="2871"/>
                      <a:pt x="1522" y="2610"/>
                      <a:pt x="1783" y="2393"/>
                    </a:cubicBezTo>
                    <a:cubicBezTo>
                      <a:pt x="2131" y="2480"/>
                      <a:pt x="2479" y="2610"/>
                      <a:pt x="2827" y="2697"/>
                    </a:cubicBezTo>
                    <a:cubicBezTo>
                      <a:pt x="2840" y="2710"/>
                      <a:pt x="2853" y="2715"/>
                      <a:pt x="2864" y="2715"/>
                    </a:cubicBezTo>
                    <a:cubicBezTo>
                      <a:pt x="2892" y="2715"/>
                      <a:pt x="2914" y="2684"/>
                      <a:pt x="2914" y="2653"/>
                    </a:cubicBezTo>
                    <a:cubicBezTo>
                      <a:pt x="2784" y="2306"/>
                      <a:pt x="2610" y="2001"/>
                      <a:pt x="2436" y="1697"/>
                    </a:cubicBezTo>
                    <a:cubicBezTo>
                      <a:pt x="2566" y="1523"/>
                      <a:pt x="2653" y="1392"/>
                      <a:pt x="2740" y="1218"/>
                    </a:cubicBezTo>
                    <a:cubicBezTo>
                      <a:pt x="2784" y="1131"/>
                      <a:pt x="2827" y="1044"/>
                      <a:pt x="2871" y="1001"/>
                    </a:cubicBezTo>
                    <a:cubicBezTo>
                      <a:pt x="2914" y="914"/>
                      <a:pt x="2958" y="870"/>
                      <a:pt x="3001" y="827"/>
                    </a:cubicBezTo>
                    <a:cubicBezTo>
                      <a:pt x="3036" y="792"/>
                      <a:pt x="3043" y="728"/>
                      <a:pt x="3021" y="728"/>
                    </a:cubicBezTo>
                    <a:cubicBezTo>
                      <a:pt x="3016" y="728"/>
                      <a:pt x="3010" y="731"/>
                      <a:pt x="3001" y="740"/>
                    </a:cubicBezTo>
                    <a:cubicBezTo>
                      <a:pt x="2653" y="740"/>
                      <a:pt x="2305" y="783"/>
                      <a:pt x="2001" y="827"/>
                    </a:cubicBezTo>
                    <a:cubicBezTo>
                      <a:pt x="1740" y="566"/>
                      <a:pt x="1566" y="261"/>
                      <a:pt x="1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112507" y="669095"/>
                <a:ext cx="73774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261" y="0"/>
                    </a:moveTo>
                    <a:cubicBezTo>
                      <a:pt x="1131" y="348"/>
                      <a:pt x="1087" y="696"/>
                      <a:pt x="957" y="1044"/>
                    </a:cubicBezTo>
                    <a:cubicBezTo>
                      <a:pt x="653" y="1131"/>
                      <a:pt x="348" y="1262"/>
                      <a:pt x="44" y="1392"/>
                    </a:cubicBezTo>
                    <a:cubicBezTo>
                      <a:pt x="0" y="1392"/>
                      <a:pt x="44" y="1479"/>
                      <a:pt x="44" y="1479"/>
                    </a:cubicBezTo>
                    <a:cubicBezTo>
                      <a:pt x="87" y="1522"/>
                      <a:pt x="131" y="1566"/>
                      <a:pt x="218" y="1566"/>
                    </a:cubicBezTo>
                    <a:cubicBezTo>
                      <a:pt x="305" y="1609"/>
                      <a:pt x="348" y="1696"/>
                      <a:pt x="435" y="1740"/>
                    </a:cubicBezTo>
                    <a:cubicBezTo>
                      <a:pt x="566" y="1827"/>
                      <a:pt x="740" y="1914"/>
                      <a:pt x="870" y="2001"/>
                    </a:cubicBezTo>
                    <a:cubicBezTo>
                      <a:pt x="870" y="2392"/>
                      <a:pt x="870" y="2740"/>
                      <a:pt x="914" y="3088"/>
                    </a:cubicBezTo>
                    <a:cubicBezTo>
                      <a:pt x="914" y="3125"/>
                      <a:pt x="929" y="3138"/>
                      <a:pt x="947" y="3138"/>
                    </a:cubicBezTo>
                    <a:cubicBezTo>
                      <a:pt x="972" y="3138"/>
                      <a:pt x="1001" y="3113"/>
                      <a:pt x="1001" y="3088"/>
                    </a:cubicBezTo>
                    <a:cubicBezTo>
                      <a:pt x="1261" y="2871"/>
                      <a:pt x="1522" y="2610"/>
                      <a:pt x="1783" y="2392"/>
                    </a:cubicBezTo>
                    <a:cubicBezTo>
                      <a:pt x="2131" y="2479"/>
                      <a:pt x="2479" y="2610"/>
                      <a:pt x="2827" y="2697"/>
                    </a:cubicBezTo>
                    <a:cubicBezTo>
                      <a:pt x="2840" y="2710"/>
                      <a:pt x="2853" y="2715"/>
                      <a:pt x="2864" y="2715"/>
                    </a:cubicBezTo>
                    <a:cubicBezTo>
                      <a:pt x="2892" y="2715"/>
                      <a:pt x="2914" y="2684"/>
                      <a:pt x="2914" y="2653"/>
                    </a:cubicBezTo>
                    <a:cubicBezTo>
                      <a:pt x="2784" y="2305"/>
                      <a:pt x="2610" y="2001"/>
                      <a:pt x="2436" y="1653"/>
                    </a:cubicBezTo>
                    <a:cubicBezTo>
                      <a:pt x="2566" y="1522"/>
                      <a:pt x="2653" y="1349"/>
                      <a:pt x="2740" y="1218"/>
                    </a:cubicBezTo>
                    <a:cubicBezTo>
                      <a:pt x="2784" y="1131"/>
                      <a:pt x="2827" y="1044"/>
                      <a:pt x="2871" y="1001"/>
                    </a:cubicBezTo>
                    <a:cubicBezTo>
                      <a:pt x="2914" y="914"/>
                      <a:pt x="2958" y="870"/>
                      <a:pt x="3001" y="783"/>
                    </a:cubicBezTo>
                    <a:cubicBezTo>
                      <a:pt x="3001" y="783"/>
                      <a:pt x="3001" y="740"/>
                      <a:pt x="2958" y="740"/>
                    </a:cubicBezTo>
                    <a:cubicBezTo>
                      <a:pt x="2610" y="740"/>
                      <a:pt x="2305" y="783"/>
                      <a:pt x="1957" y="827"/>
                    </a:cubicBezTo>
                    <a:cubicBezTo>
                      <a:pt x="1740" y="566"/>
                      <a:pt x="1522" y="261"/>
                      <a:pt x="1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546005" y="1318956"/>
                <a:ext cx="74855" cy="76969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32" extrusionOk="0">
                    <a:moveTo>
                      <a:pt x="1262" y="0"/>
                    </a:moveTo>
                    <a:cubicBezTo>
                      <a:pt x="1132" y="348"/>
                      <a:pt x="1088" y="696"/>
                      <a:pt x="1001" y="1044"/>
                    </a:cubicBezTo>
                    <a:cubicBezTo>
                      <a:pt x="697" y="1131"/>
                      <a:pt x="392" y="1261"/>
                      <a:pt x="44" y="1392"/>
                    </a:cubicBezTo>
                    <a:cubicBezTo>
                      <a:pt x="1" y="1392"/>
                      <a:pt x="44" y="1479"/>
                      <a:pt x="44" y="1479"/>
                    </a:cubicBezTo>
                    <a:cubicBezTo>
                      <a:pt x="131" y="1522"/>
                      <a:pt x="175" y="1566"/>
                      <a:pt x="262" y="1609"/>
                    </a:cubicBezTo>
                    <a:cubicBezTo>
                      <a:pt x="305" y="1609"/>
                      <a:pt x="392" y="1696"/>
                      <a:pt x="479" y="1740"/>
                    </a:cubicBezTo>
                    <a:cubicBezTo>
                      <a:pt x="610" y="1827"/>
                      <a:pt x="740" y="1957"/>
                      <a:pt x="914" y="2044"/>
                    </a:cubicBezTo>
                    <a:cubicBezTo>
                      <a:pt x="914" y="2392"/>
                      <a:pt x="871" y="2740"/>
                      <a:pt x="914" y="3132"/>
                    </a:cubicBezTo>
                    <a:lnTo>
                      <a:pt x="1001" y="3132"/>
                    </a:lnTo>
                    <a:cubicBezTo>
                      <a:pt x="1262" y="2871"/>
                      <a:pt x="1523" y="2653"/>
                      <a:pt x="1784" y="2392"/>
                    </a:cubicBezTo>
                    <a:cubicBezTo>
                      <a:pt x="2132" y="2479"/>
                      <a:pt x="2480" y="2610"/>
                      <a:pt x="2828" y="2697"/>
                    </a:cubicBezTo>
                    <a:cubicBezTo>
                      <a:pt x="2828" y="2709"/>
                      <a:pt x="2835" y="2715"/>
                      <a:pt x="2846" y="2715"/>
                    </a:cubicBezTo>
                    <a:cubicBezTo>
                      <a:pt x="2871" y="2715"/>
                      <a:pt x="2915" y="2684"/>
                      <a:pt x="2915" y="2653"/>
                    </a:cubicBezTo>
                    <a:cubicBezTo>
                      <a:pt x="2784" y="2305"/>
                      <a:pt x="2610" y="2001"/>
                      <a:pt x="2480" y="1696"/>
                    </a:cubicBezTo>
                    <a:cubicBezTo>
                      <a:pt x="2567" y="1522"/>
                      <a:pt x="2654" y="1392"/>
                      <a:pt x="2741" y="1218"/>
                    </a:cubicBezTo>
                    <a:cubicBezTo>
                      <a:pt x="2784" y="1131"/>
                      <a:pt x="2828" y="1044"/>
                      <a:pt x="2871" y="1000"/>
                    </a:cubicBezTo>
                    <a:cubicBezTo>
                      <a:pt x="2915" y="913"/>
                      <a:pt x="2958" y="870"/>
                      <a:pt x="3002" y="826"/>
                    </a:cubicBezTo>
                    <a:cubicBezTo>
                      <a:pt x="3045" y="783"/>
                      <a:pt x="3045" y="739"/>
                      <a:pt x="3002" y="739"/>
                    </a:cubicBezTo>
                    <a:cubicBezTo>
                      <a:pt x="2654" y="739"/>
                      <a:pt x="2306" y="783"/>
                      <a:pt x="2001" y="826"/>
                    </a:cubicBezTo>
                    <a:cubicBezTo>
                      <a:pt x="1741" y="565"/>
                      <a:pt x="1523" y="305"/>
                      <a:pt x="1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3586627" y="1496363"/>
                <a:ext cx="74855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22" extrusionOk="0">
                    <a:moveTo>
                      <a:pt x="1262" y="1"/>
                    </a:moveTo>
                    <a:cubicBezTo>
                      <a:pt x="1131" y="349"/>
                      <a:pt x="1088" y="697"/>
                      <a:pt x="1001" y="1045"/>
                    </a:cubicBezTo>
                    <a:cubicBezTo>
                      <a:pt x="696" y="1132"/>
                      <a:pt x="348" y="1262"/>
                      <a:pt x="44" y="1393"/>
                    </a:cubicBezTo>
                    <a:cubicBezTo>
                      <a:pt x="1" y="1393"/>
                      <a:pt x="1" y="1480"/>
                      <a:pt x="44" y="1480"/>
                    </a:cubicBezTo>
                    <a:cubicBezTo>
                      <a:pt x="88" y="1523"/>
                      <a:pt x="175" y="1567"/>
                      <a:pt x="218" y="1567"/>
                    </a:cubicBezTo>
                    <a:cubicBezTo>
                      <a:pt x="305" y="1610"/>
                      <a:pt x="392" y="1654"/>
                      <a:pt x="435" y="1741"/>
                    </a:cubicBezTo>
                    <a:cubicBezTo>
                      <a:pt x="609" y="1828"/>
                      <a:pt x="740" y="1915"/>
                      <a:pt x="914" y="2002"/>
                    </a:cubicBezTo>
                    <a:cubicBezTo>
                      <a:pt x="914" y="2393"/>
                      <a:pt x="870" y="2741"/>
                      <a:pt x="914" y="3089"/>
                    </a:cubicBezTo>
                    <a:cubicBezTo>
                      <a:pt x="914" y="3111"/>
                      <a:pt x="936" y="3122"/>
                      <a:pt x="957" y="3122"/>
                    </a:cubicBezTo>
                    <a:cubicBezTo>
                      <a:pt x="979" y="3122"/>
                      <a:pt x="1001" y="3111"/>
                      <a:pt x="1001" y="3089"/>
                    </a:cubicBezTo>
                    <a:cubicBezTo>
                      <a:pt x="1262" y="2871"/>
                      <a:pt x="1566" y="2611"/>
                      <a:pt x="1827" y="2393"/>
                    </a:cubicBezTo>
                    <a:cubicBezTo>
                      <a:pt x="2132" y="2480"/>
                      <a:pt x="2480" y="2611"/>
                      <a:pt x="2828" y="2698"/>
                    </a:cubicBezTo>
                    <a:cubicBezTo>
                      <a:pt x="2840" y="2710"/>
                      <a:pt x="2853" y="2716"/>
                      <a:pt x="2865" y="2716"/>
                    </a:cubicBezTo>
                    <a:cubicBezTo>
                      <a:pt x="2893" y="2716"/>
                      <a:pt x="2915" y="2685"/>
                      <a:pt x="2915" y="2654"/>
                    </a:cubicBezTo>
                    <a:cubicBezTo>
                      <a:pt x="2784" y="2306"/>
                      <a:pt x="2610" y="2002"/>
                      <a:pt x="2480" y="1654"/>
                    </a:cubicBezTo>
                    <a:cubicBezTo>
                      <a:pt x="2567" y="1523"/>
                      <a:pt x="2654" y="1349"/>
                      <a:pt x="2741" y="1219"/>
                    </a:cubicBezTo>
                    <a:cubicBezTo>
                      <a:pt x="2784" y="1132"/>
                      <a:pt x="2828" y="1045"/>
                      <a:pt x="2871" y="1001"/>
                    </a:cubicBezTo>
                    <a:cubicBezTo>
                      <a:pt x="2915" y="914"/>
                      <a:pt x="2958" y="871"/>
                      <a:pt x="3002" y="784"/>
                    </a:cubicBezTo>
                    <a:cubicBezTo>
                      <a:pt x="3045" y="784"/>
                      <a:pt x="3002" y="697"/>
                      <a:pt x="2958" y="697"/>
                    </a:cubicBezTo>
                    <a:cubicBezTo>
                      <a:pt x="2654" y="740"/>
                      <a:pt x="2306" y="784"/>
                      <a:pt x="2001" y="827"/>
                    </a:cubicBezTo>
                    <a:cubicBezTo>
                      <a:pt x="1740" y="566"/>
                      <a:pt x="1523" y="262"/>
                      <a:pt x="1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4076161" y="1199227"/>
                <a:ext cx="73774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3" extrusionOk="0">
                    <a:moveTo>
                      <a:pt x="1262" y="1"/>
                    </a:moveTo>
                    <a:cubicBezTo>
                      <a:pt x="1131" y="349"/>
                      <a:pt x="1088" y="697"/>
                      <a:pt x="957" y="1045"/>
                    </a:cubicBezTo>
                    <a:cubicBezTo>
                      <a:pt x="653" y="1132"/>
                      <a:pt x="348" y="1262"/>
                      <a:pt x="44" y="1393"/>
                    </a:cubicBezTo>
                    <a:cubicBezTo>
                      <a:pt x="0" y="1393"/>
                      <a:pt x="0" y="1480"/>
                      <a:pt x="44" y="1480"/>
                    </a:cubicBezTo>
                    <a:cubicBezTo>
                      <a:pt x="87" y="1523"/>
                      <a:pt x="174" y="1567"/>
                      <a:pt x="218" y="1610"/>
                    </a:cubicBezTo>
                    <a:cubicBezTo>
                      <a:pt x="305" y="1654"/>
                      <a:pt x="392" y="1697"/>
                      <a:pt x="435" y="1741"/>
                    </a:cubicBezTo>
                    <a:cubicBezTo>
                      <a:pt x="566" y="1828"/>
                      <a:pt x="740" y="1958"/>
                      <a:pt x="914" y="2045"/>
                    </a:cubicBezTo>
                    <a:cubicBezTo>
                      <a:pt x="914" y="2393"/>
                      <a:pt x="870" y="2741"/>
                      <a:pt x="914" y="3132"/>
                    </a:cubicBezTo>
                    <a:lnTo>
                      <a:pt x="957" y="3132"/>
                    </a:lnTo>
                    <a:cubicBezTo>
                      <a:pt x="1262" y="2871"/>
                      <a:pt x="1523" y="2654"/>
                      <a:pt x="1784" y="2393"/>
                    </a:cubicBezTo>
                    <a:cubicBezTo>
                      <a:pt x="2132" y="2480"/>
                      <a:pt x="2480" y="2610"/>
                      <a:pt x="2827" y="2697"/>
                    </a:cubicBezTo>
                    <a:cubicBezTo>
                      <a:pt x="2827" y="2710"/>
                      <a:pt x="2835" y="2715"/>
                      <a:pt x="2844" y="2715"/>
                    </a:cubicBezTo>
                    <a:cubicBezTo>
                      <a:pt x="2867" y="2715"/>
                      <a:pt x="2902" y="2685"/>
                      <a:pt x="2871" y="2654"/>
                    </a:cubicBezTo>
                    <a:cubicBezTo>
                      <a:pt x="2784" y="2306"/>
                      <a:pt x="2566" y="2002"/>
                      <a:pt x="2436" y="1697"/>
                    </a:cubicBezTo>
                    <a:cubicBezTo>
                      <a:pt x="2566" y="1523"/>
                      <a:pt x="2653" y="1393"/>
                      <a:pt x="2740" y="1219"/>
                    </a:cubicBezTo>
                    <a:cubicBezTo>
                      <a:pt x="2740" y="1132"/>
                      <a:pt x="2784" y="1088"/>
                      <a:pt x="2827" y="1001"/>
                    </a:cubicBezTo>
                    <a:cubicBezTo>
                      <a:pt x="2871" y="958"/>
                      <a:pt x="2914" y="871"/>
                      <a:pt x="2914" y="827"/>
                    </a:cubicBezTo>
                    <a:cubicBezTo>
                      <a:pt x="3001" y="827"/>
                      <a:pt x="3001" y="740"/>
                      <a:pt x="2914" y="740"/>
                    </a:cubicBezTo>
                    <a:cubicBezTo>
                      <a:pt x="2610" y="784"/>
                      <a:pt x="2262" y="784"/>
                      <a:pt x="1958" y="827"/>
                    </a:cubicBezTo>
                    <a:cubicBezTo>
                      <a:pt x="1697" y="566"/>
                      <a:pt x="1523" y="262"/>
                      <a:pt x="1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4114645" y="1375601"/>
                <a:ext cx="74831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9" extrusionOk="0">
                    <a:moveTo>
                      <a:pt x="1261" y="0"/>
                    </a:moveTo>
                    <a:cubicBezTo>
                      <a:pt x="1174" y="348"/>
                      <a:pt x="1087" y="696"/>
                      <a:pt x="1000" y="1044"/>
                    </a:cubicBezTo>
                    <a:cubicBezTo>
                      <a:pt x="696" y="1131"/>
                      <a:pt x="392" y="1262"/>
                      <a:pt x="44" y="1392"/>
                    </a:cubicBezTo>
                    <a:cubicBezTo>
                      <a:pt x="0" y="1392"/>
                      <a:pt x="44" y="1479"/>
                      <a:pt x="44" y="1479"/>
                    </a:cubicBezTo>
                    <a:cubicBezTo>
                      <a:pt x="131" y="1522"/>
                      <a:pt x="174" y="1566"/>
                      <a:pt x="261" y="1566"/>
                    </a:cubicBezTo>
                    <a:cubicBezTo>
                      <a:pt x="305" y="1609"/>
                      <a:pt x="392" y="1653"/>
                      <a:pt x="479" y="1740"/>
                    </a:cubicBezTo>
                    <a:cubicBezTo>
                      <a:pt x="609" y="1827"/>
                      <a:pt x="740" y="1914"/>
                      <a:pt x="914" y="2001"/>
                    </a:cubicBezTo>
                    <a:cubicBezTo>
                      <a:pt x="914" y="2392"/>
                      <a:pt x="870" y="2740"/>
                      <a:pt x="957" y="3088"/>
                    </a:cubicBezTo>
                    <a:cubicBezTo>
                      <a:pt x="957" y="3125"/>
                      <a:pt x="965" y="3138"/>
                      <a:pt x="974" y="3138"/>
                    </a:cubicBezTo>
                    <a:cubicBezTo>
                      <a:pt x="986" y="3138"/>
                      <a:pt x="1000" y="3113"/>
                      <a:pt x="1000" y="3088"/>
                    </a:cubicBezTo>
                    <a:cubicBezTo>
                      <a:pt x="1305" y="2871"/>
                      <a:pt x="1566" y="2610"/>
                      <a:pt x="1827" y="2392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71" y="2710"/>
                      <a:pt x="2878" y="2715"/>
                      <a:pt x="2888" y="2715"/>
                    </a:cubicBezTo>
                    <a:cubicBezTo>
                      <a:pt x="2910" y="2715"/>
                      <a:pt x="2945" y="2684"/>
                      <a:pt x="2914" y="2653"/>
                    </a:cubicBezTo>
                    <a:cubicBezTo>
                      <a:pt x="2827" y="2305"/>
                      <a:pt x="2610" y="2001"/>
                      <a:pt x="2479" y="1653"/>
                    </a:cubicBezTo>
                    <a:cubicBezTo>
                      <a:pt x="2566" y="1522"/>
                      <a:pt x="2697" y="1392"/>
                      <a:pt x="2784" y="1262"/>
                    </a:cubicBezTo>
                    <a:cubicBezTo>
                      <a:pt x="2784" y="1131"/>
                      <a:pt x="2827" y="1088"/>
                      <a:pt x="2871" y="1001"/>
                    </a:cubicBezTo>
                    <a:cubicBezTo>
                      <a:pt x="2914" y="957"/>
                      <a:pt x="2958" y="870"/>
                      <a:pt x="3001" y="827"/>
                    </a:cubicBezTo>
                    <a:cubicBezTo>
                      <a:pt x="3045" y="783"/>
                      <a:pt x="3045" y="740"/>
                      <a:pt x="2958" y="740"/>
                    </a:cubicBezTo>
                    <a:cubicBezTo>
                      <a:pt x="2653" y="740"/>
                      <a:pt x="2305" y="783"/>
                      <a:pt x="2001" y="827"/>
                    </a:cubicBezTo>
                    <a:cubicBezTo>
                      <a:pt x="1740" y="566"/>
                      <a:pt x="1566" y="261"/>
                      <a:pt x="1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3642216" y="1142581"/>
                <a:ext cx="73774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2" extrusionOk="0">
                    <a:moveTo>
                      <a:pt x="1261" y="1"/>
                    </a:moveTo>
                    <a:cubicBezTo>
                      <a:pt x="1131" y="349"/>
                      <a:pt x="1088" y="697"/>
                      <a:pt x="957" y="1045"/>
                    </a:cubicBezTo>
                    <a:cubicBezTo>
                      <a:pt x="653" y="1132"/>
                      <a:pt x="348" y="1262"/>
                      <a:pt x="44" y="1392"/>
                    </a:cubicBezTo>
                    <a:cubicBezTo>
                      <a:pt x="0" y="1392"/>
                      <a:pt x="0" y="1479"/>
                      <a:pt x="44" y="1479"/>
                    </a:cubicBezTo>
                    <a:cubicBezTo>
                      <a:pt x="87" y="1523"/>
                      <a:pt x="174" y="1566"/>
                      <a:pt x="218" y="1566"/>
                    </a:cubicBezTo>
                    <a:cubicBezTo>
                      <a:pt x="305" y="1610"/>
                      <a:pt x="348" y="1653"/>
                      <a:pt x="435" y="1740"/>
                    </a:cubicBezTo>
                    <a:cubicBezTo>
                      <a:pt x="566" y="1827"/>
                      <a:pt x="740" y="1914"/>
                      <a:pt x="914" y="2001"/>
                    </a:cubicBezTo>
                    <a:cubicBezTo>
                      <a:pt x="870" y="2393"/>
                      <a:pt x="870" y="2741"/>
                      <a:pt x="914" y="3089"/>
                    </a:cubicBezTo>
                    <a:cubicBezTo>
                      <a:pt x="914" y="3110"/>
                      <a:pt x="924" y="3121"/>
                      <a:pt x="935" y="3121"/>
                    </a:cubicBezTo>
                    <a:cubicBezTo>
                      <a:pt x="946" y="3121"/>
                      <a:pt x="957" y="3110"/>
                      <a:pt x="957" y="3089"/>
                    </a:cubicBezTo>
                    <a:cubicBezTo>
                      <a:pt x="1261" y="2871"/>
                      <a:pt x="1522" y="2610"/>
                      <a:pt x="1783" y="2393"/>
                    </a:cubicBezTo>
                    <a:cubicBezTo>
                      <a:pt x="2131" y="2480"/>
                      <a:pt x="2479" y="2610"/>
                      <a:pt x="2827" y="2697"/>
                    </a:cubicBezTo>
                    <a:cubicBezTo>
                      <a:pt x="2827" y="2710"/>
                      <a:pt x="2835" y="2715"/>
                      <a:pt x="2844" y="2715"/>
                    </a:cubicBezTo>
                    <a:cubicBezTo>
                      <a:pt x="2867" y="2715"/>
                      <a:pt x="2901" y="2685"/>
                      <a:pt x="2871" y="2654"/>
                    </a:cubicBezTo>
                    <a:cubicBezTo>
                      <a:pt x="2784" y="2306"/>
                      <a:pt x="2566" y="2001"/>
                      <a:pt x="2436" y="1653"/>
                    </a:cubicBezTo>
                    <a:cubicBezTo>
                      <a:pt x="2566" y="1523"/>
                      <a:pt x="2653" y="1349"/>
                      <a:pt x="2740" y="1219"/>
                    </a:cubicBezTo>
                    <a:cubicBezTo>
                      <a:pt x="2784" y="1132"/>
                      <a:pt x="2827" y="1045"/>
                      <a:pt x="2871" y="1001"/>
                    </a:cubicBezTo>
                    <a:cubicBezTo>
                      <a:pt x="2914" y="914"/>
                      <a:pt x="2958" y="871"/>
                      <a:pt x="2958" y="784"/>
                    </a:cubicBezTo>
                    <a:cubicBezTo>
                      <a:pt x="3001" y="784"/>
                      <a:pt x="3001" y="740"/>
                      <a:pt x="2958" y="740"/>
                    </a:cubicBezTo>
                    <a:cubicBezTo>
                      <a:pt x="2610" y="740"/>
                      <a:pt x="2305" y="784"/>
                      <a:pt x="1957" y="827"/>
                    </a:cubicBezTo>
                    <a:cubicBezTo>
                      <a:pt x="1740" y="566"/>
                      <a:pt x="1522" y="262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3912614" y="1080603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219" y="0"/>
                    </a:moveTo>
                    <a:cubicBezTo>
                      <a:pt x="1132" y="305"/>
                      <a:pt x="1088" y="696"/>
                      <a:pt x="958" y="1000"/>
                    </a:cubicBezTo>
                    <a:cubicBezTo>
                      <a:pt x="653" y="1131"/>
                      <a:pt x="349" y="1261"/>
                      <a:pt x="44" y="1348"/>
                    </a:cubicBezTo>
                    <a:cubicBezTo>
                      <a:pt x="1" y="1348"/>
                      <a:pt x="1" y="1435"/>
                      <a:pt x="44" y="1435"/>
                    </a:cubicBezTo>
                    <a:cubicBezTo>
                      <a:pt x="88" y="1479"/>
                      <a:pt x="131" y="1522"/>
                      <a:pt x="218" y="1566"/>
                    </a:cubicBezTo>
                    <a:cubicBezTo>
                      <a:pt x="305" y="1609"/>
                      <a:pt x="349" y="1653"/>
                      <a:pt x="436" y="1696"/>
                    </a:cubicBezTo>
                    <a:cubicBezTo>
                      <a:pt x="566" y="1827"/>
                      <a:pt x="740" y="1914"/>
                      <a:pt x="871" y="2001"/>
                    </a:cubicBezTo>
                    <a:cubicBezTo>
                      <a:pt x="871" y="2349"/>
                      <a:pt x="871" y="2697"/>
                      <a:pt x="871" y="3088"/>
                    </a:cubicBezTo>
                    <a:cubicBezTo>
                      <a:pt x="893" y="3110"/>
                      <a:pt x="914" y="3121"/>
                      <a:pt x="931" y="3121"/>
                    </a:cubicBezTo>
                    <a:cubicBezTo>
                      <a:pt x="947" y="3121"/>
                      <a:pt x="958" y="3110"/>
                      <a:pt x="958" y="3088"/>
                    </a:cubicBezTo>
                    <a:cubicBezTo>
                      <a:pt x="1219" y="2871"/>
                      <a:pt x="1523" y="2610"/>
                      <a:pt x="1784" y="2392"/>
                    </a:cubicBezTo>
                    <a:cubicBezTo>
                      <a:pt x="2132" y="2479"/>
                      <a:pt x="2480" y="2566"/>
                      <a:pt x="2785" y="2653"/>
                    </a:cubicBezTo>
                    <a:cubicBezTo>
                      <a:pt x="2785" y="2668"/>
                      <a:pt x="2794" y="2673"/>
                      <a:pt x="2807" y="2673"/>
                    </a:cubicBezTo>
                    <a:cubicBezTo>
                      <a:pt x="2833" y="2673"/>
                      <a:pt x="2871" y="2653"/>
                      <a:pt x="2871" y="2653"/>
                    </a:cubicBezTo>
                    <a:cubicBezTo>
                      <a:pt x="2785" y="2305"/>
                      <a:pt x="2567" y="2001"/>
                      <a:pt x="2437" y="1653"/>
                    </a:cubicBezTo>
                    <a:cubicBezTo>
                      <a:pt x="2524" y="1522"/>
                      <a:pt x="2654" y="1348"/>
                      <a:pt x="2698" y="1174"/>
                    </a:cubicBezTo>
                    <a:cubicBezTo>
                      <a:pt x="2741" y="1087"/>
                      <a:pt x="2785" y="1044"/>
                      <a:pt x="2828" y="957"/>
                    </a:cubicBezTo>
                    <a:cubicBezTo>
                      <a:pt x="2915" y="913"/>
                      <a:pt x="2915" y="826"/>
                      <a:pt x="2958" y="783"/>
                    </a:cubicBezTo>
                    <a:cubicBezTo>
                      <a:pt x="3002" y="783"/>
                      <a:pt x="3002" y="696"/>
                      <a:pt x="2958" y="696"/>
                    </a:cubicBezTo>
                    <a:cubicBezTo>
                      <a:pt x="2654" y="696"/>
                      <a:pt x="2306" y="739"/>
                      <a:pt x="1958" y="783"/>
                    </a:cubicBezTo>
                    <a:cubicBezTo>
                      <a:pt x="1741" y="522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749092" y="1613954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262" y="0"/>
                    </a:moveTo>
                    <a:cubicBezTo>
                      <a:pt x="1175" y="348"/>
                      <a:pt x="1088" y="696"/>
                      <a:pt x="1001" y="1044"/>
                    </a:cubicBezTo>
                    <a:cubicBezTo>
                      <a:pt x="696" y="1131"/>
                      <a:pt x="392" y="1261"/>
                      <a:pt x="44" y="1392"/>
                    </a:cubicBezTo>
                    <a:cubicBezTo>
                      <a:pt x="0" y="1392"/>
                      <a:pt x="44" y="1479"/>
                      <a:pt x="44" y="1479"/>
                    </a:cubicBezTo>
                    <a:cubicBezTo>
                      <a:pt x="131" y="1522"/>
                      <a:pt x="174" y="1566"/>
                      <a:pt x="261" y="1609"/>
                    </a:cubicBezTo>
                    <a:cubicBezTo>
                      <a:pt x="305" y="1653"/>
                      <a:pt x="392" y="1696"/>
                      <a:pt x="479" y="1740"/>
                    </a:cubicBezTo>
                    <a:cubicBezTo>
                      <a:pt x="609" y="1827"/>
                      <a:pt x="740" y="1957"/>
                      <a:pt x="914" y="2044"/>
                    </a:cubicBezTo>
                    <a:cubicBezTo>
                      <a:pt x="914" y="2392"/>
                      <a:pt x="914" y="2740"/>
                      <a:pt x="957" y="3132"/>
                    </a:cubicBezTo>
                    <a:cubicBezTo>
                      <a:pt x="957" y="3153"/>
                      <a:pt x="968" y="3164"/>
                      <a:pt x="979" y="3164"/>
                    </a:cubicBezTo>
                    <a:cubicBezTo>
                      <a:pt x="990" y="3164"/>
                      <a:pt x="1001" y="3153"/>
                      <a:pt x="1001" y="3132"/>
                    </a:cubicBezTo>
                    <a:cubicBezTo>
                      <a:pt x="1305" y="2871"/>
                      <a:pt x="1566" y="2653"/>
                      <a:pt x="1827" y="2392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71" y="2709"/>
                      <a:pt x="2878" y="2715"/>
                      <a:pt x="2888" y="2715"/>
                    </a:cubicBezTo>
                    <a:cubicBezTo>
                      <a:pt x="2911" y="2715"/>
                      <a:pt x="2945" y="2684"/>
                      <a:pt x="2915" y="2653"/>
                    </a:cubicBezTo>
                    <a:cubicBezTo>
                      <a:pt x="2828" y="2305"/>
                      <a:pt x="2610" y="2001"/>
                      <a:pt x="2480" y="1696"/>
                    </a:cubicBezTo>
                    <a:cubicBezTo>
                      <a:pt x="2610" y="1522"/>
                      <a:pt x="2697" y="1392"/>
                      <a:pt x="2784" y="1218"/>
                    </a:cubicBezTo>
                    <a:cubicBezTo>
                      <a:pt x="2784" y="1174"/>
                      <a:pt x="2828" y="1088"/>
                      <a:pt x="2871" y="1001"/>
                    </a:cubicBezTo>
                    <a:cubicBezTo>
                      <a:pt x="2915" y="957"/>
                      <a:pt x="2958" y="870"/>
                      <a:pt x="3002" y="827"/>
                    </a:cubicBezTo>
                    <a:cubicBezTo>
                      <a:pt x="3045" y="783"/>
                      <a:pt x="3002" y="740"/>
                      <a:pt x="2958" y="740"/>
                    </a:cubicBezTo>
                    <a:cubicBezTo>
                      <a:pt x="2654" y="783"/>
                      <a:pt x="2306" y="783"/>
                      <a:pt x="2001" y="827"/>
                    </a:cubicBezTo>
                    <a:cubicBezTo>
                      <a:pt x="1740" y="566"/>
                      <a:pt x="1523" y="305"/>
                      <a:pt x="1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4020572" y="1553033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262" y="0"/>
                    </a:moveTo>
                    <a:cubicBezTo>
                      <a:pt x="1132" y="348"/>
                      <a:pt x="1088" y="696"/>
                      <a:pt x="958" y="1044"/>
                    </a:cubicBezTo>
                    <a:cubicBezTo>
                      <a:pt x="653" y="1131"/>
                      <a:pt x="349" y="1261"/>
                      <a:pt x="44" y="1348"/>
                    </a:cubicBezTo>
                    <a:cubicBezTo>
                      <a:pt x="1" y="1348"/>
                      <a:pt x="1" y="1435"/>
                      <a:pt x="44" y="1435"/>
                    </a:cubicBezTo>
                    <a:cubicBezTo>
                      <a:pt x="88" y="1522"/>
                      <a:pt x="131" y="1522"/>
                      <a:pt x="218" y="1566"/>
                    </a:cubicBezTo>
                    <a:cubicBezTo>
                      <a:pt x="305" y="1609"/>
                      <a:pt x="349" y="1653"/>
                      <a:pt x="436" y="1696"/>
                    </a:cubicBezTo>
                    <a:cubicBezTo>
                      <a:pt x="566" y="1827"/>
                      <a:pt x="740" y="1914"/>
                      <a:pt x="914" y="2001"/>
                    </a:cubicBezTo>
                    <a:cubicBezTo>
                      <a:pt x="914" y="2349"/>
                      <a:pt x="871" y="2740"/>
                      <a:pt x="914" y="3088"/>
                    </a:cubicBezTo>
                    <a:cubicBezTo>
                      <a:pt x="914" y="3110"/>
                      <a:pt x="925" y="3121"/>
                      <a:pt x="936" y="3121"/>
                    </a:cubicBezTo>
                    <a:cubicBezTo>
                      <a:pt x="947" y="3121"/>
                      <a:pt x="958" y="3110"/>
                      <a:pt x="958" y="3088"/>
                    </a:cubicBezTo>
                    <a:cubicBezTo>
                      <a:pt x="1262" y="2871"/>
                      <a:pt x="1523" y="2610"/>
                      <a:pt x="1784" y="2392"/>
                    </a:cubicBezTo>
                    <a:cubicBezTo>
                      <a:pt x="2132" y="2479"/>
                      <a:pt x="2480" y="2566"/>
                      <a:pt x="2828" y="2697"/>
                    </a:cubicBezTo>
                    <a:cubicBezTo>
                      <a:pt x="2828" y="2697"/>
                      <a:pt x="2915" y="2697"/>
                      <a:pt x="2871" y="2653"/>
                    </a:cubicBezTo>
                    <a:cubicBezTo>
                      <a:pt x="2741" y="2305"/>
                      <a:pt x="2610" y="1957"/>
                      <a:pt x="2436" y="1653"/>
                    </a:cubicBezTo>
                    <a:cubicBezTo>
                      <a:pt x="2523" y="1522"/>
                      <a:pt x="2654" y="1348"/>
                      <a:pt x="2697" y="1218"/>
                    </a:cubicBezTo>
                    <a:lnTo>
                      <a:pt x="2828" y="1000"/>
                    </a:lnTo>
                    <a:cubicBezTo>
                      <a:pt x="2871" y="913"/>
                      <a:pt x="2915" y="870"/>
                      <a:pt x="2958" y="783"/>
                    </a:cubicBezTo>
                    <a:cubicBezTo>
                      <a:pt x="3002" y="783"/>
                      <a:pt x="3002" y="739"/>
                      <a:pt x="2958" y="696"/>
                    </a:cubicBezTo>
                    <a:cubicBezTo>
                      <a:pt x="2610" y="696"/>
                      <a:pt x="2306" y="783"/>
                      <a:pt x="1958" y="783"/>
                    </a:cubicBezTo>
                    <a:cubicBezTo>
                      <a:pt x="1740" y="565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598718" y="1231248"/>
                <a:ext cx="53819" cy="9137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718" extrusionOk="0">
                    <a:moveTo>
                      <a:pt x="2099" y="1"/>
                    </a:moveTo>
                    <a:cubicBezTo>
                      <a:pt x="2073" y="1"/>
                      <a:pt x="2047" y="15"/>
                      <a:pt x="2031" y="46"/>
                    </a:cubicBezTo>
                    <a:cubicBezTo>
                      <a:pt x="1596" y="612"/>
                      <a:pt x="1205" y="1177"/>
                      <a:pt x="944" y="1829"/>
                    </a:cubicBezTo>
                    <a:cubicBezTo>
                      <a:pt x="596" y="2351"/>
                      <a:pt x="291" y="2917"/>
                      <a:pt x="30" y="3482"/>
                    </a:cubicBezTo>
                    <a:cubicBezTo>
                      <a:pt x="1" y="3630"/>
                      <a:pt x="112" y="3717"/>
                      <a:pt x="213" y="3717"/>
                    </a:cubicBezTo>
                    <a:cubicBezTo>
                      <a:pt x="261" y="3717"/>
                      <a:pt x="307" y="3698"/>
                      <a:pt x="335" y="3656"/>
                    </a:cubicBezTo>
                    <a:cubicBezTo>
                      <a:pt x="596" y="3047"/>
                      <a:pt x="900" y="2482"/>
                      <a:pt x="1248" y="1873"/>
                    </a:cubicBezTo>
                    <a:cubicBezTo>
                      <a:pt x="1596" y="1351"/>
                      <a:pt x="1901" y="742"/>
                      <a:pt x="2162" y="133"/>
                    </a:cubicBezTo>
                    <a:cubicBezTo>
                      <a:pt x="2190" y="49"/>
                      <a:pt x="2145" y="1"/>
                      <a:pt x="20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3595179" y="1392607"/>
                <a:ext cx="24600" cy="8795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3579" extrusionOk="0">
                    <a:moveTo>
                      <a:pt x="99" y="0"/>
                    </a:moveTo>
                    <a:cubicBezTo>
                      <a:pt x="50" y="0"/>
                      <a:pt x="0" y="37"/>
                      <a:pt x="0" y="91"/>
                    </a:cubicBezTo>
                    <a:cubicBezTo>
                      <a:pt x="0" y="656"/>
                      <a:pt x="87" y="1222"/>
                      <a:pt x="261" y="1831"/>
                    </a:cubicBezTo>
                    <a:cubicBezTo>
                      <a:pt x="348" y="2396"/>
                      <a:pt x="479" y="2962"/>
                      <a:pt x="696" y="3484"/>
                    </a:cubicBezTo>
                    <a:cubicBezTo>
                      <a:pt x="730" y="3550"/>
                      <a:pt x="782" y="3578"/>
                      <a:pt x="834" y="3578"/>
                    </a:cubicBezTo>
                    <a:cubicBezTo>
                      <a:pt x="918" y="3578"/>
                      <a:pt x="1001" y="3504"/>
                      <a:pt x="1001" y="3397"/>
                    </a:cubicBezTo>
                    <a:cubicBezTo>
                      <a:pt x="914" y="2788"/>
                      <a:pt x="696" y="2179"/>
                      <a:pt x="566" y="1613"/>
                    </a:cubicBezTo>
                    <a:cubicBezTo>
                      <a:pt x="479" y="1048"/>
                      <a:pt x="348" y="526"/>
                      <a:pt x="174" y="48"/>
                    </a:cubicBezTo>
                    <a:cubicBezTo>
                      <a:pt x="158" y="14"/>
                      <a:pt x="129" y="0"/>
                      <a:pt x="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3668167" y="1568835"/>
                <a:ext cx="90903" cy="66230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2695" extrusionOk="0">
                    <a:moveTo>
                      <a:pt x="98" y="1"/>
                    </a:moveTo>
                    <a:cubicBezTo>
                      <a:pt x="54" y="1"/>
                      <a:pt x="0" y="103"/>
                      <a:pt x="75" y="140"/>
                    </a:cubicBezTo>
                    <a:cubicBezTo>
                      <a:pt x="597" y="618"/>
                      <a:pt x="1206" y="966"/>
                      <a:pt x="1728" y="1401"/>
                    </a:cubicBezTo>
                    <a:cubicBezTo>
                      <a:pt x="2293" y="1793"/>
                      <a:pt x="2815" y="2228"/>
                      <a:pt x="3380" y="2663"/>
                    </a:cubicBezTo>
                    <a:cubicBezTo>
                      <a:pt x="3410" y="2685"/>
                      <a:pt x="3440" y="2694"/>
                      <a:pt x="3468" y="2694"/>
                    </a:cubicBezTo>
                    <a:cubicBezTo>
                      <a:pt x="3604" y="2694"/>
                      <a:pt x="3699" y="2466"/>
                      <a:pt x="3554" y="2358"/>
                    </a:cubicBezTo>
                    <a:cubicBezTo>
                      <a:pt x="2511" y="1445"/>
                      <a:pt x="1336" y="662"/>
                      <a:pt x="118" y="9"/>
                    </a:cubicBezTo>
                    <a:cubicBezTo>
                      <a:pt x="112" y="3"/>
                      <a:pt x="105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3822842" y="1609555"/>
                <a:ext cx="199623" cy="49297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2006" extrusionOk="0">
                    <a:moveTo>
                      <a:pt x="7863" y="1"/>
                    </a:moveTo>
                    <a:cubicBezTo>
                      <a:pt x="7852" y="1"/>
                      <a:pt x="7841" y="2"/>
                      <a:pt x="7829" y="5"/>
                    </a:cubicBezTo>
                    <a:cubicBezTo>
                      <a:pt x="6568" y="440"/>
                      <a:pt x="5307" y="788"/>
                      <a:pt x="4002" y="1093"/>
                    </a:cubicBezTo>
                    <a:cubicBezTo>
                      <a:pt x="2741" y="1397"/>
                      <a:pt x="1349" y="1527"/>
                      <a:pt x="88" y="1875"/>
                    </a:cubicBezTo>
                    <a:cubicBezTo>
                      <a:pt x="1" y="1875"/>
                      <a:pt x="1" y="1962"/>
                      <a:pt x="88" y="2006"/>
                    </a:cubicBezTo>
                    <a:cubicBezTo>
                      <a:pt x="1392" y="2006"/>
                      <a:pt x="2697" y="1832"/>
                      <a:pt x="3915" y="1484"/>
                    </a:cubicBezTo>
                    <a:cubicBezTo>
                      <a:pt x="5307" y="1180"/>
                      <a:pt x="6611" y="788"/>
                      <a:pt x="7960" y="353"/>
                    </a:cubicBezTo>
                    <a:cubicBezTo>
                      <a:pt x="8122" y="272"/>
                      <a:pt x="8019" y="1"/>
                      <a:pt x="78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3715965" y="1134029"/>
                <a:ext cx="203088" cy="50256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2045" extrusionOk="0">
                    <a:moveTo>
                      <a:pt x="8046" y="1"/>
                    </a:moveTo>
                    <a:cubicBezTo>
                      <a:pt x="6698" y="218"/>
                      <a:pt x="5393" y="479"/>
                      <a:pt x="4089" y="784"/>
                    </a:cubicBezTo>
                    <a:cubicBezTo>
                      <a:pt x="2784" y="1088"/>
                      <a:pt x="1435" y="1349"/>
                      <a:pt x="174" y="1784"/>
                    </a:cubicBezTo>
                    <a:cubicBezTo>
                      <a:pt x="0" y="1827"/>
                      <a:pt x="87" y="2045"/>
                      <a:pt x="261" y="2045"/>
                    </a:cubicBezTo>
                    <a:cubicBezTo>
                      <a:pt x="1609" y="1784"/>
                      <a:pt x="2958" y="1393"/>
                      <a:pt x="4306" y="1132"/>
                    </a:cubicBezTo>
                    <a:cubicBezTo>
                      <a:pt x="5567" y="827"/>
                      <a:pt x="6872" y="653"/>
                      <a:pt x="8090" y="305"/>
                    </a:cubicBezTo>
                    <a:cubicBezTo>
                      <a:pt x="8264" y="262"/>
                      <a:pt x="8177" y="1"/>
                      <a:pt x="8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3997275" y="1149782"/>
                <a:ext cx="90313" cy="63551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2586" extrusionOk="0">
                    <a:moveTo>
                      <a:pt x="94" y="0"/>
                    </a:moveTo>
                    <a:cubicBezTo>
                      <a:pt x="50" y="0"/>
                      <a:pt x="0" y="64"/>
                      <a:pt x="35" y="99"/>
                    </a:cubicBezTo>
                    <a:cubicBezTo>
                      <a:pt x="557" y="621"/>
                      <a:pt x="1123" y="1099"/>
                      <a:pt x="1775" y="1534"/>
                    </a:cubicBezTo>
                    <a:cubicBezTo>
                      <a:pt x="2254" y="1926"/>
                      <a:pt x="2819" y="2274"/>
                      <a:pt x="3384" y="2578"/>
                    </a:cubicBezTo>
                    <a:cubicBezTo>
                      <a:pt x="3398" y="2583"/>
                      <a:pt x="3413" y="2585"/>
                      <a:pt x="3428" y="2585"/>
                    </a:cubicBezTo>
                    <a:cubicBezTo>
                      <a:pt x="3549" y="2585"/>
                      <a:pt x="3675" y="2438"/>
                      <a:pt x="3558" y="2361"/>
                    </a:cubicBezTo>
                    <a:cubicBezTo>
                      <a:pt x="2949" y="1882"/>
                      <a:pt x="2254" y="1491"/>
                      <a:pt x="1645" y="1056"/>
                    </a:cubicBezTo>
                    <a:cubicBezTo>
                      <a:pt x="1166" y="708"/>
                      <a:pt x="688" y="317"/>
                      <a:pt x="122" y="12"/>
                    </a:cubicBezTo>
                    <a:cubicBezTo>
                      <a:pt x="114" y="4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4118922" y="1272657"/>
                <a:ext cx="29932" cy="9041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3679" extrusionOk="0">
                    <a:moveTo>
                      <a:pt x="142" y="0"/>
                    </a:moveTo>
                    <a:cubicBezTo>
                      <a:pt x="73" y="0"/>
                      <a:pt x="0" y="51"/>
                      <a:pt x="0" y="101"/>
                    </a:cubicBezTo>
                    <a:cubicBezTo>
                      <a:pt x="131" y="710"/>
                      <a:pt x="305" y="1275"/>
                      <a:pt x="479" y="1884"/>
                    </a:cubicBezTo>
                    <a:cubicBezTo>
                      <a:pt x="609" y="2449"/>
                      <a:pt x="653" y="3015"/>
                      <a:pt x="870" y="3580"/>
                    </a:cubicBezTo>
                    <a:cubicBezTo>
                      <a:pt x="870" y="3646"/>
                      <a:pt x="903" y="3678"/>
                      <a:pt x="941" y="3678"/>
                    </a:cubicBezTo>
                    <a:cubicBezTo>
                      <a:pt x="979" y="3678"/>
                      <a:pt x="1022" y="3646"/>
                      <a:pt x="1044" y="3580"/>
                    </a:cubicBezTo>
                    <a:cubicBezTo>
                      <a:pt x="1218" y="2493"/>
                      <a:pt x="566" y="1101"/>
                      <a:pt x="261" y="101"/>
                    </a:cubicBezTo>
                    <a:cubicBezTo>
                      <a:pt x="243" y="27"/>
                      <a:pt x="193" y="0"/>
                      <a:pt x="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097148" y="1467463"/>
                <a:ext cx="49199" cy="92304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756" extrusionOk="0">
                    <a:moveTo>
                      <a:pt x="1868" y="1"/>
                    </a:moveTo>
                    <a:cubicBezTo>
                      <a:pt x="1829" y="1"/>
                      <a:pt x="1787" y="15"/>
                      <a:pt x="1756" y="46"/>
                    </a:cubicBezTo>
                    <a:cubicBezTo>
                      <a:pt x="1191" y="1177"/>
                      <a:pt x="669" y="2351"/>
                      <a:pt x="60" y="3482"/>
                    </a:cubicBezTo>
                    <a:cubicBezTo>
                      <a:pt x="1" y="3629"/>
                      <a:pt x="141" y="3756"/>
                      <a:pt x="264" y="3756"/>
                    </a:cubicBezTo>
                    <a:cubicBezTo>
                      <a:pt x="324" y="3756"/>
                      <a:pt x="379" y="3727"/>
                      <a:pt x="408" y="3656"/>
                    </a:cubicBezTo>
                    <a:cubicBezTo>
                      <a:pt x="1104" y="2525"/>
                      <a:pt x="1626" y="1351"/>
                      <a:pt x="1973" y="133"/>
                    </a:cubicBezTo>
                    <a:cubicBezTo>
                      <a:pt x="2002" y="49"/>
                      <a:pt x="1939" y="1"/>
                      <a:pt x="1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957464" y="885109"/>
                <a:ext cx="48167" cy="191095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7776" extrusionOk="0">
                    <a:moveTo>
                      <a:pt x="1791" y="0"/>
                    </a:moveTo>
                    <a:cubicBezTo>
                      <a:pt x="1756" y="0"/>
                      <a:pt x="1719" y="24"/>
                      <a:pt x="1699" y="83"/>
                    </a:cubicBezTo>
                    <a:cubicBezTo>
                      <a:pt x="1481" y="1344"/>
                      <a:pt x="1264" y="2605"/>
                      <a:pt x="960" y="3867"/>
                    </a:cubicBezTo>
                    <a:cubicBezTo>
                      <a:pt x="612" y="5128"/>
                      <a:pt x="264" y="6302"/>
                      <a:pt x="46" y="7564"/>
                    </a:cubicBezTo>
                    <a:cubicBezTo>
                      <a:pt x="1" y="7699"/>
                      <a:pt x="96" y="7776"/>
                      <a:pt x="211" y="7776"/>
                    </a:cubicBezTo>
                    <a:cubicBezTo>
                      <a:pt x="317" y="7776"/>
                      <a:pt x="439" y="7710"/>
                      <a:pt x="481" y="7564"/>
                    </a:cubicBezTo>
                    <a:cubicBezTo>
                      <a:pt x="699" y="6215"/>
                      <a:pt x="1133" y="4911"/>
                      <a:pt x="1438" y="3606"/>
                    </a:cubicBezTo>
                    <a:cubicBezTo>
                      <a:pt x="1829" y="2475"/>
                      <a:pt x="1960" y="1257"/>
                      <a:pt x="1873" y="83"/>
                    </a:cubicBezTo>
                    <a:cubicBezTo>
                      <a:pt x="1873" y="35"/>
                      <a:pt x="1834" y="0"/>
                      <a:pt x="17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4042026" y="743213"/>
                <a:ext cx="74536" cy="68269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778" extrusionOk="0">
                    <a:moveTo>
                      <a:pt x="2870" y="0"/>
                    </a:moveTo>
                    <a:cubicBezTo>
                      <a:pt x="2842" y="0"/>
                      <a:pt x="2811" y="9"/>
                      <a:pt x="2781" y="29"/>
                    </a:cubicBezTo>
                    <a:cubicBezTo>
                      <a:pt x="1955" y="855"/>
                      <a:pt x="1085" y="1681"/>
                      <a:pt x="172" y="2464"/>
                    </a:cubicBezTo>
                    <a:cubicBezTo>
                      <a:pt x="0" y="2567"/>
                      <a:pt x="153" y="2778"/>
                      <a:pt x="331" y="2778"/>
                    </a:cubicBezTo>
                    <a:cubicBezTo>
                      <a:pt x="380" y="2778"/>
                      <a:pt x="430" y="2762"/>
                      <a:pt x="476" y="2725"/>
                    </a:cubicBezTo>
                    <a:cubicBezTo>
                      <a:pt x="1346" y="1986"/>
                      <a:pt x="2433" y="1247"/>
                      <a:pt x="2999" y="159"/>
                    </a:cubicBezTo>
                    <a:cubicBezTo>
                      <a:pt x="3032" y="92"/>
                      <a:pt x="2963" y="0"/>
                      <a:pt x="2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3539590" y="992526"/>
                <a:ext cx="115625" cy="159320"/>
              </a:xfrm>
              <a:custGeom>
                <a:avLst/>
                <a:gdLst/>
                <a:ahLst/>
                <a:cxnLst/>
                <a:rect l="l" t="t" r="r" b="b"/>
                <a:pathLst>
                  <a:path w="4705" h="6483" extrusionOk="0">
                    <a:moveTo>
                      <a:pt x="71" y="1"/>
                    </a:moveTo>
                    <a:cubicBezTo>
                      <a:pt x="24" y="1"/>
                      <a:pt x="1" y="41"/>
                      <a:pt x="1" y="105"/>
                    </a:cubicBezTo>
                    <a:cubicBezTo>
                      <a:pt x="349" y="1192"/>
                      <a:pt x="1306" y="2279"/>
                      <a:pt x="1958" y="3236"/>
                    </a:cubicBezTo>
                    <a:cubicBezTo>
                      <a:pt x="2741" y="4323"/>
                      <a:pt x="3480" y="5367"/>
                      <a:pt x="4307" y="6411"/>
                    </a:cubicBezTo>
                    <a:cubicBezTo>
                      <a:pt x="4344" y="6461"/>
                      <a:pt x="4395" y="6482"/>
                      <a:pt x="4447" y="6482"/>
                    </a:cubicBezTo>
                    <a:cubicBezTo>
                      <a:pt x="4576" y="6482"/>
                      <a:pt x="4704" y="6349"/>
                      <a:pt x="4611" y="6194"/>
                    </a:cubicBezTo>
                    <a:cubicBezTo>
                      <a:pt x="3828" y="5193"/>
                      <a:pt x="3089" y="4150"/>
                      <a:pt x="2349" y="3106"/>
                    </a:cubicBezTo>
                    <a:cubicBezTo>
                      <a:pt x="2002" y="2627"/>
                      <a:pt x="1697" y="2149"/>
                      <a:pt x="1349" y="1670"/>
                    </a:cubicBezTo>
                    <a:cubicBezTo>
                      <a:pt x="1001" y="1061"/>
                      <a:pt x="610" y="496"/>
                      <a:pt x="131" y="18"/>
                    </a:cubicBezTo>
                    <a:cubicBezTo>
                      <a:pt x="108" y="6"/>
                      <a:pt x="88" y="1"/>
                      <a:pt x="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3369654" y="902090"/>
                <a:ext cx="102109" cy="33471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1362" extrusionOk="0">
                    <a:moveTo>
                      <a:pt x="131" y="1"/>
                    </a:moveTo>
                    <a:cubicBezTo>
                      <a:pt x="0" y="1"/>
                      <a:pt x="0" y="131"/>
                      <a:pt x="44" y="175"/>
                    </a:cubicBezTo>
                    <a:cubicBezTo>
                      <a:pt x="609" y="392"/>
                      <a:pt x="1175" y="566"/>
                      <a:pt x="1740" y="697"/>
                    </a:cubicBezTo>
                    <a:cubicBezTo>
                      <a:pt x="2436" y="871"/>
                      <a:pt x="3132" y="1088"/>
                      <a:pt x="3784" y="1349"/>
                    </a:cubicBezTo>
                    <a:cubicBezTo>
                      <a:pt x="3810" y="1358"/>
                      <a:pt x="3835" y="1362"/>
                      <a:pt x="3858" y="1362"/>
                    </a:cubicBezTo>
                    <a:cubicBezTo>
                      <a:pt x="4068" y="1362"/>
                      <a:pt x="4154" y="1040"/>
                      <a:pt x="3958" y="1001"/>
                    </a:cubicBezTo>
                    <a:cubicBezTo>
                      <a:pt x="3306" y="784"/>
                      <a:pt x="2697" y="566"/>
                      <a:pt x="2045" y="392"/>
                    </a:cubicBezTo>
                    <a:cubicBezTo>
                      <a:pt x="1436" y="175"/>
                      <a:pt x="783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4470565" y="1442052"/>
                <a:ext cx="160352" cy="15393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264" extrusionOk="0">
                    <a:moveTo>
                      <a:pt x="1978" y="1"/>
                    </a:moveTo>
                    <a:cubicBezTo>
                      <a:pt x="1878" y="1"/>
                      <a:pt x="1772" y="47"/>
                      <a:pt x="1697" y="123"/>
                    </a:cubicBezTo>
                    <a:cubicBezTo>
                      <a:pt x="1566" y="210"/>
                      <a:pt x="1523" y="341"/>
                      <a:pt x="1566" y="515"/>
                    </a:cubicBezTo>
                    <a:cubicBezTo>
                      <a:pt x="1566" y="602"/>
                      <a:pt x="1566" y="689"/>
                      <a:pt x="1566" y="819"/>
                    </a:cubicBezTo>
                    <a:lnTo>
                      <a:pt x="1566" y="906"/>
                    </a:lnTo>
                    <a:lnTo>
                      <a:pt x="1566" y="1341"/>
                    </a:lnTo>
                    <a:lnTo>
                      <a:pt x="1566" y="1428"/>
                    </a:lnTo>
                    <a:cubicBezTo>
                      <a:pt x="1566" y="1689"/>
                      <a:pt x="1566" y="1906"/>
                      <a:pt x="1610" y="2167"/>
                    </a:cubicBezTo>
                    <a:cubicBezTo>
                      <a:pt x="1436" y="2298"/>
                      <a:pt x="1305" y="2385"/>
                      <a:pt x="1131" y="2515"/>
                    </a:cubicBezTo>
                    <a:cubicBezTo>
                      <a:pt x="783" y="2733"/>
                      <a:pt x="479" y="2994"/>
                      <a:pt x="174" y="3255"/>
                    </a:cubicBezTo>
                    <a:cubicBezTo>
                      <a:pt x="44" y="3385"/>
                      <a:pt x="0" y="3603"/>
                      <a:pt x="131" y="3777"/>
                    </a:cubicBezTo>
                    <a:cubicBezTo>
                      <a:pt x="218" y="3907"/>
                      <a:pt x="348" y="3951"/>
                      <a:pt x="479" y="3951"/>
                    </a:cubicBezTo>
                    <a:lnTo>
                      <a:pt x="1262" y="4125"/>
                    </a:lnTo>
                    <a:cubicBezTo>
                      <a:pt x="1566" y="4168"/>
                      <a:pt x="1871" y="4212"/>
                      <a:pt x="2175" y="4299"/>
                    </a:cubicBezTo>
                    <a:cubicBezTo>
                      <a:pt x="2306" y="4603"/>
                      <a:pt x="2392" y="4908"/>
                      <a:pt x="2523" y="5168"/>
                    </a:cubicBezTo>
                    <a:cubicBezTo>
                      <a:pt x="2610" y="5473"/>
                      <a:pt x="2697" y="5647"/>
                      <a:pt x="2784" y="5908"/>
                    </a:cubicBezTo>
                    <a:cubicBezTo>
                      <a:pt x="2812" y="6130"/>
                      <a:pt x="2998" y="6263"/>
                      <a:pt x="3187" y="6263"/>
                    </a:cubicBezTo>
                    <a:cubicBezTo>
                      <a:pt x="3294" y="6263"/>
                      <a:pt x="3401" y="6220"/>
                      <a:pt x="3480" y="6125"/>
                    </a:cubicBezTo>
                    <a:cubicBezTo>
                      <a:pt x="3741" y="5777"/>
                      <a:pt x="3958" y="5429"/>
                      <a:pt x="4132" y="5038"/>
                    </a:cubicBezTo>
                    <a:cubicBezTo>
                      <a:pt x="4219" y="4864"/>
                      <a:pt x="4306" y="4690"/>
                      <a:pt x="4393" y="4560"/>
                    </a:cubicBezTo>
                    <a:cubicBezTo>
                      <a:pt x="4654" y="4560"/>
                      <a:pt x="4872" y="4516"/>
                      <a:pt x="5133" y="4473"/>
                    </a:cubicBezTo>
                    <a:lnTo>
                      <a:pt x="5220" y="4473"/>
                    </a:lnTo>
                    <a:cubicBezTo>
                      <a:pt x="5394" y="4473"/>
                      <a:pt x="5524" y="4429"/>
                      <a:pt x="5654" y="4429"/>
                    </a:cubicBezTo>
                    <a:lnTo>
                      <a:pt x="6046" y="4429"/>
                    </a:lnTo>
                    <a:cubicBezTo>
                      <a:pt x="6176" y="4429"/>
                      <a:pt x="6307" y="4386"/>
                      <a:pt x="6394" y="4255"/>
                    </a:cubicBezTo>
                    <a:cubicBezTo>
                      <a:pt x="6524" y="4125"/>
                      <a:pt x="6524" y="3864"/>
                      <a:pt x="6394" y="3733"/>
                    </a:cubicBezTo>
                    <a:lnTo>
                      <a:pt x="6002" y="3298"/>
                    </a:lnTo>
                    <a:cubicBezTo>
                      <a:pt x="5785" y="3037"/>
                      <a:pt x="5567" y="2733"/>
                      <a:pt x="5307" y="2515"/>
                    </a:cubicBezTo>
                    <a:cubicBezTo>
                      <a:pt x="5350" y="2254"/>
                      <a:pt x="5437" y="2037"/>
                      <a:pt x="5481" y="1776"/>
                    </a:cubicBezTo>
                    <a:cubicBezTo>
                      <a:pt x="5567" y="1472"/>
                      <a:pt x="5698" y="1124"/>
                      <a:pt x="5741" y="776"/>
                    </a:cubicBezTo>
                    <a:cubicBezTo>
                      <a:pt x="5785" y="602"/>
                      <a:pt x="5741" y="471"/>
                      <a:pt x="5611" y="384"/>
                    </a:cubicBezTo>
                    <a:cubicBezTo>
                      <a:pt x="5556" y="302"/>
                      <a:pt x="5466" y="271"/>
                      <a:pt x="5374" y="271"/>
                    </a:cubicBezTo>
                    <a:cubicBezTo>
                      <a:pt x="5321" y="271"/>
                      <a:pt x="5267" y="281"/>
                      <a:pt x="5220" y="297"/>
                    </a:cubicBezTo>
                    <a:cubicBezTo>
                      <a:pt x="4872" y="428"/>
                      <a:pt x="4567" y="558"/>
                      <a:pt x="4219" y="689"/>
                    </a:cubicBezTo>
                    <a:cubicBezTo>
                      <a:pt x="4002" y="776"/>
                      <a:pt x="3784" y="906"/>
                      <a:pt x="3567" y="950"/>
                    </a:cubicBezTo>
                    <a:cubicBezTo>
                      <a:pt x="3262" y="776"/>
                      <a:pt x="2958" y="558"/>
                      <a:pt x="2697" y="384"/>
                    </a:cubicBezTo>
                    <a:lnTo>
                      <a:pt x="2175" y="80"/>
                    </a:lnTo>
                    <a:cubicBezTo>
                      <a:pt x="2120" y="25"/>
                      <a:pt x="205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2"/>
            <p:cNvGrpSpPr/>
            <p:nvPr/>
          </p:nvGrpSpPr>
          <p:grpSpPr>
            <a:xfrm>
              <a:off x="3652874" y="-286137"/>
              <a:ext cx="1058175" cy="1159719"/>
              <a:chOff x="2155453" y="114363"/>
              <a:chExt cx="1058175" cy="1159719"/>
            </a:xfrm>
          </p:grpSpPr>
          <p:sp>
            <p:nvSpPr>
              <p:cNvPr id="73" name="Google Shape;73;p2"/>
              <p:cNvSpPr/>
              <p:nvPr/>
            </p:nvSpPr>
            <p:spPr>
              <a:xfrm>
                <a:off x="2486797" y="624196"/>
                <a:ext cx="76969" cy="78222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83" extrusionOk="0">
                    <a:moveTo>
                      <a:pt x="2044" y="1"/>
                    </a:moveTo>
                    <a:cubicBezTo>
                      <a:pt x="1783" y="174"/>
                      <a:pt x="1522" y="479"/>
                      <a:pt x="1261" y="696"/>
                    </a:cubicBezTo>
                    <a:cubicBezTo>
                      <a:pt x="957" y="609"/>
                      <a:pt x="609" y="522"/>
                      <a:pt x="305" y="435"/>
                    </a:cubicBezTo>
                    <a:cubicBezTo>
                      <a:pt x="261" y="435"/>
                      <a:pt x="218" y="522"/>
                      <a:pt x="261" y="522"/>
                    </a:cubicBezTo>
                    <a:cubicBezTo>
                      <a:pt x="261" y="609"/>
                      <a:pt x="305" y="653"/>
                      <a:pt x="348" y="740"/>
                    </a:cubicBezTo>
                    <a:cubicBezTo>
                      <a:pt x="392" y="783"/>
                      <a:pt x="392" y="870"/>
                      <a:pt x="435" y="957"/>
                    </a:cubicBezTo>
                    <a:cubicBezTo>
                      <a:pt x="479" y="1131"/>
                      <a:pt x="565" y="1305"/>
                      <a:pt x="652" y="1479"/>
                    </a:cubicBezTo>
                    <a:cubicBezTo>
                      <a:pt x="435" y="1740"/>
                      <a:pt x="261" y="2045"/>
                      <a:pt x="87" y="2349"/>
                    </a:cubicBezTo>
                    <a:cubicBezTo>
                      <a:pt x="0" y="2480"/>
                      <a:pt x="44" y="2480"/>
                      <a:pt x="87" y="2480"/>
                    </a:cubicBezTo>
                    <a:cubicBezTo>
                      <a:pt x="435" y="2436"/>
                      <a:pt x="783" y="2349"/>
                      <a:pt x="1174" y="2306"/>
                    </a:cubicBezTo>
                    <a:cubicBezTo>
                      <a:pt x="1435" y="2567"/>
                      <a:pt x="1653" y="2871"/>
                      <a:pt x="1870" y="3132"/>
                    </a:cubicBezTo>
                    <a:cubicBezTo>
                      <a:pt x="1870" y="3157"/>
                      <a:pt x="1899" y="3182"/>
                      <a:pt x="1924" y="3182"/>
                    </a:cubicBezTo>
                    <a:cubicBezTo>
                      <a:pt x="1942" y="3182"/>
                      <a:pt x="1957" y="3169"/>
                      <a:pt x="1957" y="3132"/>
                    </a:cubicBezTo>
                    <a:cubicBezTo>
                      <a:pt x="2044" y="2784"/>
                      <a:pt x="2044" y="2436"/>
                      <a:pt x="2131" y="2045"/>
                    </a:cubicBezTo>
                    <a:cubicBezTo>
                      <a:pt x="2305" y="2001"/>
                      <a:pt x="2479" y="1914"/>
                      <a:pt x="2610" y="1827"/>
                    </a:cubicBezTo>
                    <a:lnTo>
                      <a:pt x="2871" y="1740"/>
                    </a:lnTo>
                    <a:cubicBezTo>
                      <a:pt x="2914" y="1697"/>
                      <a:pt x="3001" y="1653"/>
                      <a:pt x="3045" y="1653"/>
                    </a:cubicBezTo>
                    <a:cubicBezTo>
                      <a:pt x="3088" y="1653"/>
                      <a:pt x="3132" y="1566"/>
                      <a:pt x="3088" y="1566"/>
                    </a:cubicBezTo>
                    <a:cubicBezTo>
                      <a:pt x="2784" y="1392"/>
                      <a:pt x="2523" y="1218"/>
                      <a:pt x="2218" y="1088"/>
                    </a:cubicBezTo>
                    <a:cubicBezTo>
                      <a:pt x="2175" y="740"/>
                      <a:pt x="2175" y="348"/>
                      <a:pt x="2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2258053" y="535480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45" y="1"/>
                    </a:moveTo>
                    <a:cubicBezTo>
                      <a:pt x="1740" y="218"/>
                      <a:pt x="1479" y="479"/>
                      <a:pt x="1218" y="696"/>
                    </a:cubicBezTo>
                    <a:cubicBezTo>
                      <a:pt x="914" y="609"/>
                      <a:pt x="566" y="523"/>
                      <a:pt x="262" y="479"/>
                    </a:cubicBezTo>
                    <a:cubicBezTo>
                      <a:pt x="253" y="470"/>
                      <a:pt x="244" y="467"/>
                      <a:pt x="236" y="467"/>
                    </a:cubicBezTo>
                    <a:cubicBezTo>
                      <a:pt x="204" y="467"/>
                      <a:pt x="183" y="523"/>
                      <a:pt x="218" y="523"/>
                    </a:cubicBezTo>
                    <a:cubicBezTo>
                      <a:pt x="262" y="609"/>
                      <a:pt x="262" y="696"/>
                      <a:pt x="305" y="740"/>
                    </a:cubicBezTo>
                    <a:cubicBezTo>
                      <a:pt x="348" y="827"/>
                      <a:pt x="392" y="914"/>
                      <a:pt x="392" y="1001"/>
                    </a:cubicBezTo>
                    <a:cubicBezTo>
                      <a:pt x="479" y="1131"/>
                      <a:pt x="522" y="1305"/>
                      <a:pt x="609" y="1479"/>
                    </a:cubicBezTo>
                    <a:cubicBezTo>
                      <a:pt x="435" y="1784"/>
                      <a:pt x="218" y="2045"/>
                      <a:pt x="44" y="2393"/>
                    </a:cubicBezTo>
                    <a:cubicBezTo>
                      <a:pt x="1" y="2393"/>
                      <a:pt x="44" y="2436"/>
                      <a:pt x="44" y="2436"/>
                    </a:cubicBezTo>
                    <a:cubicBezTo>
                      <a:pt x="435" y="2393"/>
                      <a:pt x="783" y="2349"/>
                      <a:pt x="1131" y="2306"/>
                    </a:cubicBezTo>
                    <a:cubicBezTo>
                      <a:pt x="1392" y="2567"/>
                      <a:pt x="1610" y="2871"/>
                      <a:pt x="1827" y="3132"/>
                    </a:cubicBezTo>
                    <a:cubicBezTo>
                      <a:pt x="1827" y="3154"/>
                      <a:pt x="1849" y="3165"/>
                      <a:pt x="1871" y="3165"/>
                    </a:cubicBezTo>
                    <a:cubicBezTo>
                      <a:pt x="1892" y="3165"/>
                      <a:pt x="1914" y="3154"/>
                      <a:pt x="1914" y="3132"/>
                    </a:cubicBezTo>
                    <a:cubicBezTo>
                      <a:pt x="2001" y="2784"/>
                      <a:pt x="2045" y="2393"/>
                      <a:pt x="2088" y="2045"/>
                    </a:cubicBezTo>
                    <a:cubicBezTo>
                      <a:pt x="2262" y="1958"/>
                      <a:pt x="2436" y="1914"/>
                      <a:pt x="2610" y="1827"/>
                    </a:cubicBezTo>
                    <a:lnTo>
                      <a:pt x="2828" y="1697"/>
                    </a:lnTo>
                    <a:cubicBezTo>
                      <a:pt x="2915" y="1697"/>
                      <a:pt x="2958" y="1653"/>
                      <a:pt x="3045" y="1610"/>
                    </a:cubicBezTo>
                    <a:cubicBezTo>
                      <a:pt x="3089" y="1610"/>
                      <a:pt x="3089" y="1566"/>
                      <a:pt x="3045" y="1523"/>
                    </a:cubicBezTo>
                    <a:cubicBezTo>
                      <a:pt x="2784" y="1392"/>
                      <a:pt x="2480" y="1218"/>
                      <a:pt x="2175" y="1044"/>
                    </a:cubicBezTo>
                    <a:cubicBezTo>
                      <a:pt x="2132" y="696"/>
                      <a:pt x="2132" y="349"/>
                      <a:pt x="2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2535947" y="361268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01" y="0"/>
                    </a:moveTo>
                    <a:cubicBezTo>
                      <a:pt x="1697" y="218"/>
                      <a:pt x="1436" y="479"/>
                      <a:pt x="1175" y="696"/>
                    </a:cubicBezTo>
                    <a:cubicBezTo>
                      <a:pt x="871" y="609"/>
                      <a:pt x="523" y="566"/>
                      <a:pt x="218" y="479"/>
                    </a:cubicBezTo>
                    <a:cubicBezTo>
                      <a:pt x="210" y="470"/>
                      <a:pt x="202" y="467"/>
                      <a:pt x="194" y="467"/>
                    </a:cubicBezTo>
                    <a:cubicBezTo>
                      <a:pt x="161" y="467"/>
                      <a:pt x="140" y="530"/>
                      <a:pt x="175" y="566"/>
                    </a:cubicBezTo>
                    <a:cubicBezTo>
                      <a:pt x="218" y="609"/>
                      <a:pt x="218" y="696"/>
                      <a:pt x="262" y="740"/>
                    </a:cubicBezTo>
                    <a:cubicBezTo>
                      <a:pt x="305" y="827"/>
                      <a:pt x="349" y="914"/>
                      <a:pt x="349" y="1001"/>
                    </a:cubicBezTo>
                    <a:cubicBezTo>
                      <a:pt x="436" y="1175"/>
                      <a:pt x="479" y="1348"/>
                      <a:pt x="566" y="1479"/>
                    </a:cubicBezTo>
                    <a:cubicBezTo>
                      <a:pt x="392" y="1783"/>
                      <a:pt x="175" y="2088"/>
                      <a:pt x="1" y="2392"/>
                    </a:cubicBezTo>
                    <a:cubicBezTo>
                      <a:pt x="1" y="2423"/>
                      <a:pt x="23" y="2454"/>
                      <a:pt x="51" y="2454"/>
                    </a:cubicBezTo>
                    <a:cubicBezTo>
                      <a:pt x="62" y="2454"/>
                      <a:pt x="75" y="2449"/>
                      <a:pt x="88" y="2436"/>
                    </a:cubicBezTo>
                    <a:cubicBezTo>
                      <a:pt x="436" y="2392"/>
                      <a:pt x="784" y="2349"/>
                      <a:pt x="1175" y="2305"/>
                    </a:cubicBezTo>
                    <a:cubicBezTo>
                      <a:pt x="1393" y="2566"/>
                      <a:pt x="1610" y="2871"/>
                      <a:pt x="1871" y="3132"/>
                    </a:cubicBezTo>
                    <a:cubicBezTo>
                      <a:pt x="1871" y="3153"/>
                      <a:pt x="1882" y="3164"/>
                      <a:pt x="1893" y="3164"/>
                    </a:cubicBezTo>
                    <a:cubicBezTo>
                      <a:pt x="1904" y="3164"/>
                      <a:pt x="1914" y="3153"/>
                      <a:pt x="1914" y="3132"/>
                    </a:cubicBezTo>
                    <a:cubicBezTo>
                      <a:pt x="2001" y="2740"/>
                      <a:pt x="2045" y="2392"/>
                      <a:pt x="2088" y="2044"/>
                    </a:cubicBezTo>
                    <a:cubicBezTo>
                      <a:pt x="2262" y="1957"/>
                      <a:pt x="2436" y="1914"/>
                      <a:pt x="2610" y="1827"/>
                    </a:cubicBezTo>
                    <a:cubicBezTo>
                      <a:pt x="2654" y="1783"/>
                      <a:pt x="2741" y="1740"/>
                      <a:pt x="2828" y="1696"/>
                    </a:cubicBezTo>
                    <a:cubicBezTo>
                      <a:pt x="2915" y="1696"/>
                      <a:pt x="2958" y="1653"/>
                      <a:pt x="3045" y="1609"/>
                    </a:cubicBezTo>
                    <a:cubicBezTo>
                      <a:pt x="3089" y="1609"/>
                      <a:pt x="3089" y="1566"/>
                      <a:pt x="3045" y="1522"/>
                    </a:cubicBezTo>
                    <a:cubicBezTo>
                      <a:pt x="2784" y="1392"/>
                      <a:pt x="2480" y="1218"/>
                      <a:pt x="2175" y="1044"/>
                    </a:cubicBezTo>
                    <a:cubicBezTo>
                      <a:pt x="2088" y="740"/>
                      <a:pt x="2088" y="392"/>
                      <a:pt x="2001" y="44"/>
                    </a:cubicBezTo>
                    <a:cubicBezTo>
                      <a:pt x="2001" y="44"/>
                      <a:pt x="2001" y="0"/>
                      <a:pt x="20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458340" y="166732"/>
                <a:ext cx="76576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3176" extrusionOk="0">
                    <a:moveTo>
                      <a:pt x="2028" y="0"/>
                    </a:moveTo>
                    <a:cubicBezTo>
                      <a:pt x="1767" y="218"/>
                      <a:pt x="1506" y="479"/>
                      <a:pt x="1245" y="696"/>
                    </a:cubicBezTo>
                    <a:cubicBezTo>
                      <a:pt x="941" y="609"/>
                      <a:pt x="593" y="566"/>
                      <a:pt x="288" y="479"/>
                    </a:cubicBezTo>
                    <a:cubicBezTo>
                      <a:pt x="245" y="479"/>
                      <a:pt x="201" y="522"/>
                      <a:pt x="245" y="566"/>
                    </a:cubicBezTo>
                    <a:cubicBezTo>
                      <a:pt x="245" y="609"/>
                      <a:pt x="288" y="696"/>
                      <a:pt x="332" y="740"/>
                    </a:cubicBezTo>
                    <a:cubicBezTo>
                      <a:pt x="375" y="827"/>
                      <a:pt x="419" y="914"/>
                      <a:pt x="419" y="1001"/>
                    </a:cubicBezTo>
                    <a:cubicBezTo>
                      <a:pt x="462" y="1175"/>
                      <a:pt x="549" y="1349"/>
                      <a:pt x="636" y="1479"/>
                    </a:cubicBezTo>
                    <a:cubicBezTo>
                      <a:pt x="462" y="1784"/>
                      <a:pt x="201" y="2088"/>
                      <a:pt x="71" y="2393"/>
                    </a:cubicBezTo>
                    <a:cubicBezTo>
                      <a:pt x="0" y="2428"/>
                      <a:pt x="15" y="2491"/>
                      <a:pt x="70" y="2491"/>
                    </a:cubicBezTo>
                    <a:cubicBezTo>
                      <a:pt x="83" y="2491"/>
                      <a:pt x="98" y="2488"/>
                      <a:pt x="114" y="2480"/>
                    </a:cubicBezTo>
                    <a:cubicBezTo>
                      <a:pt x="462" y="2436"/>
                      <a:pt x="810" y="2393"/>
                      <a:pt x="1158" y="2349"/>
                    </a:cubicBezTo>
                    <a:cubicBezTo>
                      <a:pt x="1376" y="2610"/>
                      <a:pt x="1637" y="2871"/>
                      <a:pt x="1854" y="3175"/>
                    </a:cubicBezTo>
                    <a:lnTo>
                      <a:pt x="1941" y="3175"/>
                    </a:lnTo>
                    <a:cubicBezTo>
                      <a:pt x="2028" y="2828"/>
                      <a:pt x="2028" y="2436"/>
                      <a:pt x="2115" y="2088"/>
                    </a:cubicBezTo>
                    <a:cubicBezTo>
                      <a:pt x="2289" y="2001"/>
                      <a:pt x="2463" y="1958"/>
                      <a:pt x="2593" y="1871"/>
                    </a:cubicBezTo>
                    <a:cubicBezTo>
                      <a:pt x="2680" y="1784"/>
                      <a:pt x="2767" y="1784"/>
                      <a:pt x="2854" y="1740"/>
                    </a:cubicBezTo>
                    <a:cubicBezTo>
                      <a:pt x="2898" y="1740"/>
                      <a:pt x="2985" y="1697"/>
                      <a:pt x="3028" y="1653"/>
                    </a:cubicBezTo>
                    <a:cubicBezTo>
                      <a:pt x="3072" y="1653"/>
                      <a:pt x="3115" y="1610"/>
                      <a:pt x="3072" y="1566"/>
                    </a:cubicBezTo>
                    <a:cubicBezTo>
                      <a:pt x="2767" y="1392"/>
                      <a:pt x="2506" y="1218"/>
                      <a:pt x="2202" y="1088"/>
                    </a:cubicBezTo>
                    <a:cubicBezTo>
                      <a:pt x="2158" y="740"/>
                      <a:pt x="2158" y="392"/>
                      <a:pt x="2071" y="44"/>
                    </a:cubicBezTo>
                    <a:lnTo>
                      <a:pt x="20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342493" y="841439"/>
                <a:ext cx="75912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209" extrusionOk="0">
                    <a:moveTo>
                      <a:pt x="1235" y="1"/>
                    </a:moveTo>
                    <a:cubicBezTo>
                      <a:pt x="1218" y="1"/>
                      <a:pt x="1197" y="11"/>
                      <a:pt x="1175" y="33"/>
                    </a:cubicBezTo>
                    <a:cubicBezTo>
                      <a:pt x="1088" y="381"/>
                      <a:pt x="1088" y="773"/>
                      <a:pt x="1001" y="1120"/>
                    </a:cubicBezTo>
                    <a:cubicBezTo>
                      <a:pt x="827" y="1207"/>
                      <a:pt x="696" y="1294"/>
                      <a:pt x="522" y="1381"/>
                    </a:cubicBezTo>
                    <a:lnTo>
                      <a:pt x="305" y="1468"/>
                    </a:lnTo>
                    <a:cubicBezTo>
                      <a:pt x="218" y="1512"/>
                      <a:pt x="131" y="1512"/>
                      <a:pt x="87" y="1555"/>
                    </a:cubicBezTo>
                    <a:cubicBezTo>
                      <a:pt x="44" y="1555"/>
                      <a:pt x="1" y="1642"/>
                      <a:pt x="44" y="1642"/>
                    </a:cubicBezTo>
                    <a:cubicBezTo>
                      <a:pt x="348" y="1816"/>
                      <a:pt x="609" y="1990"/>
                      <a:pt x="914" y="2121"/>
                    </a:cubicBezTo>
                    <a:cubicBezTo>
                      <a:pt x="1001" y="2469"/>
                      <a:pt x="1001" y="2817"/>
                      <a:pt x="1044" y="3165"/>
                    </a:cubicBezTo>
                    <a:cubicBezTo>
                      <a:pt x="1044" y="3165"/>
                      <a:pt x="1044" y="3208"/>
                      <a:pt x="1044" y="3208"/>
                    </a:cubicBezTo>
                    <a:lnTo>
                      <a:pt x="1088" y="3208"/>
                    </a:lnTo>
                    <a:cubicBezTo>
                      <a:pt x="1349" y="2991"/>
                      <a:pt x="1610" y="2730"/>
                      <a:pt x="1871" y="2512"/>
                    </a:cubicBezTo>
                    <a:cubicBezTo>
                      <a:pt x="2219" y="2599"/>
                      <a:pt x="2523" y="2686"/>
                      <a:pt x="2871" y="2730"/>
                    </a:cubicBezTo>
                    <a:cubicBezTo>
                      <a:pt x="2879" y="2738"/>
                      <a:pt x="2886" y="2742"/>
                      <a:pt x="2891" y="2742"/>
                    </a:cubicBezTo>
                    <a:cubicBezTo>
                      <a:pt x="2913" y="2742"/>
                      <a:pt x="2906" y="2678"/>
                      <a:pt x="2871" y="2643"/>
                    </a:cubicBezTo>
                    <a:cubicBezTo>
                      <a:pt x="2871" y="2599"/>
                      <a:pt x="2828" y="2512"/>
                      <a:pt x="2784" y="2469"/>
                    </a:cubicBezTo>
                    <a:cubicBezTo>
                      <a:pt x="2741" y="2382"/>
                      <a:pt x="2741" y="2295"/>
                      <a:pt x="2697" y="2208"/>
                    </a:cubicBezTo>
                    <a:cubicBezTo>
                      <a:pt x="2654" y="2034"/>
                      <a:pt x="2567" y="1903"/>
                      <a:pt x="2480" y="1729"/>
                    </a:cubicBezTo>
                    <a:cubicBezTo>
                      <a:pt x="2654" y="1425"/>
                      <a:pt x="2915" y="1164"/>
                      <a:pt x="3089" y="816"/>
                    </a:cubicBezTo>
                    <a:cubicBezTo>
                      <a:pt x="3089" y="785"/>
                      <a:pt x="3067" y="754"/>
                      <a:pt x="3039" y="754"/>
                    </a:cubicBezTo>
                    <a:cubicBezTo>
                      <a:pt x="3027" y="754"/>
                      <a:pt x="3014" y="760"/>
                      <a:pt x="3002" y="773"/>
                    </a:cubicBezTo>
                    <a:cubicBezTo>
                      <a:pt x="2654" y="816"/>
                      <a:pt x="2306" y="859"/>
                      <a:pt x="1914" y="903"/>
                    </a:cubicBezTo>
                    <a:cubicBezTo>
                      <a:pt x="1740" y="599"/>
                      <a:pt x="1523" y="338"/>
                      <a:pt x="1262" y="33"/>
                    </a:cubicBezTo>
                    <a:cubicBezTo>
                      <a:pt x="1262" y="11"/>
                      <a:pt x="1251" y="1"/>
                      <a:pt x="1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155453" y="934431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1202" y="0"/>
                    </a:moveTo>
                    <a:cubicBezTo>
                      <a:pt x="1185" y="0"/>
                      <a:pt x="1175" y="11"/>
                      <a:pt x="1175" y="33"/>
                    </a:cubicBezTo>
                    <a:cubicBezTo>
                      <a:pt x="1044" y="381"/>
                      <a:pt x="1044" y="729"/>
                      <a:pt x="1001" y="1120"/>
                    </a:cubicBezTo>
                    <a:cubicBezTo>
                      <a:pt x="827" y="1164"/>
                      <a:pt x="653" y="1251"/>
                      <a:pt x="479" y="1338"/>
                    </a:cubicBezTo>
                    <a:lnTo>
                      <a:pt x="261" y="1425"/>
                    </a:lnTo>
                    <a:cubicBezTo>
                      <a:pt x="174" y="1468"/>
                      <a:pt x="131" y="1468"/>
                      <a:pt x="44" y="1512"/>
                    </a:cubicBezTo>
                    <a:cubicBezTo>
                      <a:pt x="0" y="1512"/>
                      <a:pt x="0" y="1599"/>
                      <a:pt x="44" y="1599"/>
                    </a:cubicBezTo>
                    <a:cubicBezTo>
                      <a:pt x="305" y="1773"/>
                      <a:pt x="609" y="1947"/>
                      <a:pt x="914" y="2077"/>
                    </a:cubicBezTo>
                    <a:cubicBezTo>
                      <a:pt x="957" y="2425"/>
                      <a:pt x="957" y="2773"/>
                      <a:pt x="1044" y="3121"/>
                    </a:cubicBezTo>
                    <a:lnTo>
                      <a:pt x="1044" y="3165"/>
                    </a:lnTo>
                    <a:cubicBezTo>
                      <a:pt x="1348" y="2947"/>
                      <a:pt x="1609" y="2686"/>
                      <a:pt x="1870" y="2469"/>
                    </a:cubicBezTo>
                    <a:cubicBezTo>
                      <a:pt x="2175" y="2556"/>
                      <a:pt x="2523" y="2643"/>
                      <a:pt x="2827" y="2686"/>
                    </a:cubicBezTo>
                    <a:cubicBezTo>
                      <a:pt x="2871" y="2686"/>
                      <a:pt x="2914" y="2643"/>
                      <a:pt x="2871" y="2643"/>
                    </a:cubicBezTo>
                    <a:cubicBezTo>
                      <a:pt x="2827" y="2556"/>
                      <a:pt x="2827" y="2512"/>
                      <a:pt x="2784" y="2425"/>
                    </a:cubicBezTo>
                    <a:cubicBezTo>
                      <a:pt x="2740" y="2338"/>
                      <a:pt x="2697" y="2251"/>
                      <a:pt x="2653" y="2208"/>
                    </a:cubicBezTo>
                    <a:cubicBezTo>
                      <a:pt x="2610" y="2034"/>
                      <a:pt x="2566" y="1860"/>
                      <a:pt x="2479" y="1686"/>
                    </a:cubicBezTo>
                    <a:cubicBezTo>
                      <a:pt x="2697" y="1381"/>
                      <a:pt x="2914" y="1077"/>
                      <a:pt x="3132" y="729"/>
                    </a:cubicBezTo>
                    <a:cubicBezTo>
                      <a:pt x="3132" y="704"/>
                      <a:pt x="3103" y="679"/>
                      <a:pt x="3078" y="679"/>
                    </a:cubicBezTo>
                    <a:cubicBezTo>
                      <a:pt x="3060" y="679"/>
                      <a:pt x="3045" y="692"/>
                      <a:pt x="3045" y="729"/>
                    </a:cubicBezTo>
                    <a:cubicBezTo>
                      <a:pt x="2697" y="729"/>
                      <a:pt x="2305" y="816"/>
                      <a:pt x="1957" y="816"/>
                    </a:cubicBezTo>
                    <a:cubicBezTo>
                      <a:pt x="1696" y="555"/>
                      <a:pt x="1479" y="294"/>
                      <a:pt x="1262" y="33"/>
                    </a:cubicBezTo>
                    <a:cubicBezTo>
                      <a:pt x="1240" y="11"/>
                      <a:pt x="1218" y="0"/>
                      <a:pt x="1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510291" y="260683"/>
                <a:ext cx="45636" cy="101986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4150" extrusionOk="0">
                    <a:moveTo>
                      <a:pt x="99" y="1"/>
                    </a:moveTo>
                    <a:cubicBezTo>
                      <a:pt x="51" y="1"/>
                      <a:pt x="1" y="38"/>
                      <a:pt x="1" y="92"/>
                    </a:cubicBezTo>
                    <a:cubicBezTo>
                      <a:pt x="88" y="788"/>
                      <a:pt x="262" y="1440"/>
                      <a:pt x="566" y="2049"/>
                    </a:cubicBezTo>
                    <a:cubicBezTo>
                      <a:pt x="871" y="2701"/>
                      <a:pt x="1132" y="3397"/>
                      <a:pt x="1480" y="4050"/>
                    </a:cubicBezTo>
                    <a:cubicBezTo>
                      <a:pt x="1508" y="4120"/>
                      <a:pt x="1559" y="4150"/>
                      <a:pt x="1614" y="4150"/>
                    </a:cubicBezTo>
                    <a:cubicBezTo>
                      <a:pt x="1728" y="4150"/>
                      <a:pt x="1857" y="4023"/>
                      <a:pt x="1828" y="3876"/>
                    </a:cubicBezTo>
                    <a:cubicBezTo>
                      <a:pt x="1523" y="3223"/>
                      <a:pt x="1219" y="2571"/>
                      <a:pt x="958" y="1875"/>
                    </a:cubicBezTo>
                    <a:cubicBezTo>
                      <a:pt x="784" y="1223"/>
                      <a:pt x="523" y="614"/>
                      <a:pt x="175" y="48"/>
                    </a:cubicBezTo>
                    <a:cubicBezTo>
                      <a:pt x="158" y="15"/>
                      <a:pt x="129" y="1"/>
                      <a:pt x="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522480" y="442071"/>
                <a:ext cx="38091" cy="170280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6929" extrusionOk="0">
                    <a:moveTo>
                      <a:pt x="1449" y="1"/>
                    </a:moveTo>
                    <a:cubicBezTo>
                      <a:pt x="1410" y="1"/>
                      <a:pt x="1375" y="22"/>
                      <a:pt x="1375" y="61"/>
                    </a:cubicBezTo>
                    <a:cubicBezTo>
                      <a:pt x="984" y="1105"/>
                      <a:pt x="766" y="2149"/>
                      <a:pt x="636" y="3236"/>
                    </a:cubicBezTo>
                    <a:cubicBezTo>
                      <a:pt x="418" y="4410"/>
                      <a:pt x="201" y="5541"/>
                      <a:pt x="27" y="6716"/>
                    </a:cubicBezTo>
                    <a:cubicBezTo>
                      <a:pt x="1" y="6845"/>
                      <a:pt x="130" y="6929"/>
                      <a:pt x="247" y="6929"/>
                    </a:cubicBezTo>
                    <a:cubicBezTo>
                      <a:pt x="326" y="6929"/>
                      <a:pt x="401" y="6890"/>
                      <a:pt x="418" y="6803"/>
                    </a:cubicBezTo>
                    <a:cubicBezTo>
                      <a:pt x="636" y="5628"/>
                      <a:pt x="810" y="4454"/>
                      <a:pt x="1027" y="3280"/>
                    </a:cubicBezTo>
                    <a:cubicBezTo>
                      <a:pt x="1288" y="2236"/>
                      <a:pt x="1462" y="1192"/>
                      <a:pt x="1549" y="105"/>
                    </a:cubicBezTo>
                    <a:cubicBezTo>
                      <a:pt x="1549" y="33"/>
                      <a:pt x="1496" y="1"/>
                      <a:pt x="1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328977" y="596279"/>
                <a:ext cx="152144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2707" extrusionOk="0">
                    <a:moveTo>
                      <a:pt x="211" y="0"/>
                    </a:moveTo>
                    <a:cubicBezTo>
                      <a:pt x="95" y="0"/>
                      <a:pt x="1" y="187"/>
                      <a:pt x="159" y="267"/>
                    </a:cubicBezTo>
                    <a:cubicBezTo>
                      <a:pt x="1986" y="1224"/>
                      <a:pt x="3856" y="2050"/>
                      <a:pt x="5857" y="2702"/>
                    </a:cubicBezTo>
                    <a:cubicBezTo>
                      <a:pt x="5871" y="2705"/>
                      <a:pt x="5885" y="2706"/>
                      <a:pt x="5898" y="2706"/>
                    </a:cubicBezTo>
                    <a:cubicBezTo>
                      <a:pt x="6090" y="2706"/>
                      <a:pt x="6190" y="2433"/>
                      <a:pt x="5987" y="2311"/>
                    </a:cubicBezTo>
                    <a:cubicBezTo>
                      <a:pt x="4073" y="1615"/>
                      <a:pt x="2160" y="702"/>
                      <a:pt x="246" y="6"/>
                    </a:cubicBezTo>
                    <a:cubicBezTo>
                      <a:pt x="234" y="2"/>
                      <a:pt x="22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395059" y="703008"/>
                <a:ext cx="114003" cy="14103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5739" extrusionOk="0">
                    <a:moveTo>
                      <a:pt x="4480" y="0"/>
                    </a:moveTo>
                    <a:cubicBezTo>
                      <a:pt x="4462" y="0"/>
                      <a:pt x="4445" y="4"/>
                      <a:pt x="4429" y="12"/>
                    </a:cubicBezTo>
                    <a:cubicBezTo>
                      <a:pt x="3646" y="838"/>
                      <a:pt x="2907" y="1708"/>
                      <a:pt x="2254" y="2622"/>
                    </a:cubicBezTo>
                    <a:cubicBezTo>
                      <a:pt x="1558" y="3578"/>
                      <a:pt x="819" y="4535"/>
                      <a:pt x="123" y="5492"/>
                    </a:cubicBezTo>
                    <a:cubicBezTo>
                      <a:pt x="0" y="5615"/>
                      <a:pt x="138" y="5738"/>
                      <a:pt x="276" y="5738"/>
                    </a:cubicBezTo>
                    <a:cubicBezTo>
                      <a:pt x="333" y="5738"/>
                      <a:pt x="389" y="5717"/>
                      <a:pt x="428" y="5666"/>
                    </a:cubicBezTo>
                    <a:cubicBezTo>
                      <a:pt x="1167" y="4666"/>
                      <a:pt x="1950" y="3709"/>
                      <a:pt x="2733" y="2752"/>
                    </a:cubicBezTo>
                    <a:cubicBezTo>
                      <a:pt x="3429" y="1926"/>
                      <a:pt x="4038" y="1056"/>
                      <a:pt x="4603" y="142"/>
                    </a:cubicBezTo>
                    <a:cubicBezTo>
                      <a:pt x="4638" y="71"/>
                      <a:pt x="4558" y="0"/>
                      <a:pt x="44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239131" y="899952"/>
                <a:ext cx="110858" cy="69621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833" extrusionOk="0">
                    <a:moveTo>
                      <a:pt x="4380" y="1"/>
                    </a:moveTo>
                    <a:cubicBezTo>
                      <a:pt x="3598" y="392"/>
                      <a:pt x="2902" y="914"/>
                      <a:pt x="2206" y="1349"/>
                    </a:cubicBezTo>
                    <a:cubicBezTo>
                      <a:pt x="1466" y="1784"/>
                      <a:pt x="814" y="2132"/>
                      <a:pt x="162" y="2523"/>
                    </a:cubicBezTo>
                    <a:cubicBezTo>
                      <a:pt x="1" y="2604"/>
                      <a:pt x="137" y="2833"/>
                      <a:pt x="296" y="2833"/>
                    </a:cubicBezTo>
                    <a:cubicBezTo>
                      <a:pt x="309" y="2833"/>
                      <a:pt x="322" y="2831"/>
                      <a:pt x="336" y="2828"/>
                    </a:cubicBezTo>
                    <a:cubicBezTo>
                      <a:pt x="1858" y="2175"/>
                      <a:pt x="3250" y="1262"/>
                      <a:pt x="4467" y="131"/>
                    </a:cubicBezTo>
                    <a:cubicBezTo>
                      <a:pt x="4511" y="44"/>
                      <a:pt x="4424" y="1"/>
                      <a:pt x="4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808509" y="749258"/>
                <a:ext cx="75912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39" extrusionOk="0">
                    <a:moveTo>
                      <a:pt x="2045" y="0"/>
                    </a:moveTo>
                    <a:cubicBezTo>
                      <a:pt x="1740" y="174"/>
                      <a:pt x="1479" y="435"/>
                      <a:pt x="1218" y="696"/>
                    </a:cubicBezTo>
                    <a:cubicBezTo>
                      <a:pt x="914" y="566"/>
                      <a:pt x="566" y="522"/>
                      <a:pt x="261" y="435"/>
                    </a:cubicBezTo>
                    <a:cubicBezTo>
                      <a:pt x="218" y="435"/>
                      <a:pt x="174" y="479"/>
                      <a:pt x="218" y="522"/>
                    </a:cubicBezTo>
                    <a:cubicBezTo>
                      <a:pt x="261" y="609"/>
                      <a:pt x="261" y="653"/>
                      <a:pt x="305" y="740"/>
                    </a:cubicBezTo>
                    <a:cubicBezTo>
                      <a:pt x="348" y="783"/>
                      <a:pt x="392" y="870"/>
                      <a:pt x="435" y="957"/>
                    </a:cubicBezTo>
                    <a:cubicBezTo>
                      <a:pt x="479" y="1131"/>
                      <a:pt x="522" y="1305"/>
                      <a:pt x="609" y="1435"/>
                    </a:cubicBezTo>
                    <a:cubicBezTo>
                      <a:pt x="435" y="1740"/>
                      <a:pt x="218" y="2044"/>
                      <a:pt x="44" y="2349"/>
                    </a:cubicBezTo>
                    <a:cubicBezTo>
                      <a:pt x="1" y="2392"/>
                      <a:pt x="44" y="2436"/>
                      <a:pt x="44" y="2436"/>
                    </a:cubicBezTo>
                    <a:cubicBezTo>
                      <a:pt x="435" y="2392"/>
                      <a:pt x="783" y="2349"/>
                      <a:pt x="1131" y="2305"/>
                    </a:cubicBezTo>
                    <a:cubicBezTo>
                      <a:pt x="1392" y="2566"/>
                      <a:pt x="1610" y="2827"/>
                      <a:pt x="1827" y="3088"/>
                    </a:cubicBezTo>
                    <a:cubicBezTo>
                      <a:pt x="1827" y="3113"/>
                      <a:pt x="1856" y="3138"/>
                      <a:pt x="1881" y="3138"/>
                    </a:cubicBezTo>
                    <a:cubicBezTo>
                      <a:pt x="1899" y="3138"/>
                      <a:pt x="1914" y="3125"/>
                      <a:pt x="1914" y="3088"/>
                    </a:cubicBezTo>
                    <a:cubicBezTo>
                      <a:pt x="2045" y="2740"/>
                      <a:pt x="2045" y="2392"/>
                      <a:pt x="2088" y="2001"/>
                    </a:cubicBezTo>
                    <a:cubicBezTo>
                      <a:pt x="2262" y="1957"/>
                      <a:pt x="2436" y="1870"/>
                      <a:pt x="2610" y="1783"/>
                    </a:cubicBezTo>
                    <a:lnTo>
                      <a:pt x="2828" y="1696"/>
                    </a:lnTo>
                    <a:cubicBezTo>
                      <a:pt x="2915" y="1653"/>
                      <a:pt x="2958" y="1653"/>
                      <a:pt x="3045" y="1609"/>
                    </a:cubicBezTo>
                    <a:cubicBezTo>
                      <a:pt x="3089" y="1609"/>
                      <a:pt x="3089" y="1522"/>
                      <a:pt x="3045" y="1522"/>
                    </a:cubicBezTo>
                    <a:cubicBezTo>
                      <a:pt x="2784" y="1349"/>
                      <a:pt x="2480" y="1175"/>
                      <a:pt x="2175" y="1044"/>
                    </a:cubicBezTo>
                    <a:cubicBezTo>
                      <a:pt x="2132" y="696"/>
                      <a:pt x="2132" y="348"/>
                      <a:pt x="2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037253" y="837974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44" y="0"/>
                    </a:moveTo>
                    <a:cubicBezTo>
                      <a:pt x="1740" y="174"/>
                      <a:pt x="1479" y="479"/>
                      <a:pt x="1218" y="696"/>
                    </a:cubicBezTo>
                    <a:cubicBezTo>
                      <a:pt x="913" y="609"/>
                      <a:pt x="565" y="522"/>
                      <a:pt x="261" y="435"/>
                    </a:cubicBezTo>
                    <a:cubicBezTo>
                      <a:pt x="218" y="435"/>
                      <a:pt x="174" y="522"/>
                      <a:pt x="218" y="522"/>
                    </a:cubicBezTo>
                    <a:cubicBezTo>
                      <a:pt x="261" y="609"/>
                      <a:pt x="261" y="653"/>
                      <a:pt x="305" y="740"/>
                    </a:cubicBezTo>
                    <a:cubicBezTo>
                      <a:pt x="348" y="783"/>
                      <a:pt x="391" y="870"/>
                      <a:pt x="435" y="957"/>
                    </a:cubicBezTo>
                    <a:cubicBezTo>
                      <a:pt x="478" y="1131"/>
                      <a:pt x="522" y="1305"/>
                      <a:pt x="609" y="1479"/>
                    </a:cubicBezTo>
                    <a:cubicBezTo>
                      <a:pt x="435" y="1740"/>
                      <a:pt x="218" y="2044"/>
                      <a:pt x="44" y="2349"/>
                    </a:cubicBezTo>
                    <a:cubicBezTo>
                      <a:pt x="0" y="2479"/>
                      <a:pt x="87" y="2479"/>
                      <a:pt x="87" y="2479"/>
                    </a:cubicBezTo>
                    <a:cubicBezTo>
                      <a:pt x="435" y="2436"/>
                      <a:pt x="783" y="2349"/>
                      <a:pt x="1174" y="2305"/>
                    </a:cubicBezTo>
                    <a:cubicBezTo>
                      <a:pt x="1435" y="2566"/>
                      <a:pt x="1653" y="2871"/>
                      <a:pt x="1870" y="3132"/>
                    </a:cubicBezTo>
                    <a:cubicBezTo>
                      <a:pt x="1870" y="3153"/>
                      <a:pt x="1892" y="3164"/>
                      <a:pt x="1914" y="3164"/>
                    </a:cubicBezTo>
                    <a:cubicBezTo>
                      <a:pt x="1935" y="3164"/>
                      <a:pt x="1957" y="3153"/>
                      <a:pt x="1957" y="3132"/>
                    </a:cubicBezTo>
                    <a:cubicBezTo>
                      <a:pt x="2044" y="2784"/>
                      <a:pt x="2044" y="2436"/>
                      <a:pt x="2131" y="2044"/>
                    </a:cubicBezTo>
                    <a:cubicBezTo>
                      <a:pt x="2305" y="2001"/>
                      <a:pt x="2479" y="1914"/>
                      <a:pt x="2610" y="1827"/>
                    </a:cubicBezTo>
                    <a:lnTo>
                      <a:pt x="2871" y="1740"/>
                    </a:lnTo>
                    <a:cubicBezTo>
                      <a:pt x="2914" y="1696"/>
                      <a:pt x="3001" y="1653"/>
                      <a:pt x="3045" y="1653"/>
                    </a:cubicBezTo>
                    <a:cubicBezTo>
                      <a:pt x="3088" y="1609"/>
                      <a:pt x="3088" y="1566"/>
                      <a:pt x="3045" y="1566"/>
                    </a:cubicBezTo>
                    <a:cubicBezTo>
                      <a:pt x="2784" y="1392"/>
                      <a:pt x="2479" y="1218"/>
                      <a:pt x="2175" y="1087"/>
                    </a:cubicBezTo>
                    <a:cubicBezTo>
                      <a:pt x="2131" y="740"/>
                      <a:pt x="2131" y="348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950675" y="522652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2001" y="1"/>
                    </a:moveTo>
                    <a:cubicBezTo>
                      <a:pt x="1696" y="218"/>
                      <a:pt x="1435" y="479"/>
                      <a:pt x="1174" y="697"/>
                    </a:cubicBezTo>
                    <a:cubicBezTo>
                      <a:pt x="870" y="610"/>
                      <a:pt x="566" y="566"/>
                      <a:pt x="218" y="479"/>
                    </a:cubicBezTo>
                    <a:cubicBezTo>
                      <a:pt x="209" y="471"/>
                      <a:pt x="201" y="467"/>
                      <a:pt x="193" y="467"/>
                    </a:cubicBezTo>
                    <a:cubicBezTo>
                      <a:pt x="161" y="467"/>
                      <a:pt x="139" y="531"/>
                      <a:pt x="174" y="566"/>
                    </a:cubicBezTo>
                    <a:cubicBezTo>
                      <a:pt x="218" y="610"/>
                      <a:pt x="261" y="697"/>
                      <a:pt x="261" y="740"/>
                    </a:cubicBezTo>
                    <a:cubicBezTo>
                      <a:pt x="305" y="827"/>
                      <a:pt x="348" y="914"/>
                      <a:pt x="392" y="1001"/>
                    </a:cubicBezTo>
                    <a:cubicBezTo>
                      <a:pt x="435" y="1175"/>
                      <a:pt x="522" y="1349"/>
                      <a:pt x="609" y="1479"/>
                    </a:cubicBezTo>
                    <a:cubicBezTo>
                      <a:pt x="392" y="1784"/>
                      <a:pt x="174" y="2088"/>
                      <a:pt x="0" y="2393"/>
                    </a:cubicBezTo>
                    <a:cubicBezTo>
                      <a:pt x="0" y="2424"/>
                      <a:pt x="22" y="2454"/>
                      <a:pt x="50" y="2454"/>
                    </a:cubicBezTo>
                    <a:cubicBezTo>
                      <a:pt x="62" y="2454"/>
                      <a:pt x="74" y="2449"/>
                      <a:pt x="87" y="2436"/>
                    </a:cubicBezTo>
                    <a:cubicBezTo>
                      <a:pt x="435" y="2393"/>
                      <a:pt x="783" y="2349"/>
                      <a:pt x="1174" y="2306"/>
                    </a:cubicBezTo>
                    <a:cubicBezTo>
                      <a:pt x="1392" y="2567"/>
                      <a:pt x="1609" y="2828"/>
                      <a:pt x="1870" y="3132"/>
                    </a:cubicBezTo>
                    <a:cubicBezTo>
                      <a:pt x="1870" y="3154"/>
                      <a:pt x="1881" y="3165"/>
                      <a:pt x="1897" y="3165"/>
                    </a:cubicBezTo>
                    <a:cubicBezTo>
                      <a:pt x="1914" y="3165"/>
                      <a:pt x="1936" y="3154"/>
                      <a:pt x="1957" y="3132"/>
                    </a:cubicBezTo>
                    <a:cubicBezTo>
                      <a:pt x="2044" y="2784"/>
                      <a:pt x="2044" y="2393"/>
                      <a:pt x="2131" y="2045"/>
                    </a:cubicBezTo>
                    <a:cubicBezTo>
                      <a:pt x="2305" y="1958"/>
                      <a:pt x="2436" y="1914"/>
                      <a:pt x="2610" y="1827"/>
                    </a:cubicBezTo>
                    <a:cubicBezTo>
                      <a:pt x="2697" y="1784"/>
                      <a:pt x="2784" y="1740"/>
                      <a:pt x="2827" y="1697"/>
                    </a:cubicBezTo>
                    <a:cubicBezTo>
                      <a:pt x="2914" y="1697"/>
                      <a:pt x="3001" y="1653"/>
                      <a:pt x="3045" y="1610"/>
                    </a:cubicBezTo>
                    <a:cubicBezTo>
                      <a:pt x="3088" y="1610"/>
                      <a:pt x="3132" y="1566"/>
                      <a:pt x="3088" y="1523"/>
                    </a:cubicBezTo>
                    <a:cubicBezTo>
                      <a:pt x="2784" y="1349"/>
                      <a:pt x="2479" y="1175"/>
                      <a:pt x="2218" y="1045"/>
                    </a:cubicBezTo>
                    <a:cubicBezTo>
                      <a:pt x="2088" y="697"/>
                      <a:pt x="2088" y="349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136634" y="429660"/>
                <a:ext cx="76993" cy="78591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198" extrusionOk="0">
                    <a:moveTo>
                      <a:pt x="2045" y="1"/>
                    </a:moveTo>
                    <a:cubicBezTo>
                      <a:pt x="1784" y="218"/>
                      <a:pt x="1523" y="479"/>
                      <a:pt x="1262" y="740"/>
                    </a:cubicBezTo>
                    <a:cubicBezTo>
                      <a:pt x="958" y="610"/>
                      <a:pt x="610" y="566"/>
                      <a:pt x="305" y="479"/>
                    </a:cubicBezTo>
                    <a:cubicBezTo>
                      <a:pt x="218" y="479"/>
                      <a:pt x="218" y="566"/>
                      <a:pt x="262" y="566"/>
                    </a:cubicBezTo>
                    <a:cubicBezTo>
                      <a:pt x="262" y="653"/>
                      <a:pt x="305" y="697"/>
                      <a:pt x="349" y="784"/>
                    </a:cubicBezTo>
                    <a:cubicBezTo>
                      <a:pt x="392" y="827"/>
                      <a:pt x="392" y="914"/>
                      <a:pt x="436" y="1001"/>
                    </a:cubicBezTo>
                    <a:cubicBezTo>
                      <a:pt x="479" y="1175"/>
                      <a:pt x="566" y="1349"/>
                      <a:pt x="653" y="1523"/>
                    </a:cubicBezTo>
                    <a:cubicBezTo>
                      <a:pt x="479" y="1827"/>
                      <a:pt x="218" y="2088"/>
                      <a:pt x="88" y="2393"/>
                    </a:cubicBezTo>
                    <a:cubicBezTo>
                      <a:pt x="1" y="2480"/>
                      <a:pt x="44" y="2480"/>
                      <a:pt x="88" y="2480"/>
                    </a:cubicBezTo>
                    <a:cubicBezTo>
                      <a:pt x="436" y="2436"/>
                      <a:pt x="784" y="2349"/>
                      <a:pt x="1175" y="2349"/>
                    </a:cubicBezTo>
                    <a:cubicBezTo>
                      <a:pt x="1436" y="2610"/>
                      <a:pt x="1654" y="2871"/>
                      <a:pt x="1871" y="3132"/>
                    </a:cubicBezTo>
                    <a:cubicBezTo>
                      <a:pt x="1871" y="3176"/>
                      <a:pt x="1893" y="3198"/>
                      <a:pt x="1915" y="3198"/>
                    </a:cubicBezTo>
                    <a:cubicBezTo>
                      <a:pt x="1936" y="3198"/>
                      <a:pt x="1958" y="3176"/>
                      <a:pt x="1958" y="3132"/>
                    </a:cubicBezTo>
                    <a:cubicBezTo>
                      <a:pt x="2045" y="2784"/>
                      <a:pt x="2089" y="2436"/>
                      <a:pt x="2132" y="2088"/>
                    </a:cubicBezTo>
                    <a:cubicBezTo>
                      <a:pt x="2306" y="2045"/>
                      <a:pt x="2480" y="1958"/>
                      <a:pt x="2611" y="1871"/>
                    </a:cubicBezTo>
                    <a:lnTo>
                      <a:pt x="2871" y="1740"/>
                    </a:lnTo>
                    <a:cubicBezTo>
                      <a:pt x="2915" y="1740"/>
                      <a:pt x="3002" y="1697"/>
                      <a:pt x="3045" y="1654"/>
                    </a:cubicBezTo>
                    <a:cubicBezTo>
                      <a:pt x="3089" y="1654"/>
                      <a:pt x="3132" y="1610"/>
                      <a:pt x="3089" y="1567"/>
                    </a:cubicBezTo>
                    <a:cubicBezTo>
                      <a:pt x="2784" y="1436"/>
                      <a:pt x="2524" y="1262"/>
                      <a:pt x="2219" y="1088"/>
                    </a:cubicBezTo>
                    <a:cubicBezTo>
                      <a:pt x="2176" y="740"/>
                      <a:pt x="2176" y="392"/>
                      <a:pt x="2089" y="44"/>
                    </a:cubicBezTo>
                    <a:cubicBezTo>
                      <a:pt x="2089" y="44"/>
                      <a:pt x="2089" y="44"/>
                      <a:pt x="2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758277" y="1002823"/>
                <a:ext cx="74831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6" extrusionOk="0">
                    <a:moveTo>
                      <a:pt x="1202" y="1"/>
                    </a:moveTo>
                    <a:cubicBezTo>
                      <a:pt x="1186" y="1"/>
                      <a:pt x="1175" y="12"/>
                      <a:pt x="1175" y="34"/>
                    </a:cubicBezTo>
                    <a:cubicBezTo>
                      <a:pt x="1044" y="382"/>
                      <a:pt x="1044" y="729"/>
                      <a:pt x="1001" y="1121"/>
                    </a:cubicBezTo>
                    <a:cubicBezTo>
                      <a:pt x="827" y="1164"/>
                      <a:pt x="653" y="1251"/>
                      <a:pt x="479" y="1338"/>
                    </a:cubicBezTo>
                    <a:lnTo>
                      <a:pt x="261" y="1469"/>
                    </a:lnTo>
                    <a:cubicBezTo>
                      <a:pt x="174" y="1469"/>
                      <a:pt x="131" y="1512"/>
                      <a:pt x="44" y="1556"/>
                    </a:cubicBezTo>
                    <a:cubicBezTo>
                      <a:pt x="0" y="1556"/>
                      <a:pt x="0" y="1599"/>
                      <a:pt x="44" y="1599"/>
                    </a:cubicBezTo>
                    <a:cubicBezTo>
                      <a:pt x="305" y="1773"/>
                      <a:pt x="609" y="1947"/>
                      <a:pt x="914" y="2078"/>
                    </a:cubicBezTo>
                    <a:cubicBezTo>
                      <a:pt x="957" y="2426"/>
                      <a:pt x="957" y="2817"/>
                      <a:pt x="1001" y="3165"/>
                    </a:cubicBezTo>
                    <a:lnTo>
                      <a:pt x="1044" y="3165"/>
                    </a:lnTo>
                    <a:cubicBezTo>
                      <a:pt x="1349" y="2991"/>
                      <a:pt x="1610" y="2687"/>
                      <a:pt x="1871" y="2469"/>
                    </a:cubicBezTo>
                    <a:cubicBezTo>
                      <a:pt x="2175" y="2556"/>
                      <a:pt x="2479" y="2643"/>
                      <a:pt x="2827" y="2730"/>
                    </a:cubicBezTo>
                    <a:cubicBezTo>
                      <a:pt x="2871" y="2730"/>
                      <a:pt x="2871" y="2643"/>
                      <a:pt x="2871" y="2643"/>
                    </a:cubicBezTo>
                    <a:cubicBezTo>
                      <a:pt x="2827" y="2556"/>
                      <a:pt x="2784" y="2513"/>
                      <a:pt x="2784" y="2426"/>
                    </a:cubicBezTo>
                    <a:cubicBezTo>
                      <a:pt x="2740" y="2339"/>
                      <a:pt x="2697" y="2295"/>
                      <a:pt x="2653" y="2208"/>
                    </a:cubicBezTo>
                    <a:cubicBezTo>
                      <a:pt x="2610" y="2034"/>
                      <a:pt x="2523" y="1860"/>
                      <a:pt x="2436" y="1686"/>
                    </a:cubicBezTo>
                    <a:cubicBezTo>
                      <a:pt x="2653" y="1382"/>
                      <a:pt x="2871" y="1077"/>
                      <a:pt x="3045" y="729"/>
                    </a:cubicBezTo>
                    <a:cubicBezTo>
                      <a:pt x="3045" y="686"/>
                      <a:pt x="3001" y="686"/>
                      <a:pt x="3001" y="686"/>
                    </a:cubicBezTo>
                    <a:cubicBezTo>
                      <a:pt x="2610" y="729"/>
                      <a:pt x="2262" y="816"/>
                      <a:pt x="1914" y="860"/>
                    </a:cubicBezTo>
                    <a:cubicBezTo>
                      <a:pt x="1697" y="556"/>
                      <a:pt x="1479" y="295"/>
                      <a:pt x="1262" y="34"/>
                    </a:cubicBezTo>
                    <a:cubicBezTo>
                      <a:pt x="1240" y="12"/>
                      <a:pt x="1218" y="1"/>
                      <a:pt x="12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834165" y="1197089"/>
                <a:ext cx="74831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3" extrusionOk="0">
                    <a:moveTo>
                      <a:pt x="1175" y="1"/>
                    </a:moveTo>
                    <a:cubicBezTo>
                      <a:pt x="1088" y="349"/>
                      <a:pt x="1044" y="697"/>
                      <a:pt x="1001" y="1088"/>
                    </a:cubicBezTo>
                    <a:cubicBezTo>
                      <a:pt x="827" y="1132"/>
                      <a:pt x="653" y="1219"/>
                      <a:pt x="479" y="1306"/>
                    </a:cubicBezTo>
                    <a:lnTo>
                      <a:pt x="261" y="1393"/>
                    </a:lnTo>
                    <a:cubicBezTo>
                      <a:pt x="174" y="1436"/>
                      <a:pt x="131" y="1436"/>
                      <a:pt x="44" y="1480"/>
                    </a:cubicBezTo>
                    <a:cubicBezTo>
                      <a:pt x="0" y="1480"/>
                      <a:pt x="0" y="1567"/>
                      <a:pt x="44" y="1567"/>
                    </a:cubicBezTo>
                    <a:cubicBezTo>
                      <a:pt x="305" y="1741"/>
                      <a:pt x="609" y="1915"/>
                      <a:pt x="914" y="2045"/>
                    </a:cubicBezTo>
                    <a:cubicBezTo>
                      <a:pt x="957" y="2393"/>
                      <a:pt x="957" y="2784"/>
                      <a:pt x="1044" y="3089"/>
                    </a:cubicBezTo>
                    <a:cubicBezTo>
                      <a:pt x="1001" y="3132"/>
                      <a:pt x="1001" y="3132"/>
                      <a:pt x="1044" y="3132"/>
                    </a:cubicBezTo>
                    <a:cubicBezTo>
                      <a:pt x="1349" y="2915"/>
                      <a:pt x="1610" y="2654"/>
                      <a:pt x="1871" y="2436"/>
                    </a:cubicBezTo>
                    <a:cubicBezTo>
                      <a:pt x="2175" y="2523"/>
                      <a:pt x="2523" y="2610"/>
                      <a:pt x="2827" y="2654"/>
                    </a:cubicBezTo>
                    <a:cubicBezTo>
                      <a:pt x="2836" y="2663"/>
                      <a:pt x="2845" y="2666"/>
                      <a:pt x="2853" y="2666"/>
                    </a:cubicBezTo>
                    <a:cubicBezTo>
                      <a:pt x="2885" y="2666"/>
                      <a:pt x="2906" y="2610"/>
                      <a:pt x="2871" y="2610"/>
                    </a:cubicBezTo>
                    <a:cubicBezTo>
                      <a:pt x="2827" y="2523"/>
                      <a:pt x="2827" y="2436"/>
                      <a:pt x="2784" y="2393"/>
                    </a:cubicBezTo>
                    <a:cubicBezTo>
                      <a:pt x="2740" y="2306"/>
                      <a:pt x="2697" y="2219"/>
                      <a:pt x="2653" y="2176"/>
                    </a:cubicBezTo>
                    <a:cubicBezTo>
                      <a:pt x="2610" y="2002"/>
                      <a:pt x="2566" y="1828"/>
                      <a:pt x="2479" y="1654"/>
                    </a:cubicBezTo>
                    <a:cubicBezTo>
                      <a:pt x="2653" y="1349"/>
                      <a:pt x="2871" y="1088"/>
                      <a:pt x="3045" y="740"/>
                    </a:cubicBezTo>
                    <a:cubicBezTo>
                      <a:pt x="3045" y="697"/>
                      <a:pt x="3001" y="697"/>
                      <a:pt x="2958" y="697"/>
                    </a:cubicBezTo>
                    <a:cubicBezTo>
                      <a:pt x="2610" y="740"/>
                      <a:pt x="2262" y="827"/>
                      <a:pt x="1914" y="827"/>
                    </a:cubicBezTo>
                    <a:cubicBezTo>
                      <a:pt x="1697" y="566"/>
                      <a:pt x="1479" y="305"/>
                      <a:pt x="1218" y="44"/>
                    </a:cubicBezTo>
                    <a:cubicBezTo>
                      <a:pt x="1218" y="1"/>
                      <a:pt x="1175" y="1"/>
                      <a:pt x="1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3021500" y="495939"/>
                <a:ext cx="101274" cy="52492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136" extrusionOk="0">
                    <a:moveTo>
                      <a:pt x="3990" y="0"/>
                    </a:moveTo>
                    <a:cubicBezTo>
                      <a:pt x="3338" y="174"/>
                      <a:pt x="2729" y="479"/>
                      <a:pt x="2163" y="827"/>
                    </a:cubicBezTo>
                    <a:cubicBezTo>
                      <a:pt x="1511" y="1131"/>
                      <a:pt x="815" y="1436"/>
                      <a:pt x="163" y="1740"/>
                    </a:cubicBezTo>
                    <a:cubicBezTo>
                      <a:pt x="0" y="1862"/>
                      <a:pt x="103" y="2136"/>
                      <a:pt x="259" y="2136"/>
                    </a:cubicBezTo>
                    <a:cubicBezTo>
                      <a:pt x="270" y="2136"/>
                      <a:pt x="282" y="2134"/>
                      <a:pt x="293" y="2132"/>
                    </a:cubicBezTo>
                    <a:cubicBezTo>
                      <a:pt x="989" y="1827"/>
                      <a:pt x="1641" y="1523"/>
                      <a:pt x="2337" y="1218"/>
                    </a:cubicBezTo>
                    <a:cubicBezTo>
                      <a:pt x="2946" y="957"/>
                      <a:pt x="3555" y="609"/>
                      <a:pt x="4077" y="131"/>
                    </a:cubicBezTo>
                    <a:cubicBezTo>
                      <a:pt x="4121" y="87"/>
                      <a:pt x="4034" y="0"/>
                      <a:pt x="39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869184" y="599793"/>
                <a:ext cx="98300" cy="147819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015" extrusionOk="0">
                    <a:moveTo>
                      <a:pt x="3877" y="1"/>
                    </a:moveTo>
                    <a:cubicBezTo>
                      <a:pt x="3849" y="1"/>
                      <a:pt x="3820" y="11"/>
                      <a:pt x="3795" y="37"/>
                    </a:cubicBezTo>
                    <a:cubicBezTo>
                      <a:pt x="3142" y="863"/>
                      <a:pt x="2577" y="1776"/>
                      <a:pt x="2055" y="2733"/>
                    </a:cubicBezTo>
                    <a:cubicBezTo>
                      <a:pt x="1402" y="3734"/>
                      <a:pt x="750" y="4690"/>
                      <a:pt x="98" y="5691"/>
                    </a:cubicBezTo>
                    <a:cubicBezTo>
                      <a:pt x="0" y="5853"/>
                      <a:pt x="169" y="6015"/>
                      <a:pt x="315" y="6015"/>
                    </a:cubicBezTo>
                    <a:cubicBezTo>
                      <a:pt x="365" y="6015"/>
                      <a:pt x="412" y="5996"/>
                      <a:pt x="446" y="5952"/>
                    </a:cubicBezTo>
                    <a:cubicBezTo>
                      <a:pt x="1098" y="4951"/>
                      <a:pt x="1750" y="3951"/>
                      <a:pt x="2359" y="2994"/>
                    </a:cubicBezTo>
                    <a:cubicBezTo>
                      <a:pt x="3012" y="2081"/>
                      <a:pt x="3534" y="1124"/>
                      <a:pt x="3969" y="124"/>
                    </a:cubicBezTo>
                    <a:cubicBezTo>
                      <a:pt x="3999" y="62"/>
                      <a:pt x="3943" y="1"/>
                      <a:pt x="38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874345" y="809860"/>
                <a:ext cx="153913" cy="6062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2467" extrusionOk="0">
                    <a:moveTo>
                      <a:pt x="335" y="1"/>
                    </a:moveTo>
                    <a:cubicBezTo>
                      <a:pt x="118" y="1"/>
                      <a:pt x="0" y="326"/>
                      <a:pt x="236" y="405"/>
                    </a:cubicBezTo>
                    <a:cubicBezTo>
                      <a:pt x="2106" y="1231"/>
                      <a:pt x="4106" y="1927"/>
                      <a:pt x="6107" y="2449"/>
                    </a:cubicBezTo>
                    <a:cubicBezTo>
                      <a:pt x="6125" y="2461"/>
                      <a:pt x="6142" y="2466"/>
                      <a:pt x="6156" y="2466"/>
                    </a:cubicBezTo>
                    <a:cubicBezTo>
                      <a:pt x="6246" y="2466"/>
                      <a:pt x="6263" y="2263"/>
                      <a:pt x="6151" y="2188"/>
                    </a:cubicBezTo>
                    <a:cubicBezTo>
                      <a:pt x="4324" y="1362"/>
                      <a:pt x="2280" y="796"/>
                      <a:pt x="410" y="13"/>
                    </a:cubicBezTo>
                    <a:cubicBezTo>
                      <a:pt x="384" y="5"/>
                      <a:pt x="359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808509" y="827382"/>
                <a:ext cx="21405" cy="17617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169" extrusionOk="0">
                    <a:moveTo>
                      <a:pt x="745" y="1"/>
                    </a:moveTo>
                    <a:cubicBezTo>
                      <a:pt x="710" y="1"/>
                      <a:pt x="673" y="24"/>
                      <a:pt x="653" y="83"/>
                    </a:cubicBezTo>
                    <a:cubicBezTo>
                      <a:pt x="435" y="1127"/>
                      <a:pt x="305" y="2171"/>
                      <a:pt x="305" y="3258"/>
                    </a:cubicBezTo>
                    <a:cubicBezTo>
                      <a:pt x="174" y="4476"/>
                      <a:pt x="131" y="5737"/>
                      <a:pt x="1" y="6955"/>
                    </a:cubicBezTo>
                    <a:cubicBezTo>
                      <a:pt x="1" y="7085"/>
                      <a:pt x="124" y="7168"/>
                      <a:pt x="233" y="7168"/>
                    </a:cubicBezTo>
                    <a:cubicBezTo>
                      <a:pt x="307" y="7168"/>
                      <a:pt x="374" y="7130"/>
                      <a:pt x="392" y="7042"/>
                    </a:cubicBezTo>
                    <a:cubicBezTo>
                      <a:pt x="479" y="5824"/>
                      <a:pt x="609" y="4650"/>
                      <a:pt x="696" y="3476"/>
                    </a:cubicBezTo>
                    <a:cubicBezTo>
                      <a:pt x="827" y="2345"/>
                      <a:pt x="870" y="1214"/>
                      <a:pt x="827" y="83"/>
                    </a:cubicBezTo>
                    <a:cubicBezTo>
                      <a:pt x="827" y="35"/>
                      <a:pt x="788" y="1"/>
                      <a:pt x="7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809590" y="1079792"/>
                <a:ext cx="39148" cy="120737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4913" extrusionOk="0">
                    <a:moveTo>
                      <a:pt x="87" y="0"/>
                    </a:moveTo>
                    <a:cubicBezTo>
                      <a:pt x="54" y="0"/>
                      <a:pt x="22" y="11"/>
                      <a:pt x="0" y="33"/>
                    </a:cubicBezTo>
                    <a:cubicBezTo>
                      <a:pt x="130" y="1686"/>
                      <a:pt x="565" y="3339"/>
                      <a:pt x="1261" y="4817"/>
                    </a:cubicBezTo>
                    <a:cubicBezTo>
                      <a:pt x="1295" y="4884"/>
                      <a:pt x="1353" y="4912"/>
                      <a:pt x="1410" y="4912"/>
                    </a:cubicBezTo>
                    <a:cubicBezTo>
                      <a:pt x="1503" y="4912"/>
                      <a:pt x="1593" y="4838"/>
                      <a:pt x="1566" y="4730"/>
                    </a:cubicBezTo>
                    <a:cubicBezTo>
                      <a:pt x="1348" y="3991"/>
                      <a:pt x="1087" y="3252"/>
                      <a:pt x="870" y="2512"/>
                    </a:cubicBezTo>
                    <a:cubicBezTo>
                      <a:pt x="609" y="1686"/>
                      <a:pt x="478" y="859"/>
                      <a:pt x="174" y="33"/>
                    </a:cubicBezTo>
                    <a:cubicBezTo>
                      <a:pt x="152" y="11"/>
                      <a:pt x="120" y="0"/>
                      <a:pt x="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560547" y="687256"/>
                <a:ext cx="245013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9970" h="4162" extrusionOk="0">
                    <a:moveTo>
                      <a:pt x="218" y="1"/>
                    </a:moveTo>
                    <a:cubicBezTo>
                      <a:pt x="87" y="1"/>
                      <a:pt x="0" y="218"/>
                      <a:pt x="174" y="262"/>
                    </a:cubicBezTo>
                    <a:cubicBezTo>
                      <a:pt x="1740" y="783"/>
                      <a:pt x="3306" y="1305"/>
                      <a:pt x="4828" y="1958"/>
                    </a:cubicBezTo>
                    <a:cubicBezTo>
                      <a:pt x="6350" y="2610"/>
                      <a:pt x="8003" y="3393"/>
                      <a:pt x="9612" y="4132"/>
                    </a:cubicBezTo>
                    <a:cubicBezTo>
                      <a:pt x="9646" y="4153"/>
                      <a:pt x="9678" y="4161"/>
                      <a:pt x="9709" y="4161"/>
                    </a:cubicBezTo>
                    <a:cubicBezTo>
                      <a:pt x="9874" y="4161"/>
                      <a:pt x="9970" y="3902"/>
                      <a:pt x="9786" y="3828"/>
                    </a:cubicBezTo>
                    <a:cubicBezTo>
                      <a:pt x="8177" y="3045"/>
                      <a:pt x="6568" y="2349"/>
                      <a:pt x="4958" y="1653"/>
                    </a:cubicBezTo>
                    <a:cubicBezTo>
                      <a:pt x="3436" y="957"/>
                      <a:pt x="1827" y="392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930352" y="114363"/>
                <a:ext cx="39566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610" extrusionOk="0">
                    <a:moveTo>
                      <a:pt x="784" y="0"/>
                    </a:moveTo>
                    <a:lnTo>
                      <a:pt x="697" y="696"/>
                    </a:lnTo>
                    <a:lnTo>
                      <a:pt x="1" y="783"/>
                    </a:lnTo>
                    <a:lnTo>
                      <a:pt x="697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96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2"/>
            <p:cNvGrpSpPr/>
            <p:nvPr/>
          </p:nvGrpSpPr>
          <p:grpSpPr>
            <a:xfrm>
              <a:off x="-18530" y="4151381"/>
              <a:ext cx="1377748" cy="1341869"/>
              <a:chOff x="993620" y="3205456"/>
              <a:chExt cx="1377748" cy="1341869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1870063" y="3309138"/>
                <a:ext cx="74855" cy="78222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83" extrusionOk="0">
                    <a:moveTo>
                      <a:pt x="1827" y="0"/>
                    </a:moveTo>
                    <a:cubicBezTo>
                      <a:pt x="1566" y="218"/>
                      <a:pt x="1349" y="566"/>
                      <a:pt x="1088" y="783"/>
                    </a:cubicBezTo>
                    <a:cubicBezTo>
                      <a:pt x="783" y="696"/>
                      <a:pt x="435" y="653"/>
                      <a:pt x="131" y="609"/>
                    </a:cubicBezTo>
                    <a:cubicBezTo>
                      <a:pt x="44" y="609"/>
                      <a:pt x="1" y="696"/>
                      <a:pt x="88" y="740"/>
                    </a:cubicBezTo>
                    <a:cubicBezTo>
                      <a:pt x="88" y="827"/>
                      <a:pt x="131" y="870"/>
                      <a:pt x="174" y="914"/>
                    </a:cubicBezTo>
                    <a:cubicBezTo>
                      <a:pt x="218" y="1001"/>
                      <a:pt x="261" y="1088"/>
                      <a:pt x="305" y="1175"/>
                    </a:cubicBezTo>
                    <a:cubicBezTo>
                      <a:pt x="348" y="1305"/>
                      <a:pt x="435" y="1479"/>
                      <a:pt x="566" y="1653"/>
                    </a:cubicBezTo>
                    <a:cubicBezTo>
                      <a:pt x="392" y="1958"/>
                      <a:pt x="174" y="2262"/>
                      <a:pt x="44" y="2610"/>
                    </a:cubicBezTo>
                    <a:cubicBezTo>
                      <a:pt x="44" y="2632"/>
                      <a:pt x="55" y="2643"/>
                      <a:pt x="71" y="2643"/>
                    </a:cubicBezTo>
                    <a:cubicBezTo>
                      <a:pt x="88" y="2643"/>
                      <a:pt x="109" y="2632"/>
                      <a:pt x="131" y="2610"/>
                    </a:cubicBezTo>
                    <a:cubicBezTo>
                      <a:pt x="479" y="2566"/>
                      <a:pt x="827" y="2479"/>
                      <a:pt x="1175" y="2392"/>
                    </a:cubicBezTo>
                    <a:cubicBezTo>
                      <a:pt x="1436" y="2653"/>
                      <a:pt x="1697" y="2914"/>
                      <a:pt x="1958" y="3132"/>
                    </a:cubicBezTo>
                    <a:cubicBezTo>
                      <a:pt x="1958" y="3157"/>
                      <a:pt x="1972" y="3182"/>
                      <a:pt x="1984" y="3182"/>
                    </a:cubicBezTo>
                    <a:cubicBezTo>
                      <a:pt x="1993" y="3182"/>
                      <a:pt x="2001" y="3169"/>
                      <a:pt x="2001" y="3132"/>
                    </a:cubicBezTo>
                    <a:cubicBezTo>
                      <a:pt x="2045" y="2784"/>
                      <a:pt x="2088" y="2436"/>
                      <a:pt x="2088" y="2045"/>
                    </a:cubicBezTo>
                    <a:cubicBezTo>
                      <a:pt x="2262" y="1958"/>
                      <a:pt x="2436" y="1871"/>
                      <a:pt x="2567" y="1784"/>
                    </a:cubicBezTo>
                    <a:cubicBezTo>
                      <a:pt x="2654" y="1740"/>
                      <a:pt x="2697" y="1697"/>
                      <a:pt x="2784" y="1653"/>
                    </a:cubicBezTo>
                    <a:cubicBezTo>
                      <a:pt x="2871" y="1610"/>
                      <a:pt x="2915" y="1610"/>
                      <a:pt x="3002" y="1566"/>
                    </a:cubicBezTo>
                    <a:cubicBezTo>
                      <a:pt x="3045" y="1566"/>
                      <a:pt x="3045" y="1479"/>
                      <a:pt x="3002" y="1479"/>
                    </a:cubicBezTo>
                    <a:cubicBezTo>
                      <a:pt x="2697" y="1349"/>
                      <a:pt x="2393" y="1175"/>
                      <a:pt x="2088" y="1088"/>
                    </a:cubicBezTo>
                    <a:cubicBezTo>
                      <a:pt x="2001" y="740"/>
                      <a:pt x="1958" y="348"/>
                      <a:pt x="1871" y="44"/>
                    </a:cubicBezTo>
                    <a:lnTo>
                      <a:pt x="18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131934" y="3385025"/>
                <a:ext cx="73700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121" extrusionOk="0">
                    <a:moveTo>
                      <a:pt x="1784" y="0"/>
                    </a:moveTo>
                    <a:cubicBezTo>
                      <a:pt x="1523" y="218"/>
                      <a:pt x="1305" y="522"/>
                      <a:pt x="1044" y="740"/>
                    </a:cubicBezTo>
                    <a:cubicBezTo>
                      <a:pt x="696" y="696"/>
                      <a:pt x="392" y="653"/>
                      <a:pt x="44" y="609"/>
                    </a:cubicBezTo>
                    <a:cubicBezTo>
                      <a:pt x="0" y="609"/>
                      <a:pt x="0" y="653"/>
                      <a:pt x="0" y="696"/>
                    </a:cubicBezTo>
                    <a:cubicBezTo>
                      <a:pt x="44" y="740"/>
                      <a:pt x="87" y="827"/>
                      <a:pt x="131" y="870"/>
                    </a:cubicBezTo>
                    <a:cubicBezTo>
                      <a:pt x="174" y="957"/>
                      <a:pt x="218" y="1044"/>
                      <a:pt x="261" y="1088"/>
                    </a:cubicBezTo>
                    <a:cubicBezTo>
                      <a:pt x="305" y="1262"/>
                      <a:pt x="392" y="1436"/>
                      <a:pt x="522" y="1566"/>
                    </a:cubicBezTo>
                    <a:cubicBezTo>
                      <a:pt x="348" y="1914"/>
                      <a:pt x="131" y="2175"/>
                      <a:pt x="0" y="2523"/>
                    </a:cubicBezTo>
                    <a:cubicBezTo>
                      <a:pt x="0" y="2554"/>
                      <a:pt x="22" y="2584"/>
                      <a:pt x="50" y="2584"/>
                    </a:cubicBezTo>
                    <a:cubicBezTo>
                      <a:pt x="62" y="2584"/>
                      <a:pt x="75" y="2579"/>
                      <a:pt x="87" y="2566"/>
                    </a:cubicBezTo>
                    <a:cubicBezTo>
                      <a:pt x="435" y="2479"/>
                      <a:pt x="783" y="2392"/>
                      <a:pt x="1131" y="2349"/>
                    </a:cubicBezTo>
                    <a:cubicBezTo>
                      <a:pt x="1392" y="2566"/>
                      <a:pt x="1653" y="2827"/>
                      <a:pt x="1871" y="3088"/>
                    </a:cubicBezTo>
                    <a:cubicBezTo>
                      <a:pt x="1892" y="3110"/>
                      <a:pt x="1914" y="3121"/>
                      <a:pt x="1930" y="3121"/>
                    </a:cubicBezTo>
                    <a:cubicBezTo>
                      <a:pt x="1947" y="3121"/>
                      <a:pt x="1958" y="3110"/>
                      <a:pt x="1958" y="3088"/>
                    </a:cubicBezTo>
                    <a:cubicBezTo>
                      <a:pt x="2045" y="2740"/>
                      <a:pt x="2001" y="2349"/>
                      <a:pt x="2045" y="2001"/>
                    </a:cubicBezTo>
                    <a:cubicBezTo>
                      <a:pt x="2219" y="1914"/>
                      <a:pt x="2392" y="1827"/>
                      <a:pt x="2523" y="1740"/>
                    </a:cubicBezTo>
                    <a:cubicBezTo>
                      <a:pt x="2610" y="1697"/>
                      <a:pt x="2653" y="1653"/>
                      <a:pt x="2740" y="1610"/>
                    </a:cubicBezTo>
                    <a:cubicBezTo>
                      <a:pt x="2827" y="1566"/>
                      <a:pt x="2871" y="1566"/>
                      <a:pt x="2914" y="1523"/>
                    </a:cubicBezTo>
                    <a:cubicBezTo>
                      <a:pt x="2985" y="1487"/>
                      <a:pt x="2998" y="1424"/>
                      <a:pt x="2955" y="1424"/>
                    </a:cubicBezTo>
                    <a:cubicBezTo>
                      <a:pt x="2944" y="1424"/>
                      <a:pt x="2931" y="1427"/>
                      <a:pt x="2914" y="1436"/>
                    </a:cubicBezTo>
                    <a:cubicBezTo>
                      <a:pt x="2653" y="1305"/>
                      <a:pt x="2305" y="1131"/>
                      <a:pt x="2001" y="1044"/>
                    </a:cubicBezTo>
                    <a:cubicBezTo>
                      <a:pt x="1914" y="696"/>
                      <a:pt x="1914" y="305"/>
                      <a:pt x="17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037861" y="3205456"/>
                <a:ext cx="73774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2" extrusionOk="0">
                    <a:moveTo>
                      <a:pt x="1784" y="0"/>
                    </a:moveTo>
                    <a:cubicBezTo>
                      <a:pt x="1523" y="218"/>
                      <a:pt x="1306" y="522"/>
                      <a:pt x="1045" y="783"/>
                    </a:cubicBezTo>
                    <a:cubicBezTo>
                      <a:pt x="740" y="696"/>
                      <a:pt x="392" y="653"/>
                      <a:pt x="44" y="609"/>
                    </a:cubicBezTo>
                    <a:cubicBezTo>
                      <a:pt x="1" y="609"/>
                      <a:pt x="1" y="696"/>
                      <a:pt x="44" y="696"/>
                    </a:cubicBezTo>
                    <a:cubicBezTo>
                      <a:pt x="44" y="783"/>
                      <a:pt x="88" y="827"/>
                      <a:pt x="131" y="914"/>
                    </a:cubicBezTo>
                    <a:cubicBezTo>
                      <a:pt x="175" y="957"/>
                      <a:pt x="218" y="1044"/>
                      <a:pt x="262" y="1131"/>
                    </a:cubicBezTo>
                    <a:cubicBezTo>
                      <a:pt x="349" y="1305"/>
                      <a:pt x="436" y="1436"/>
                      <a:pt x="523" y="1610"/>
                    </a:cubicBezTo>
                    <a:cubicBezTo>
                      <a:pt x="349" y="1914"/>
                      <a:pt x="175" y="2219"/>
                      <a:pt x="1" y="2567"/>
                    </a:cubicBezTo>
                    <a:cubicBezTo>
                      <a:pt x="1" y="2610"/>
                      <a:pt x="88" y="2610"/>
                      <a:pt x="88" y="2610"/>
                    </a:cubicBezTo>
                    <a:cubicBezTo>
                      <a:pt x="436" y="2523"/>
                      <a:pt x="784" y="2436"/>
                      <a:pt x="1132" y="2349"/>
                    </a:cubicBezTo>
                    <a:cubicBezTo>
                      <a:pt x="1393" y="2610"/>
                      <a:pt x="1654" y="2871"/>
                      <a:pt x="1915" y="3089"/>
                    </a:cubicBezTo>
                    <a:cubicBezTo>
                      <a:pt x="1915" y="3110"/>
                      <a:pt x="1926" y="3121"/>
                      <a:pt x="1942" y="3121"/>
                    </a:cubicBezTo>
                    <a:cubicBezTo>
                      <a:pt x="1958" y="3121"/>
                      <a:pt x="1980" y="3110"/>
                      <a:pt x="2002" y="3089"/>
                    </a:cubicBezTo>
                    <a:cubicBezTo>
                      <a:pt x="2045" y="2741"/>
                      <a:pt x="2002" y="2393"/>
                      <a:pt x="2045" y="2001"/>
                    </a:cubicBezTo>
                    <a:cubicBezTo>
                      <a:pt x="2219" y="1958"/>
                      <a:pt x="2393" y="1871"/>
                      <a:pt x="2524" y="1740"/>
                    </a:cubicBezTo>
                    <a:lnTo>
                      <a:pt x="2741" y="1610"/>
                    </a:lnTo>
                    <a:cubicBezTo>
                      <a:pt x="2828" y="1610"/>
                      <a:pt x="2872" y="1566"/>
                      <a:pt x="2958" y="1523"/>
                    </a:cubicBezTo>
                    <a:cubicBezTo>
                      <a:pt x="3002" y="1479"/>
                      <a:pt x="3002" y="1436"/>
                      <a:pt x="2958" y="1436"/>
                    </a:cubicBezTo>
                    <a:cubicBezTo>
                      <a:pt x="2654" y="1305"/>
                      <a:pt x="2350" y="1131"/>
                      <a:pt x="2045" y="1044"/>
                    </a:cubicBezTo>
                    <a:cubicBezTo>
                      <a:pt x="1915" y="696"/>
                      <a:pt x="1915" y="348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298676" y="3279205"/>
                <a:ext cx="72693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165" extrusionOk="0">
                    <a:moveTo>
                      <a:pt x="1740" y="1"/>
                    </a:moveTo>
                    <a:cubicBezTo>
                      <a:pt x="1479" y="218"/>
                      <a:pt x="1262" y="522"/>
                      <a:pt x="1001" y="740"/>
                    </a:cubicBezTo>
                    <a:cubicBezTo>
                      <a:pt x="696" y="696"/>
                      <a:pt x="348" y="653"/>
                      <a:pt x="44" y="609"/>
                    </a:cubicBezTo>
                    <a:cubicBezTo>
                      <a:pt x="0" y="609"/>
                      <a:pt x="0" y="696"/>
                      <a:pt x="44" y="696"/>
                    </a:cubicBezTo>
                    <a:cubicBezTo>
                      <a:pt x="44" y="783"/>
                      <a:pt x="87" y="827"/>
                      <a:pt x="131" y="870"/>
                    </a:cubicBezTo>
                    <a:cubicBezTo>
                      <a:pt x="174" y="957"/>
                      <a:pt x="218" y="1044"/>
                      <a:pt x="261" y="1131"/>
                    </a:cubicBezTo>
                    <a:cubicBezTo>
                      <a:pt x="348" y="1262"/>
                      <a:pt x="435" y="1436"/>
                      <a:pt x="522" y="1566"/>
                    </a:cubicBezTo>
                    <a:cubicBezTo>
                      <a:pt x="348" y="1914"/>
                      <a:pt x="131" y="2219"/>
                      <a:pt x="44" y="2523"/>
                    </a:cubicBezTo>
                    <a:cubicBezTo>
                      <a:pt x="0" y="2567"/>
                      <a:pt x="0" y="2610"/>
                      <a:pt x="44" y="2610"/>
                    </a:cubicBezTo>
                    <a:cubicBezTo>
                      <a:pt x="392" y="2523"/>
                      <a:pt x="740" y="2436"/>
                      <a:pt x="1088" y="2393"/>
                    </a:cubicBezTo>
                    <a:cubicBezTo>
                      <a:pt x="1349" y="2610"/>
                      <a:pt x="1610" y="2871"/>
                      <a:pt x="1870" y="3132"/>
                    </a:cubicBezTo>
                    <a:cubicBezTo>
                      <a:pt x="1870" y="3154"/>
                      <a:pt x="1881" y="3165"/>
                      <a:pt x="1898" y="3165"/>
                    </a:cubicBezTo>
                    <a:cubicBezTo>
                      <a:pt x="1914" y="3165"/>
                      <a:pt x="1936" y="3154"/>
                      <a:pt x="1957" y="3132"/>
                    </a:cubicBezTo>
                    <a:cubicBezTo>
                      <a:pt x="2001" y="2784"/>
                      <a:pt x="2001" y="2393"/>
                      <a:pt x="2044" y="2045"/>
                    </a:cubicBezTo>
                    <a:cubicBezTo>
                      <a:pt x="2175" y="1958"/>
                      <a:pt x="2349" y="1871"/>
                      <a:pt x="2479" y="1784"/>
                    </a:cubicBezTo>
                    <a:cubicBezTo>
                      <a:pt x="2566" y="1740"/>
                      <a:pt x="2653" y="1697"/>
                      <a:pt x="2740" y="1653"/>
                    </a:cubicBezTo>
                    <a:cubicBezTo>
                      <a:pt x="2784" y="1610"/>
                      <a:pt x="2871" y="1566"/>
                      <a:pt x="2914" y="1523"/>
                    </a:cubicBezTo>
                    <a:cubicBezTo>
                      <a:pt x="2958" y="1523"/>
                      <a:pt x="2958" y="1479"/>
                      <a:pt x="2914" y="1436"/>
                    </a:cubicBezTo>
                    <a:cubicBezTo>
                      <a:pt x="2610" y="1305"/>
                      <a:pt x="2305" y="1175"/>
                      <a:pt x="2001" y="1044"/>
                    </a:cubicBezTo>
                    <a:cubicBezTo>
                      <a:pt x="1914" y="696"/>
                      <a:pt x="1870" y="348"/>
                      <a:pt x="17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1934474" y="3276011"/>
                <a:ext cx="93803" cy="50379"/>
              </a:xfrm>
              <a:custGeom>
                <a:avLst/>
                <a:gdLst/>
                <a:ahLst/>
                <a:cxnLst/>
                <a:rect l="l" t="t" r="r" b="b"/>
                <a:pathLst>
                  <a:path w="3817" h="2050" extrusionOk="0">
                    <a:moveTo>
                      <a:pt x="3643" y="0"/>
                    </a:moveTo>
                    <a:cubicBezTo>
                      <a:pt x="3034" y="174"/>
                      <a:pt x="2468" y="435"/>
                      <a:pt x="1946" y="783"/>
                    </a:cubicBezTo>
                    <a:cubicBezTo>
                      <a:pt x="1337" y="1087"/>
                      <a:pt x="728" y="1435"/>
                      <a:pt x="120" y="1783"/>
                    </a:cubicBezTo>
                    <a:cubicBezTo>
                      <a:pt x="1" y="1862"/>
                      <a:pt x="26" y="2050"/>
                      <a:pt x="163" y="2050"/>
                    </a:cubicBezTo>
                    <a:cubicBezTo>
                      <a:pt x="177" y="2050"/>
                      <a:pt x="191" y="2048"/>
                      <a:pt x="207" y="2044"/>
                    </a:cubicBezTo>
                    <a:cubicBezTo>
                      <a:pt x="859" y="1783"/>
                      <a:pt x="1511" y="1479"/>
                      <a:pt x="2120" y="1131"/>
                    </a:cubicBezTo>
                    <a:cubicBezTo>
                      <a:pt x="2686" y="913"/>
                      <a:pt x="3251" y="565"/>
                      <a:pt x="3730" y="174"/>
                    </a:cubicBezTo>
                    <a:cubicBezTo>
                      <a:pt x="3817" y="87"/>
                      <a:pt x="3730" y="0"/>
                      <a:pt x="3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089592" y="3294073"/>
                <a:ext cx="63428" cy="92304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3756" extrusionOk="0">
                    <a:moveTo>
                      <a:pt x="114" y="0"/>
                    </a:moveTo>
                    <a:cubicBezTo>
                      <a:pt x="56" y="0"/>
                      <a:pt x="0" y="38"/>
                      <a:pt x="27" y="91"/>
                    </a:cubicBezTo>
                    <a:cubicBezTo>
                      <a:pt x="332" y="744"/>
                      <a:pt x="680" y="1396"/>
                      <a:pt x="1114" y="1962"/>
                    </a:cubicBezTo>
                    <a:cubicBezTo>
                      <a:pt x="1506" y="2571"/>
                      <a:pt x="1897" y="3136"/>
                      <a:pt x="2332" y="3701"/>
                    </a:cubicBezTo>
                    <a:cubicBezTo>
                      <a:pt x="2358" y="3740"/>
                      <a:pt x="2391" y="3755"/>
                      <a:pt x="2423" y="3755"/>
                    </a:cubicBezTo>
                    <a:cubicBezTo>
                      <a:pt x="2502" y="3755"/>
                      <a:pt x="2580" y="3663"/>
                      <a:pt x="2550" y="3571"/>
                    </a:cubicBezTo>
                    <a:cubicBezTo>
                      <a:pt x="2158" y="2962"/>
                      <a:pt x="1680" y="2353"/>
                      <a:pt x="1288" y="1701"/>
                    </a:cubicBezTo>
                    <a:cubicBezTo>
                      <a:pt x="853" y="1092"/>
                      <a:pt x="593" y="570"/>
                      <a:pt x="201" y="48"/>
                    </a:cubicBezTo>
                    <a:cubicBezTo>
                      <a:pt x="184" y="15"/>
                      <a:pt x="149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192856" y="3351677"/>
                <a:ext cx="95916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2054" extrusionOk="0">
                    <a:moveTo>
                      <a:pt x="3805" y="0"/>
                    </a:moveTo>
                    <a:cubicBezTo>
                      <a:pt x="3797" y="0"/>
                      <a:pt x="3790" y="3"/>
                      <a:pt x="3784" y="9"/>
                    </a:cubicBezTo>
                    <a:cubicBezTo>
                      <a:pt x="3045" y="357"/>
                      <a:pt x="2393" y="748"/>
                      <a:pt x="1697" y="1096"/>
                    </a:cubicBezTo>
                    <a:cubicBezTo>
                      <a:pt x="1131" y="1314"/>
                      <a:pt x="566" y="1531"/>
                      <a:pt x="87" y="1836"/>
                    </a:cubicBezTo>
                    <a:cubicBezTo>
                      <a:pt x="0" y="1879"/>
                      <a:pt x="0" y="2053"/>
                      <a:pt x="131" y="2053"/>
                    </a:cubicBezTo>
                    <a:cubicBezTo>
                      <a:pt x="783" y="1923"/>
                      <a:pt x="1392" y="1705"/>
                      <a:pt x="1958" y="1357"/>
                    </a:cubicBezTo>
                    <a:cubicBezTo>
                      <a:pt x="2610" y="1053"/>
                      <a:pt x="3262" y="661"/>
                      <a:pt x="3828" y="140"/>
                    </a:cubicBezTo>
                    <a:cubicBezTo>
                      <a:pt x="3903" y="102"/>
                      <a:pt x="3849" y="0"/>
                      <a:pt x="3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1167046" y="3612221"/>
                <a:ext cx="75642" cy="78247"/>
              </a:xfrm>
              <a:custGeom>
                <a:avLst/>
                <a:gdLst/>
                <a:ahLst/>
                <a:cxnLst/>
                <a:rect l="l" t="t" r="r" b="b"/>
                <a:pathLst>
                  <a:path w="3078" h="3184" extrusionOk="0">
                    <a:moveTo>
                      <a:pt x="2119" y="0"/>
                    </a:moveTo>
                    <a:cubicBezTo>
                      <a:pt x="2115" y="0"/>
                      <a:pt x="2106" y="19"/>
                      <a:pt x="2077" y="19"/>
                    </a:cubicBezTo>
                    <a:cubicBezTo>
                      <a:pt x="1816" y="193"/>
                      <a:pt x="1555" y="454"/>
                      <a:pt x="1250" y="672"/>
                    </a:cubicBezTo>
                    <a:cubicBezTo>
                      <a:pt x="946" y="585"/>
                      <a:pt x="641" y="498"/>
                      <a:pt x="293" y="411"/>
                    </a:cubicBezTo>
                    <a:cubicBezTo>
                      <a:pt x="250" y="411"/>
                      <a:pt x="250" y="454"/>
                      <a:pt x="293" y="498"/>
                    </a:cubicBezTo>
                    <a:cubicBezTo>
                      <a:pt x="293" y="585"/>
                      <a:pt x="337" y="628"/>
                      <a:pt x="337" y="715"/>
                    </a:cubicBezTo>
                    <a:cubicBezTo>
                      <a:pt x="380" y="759"/>
                      <a:pt x="424" y="846"/>
                      <a:pt x="467" y="933"/>
                    </a:cubicBezTo>
                    <a:cubicBezTo>
                      <a:pt x="511" y="1107"/>
                      <a:pt x="554" y="1281"/>
                      <a:pt x="641" y="1455"/>
                    </a:cubicBezTo>
                    <a:cubicBezTo>
                      <a:pt x="467" y="1759"/>
                      <a:pt x="206" y="1977"/>
                      <a:pt x="33" y="2325"/>
                    </a:cubicBezTo>
                    <a:cubicBezTo>
                      <a:pt x="1" y="2388"/>
                      <a:pt x="15" y="2429"/>
                      <a:pt x="43" y="2429"/>
                    </a:cubicBezTo>
                    <a:cubicBezTo>
                      <a:pt x="53" y="2429"/>
                      <a:pt x="64" y="2423"/>
                      <a:pt x="76" y="2412"/>
                    </a:cubicBezTo>
                    <a:cubicBezTo>
                      <a:pt x="424" y="2412"/>
                      <a:pt x="772" y="2368"/>
                      <a:pt x="1163" y="2325"/>
                    </a:cubicBezTo>
                    <a:cubicBezTo>
                      <a:pt x="1381" y="2585"/>
                      <a:pt x="1598" y="2846"/>
                      <a:pt x="1816" y="3151"/>
                    </a:cubicBezTo>
                    <a:cubicBezTo>
                      <a:pt x="1837" y="3173"/>
                      <a:pt x="1859" y="3184"/>
                      <a:pt x="1876" y="3184"/>
                    </a:cubicBezTo>
                    <a:cubicBezTo>
                      <a:pt x="1892" y="3184"/>
                      <a:pt x="1903" y="3173"/>
                      <a:pt x="1903" y="3151"/>
                    </a:cubicBezTo>
                    <a:cubicBezTo>
                      <a:pt x="2033" y="2803"/>
                      <a:pt x="2033" y="2455"/>
                      <a:pt x="2120" y="2064"/>
                    </a:cubicBezTo>
                    <a:cubicBezTo>
                      <a:pt x="2294" y="2020"/>
                      <a:pt x="2468" y="1933"/>
                      <a:pt x="2642" y="1890"/>
                    </a:cubicBezTo>
                    <a:cubicBezTo>
                      <a:pt x="2686" y="1846"/>
                      <a:pt x="2773" y="1803"/>
                      <a:pt x="2860" y="1759"/>
                    </a:cubicBezTo>
                    <a:cubicBezTo>
                      <a:pt x="2947" y="1759"/>
                      <a:pt x="2990" y="1716"/>
                      <a:pt x="3077" y="1672"/>
                    </a:cubicBezTo>
                    <a:cubicBezTo>
                      <a:pt x="3077" y="1672"/>
                      <a:pt x="3077" y="1629"/>
                      <a:pt x="3077" y="1585"/>
                    </a:cubicBezTo>
                    <a:cubicBezTo>
                      <a:pt x="2773" y="1455"/>
                      <a:pt x="2512" y="1237"/>
                      <a:pt x="2207" y="1107"/>
                    </a:cubicBezTo>
                    <a:cubicBezTo>
                      <a:pt x="2164" y="759"/>
                      <a:pt x="2164" y="367"/>
                      <a:pt x="2120" y="19"/>
                    </a:cubicBezTo>
                    <a:cubicBezTo>
                      <a:pt x="2120" y="5"/>
                      <a:pt x="2120" y="0"/>
                      <a:pt x="2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1358092" y="3694990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2088" y="0"/>
                    </a:moveTo>
                    <a:cubicBezTo>
                      <a:pt x="1827" y="174"/>
                      <a:pt x="1566" y="435"/>
                      <a:pt x="1262" y="653"/>
                    </a:cubicBezTo>
                    <a:cubicBezTo>
                      <a:pt x="957" y="566"/>
                      <a:pt x="653" y="479"/>
                      <a:pt x="305" y="392"/>
                    </a:cubicBezTo>
                    <a:cubicBezTo>
                      <a:pt x="261" y="392"/>
                      <a:pt x="261" y="435"/>
                      <a:pt x="305" y="479"/>
                    </a:cubicBezTo>
                    <a:cubicBezTo>
                      <a:pt x="305" y="566"/>
                      <a:pt x="305" y="609"/>
                      <a:pt x="348" y="696"/>
                    </a:cubicBezTo>
                    <a:cubicBezTo>
                      <a:pt x="392" y="740"/>
                      <a:pt x="435" y="827"/>
                      <a:pt x="435" y="914"/>
                    </a:cubicBezTo>
                    <a:cubicBezTo>
                      <a:pt x="522" y="1088"/>
                      <a:pt x="566" y="1262"/>
                      <a:pt x="653" y="1436"/>
                    </a:cubicBezTo>
                    <a:cubicBezTo>
                      <a:pt x="435" y="1697"/>
                      <a:pt x="218" y="2001"/>
                      <a:pt x="44" y="2305"/>
                    </a:cubicBezTo>
                    <a:cubicBezTo>
                      <a:pt x="0" y="2392"/>
                      <a:pt x="44" y="2392"/>
                      <a:pt x="87" y="2392"/>
                    </a:cubicBezTo>
                    <a:cubicBezTo>
                      <a:pt x="435" y="2349"/>
                      <a:pt x="783" y="2305"/>
                      <a:pt x="1175" y="2262"/>
                    </a:cubicBezTo>
                    <a:cubicBezTo>
                      <a:pt x="1392" y="2566"/>
                      <a:pt x="1610" y="2827"/>
                      <a:pt x="1827" y="3132"/>
                    </a:cubicBezTo>
                    <a:cubicBezTo>
                      <a:pt x="1827" y="3154"/>
                      <a:pt x="1849" y="3164"/>
                      <a:pt x="1871" y="3164"/>
                    </a:cubicBezTo>
                    <a:cubicBezTo>
                      <a:pt x="1892" y="3164"/>
                      <a:pt x="1914" y="3154"/>
                      <a:pt x="1914" y="3132"/>
                    </a:cubicBezTo>
                    <a:cubicBezTo>
                      <a:pt x="2044" y="2784"/>
                      <a:pt x="2044" y="2392"/>
                      <a:pt x="2131" y="2045"/>
                    </a:cubicBezTo>
                    <a:cubicBezTo>
                      <a:pt x="2305" y="2001"/>
                      <a:pt x="2479" y="1914"/>
                      <a:pt x="2653" y="1871"/>
                    </a:cubicBezTo>
                    <a:cubicBezTo>
                      <a:pt x="2697" y="1827"/>
                      <a:pt x="2784" y="1784"/>
                      <a:pt x="2871" y="1740"/>
                    </a:cubicBezTo>
                    <a:cubicBezTo>
                      <a:pt x="2958" y="1740"/>
                      <a:pt x="3001" y="1697"/>
                      <a:pt x="3088" y="1653"/>
                    </a:cubicBezTo>
                    <a:cubicBezTo>
                      <a:pt x="3132" y="1653"/>
                      <a:pt x="3132" y="1610"/>
                      <a:pt x="3088" y="1566"/>
                    </a:cubicBezTo>
                    <a:cubicBezTo>
                      <a:pt x="2784" y="1436"/>
                      <a:pt x="2523" y="1218"/>
                      <a:pt x="2218" y="1088"/>
                    </a:cubicBezTo>
                    <a:cubicBezTo>
                      <a:pt x="2175" y="740"/>
                      <a:pt x="2175" y="348"/>
                      <a:pt x="2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1143258" y="4202218"/>
                <a:ext cx="75912" cy="7746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52" extrusionOk="0">
                    <a:moveTo>
                      <a:pt x="2086" y="0"/>
                    </a:moveTo>
                    <a:cubicBezTo>
                      <a:pt x="2083" y="0"/>
                      <a:pt x="2073" y="20"/>
                      <a:pt x="2044" y="20"/>
                    </a:cubicBezTo>
                    <a:cubicBezTo>
                      <a:pt x="1783" y="237"/>
                      <a:pt x="1522" y="498"/>
                      <a:pt x="1218" y="672"/>
                    </a:cubicBezTo>
                    <a:cubicBezTo>
                      <a:pt x="914" y="585"/>
                      <a:pt x="609" y="498"/>
                      <a:pt x="261" y="411"/>
                    </a:cubicBezTo>
                    <a:cubicBezTo>
                      <a:pt x="218" y="411"/>
                      <a:pt x="218" y="498"/>
                      <a:pt x="218" y="498"/>
                    </a:cubicBezTo>
                    <a:cubicBezTo>
                      <a:pt x="261" y="585"/>
                      <a:pt x="261" y="629"/>
                      <a:pt x="305" y="715"/>
                    </a:cubicBezTo>
                    <a:cubicBezTo>
                      <a:pt x="348" y="802"/>
                      <a:pt x="392" y="846"/>
                      <a:pt x="392" y="933"/>
                    </a:cubicBezTo>
                    <a:cubicBezTo>
                      <a:pt x="479" y="1107"/>
                      <a:pt x="522" y="1281"/>
                      <a:pt x="609" y="1455"/>
                    </a:cubicBezTo>
                    <a:cubicBezTo>
                      <a:pt x="392" y="1759"/>
                      <a:pt x="174" y="1977"/>
                      <a:pt x="0" y="2325"/>
                    </a:cubicBezTo>
                    <a:cubicBezTo>
                      <a:pt x="0" y="2355"/>
                      <a:pt x="22" y="2386"/>
                      <a:pt x="35" y="2386"/>
                    </a:cubicBezTo>
                    <a:cubicBezTo>
                      <a:pt x="40" y="2386"/>
                      <a:pt x="44" y="2381"/>
                      <a:pt x="44" y="2368"/>
                    </a:cubicBezTo>
                    <a:cubicBezTo>
                      <a:pt x="435" y="2368"/>
                      <a:pt x="783" y="2325"/>
                      <a:pt x="1131" y="2281"/>
                    </a:cubicBezTo>
                    <a:cubicBezTo>
                      <a:pt x="1392" y="2542"/>
                      <a:pt x="1609" y="2847"/>
                      <a:pt x="1827" y="3108"/>
                    </a:cubicBezTo>
                    <a:cubicBezTo>
                      <a:pt x="1827" y="3151"/>
                      <a:pt x="1827" y="3151"/>
                      <a:pt x="1827" y="3151"/>
                    </a:cubicBezTo>
                    <a:cubicBezTo>
                      <a:pt x="1957" y="2803"/>
                      <a:pt x="1957" y="2412"/>
                      <a:pt x="2044" y="2064"/>
                    </a:cubicBezTo>
                    <a:cubicBezTo>
                      <a:pt x="2218" y="2020"/>
                      <a:pt x="2392" y="1977"/>
                      <a:pt x="2566" y="1890"/>
                    </a:cubicBezTo>
                    <a:lnTo>
                      <a:pt x="2784" y="1759"/>
                    </a:lnTo>
                    <a:cubicBezTo>
                      <a:pt x="2871" y="1759"/>
                      <a:pt x="2914" y="1716"/>
                      <a:pt x="3001" y="1672"/>
                    </a:cubicBezTo>
                    <a:cubicBezTo>
                      <a:pt x="3045" y="1672"/>
                      <a:pt x="3088" y="1629"/>
                      <a:pt x="3045" y="1629"/>
                    </a:cubicBezTo>
                    <a:cubicBezTo>
                      <a:pt x="2740" y="1455"/>
                      <a:pt x="2479" y="1281"/>
                      <a:pt x="2175" y="1107"/>
                    </a:cubicBezTo>
                    <a:cubicBezTo>
                      <a:pt x="2131" y="759"/>
                      <a:pt x="2131" y="411"/>
                      <a:pt x="2088" y="63"/>
                    </a:cubicBezTo>
                    <a:lnTo>
                      <a:pt x="2088" y="20"/>
                    </a:lnTo>
                    <a:cubicBezTo>
                      <a:pt x="2088" y="5"/>
                      <a:pt x="2088" y="0"/>
                      <a:pt x="20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1550490" y="3776210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88" y="1"/>
                    </a:moveTo>
                    <a:cubicBezTo>
                      <a:pt x="1783" y="218"/>
                      <a:pt x="1522" y="436"/>
                      <a:pt x="1261" y="653"/>
                    </a:cubicBezTo>
                    <a:cubicBezTo>
                      <a:pt x="957" y="566"/>
                      <a:pt x="609" y="479"/>
                      <a:pt x="305" y="392"/>
                    </a:cubicBezTo>
                    <a:cubicBezTo>
                      <a:pt x="261" y="392"/>
                      <a:pt x="218" y="436"/>
                      <a:pt x="261" y="479"/>
                    </a:cubicBezTo>
                    <a:cubicBezTo>
                      <a:pt x="261" y="566"/>
                      <a:pt x="305" y="610"/>
                      <a:pt x="348" y="697"/>
                    </a:cubicBezTo>
                    <a:cubicBezTo>
                      <a:pt x="392" y="740"/>
                      <a:pt x="392" y="827"/>
                      <a:pt x="435" y="914"/>
                    </a:cubicBezTo>
                    <a:cubicBezTo>
                      <a:pt x="478" y="1088"/>
                      <a:pt x="565" y="1262"/>
                      <a:pt x="609" y="1436"/>
                    </a:cubicBezTo>
                    <a:cubicBezTo>
                      <a:pt x="435" y="1741"/>
                      <a:pt x="174" y="2002"/>
                      <a:pt x="0" y="2306"/>
                    </a:cubicBezTo>
                    <a:cubicBezTo>
                      <a:pt x="0" y="2337"/>
                      <a:pt x="22" y="2367"/>
                      <a:pt x="50" y="2367"/>
                    </a:cubicBezTo>
                    <a:cubicBezTo>
                      <a:pt x="62" y="2367"/>
                      <a:pt x="74" y="2362"/>
                      <a:pt x="87" y="2349"/>
                    </a:cubicBezTo>
                    <a:cubicBezTo>
                      <a:pt x="435" y="2349"/>
                      <a:pt x="783" y="2262"/>
                      <a:pt x="1174" y="2262"/>
                    </a:cubicBezTo>
                    <a:cubicBezTo>
                      <a:pt x="1348" y="2567"/>
                      <a:pt x="1566" y="2871"/>
                      <a:pt x="1783" y="3132"/>
                    </a:cubicBezTo>
                    <a:cubicBezTo>
                      <a:pt x="1783" y="3154"/>
                      <a:pt x="1794" y="3165"/>
                      <a:pt x="1810" y="3165"/>
                    </a:cubicBezTo>
                    <a:cubicBezTo>
                      <a:pt x="1827" y="3165"/>
                      <a:pt x="1849" y="3154"/>
                      <a:pt x="1870" y="3132"/>
                    </a:cubicBezTo>
                    <a:cubicBezTo>
                      <a:pt x="1957" y="2784"/>
                      <a:pt x="2001" y="2436"/>
                      <a:pt x="2088" y="2089"/>
                    </a:cubicBezTo>
                    <a:cubicBezTo>
                      <a:pt x="2262" y="2002"/>
                      <a:pt x="2392" y="1958"/>
                      <a:pt x="2566" y="1871"/>
                    </a:cubicBezTo>
                    <a:cubicBezTo>
                      <a:pt x="2653" y="1828"/>
                      <a:pt x="2740" y="1784"/>
                      <a:pt x="2827" y="1784"/>
                    </a:cubicBezTo>
                    <a:cubicBezTo>
                      <a:pt x="2871" y="1741"/>
                      <a:pt x="2958" y="1697"/>
                      <a:pt x="3001" y="1697"/>
                    </a:cubicBezTo>
                    <a:cubicBezTo>
                      <a:pt x="3045" y="1697"/>
                      <a:pt x="3088" y="1610"/>
                      <a:pt x="3045" y="1610"/>
                    </a:cubicBezTo>
                    <a:cubicBezTo>
                      <a:pt x="2784" y="1436"/>
                      <a:pt x="2523" y="1262"/>
                      <a:pt x="2175" y="1088"/>
                    </a:cubicBezTo>
                    <a:cubicBezTo>
                      <a:pt x="2131" y="740"/>
                      <a:pt x="2175" y="392"/>
                      <a:pt x="2131" y="44"/>
                    </a:cubicBezTo>
                    <a:cubicBezTo>
                      <a:pt x="2131" y="44"/>
                      <a:pt x="2131" y="1"/>
                      <a:pt x="2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1126153" y="3439533"/>
                <a:ext cx="76944" cy="82056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3339" extrusionOk="0">
                    <a:moveTo>
                      <a:pt x="2135" y="0"/>
                    </a:moveTo>
                    <a:cubicBezTo>
                      <a:pt x="2131" y="0"/>
                      <a:pt x="2160" y="174"/>
                      <a:pt x="2131" y="174"/>
                    </a:cubicBezTo>
                    <a:cubicBezTo>
                      <a:pt x="1827" y="348"/>
                      <a:pt x="1566" y="609"/>
                      <a:pt x="1305" y="827"/>
                    </a:cubicBezTo>
                    <a:cubicBezTo>
                      <a:pt x="1001" y="740"/>
                      <a:pt x="653" y="653"/>
                      <a:pt x="348" y="566"/>
                    </a:cubicBezTo>
                    <a:cubicBezTo>
                      <a:pt x="305" y="566"/>
                      <a:pt x="261" y="609"/>
                      <a:pt x="305" y="653"/>
                    </a:cubicBezTo>
                    <a:cubicBezTo>
                      <a:pt x="305" y="696"/>
                      <a:pt x="348" y="783"/>
                      <a:pt x="392" y="870"/>
                    </a:cubicBezTo>
                    <a:cubicBezTo>
                      <a:pt x="435" y="914"/>
                      <a:pt x="435" y="1001"/>
                      <a:pt x="479" y="1088"/>
                    </a:cubicBezTo>
                    <a:cubicBezTo>
                      <a:pt x="522" y="1262"/>
                      <a:pt x="609" y="1436"/>
                      <a:pt x="653" y="1610"/>
                    </a:cubicBezTo>
                    <a:cubicBezTo>
                      <a:pt x="479" y="1914"/>
                      <a:pt x="218" y="2132"/>
                      <a:pt x="44" y="2480"/>
                    </a:cubicBezTo>
                    <a:cubicBezTo>
                      <a:pt x="0" y="2523"/>
                      <a:pt x="44" y="2567"/>
                      <a:pt x="87" y="2567"/>
                    </a:cubicBezTo>
                    <a:cubicBezTo>
                      <a:pt x="435" y="2523"/>
                      <a:pt x="783" y="2480"/>
                      <a:pt x="1175" y="2436"/>
                    </a:cubicBezTo>
                    <a:cubicBezTo>
                      <a:pt x="1392" y="2741"/>
                      <a:pt x="1610" y="3002"/>
                      <a:pt x="1827" y="3306"/>
                    </a:cubicBezTo>
                    <a:cubicBezTo>
                      <a:pt x="1827" y="3328"/>
                      <a:pt x="1849" y="3339"/>
                      <a:pt x="1870" y="3339"/>
                    </a:cubicBezTo>
                    <a:cubicBezTo>
                      <a:pt x="1892" y="3339"/>
                      <a:pt x="1914" y="3328"/>
                      <a:pt x="1914" y="3306"/>
                    </a:cubicBezTo>
                    <a:cubicBezTo>
                      <a:pt x="2044" y="2958"/>
                      <a:pt x="2044" y="2567"/>
                      <a:pt x="2131" y="2219"/>
                    </a:cubicBezTo>
                    <a:cubicBezTo>
                      <a:pt x="2305" y="2175"/>
                      <a:pt x="2479" y="2088"/>
                      <a:pt x="2610" y="2001"/>
                    </a:cubicBezTo>
                    <a:cubicBezTo>
                      <a:pt x="2697" y="1958"/>
                      <a:pt x="2784" y="1958"/>
                      <a:pt x="2871" y="1914"/>
                    </a:cubicBezTo>
                    <a:cubicBezTo>
                      <a:pt x="2914" y="1914"/>
                      <a:pt x="3001" y="1871"/>
                      <a:pt x="3045" y="1827"/>
                    </a:cubicBezTo>
                    <a:cubicBezTo>
                      <a:pt x="3061" y="1836"/>
                      <a:pt x="3075" y="1839"/>
                      <a:pt x="3085" y="1839"/>
                    </a:cubicBezTo>
                    <a:cubicBezTo>
                      <a:pt x="3130" y="1839"/>
                      <a:pt x="3123" y="1775"/>
                      <a:pt x="3088" y="1740"/>
                    </a:cubicBezTo>
                    <a:cubicBezTo>
                      <a:pt x="2827" y="1566"/>
                      <a:pt x="2566" y="1392"/>
                      <a:pt x="2262" y="1262"/>
                    </a:cubicBezTo>
                    <a:cubicBezTo>
                      <a:pt x="2218" y="914"/>
                      <a:pt x="2262" y="522"/>
                      <a:pt x="2175" y="174"/>
                    </a:cubicBezTo>
                    <a:cubicBezTo>
                      <a:pt x="2146" y="44"/>
                      <a:pt x="2136" y="0"/>
                      <a:pt x="2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1317470" y="3525029"/>
                <a:ext cx="76993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166" extrusionOk="0">
                    <a:moveTo>
                      <a:pt x="2132" y="1"/>
                    </a:moveTo>
                    <a:cubicBezTo>
                      <a:pt x="1827" y="218"/>
                      <a:pt x="1610" y="479"/>
                      <a:pt x="1305" y="697"/>
                    </a:cubicBezTo>
                    <a:cubicBezTo>
                      <a:pt x="1001" y="566"/>
                      <a:pt x="696" y="523"/>
                      <a:pt x="349" y="436"/>
                    </a:cubicBezTo>
                    <a:cubicBezTo>
                      <a:pt x="340" y="428"/>
                      <a:pt x="332" y="424"/>
                      <a:pt x="324" y="424"/>
                    </a:cubicBezTo>
                    <a:cubicBezTo>
                      <a:pt x="292" y="424"/>
                      <a:pt x="270" y="488"/>
                      <a:pt x="305" y="523"/>
                    </a:cubicBezTo>
                    <a:cubicBezTo>
                      <a:pt x="349" y="566"/>
                      <a:pt x="349" y="653"/>
                      <a:pt x="392" y="697"/>
                    </a:cubicBezTo>
                    <a:cubicBezTo>
                      <a:pt x="435" y="784"/>
                      <a:pt x="479" y="871"/>
                      <a:pt x="479" y="958"/>
                    </a:cubicBezTo>
                    <a:cubicBezTo>
                      <a:pt x="522" y="1132"/>
                      <a:pt x="609" y="1262"/>
                      <a:pt x="696" y="1436"/>
                    </a:cubicBezTo>
                    <a:cubicBezTo>
                      <a:pt x="479" y="1741"/>
                      <a:pt x="262" y="2002"/>
                      <a:pt x="88" y="2350"/>
                    </a:cubicBezTo>
                    <a:cubicBezTo>
                      <a:pt x="1" y="2393"/>
                      <a:pt x="44" y="2393"/>
                      <a:pt x="88" y="2393"/>
                    </a:cubicBezTo>
                    <a:cubicBezTo>
                      <a:pt x="435" y="2350"/>
                      <a:pt x="783" y="2306"/>
                      <a:pt x="1175" y="2306"/>
                    </a:cubicBezTo>
                    <a:cubicBezTo>
                      <a:pt x="1392" y="2567"/>
                      <a:pt x="1610" y="2828"/>
                      <a:pt x="1827" y="3132"/>
                    </a:cubicBezTo>
                    <a:cubicBezTo>
                      <a:pt x="1827" y="3154"/>
                      <a:pt x="1849" y="3165"/>
                      <a:pt x="1871" y="3165"/>
                    </a:cubicBezTo>
                    <a:cubicBezTo>
                      <a:pt x="1893" y="3165"/>
                      <a:pt x="1914" y="3154"/>
                      <a:pt x="1914" y="3132"/>
                    </a:cubicBezTo>
                    <a:cubicBezTo>
                      <a:pt x="2045" y="2785"/>
                      <a:pt x="2045" y="2437"/>
                      <a:pt x="2132" y="2089"/>
                    </a:cubicBezTo>
                    <a:cubicBezTo>
                      <a:pt x="2306" y="2045"/>
                      <a:pt x="2480" y="1958"/>
                      <a:pt x="2610" y="1871"/>
                    </a:cubicBezTo>
                    <a:lnTo>
                      <a:pt x="2871" y="1784"/>
                    </a:lnTo>
                    <a:cubicBezTo>
                      <a:pt x="2958" y="1741"/>
                      <a:pt x="3002" y="1741"/>
                      <a:pt x="3089" y="1697"/>
                    </a:cubicBezTo>
                    <a:cubicBezTo>
                      <a:pt x="3132" y="1697"/>
                      <a:pt x="3132" y="1654"/>
                      <a:pt x="3089" y="1610"/>
                    </a:cubicBezTo>
                    <a:cubicBezTo>
                      <a:pt x="2828" y="1436"/>
                      <a:pt x="2567" y="1262"/>
                      <a:pt x="2262" y="1088"/>
                    </a:cubicBezTo>
                    <a:cubicBezTo>
                      <a:pt x="2219" y="740"/>
                      <a:pt x="2219" y="392"/>
                      <a:pt x="2175" y="44"/>
                    </a:cubicBezTo>
                    <a:cubicBezTo>
                      <a:pt x="2175" y="44"/>
                      <a:pt x="2175" y="1"/>
                      <a:pt x="2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1509106" y="3607331"/>
                <a:ext cx="76674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122" extrusionOk="0">
                    <a:moveTo>
                      <a:pt x="2076" y="1"/>
                    </a:moveTo>
                    <a:cubicBezTo>
                      <a:pt x="1771" y="175"/>
                      <a:pt x="1554" y="436"/>
                      <a:pt x="1249" y="653"/>
                    </a:cubicBezTo>
                    <a:cubicBezTo>
                      <a:pt x="945" y="566"/>
                      <a:pt x="640" y="479"/>
                      <a:pt x="292" y="392"/>
                    </a:cubicBezTo>
                    <a:cubicBezTo>
                      <a:pt x="249" y="392"/>
                      <a:pt x="249" y="436"/>
                      <a:pt x="249" y="479"/>
                    </a:cubicBezTo>
                    <a:cubicBezTo>
                      <a:pt x="292" y="566"/>
                      <a:pt x="292" y="610"/>
                      <a:pt x="336" y="653"/>
                    </a:cubicBezTo>
                    <a:cubicBezTo>
                      <a:pt x="379" y="740"/>
                      <a:pt x="423" y="827"/>
                      <a:pt x="423" y="914"/>
                    </a:cubicBezTo>
                    <a:cubicBezTo>
                      <a:pt x="466" y="1088"/>
                      <a:pt x="553" y="1262"/>
                      <a:pt x="640" y="1436"/>
                    </a:cubicBezTo>
                    <a:cubicBezTo>
                      <a:pt x="423" y="1741"/>
                      <a:pt x="205" y="1958"/>
                      <a:pt x="31" y="2306"/>
                    </a:cubicBezTo>
                    <a:cubicBezTo>
                      <a:pt x="1" y="2337"/>
                      <a:pt x="13" y="2368"/>
                      <a:pt x="39" y="2368"/>
                    </a:cubicBezTo>
                    <a:cubicBezTo>
                      <a:pt x="49" y="2368"/>
                      <a:pt x="62" y="2362"/>
                      <a:pt x="75" y="2350"/>
                    </a:cubicBezTo>
                    <a:cubicBezTo>
                      <a:pt x="423" y="2350"/>
                      <a:pt x="814" y="2263"/>
                      <a:pt x="1162" y="2263"/>
                    </a:cubicBezTo>
                    <a:cubicBezTo>
                      <a:pt x="1423" y="2524"/>
                      <a:pt x="1597" y="2784"/>
                      <a:pt x="1858" y="3089"/>
                    </a:cubicBezTo>
                    <a:cubicBezTo>
                      <a:pt x="1858" y="3111"/>
                      <a:pt x="1869" y="3122"/>
                      <a:pt x="1880" y="3122"/>
                    </a:cubicBezTo>
                    <a:cubicBezTo>
                      <a:pt x="1891" y="3122"/>
                      <a:pt x="1902" y="3111"/>
                      <a:pt x="1902" y="3089"/>
                    </a:cubicBezTo>
                    <a:cubicBezTo>
                      <a:pt x="2032" y="2741"/>
                      <a:pt x="2032" y="2393"/>
                      <a:pt x="2119" y="2045"/>
                    </a:cubicBezTo>
                    <a:cubicBezTo>
                      <a:pt x="2293" y="2002"/>
                      <a:pt x="2467" y="1915"/>
                      <a:pt x="2641" y="1828"/>
                    </a:cubicBezTo>
                    <a:cubicBezTo>
                      <a:pt x="2728" y="1784"/>
                      <a:pt x="2771" y="1741"/>
                      <a:pt x="2858" y="1741"/>
                    </a:cubicBezTo>
                    <a:cubicBezTo>
                      <a:pt x="2945" y="1697"/>
                      <a:pt x="2989" y="1697"/>
                      <a:pt x="3032" y="1654"/>
                    </a:cubicBezTo>
                    <a:cubicBezTo>
                      <a:pt x="3076" y="1654"/>
                      <a:pt x="3119" y="1610"/>
                      <a:pt x="3076" y="1567"/>
                    </a:cubicBezTo>
                    <a:cubicBezTo>
                      <a:pt x="2771" y="1393"/>
                      <a:pt x="2510" y="1219"/>
                      <a:pt x="2206" y="1088"/>
                    </a:cubicBezTo>
                    <a:cubicBezTo>
                      <a:pt x="2206" y="1088"/>
                      <a:pt x="2206" y="1045"/>
                      <a:pt x="2206" y="1045"/>
                    </a:cubicBezTo>
                    <a:cubicBezTo>
                      <a:pt x="2162" y="697"/>
                      <a:pt x="2162" y="349"/>
                      <a:pt x="2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1319927" y="4315975"/>
                <a:ext cx="75593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3122" extrusionOk="0">
                    <a:moveTo>
                      <a:pt x="2075" y="1"/>
                    </a:moveTo>
                    <a:cubicBezTo>
                      <a:pt x="1814" y="175"/>
                      <a:pt x="1553" y="436"/>
                      <a:pt x="1249" y="653"/>
                    </a:cubicBezTo>
                    <a:cubicBezTo>
                      <a:pt x="944" y="566"/>
                      <a:pt x="640" y="479"/>
                      <a:pt x="292" y="392"/>
                    </a:cubicBezTo>
                    <a:cubicBezTo>
                      <a:pt x="249" y="392"/>
                      <a:pt x="249" y="436"/>
                      <a:pt x="292" y="479"/>
                    </a:cubicBezTo>
                    <a:cubicBezTo>
                      <a:pt x="292" y="523"/>
                      <a:pt x="335" y="610"/>
                      <a:pt x="335" y="697"/>
                    </a:cubicBezTo>
                    <a:cubicBezTo>
                      <a:pt x="379" y="740"/>
                      <a:pt x="422" y="827"/>
                      <a:pt x="466" y="914"/>
                    </a:cubicBezTo>
                    <a:cubicBezTo>
                      <a:pt x="509" y="1088"/>
                      <a:pt x="553" y="1262"/>
                      <a:pt x="640" y="1436"/>
                    </a:cubicBezTo>
                    <a:cubicBezTo>
                      <a:pt x="422" y="1697"/>
                      <a:pt x="205" y="2002"/>
                      <a:pt x="31" y="2306"/>
                    </a:cubicBezTo>
                    <a:cubicBezTo>
                      <a:pt x="0" y="2337"/>
                      <a:pt x="35" y="2368"/>
                      <a:pt x="58" y="2368"/>
                    </a:cubicBezTo>
                    <a:cubicBezTo>
                      <a:pt x="67" y="2368"/>
                      <a:pt x="75" y="2362"/>
                      <a:pt x="75" y="2350"/>
                    </a:cubicBezTo>
                    <a:cubicBezTo>
                      <a:pt x="466" y="2306"/>
                      <a:pt x="814" y="2263"/>
                      <a:pt x="1162" y="2263"/>
                    </a:cubicBezTo>
                    <a:cubicBezTo>
                      <a:pt x="1423" y="2523"/>
                      <a:pt x="1597" y="2784"/>
                      <a:pt x="1858" y="3089"/>
                    </a:cubicBezTo>
                    <a:cubicBezTo>
                      <a:pt x="1858" y="3111"/>
                      <a:pt x="1869" y="3122"/>
                      <a:pt x="1880" y="3122"/>
                    </a:cubicBezTo>
                    <a:cubicBezTo>
                      <a:pt x="1890" y="3122"/>
                      <a:pt x="1901" y="3111"/>
                      <a:pt x="1901" y="3089"/>
                    </a:cubicBezTo>
                    <a:cubicBezTo>
                      <a:pt x="1988" y="2741"/>
                      <a:pt x="2075" y="2393"/>
                      <a:pt x="2119" y="2045"/>
                    </a:cubicBezTo>
                    <a:cubicBezTo>
                      <a:pt x="2293" y="1958"/>
                      <a:pt x="2467" y="1915"/>
                      <a:pt x="2641" y="1828"/>
                    </a:cubicBezTo>
                    <a:lnTo>
                      <a:pt x="2858" y="1741"/>
                    </a:lnTo>
                    <a:cubicBezTo>
                      <a:pt x="2945" y="1741"/>
                      <a:pt x="2989" y="1697"/>
                      <a:pt x="3076" y="1654"/>
                    </a:cubicBezTo>
                    <a:cubicBezTo>
                      <a:pt x="3076" y="1654"/>
                      <a:pt x="3076" y="1610"/>
                      <a:pt x="3076" y="1567"/>
                    </a:cubicBezTo>
                    <a:cubicBezTo>
                      <a:pt x="2771" y="1393"/>
                      <a:pt x="2510" y="1219"/>
                      <a:pt x="2206" y="1088"/>
                    </a:cubicBezTo>
                    <a:cubicBezTo>
                      <a:pt x="2162" y="740"/>
                      <a:pt x="2162" y="349"/>
                      <a:pt x="2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1480255" y="4471756"/>
                <a:ext cx="78591" cy="75568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3075" extrusionOk="0">
                    <a:moveTo>
                      <a:pt x="790" y="0"/>
                    </a:moveTo>
                    <a:cubicBezTo>
                      <a:pt x="757" y="0"/>
                      <a:pt x="735" y="64"/>
                      <a:pt x="770" y="99"/>
                    </a:cubicBezTo>
                    <a:cubicBezTo>
                      <a:pt x="727" y="142"/>
                      <a:pt x="727" y="229"/>
                      <a:pt x="770" y="273"/>
                    </a:cubicBezTo>
                    <a:cubicBezTo>
                      <a:pt x="770" y="360"/>
                      <a:pt x="770" y="447"/>
                      <a:pt x="770" y="534"/>
                    </a:cubicBezTo>
                    <a:cubicBezTo>
                      <a:pt x="770" y="751"/>
                      <a:pt x="814" y="925"/>
                      <a:pt x="857" y="1099"/>
                    </a:cubicBezTo>
                    <a:cubicBezTo>
                      <a:pt x="553" y="1317"/>
                      <a:pt x="248" y="1534"/>
                      <a:pt x="31" y="1795"/>
                    </a:cubicBezTo>
                    <a:cubicBezTo>
                      <a:pt x="0" y="1826"/>
                      <a:pt x="13" y="1857"/>
                      <a:pt x="38" y="1857"/>
                    </a:cubicBezTo>
                    <a:cubicBezTo>
                      <a:pt x="49" y="1857"/>
                      <a:pt x="62" y="1851"/>
                      <a:pt x="75" y="1839"/>
                    </a:cubicBezTo>
                    <a:cubicBezTo>
                      <a:pt x="422" y="1926"/>
                      <a:pt x="770" y="1969"/>
                      <a:pt x="1118" y="2013"/>
                    </a:cubicBezTo>
                    <a:cubicBezTo>
                      <a:pt x="1292" y="2361"/>
                      <a:pt x="1379" y="2708"/>
                      <a:pt x="1553" y="3013"/>
                    </a:cubicBezTo>
                    <a:cubicBezTo>
                      <a:pt x="1553" y="3044"/>
                      <a:pt x="1575" y="3074"/>
                      <a:pt x="1588" y="3074"/>
                    </a:cubicBezTo>
                    <a:cubicBezTo>
                      <a:pt x="1593" y="3074"/>
                      <a:pt x="1597" y="3069"/>
                      <a:pt x="1597" y="3056"/>
                    </a:cubicBezTo>
                    <a:cubicBezTo>
                      <a:pt x="1814" y="2752"/>
                      <a:pt x="1945" y="2404"/>
                      <a:pt x="2119" y="2100"/>
                    </a:cubicBezTo>
                    <a:cubicBezTo>
                      <a:pt x="2293" y="2056"/>
                      <a:pt x="2467" y="2056"/>
                      <a:pt x="2641" y="2013"/>
                    </a:cubicBezTo>
                    <a:cubicBezTo>
                      <a:pt x="2728" y="1969"/>
                      <a:pt x="2815" y="1969"/>
                      <a:pt x="2902" y="1969"/>
                    </a:cubicBezTo>
                    <a:cubicBezTo>
                      <a:pt x="2989" y="1969"/>
                      <a:pt x="3032" y="1969"/>
                      <a:pt x="3119" y="1926"/>
                    </a:cubicBezTo>
                    <a:cubicBezTo>
                      <a:pt x="3128" y="1934"/>
                      <a:pt x="3136" y="1938"/>
                      <a:pt x="3144" y="1938"/>
                    </a:cubicBezTo>
                    <a:cubicBezTo>
                      <a:pt x="3176" y="1938"/>
                      <a:pt x="3197" y="1882"/>
                      <a:pt x="3163" y="1882"/>
                    </a:cubicBezTo>
                    <a:cubicBezTo>
                      <a:pt x="2945" y="1621"/>
                      <a:pt x="2728" y="1404"/>
                      <a:pt x="2467" y="1143"/>
                    </a:cubicBezTo>
                    <a:cubicBezTo>
                      <a:pt x="2510" y="795"/>
                      <a:pt x="2641" y="447"/>
                      <a:pt x="2684" y="99"/>
                    </a:cubicBezTo>
                    <a:cubicBezTo>
                      <a:pt x="2662" y="77"/>
                      <a:pt x="2651" y="66"/>
                      <a:pt x="2646" y="66"/>
                    </a:cubicBezTo>
                    <a:cubicBezTo>
                      <a:pt x="2641" y="66"/>
                      <a:pt x="2641" y="77"/>
                      <a:pt x="2641" y="99"/>
                    </a:cubicBezTo>
                    <a:cubicBezTo>
                      <a:pt x="2293" y="186"/>
                      <a:pt x="1988" y="403"/>
                      <a:pt x="1684" y="534"/>
                    </a:cubicBezTo>
                    <a:cubicBezTo>
                      <a:pt x="1379" y="360"/>
                      <a:pt x="1118" y="186"/>
                      <a:pt x="814" y="12"/>
                    </a:cubicBezTo>
                    <a:cubicBezTo>
                      <a:pt x="806" y="4"/>
                      <a:pt x="797" y="0"/>
                      <a:pt x="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1142176" y="3521564"/>
                <a:ext cx="47209" cy="90755"/>
              </a:xfrm>
              <a:custGeom>
                <a:avLst/>
                <a:gdLst/>
                <a:ahLst/>
                <a:cxnLst/>
                <a:rect l="l" t="t" r="r" b="b"/>
                <a:pathLst>
                  <a:path w="1921" h="3693" extrusionOk="0">
                    <a:moveTo>
                      <a:pt x="175" y="1"/>
                    </a:moveTo>
                    <a:cubicBezTo>
                      <a:pt x="120" y="1"/>
                      <a:pt x="66" y="33"/>
                      <a:pt x="44" y="98"/>
                    </a:cubicBezTo>
                    <a:cubicBezTo>
                      <a:pt x="1" y="142"/>
                      <a:pt x="1" y="185"/>
                      <a:pt x="44" y="185"/>
                    </a:cubicBezTo>
                    <a:cubicBezTo>
                      <a:pt x="305" y="1403"/>
                      <a:pt x="827" y="2578"/>
                      <a:pt x="1523" y="3621"/>
                    </a:cubicBezTo>
                    <a:cubicBezTo>
                      <a:pt x="1560" y="3671"/>
                      <a:pt x="1612" y="3692"/>
                      <a:pt x="1663" y="3692"/>
                    </a:cubicBezTo>
                    <a:cubicBezTo>
                      <a:pt x="1792" y="3692"/>
                      <a:pt x="1921" y="3559"/>
                      <a:pt x="1827" y="3404"/>
                    </a:cubicBezTo>
                    <a:cubicBezTo>
                      <a:pt x="1479" y="2795"/>
                      <a:pt x="1175" y="2186"/>
                      <a:pt x="914" y="1534"/>
                    </a:cubicBezTo>
                    <a:cubicBezTo>
                      <a:pt x="740" y="1055"/>
                      <a:pt x="566" y="577"/>
                      <a:pt x="305" y="98"/>
                    </a:cubicBezTo>
                    <a:cubicBezTo>
                      <a:pt x="283" y="33"/>
                      <a:pt x="229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1237552" y="3594503"/>
                <a:ext cx="149858" cy="100585"/>
              </a:xfrm>
              <a:custGeom>
                <a:avLst/>
                <a:gdLst/>
                <a:ahLst/>
                <a:cxnLst/>
                <a:rect l="l" t="t" r="r" b="b"/>
                <a:pathLst>
                  <a:path w="6098" h="4093" extrusionOk="0">
                    <a:moveTo>
                      <a:pt x="3861" y="1"/>
                    </a:moveTo>
                    <a:cubicBezTo>
                      <a:pt x="2644" y="479"/>
                      <a:pt x="1295" y="784"/>
                      <a:pt x="121" y="1349"/>
                    </a:cubicBezTo>
                    <a:cubicBezTo>
                      <a:pt x="1" y="1389"/>
                      <a:pt x="28" y="1615"/>
                      <a:pt x="136" y="1615"/>
                    </a:cubicBezTo>
                    <a:cubicBezTo>
                      <a:pt x="145" y="1615"/>
                      <a:pt x="155" y="1614"/>
                      <a:pt x="165" y="1610"/>
                    </a:cubicBezTo>
                    <a:cubicBezTo>
                      <a:pt x="1469" y="1306"/>
                      <a:pt x="2731" y="871"/>
                      <a:pt x="3948" y="392"/>
                    </a:cubicBezTo>
                    <a:cubicBezTo>
                      <a:pt x="4514" y="1567"/>
                      <a:pt x="5123" y="2785"/>
                      <a:pt x="5688" y="4002"/>
                    </a:cubicBezTo>
                    <a:cubicBezTo>
                      <a:pt x="5726" y="4066"/>
                      <a:pt x="5780" y="4092"/>
                      <a:pt x="5833" y="4092"/>
                    </a:cubicBezTo>
                    <a:cubicBezTo>
                      <a:pt x="5963" y="4092"/>
                      <a:pt x="6098" y="3939"/>
                      <a:pt x="6036" y="3785"/>
                    </a:cubicBezTo>
                    <a:cubicBezTo>
                      <a:pt x="5471" y="2524"/>
                      <a:pt x="4818" y="1262"/>
                      <a:pt x="4079" y="44"/>
                    </a:cubicBezTo>
                    <a:cubicBezTo>
                      <a:pt x="4035" y="1"/>
                      <a:pt x="3992" y="1"/>
                      <a:pt x="39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1424346" y="3678426"/>
                <a:ext cx="151947" cy="94687"/>
              </a:xfrm>
              <a:custGeom>
                <a:avLst/>
                <a:gdLst/>
                <a:ahLst/>
                <a:cxnLst/>
                <a:rect l="l" t="t" r="r" b="b"/>
                <a:pathLst>
                  <a:path w="6183" h="3853" extrusionOk="0">
                    <a:moveTo>
                      <a:pt x="4263" y="0"/>
                    </a:moveTo>
                    <a:cubicBezTo>
                      <a:pt x="4209" y="0"/>
                      <a:pt x="4154" y="22"/>
                      <a:pt x="4133" y="65"/>
                    </a:cubicBezTo>
                    <a:cubicBezTo>
                      <a:pt x="3611" y="326"/>
                      <a:pt x="2958" y="413"/>
                      <a:pt x="2393" y="631"/>
                    </a:cubicBezTo>
                    <a:cubicBezTo>
                      <a:pt x="1697" y="892"/>
                      <a:pt x="958" y="1109"/>
                      <a:pt x="175" y="1283"/>
                    </a:cubicBezTo>
                    <a:cubicBezTo>
                      <a:pt x="1" y="1327"/>
                      <a:pt x="44" y="1588"/>
                      <a:pt x="218" y="1588"/>
                    </a:cubicBezTo>
                    <a:cubicBezTo>
                      <a:pt x="1088" y="1457"/>
                      <a:pt x="1915" y="1240"/>
                      <a:pt x="2697" y="935"/>
                    </a:cubicBezTo>
                    <a:cubicBezTo>
                      <a:pt x="3219" y="805"/>
                      <a:pt x="3698" y="631"/>
                      <a:pt x="4133" y="370"/>
                    </a:cubicBezTo>
                    <a:cubicBezTo>
                      <a:pt x="4350" y="1544"/>
                      <a:pt x="5177" y="2719"/>
                      <a:pt x="5785" y="3762"/>
                    </a:cubicBezTo>
                    <a:cubicBezTo>
                      <a:pt x="5811" y="3826"/>
                      <a:pt x="5859" y="3852"/>
                      <a:pt x="5910" y="3852"/>
                    </a:cubicBezTo>
                    <a:cubicBezTo>
                      <a:pt x="6035" y="3852"/>
                      <a:pt x="6182" y="3699"/>
                      <a:pt x="6090" y="3545"/>
                    </a:cubicBezTo>
                    <a:cubicBezTo>
                      <a:pt x="5438" y="2414"/>
                      <a:pt x="4872" y="1240"/>
                      <a:pt x="4394" y="65"/>
                    </a:cubicBezTo>
                    <a:cubicBezTo>
                      <a:pt x="4372" y="22"/>
                      <a:pt x="4318" y="0"/>
                      <a:pt x="42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1375909" y="3866548"/>
                <a:ext cx="191316" cy="429620"/>
              </a:xfrm>
              <a:custGeom>
                <a:avLst/>
                <a:gdLst/>
                <a:ahLst/>
                <a:cxnLst/>
                <a:rect l="l" t="t" r="r" b="b"/>
                <a:pathLst>
                  <a:path w="7785" h="17482" extrusionOk="0">
                    <a:moveTo>
                      <a:pt x="7661" y="1"/>
                    </a:moveTo>
                    <a:cubicBezTo>
                      <a:pt x="7629" y="1"/>
                      <a:pt x="7598" y="20"/>
                      <a:pt x="7582" y="65"/>
                    </a:cubicBezTo>
                    <a:cubicBezTo>
                      <a:pt x="6495" y="2022"/>
                      <a:pt x="5712" y="4154"/>
                      <a:pt x="4842" y="6198"/>
                    </a:cubicBezTo>
                    <a:cubicBezTo>
                      <a:pt x="3929" y="8329"/>
                      <a:pt x="972" y="15157"/>
                      <a:pt x="58" y="17289"/>
                    </a:cubicBezTo>
                    <a:cubicBezTo>
                      <a:pt x="0" y="17405"/>
                      <a:pt x="97" y="17482"/>
                      <a:pt x="193" y="17482"/>
                    </a:cubicBezTo>
                    <a:cubicBezTo>
                      <a:pt x="242" y="17482"/>
                      <a:pt x="290" y="17463"/>
                      <a:pt x="319" y="17419"/>
                    </a:cubicBezTo>
                    <a:cubicBezTo>
                      <a:pt x="1276" y="15288"/>
                      <a:pt x="4147" y="8459"/>
                      <a:pt x="5103" y="6328"/>
                    </a:cubicBezTo>
                    <a:cubicBezTo>
                      <a:pt x="5973" y="4284"/>
                      <a:pt x="7017" y="2240"/>
                      <a:pt x="7756" y="152"/>
                    </a:cubicBezTo>
                    <a:cubicBezTo>
                      <a:pt x="7785" y="67"/>
                      <a:pt x="7721" y="1"/>
                      <a:pt x="76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993620" y="3703493"/>
                <a:ext cx="189891" cy="428465"/>
              </a:xfrm>
              <a:custGeom>
                <a:avLst/>
                <a:gdLst/>
                <a:ahLst/>
                <a:cxnLst/>
                <a:rect l="l" t="t" r="r" b="b"/>
                <a:pathLst>
                  <a:path w="7727" h="17435" extrusionOk="0">
                    <a:moveTo>
                      <a:pt x="7604" y="1"/>
                    </a:moveTo>
                    <a:cubicBezTo>
                      <a:pt x="7572" y="1"/>
                      <a:pt x="7540" y="15"/>
                      <a:pt x="7524" y="46"/>
                    </a:cubicBezTo>
                    <a:cubicBezTo>
                      <a:pt x="6437" y="2003"/>
                      <a:pt x="5654" y="4134"/>
                      <a:pt x="4828" y="6178"/>
                    </a:cubicBezTo>
                    <a:cubicBezTo>
                      <a:pt x="3871" y="8309"/>
                      <a:pt x="957" y="15138"/>
                      <a:pt x="0" y="17269"/>
                    </a:cubicBezTo>
                    <a:cubicBezTo>
                      <a:pt x="0" y="17363"/>
                      <a:pt x="91" y="17435"/>
                      <a:pt x="174" y="17435"/>
                    </a:cubicBezTo>
                    <a:cubicBezTo>
                      <a:pt x="206" y="17435"/>
                      <a:pt x="237" y="17424"/>
                      <a:pt x="261" y="17400"/>
                    </a:cubicBezTo>
                    <a:cubicBezTo>
                      <a:pt x="1218" y="15268"/>
                      <a:pt x="4088" y="8483"/>
                      <a:pt x="5045" y="6352"/>
                    </a:cubicBezTo>
                    <a:cubicBezTo>
                      <a:pt x="6002" y="4221"/>
                      <a:pt x="6959" y="2264"/>
                      <a:pt x="7698" y="133"/>
                    </a:cubicBezTo>
                    <a:cubicBezTo>
                      <a:pt x="7727" y="49"/>
                      <a:pt x="7664" y="1"/>
                      <a:pt x="7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1198158" y="3785745"/>
                <a:ext cx="175982" cy="396862"/>
              </a:xfrm>
              <a:custGeom>
                <a:avLst/>
                <a:gdLst/>
                <a:ahLst/>
                <a:cxnLst/>
                <a:rect l="l" t="t" r="r" b="b"/>
                <a:pathLst>
                  <a:path w="7161" h="16149" extrusionOk="0">
                    <a:moveTo>
                      <a:pt x="7082" y="0"/>
                    </a:moveTo>
                    <a:cubicBezTo>
                      <a:pt x="7053" y="0"/>
                      <a:pt x="7020" y="15"/>
                      <a:pt x="6987" y="48"/>
                    </a:cubicBezTo>
                    <a:cubicBezTo>
                      <a:pt x="5899" y="2005"/>
                      <a:pt x="5160" y="4136"/>
                      <a:pt x="4290" y="6180"/>
                    </a:cubicBezTo>
                    <a:cubicBezTo>
                      <a:pt x="3333" y="8311"/>
                      <a:pt x="941" y="13835"/>
                      <a:pt x="28" y="15966"/>
                    </a:cubicBezTo>
                    <a:cubicBezTo>
                      <a:pt x="1" y="16074"/>
                      <a:pt x="74" y="16148"/>
                      <a:pt x="154" y="16148"/>
                    </a:cubicBezTo>
                    <a:cubicBezTo>
                      <a:pt x="203" y="16148"/>
                      <a:pt x="256" y="16120"/>
                      <a:pt x="289" y="16053"/>
                    </a:cubicBezTo>
                    <a:cubicBezTo>
                      <a:pt x="1246" y="13922"/>
                      <a:pt x="3551" y="8442"/>
                      <a:pt x="4551" y="6267"/>
                    </a:cubicBezTo>
                    <a:cubicBezTo>
                      <a:pt x="5421" y="4310"/>
                      <a:pt x="6421" y="2222"/>
                      <a:pt x="7161" y="91"/>
                    </a:cubicBezTo>
                    <a:cubicBezTo>
                      <a:pt x="7161" y="37"/>
                      <a:pt x="7127" y="0"/>
                      <a:pt x="70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1385297" y="4382623"/>
                <a:ext cx="103436" cy="110268"/>
              </a:xfrm>
              <a:custGeom>
                <a:avLst/>
                <a:gdLst/>
                <a:ahLst/>
                <a:cxnLst/>
                <a:rect l="l" t="t" r="r" b="b"/>
                <a:pathLst>
                  <a:path w="4209" h="4487" extrusionOk="0">
                    <a:moveTo>
                      <a:pt x="171" y="0"/>
                    </a:moveTo>
                    <a:cubicBezTo>
                      <a:pt x="88" y="0"/>
                      <a:pt x="1" y="93"/>
                      <a:pt x="68" y="159"/>
                    </a:cubicBezTo>
                    <a:cubicBezTo>
                      <a:pt x="1242" y="1682"/>
                      <a:pt x="2634" y="3030"/>
                      <a:pt x="3895" y="4422"/>
                    </a:cubicBezTo>
                    <a:cubicBezTo>
                      <a:pt x="3930" y="4468"/>
                      <a:pt x="3970" y="4486"/>
                      <a:pt x="4009" y="4486"/>
                    </a:cubicBezTo>
                    <a:cubicBezTo>
                      <a:pt x="4116" y="4486"/>
                      <a:pt x="4208" y="4344"/>
                      <a:pt x="4112" y="4248"/>
                    </a:cubicBezTo>
                    <a:cubicBezTo>
                      <a:pt x="2895" y="2726"/>
                      <a:pt x="1633" y="1334"/>
                      <a:pt x="242" y="29"/>
                    </a:cubicBezTo>
                    <a:cubicBezTo>
                      <a:pt x="221" y="9"/>
                      <a:pt x="196" y="0"/>
                      <a:pt x="1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1918157" y="3963275"/>
                <a:ext cx="117591" cy="116510"/>
              </a:xfrm>
              <a:custGeom>
                <a:avLst/>
                <a:gdLst/>
                <a:ahLst/>
                <a:cxnLst/>
                <a:rect l="l" t="t" r="r" b="b"/>
                <a:pathLst>
                  <a:path w="4785" h="4741" extrusionOk="0">
                    <a:moveTo>
                      <a:pt x="1088" y="0"/>
                    </a:moveTo>
                    <a:cubicBezTo>
                      <a:pt x="1001" y="0"/>
                      <a:pt x="958" y="44"/>
                      <a:pt x="1001" y="87"/>
                    </a:cubicBezTo>
                    <a:lnTo>
                      <a:pt x="1566" y="2131"/>
                    </a:lnTo>
                    <a:cubicBezTo>
                      <a:pt x="1001" y="2610"/>
                      <a:pt x="523" y="3175"/>
                      <a:pt x="1" y="3654"/>
                    </a:cubicBezTo>
                    <a:lnTo>
                      <a:pt x="1" y="3697"/>
                    </a:lnTo>
                    <a:cubicBezTo>
                      <a:pt x="1" y="3728"/>
                      <a:pt x="22" y="3759"/>
                      <a:pt x="51" y="3759"/>
                    </a:cubicBezTo>
                    <a:cubicBezTo>
                      <a:pt x="62" y="3759"/>
                      <a:pt x="75" y="3753"/>
                      <a:pt x="88" y="3741"/>
                    </a:cubicBezTo>
                    <a:lnTo>
                      <a:pt x="2132" y="3219"/>
                    </a:lnTo>
                    <a:cubicBezTo>
                      <a:pt x="2610" y="3741"/>
                      <a:pt x="3219" y="4219"/>
                      <a:pt x="3654" y="4741"/>
                    </a:cubicBezTo>
                    <a:lnTo>
                      <a:pt x="3741" y="4741"/>
                    </a:lnTo>
                    <a:cubicBezTo>
                      <a:pt x="3785" y="4741"/>
                      <a:pt x="3828" y="4697"/>
                      <a:pt x="3785" y="4654"/>
                    </a:cubicBezTo>
                    <a:lnTo>
                      <a:pt x="3263" y="2610"/>
                    </a:lnTo>
                    <a:cubicBezTo>
                      <a:pt x="3785" y="2131"/>
                      <a:pt x="4220" y="1522"/>
                      <a:pt x="4785" y="1087"/>
                    </a:cubicBezTo>
                    <a:lnTo>
                      <a:pt x="4785" y="1044"/>
                    </a:lnTo>
                    <a:cubicBezTo>
                      <a:pt x="4785" y="1013"/>
                      <a:pt x="4763" y="982"/>
                      <a:pt x="4720" y="982"/>
                    </a:cubicBezTo>
                    <a:cubicBezTo>
                      <a:pt x="4702" y="982"/>
                      <a:pt x="4680" y="988"/>
                      <a:pt x="4654" y="1000"/>
                    </a:cubicBezTo>
                    <a:lnTo>
                      <a:pt x="2654" y="1522"/>
                    </a:lnTo>
                    <a:cubicBezTo>
                      <a:pt x="2175" y="1000"/>
                      <a:pt x="1566" y="522"/>
                      <a:pt x="10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1843350" y="4211237"/>
                <a:ext cx="60946" cy="6202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2524" extrusionOk="0">
                    <a:moveTo>
                      <a:pt x="566" y="1"/>
                    </a:moveTo>
                    <a:cubicBezTo>
                      <a:pt x="522" y="1"/>
                      <a:pt x="522" y="44"/>
                      <a:pt x="522" y="88"/>
                    </a:cubicBezTo>
                    <a:lnTo>
                      <a:pt x="827" y="1175"/>
                    </a:lnTo>
                    <a:cubicBezTo>
                      <a:pt x="522" y="1392"/>
                      <a:pt x="261" y="1697"/>
                      <a:pt x="0" y="1958"/>
                    </a:cubicBezTo>
                    <a:cubicBezTo>
                      <a:pt x="0" y="2001"/>
                      <a:pt x="0" y="2001"/>
                      <a:pt x="44" y="2001"/>
                    </a:cubicBezTo>
                    <a:lnTo>
                      <a:pt x="1131" y="1697"/>
                    </a:lnTo>
                    <a:cubicBezTo>
                      <a:pt x="1392" y="2001"/>
                      <a:pt x="1696" y="2262"/>
                      <a:pt x="1957" y="2523"/>
                    </a:cubicBezTo>
                    <a:cubicBezTo>
                      <a:pt x="1957" y="2523"/>
                      <a:pt x="2001" y="2480"/>
                      <a:pt x="1957" y="2480"/>
                    </a:cubicBezTo>
                    <a:lnTo>
                      <a:pt x="1653" y="1392"/>
                    </a:lnTo>
                    <a:cubicBezTo>
                      <a:pt x="1957" y="1131"/>
                      <a:pt x="2218" y="827"/>
                      <a:pt x="2479" y="566"/>
                    </a:cubicBezTo>
                    <a:cubicBezTo>
                      <a:pt x="2479" y="522"/>
                      <a:pt x="2436" y="522"/>
                      <a:pt x="2436" y="522"/>
                    </a:cubicBezTo>
                    <a:lnTo>
                      <a:pt x="1392" y="827"/>
                    </a:lnTo>
                    <a:cubicBezTo>
                      <a:pt x="1131" y="522"/>
                      <a:pt x="827" y="262"/>
                      <a:pt x="5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1989768" y="4161006"/>
                <a:ext cx="62027" cy="6200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3" extrusionOk="0">
                    <a:moveTo>
                      <a:pt x="566" y="0"/>
                    </a:moveTo>
                    <a:cubicBezTo>
                      <a:pt x="566" y="0"/>
                      <a:pt x="523" y="0"/>
                      <a:pt x="523" y="44"/>
                    </a:cubicBezTo>
                    <a:lnTo>
                      <a:pt x="827" y="1131"/>
                    </a:lnTo>
                    <a:cubicBezTo>
                      <a:pt x="523" y="1392"/>
                      <a:pt x="305" y="1697"/>
                      <a:pt x="1" y="1958"/>
                    </a:cubicBezTo>
                    <a:cubicBezTo>
                      <a:pt x="1" y="1958"/>
                      <a:pt x="20" y="1977"/>
                      <a:pt x="46" y="1977"/>
                    </a:cubicBezTo>
                    <a:cubicBezTo>
                      <a:pt x="59" y="1977"/>
                      <a:pt x="73" y="1972"/>
                      <a:pt x="88" y="1958"/>
                    </a:cubicBezTo>
                    <a:lnTo>
                      <a:pt x="1175" y="1697"/>
                    </a:lnTo>
                    <a:cubicBezTo>
                      <a:pt x="1436" y="1958"/>
                      <a:pt x="1697" y="2262"/>
                      <a:pt x="1958" y="2523"/>
                    </a:cubicBezTo>
                    <a:cubicBezTo>
                      <a:pt x="2001" y="2523"/>
                      <a:pt x="2001" y="2479"/>
                      <a:pt x="2001" y="2436"/>
                    </a:cubicBezTo>
                    <a:lnTo>
                      <a:pt x="1697" y="1392"/>
                    </a:lnTo>
                    <a:cubicBezTo>
                      <a:pt x="2001" y="1131"/>
                      <a:pt x="2262" y="827"/>
                      <a:pt x="2523" y="566"/>
                    </a:cubicBezTo>
                    <a:cubicBezTo>
                      <a:pt x="2523" y="535"/>
                      <a:pt x="2502" y="504"/>
                      <a:pt x="2489" y="504"/>
                    </a:cubicBezTo>
                    <a:cubicBezTo>
                      <a:pt x="2484" y="504"/>
                      <a:pt x="2480" y="510"/>
                      <a:pt x="2480" y="522"/>
                    </a:cubicBezTo>
                    <a:lnTo>
                      <a:pt x="1393" y="783"/>
                    </a:lnTo>
                    <a:cubicBezTo>
                      <a:pt x="1132" y="522"/>
                      <a:pt x="827" y="261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1808061" y="3900216"/>
                <a:ext cx="62027" cy="6200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3" extrusionOk="0">
                    <a:moveTo>
                      <a:pt x="566" y="0"/>
                    </a:moveTo>
                    <a:cubicBezTo>
                      <a:pt x="523" y="0"/>
                      <a:pt x="479" y="44"/>
                      <a:pt x="523" y="44"/>
                    </a:cubicBezTo>
                    <a:lnTo>
                      <a:pt x="784" y="1131"/>
                    </a:lnTo>
                    <a:cubicBezTo>
                      <a:pt x="523" y="1392"/>
                      <a:pt x="305" y="1696"/>
                      <a:pt x="1" y="1957"/>
                    </a:cubicBezTo>
                    <a:cubicBezTo>
                      <a:pt x="1" y="2001"/>
                      <a:pt x="44" y="2001"/>
                      <a:pt x="44" y="2001"/>
                    </a:cubicBezTo>
                    <a:lnTo>
                      <a:pt x="1132" y="1696"/>
                    </a:lnTo>
                    <a:cubicBezTo>
                      <a:pt x="1393" y="2001"/>
                      <a:pt x="1697" y="2262"/>
                      <a:pt x="1958" y="2523"/>
                    </a:cubicBezTo>
                    <a:cubicBezTo>
                      <a:pt x="1958" y="2523"/>
                      <a:pt x="2002" y="2479"/>
                      <a:pt x="2002" y="2479"/>
                    </a:cubicBezTo>
                    <a:lnTo>
                      <a:pt x="1697" y="1392"/>
                    </a:lnTo>
                    <a:cubicBezTo>
                      <a:pt x="1958" y="1131"/>
                      <a:pt x="2219" y="826"/>
                      <a:pt x="2524" y="565"/>
                    </a:cubicBezTo>
                    <a:cubicBezTo>
                      <a:pt x="2524" y="522"/>
                      <a:pt x="2480" y="522"/>
                      <a:pt x="2437" y="522"/>
                    </a:cubicBezTo>
                    <a:lnTo>
                      <a:pt x="1349" y="826"/>
                    </a:lnTo>
                    <a:cubicBezTo>
                      <a:pt x="1088" y="522"/>
                      <a:pt x="827" y="261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2011148" y="4317057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305" y="0"/>
                    </a:moveTo>
                    <a:lnTo>
                      <a:pt x="305" y="44"/>
                    </a:lnTo>
                    <a:lnTo>
                      <a:pt x="436" y="653"/>
                    </a:lnTo>
                    <a:cubicBezTo>
                      <a:pt x="305" y="783"/>
                      <a:pt x="175" y="957"/>
                      <a:pt x="1" y="1088"/>
                    </a:cubicBezTo>
                    <a:cubicBezTo>
                      <a:pt x="1" y="1088"/>
                      <a:pt x="1" y="1107"/>
                      <a:pt x="14" y="1107"/>
                    </a:cubicBezTo>
                    <a:cubicBezTo>
                      <a:pt x="20" y="1107"/>
                      <a:pt x="30" y="1102"/>
                      <a:pt x="44" y="1088"/>
                    </a:cubicBezTo>
                    <a:lnTo>
                      <a:pt x="610" y="914"/>
                    </a:lnTo>
                    <a:cubicBezTo>
                      <a:pt x="783" y="1088"/>
                      <a:pt x="957" y="1218"/>
                      <a:pt x="1088" y="1392"/>
                    </a:cubicBezTo>
                    <a:lnTo>
                      <a:pt x="1088" y="1349"/>
                    </a:lnTo>
                    <a:lnTo>
                      <a:pt x="914" y="783"/>
                    </a:lnTo>
                    <a:cubicBezTo>
                      <a:pt x="1088" y="609"/>
                      <a:pt x="1218" y="435"/>
                      <a:pt x="1392" y="305"/>
                    </a:cubicBezTo>
                    <a:cubicBezTo>
                      <a:pt x="1392" y="305"/>
                      <a:pt x="1392" y="285"/>
                      <a:pt x="1380" y="285"/>
                    </a:cubicBezTo>
                    <a:cubicBezTo>
                      <a:pt x="1373" y="285"/>
                      <a:pt x="1363" y="290"/>
                      <a:pt x="1349" y="305"/>
                    </a:cubicBezTo>
                    <a:lnTo>
                      <a:pt x="740" y="479"/>
                    </a:lnTo>
                    <a:cubicBezTo>
                      <a:pt x="610" y="305"/>
                      <a:pt x="436" y="174"/>
                      <a:pt x="3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2018644" y="3867064"/>
                <a:ext cx="33152" cy="33176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1350" extrusionOk="0">
                    <a:moveTo>
                      <a:pt x="261" y="1"/>
                    </a:moveTo>
                    <a:lnTo>
                      <a:pt x="435" y="610"/>
                    </a:lnTo>
                    <a:cubicBezTo>
                      <a:pt x="261" y="740"/>
                      <a:pt x="131" y="914"/>
                      <a:pt x="0" y="1045"/>
                    </a:cubicBezTo>
                    <a:lnTo>
                      <a:pt x="609" y="914"/>
                    </a:lnTo>
                    <a:cubicBezTo>
                      <a:pt x="739" y="1045"/>
                      <a:pt x="913" y="1175"/>
                      <a:pt x="1044" y="1349"/>
                    </a:cubicBezTo>
                    <a:cubicBezTo>
                      <a:pt x="1044" y="1349"/>
                      <a:pt x="1087" y="1349"/>
                      <a:pt x="1044" y="1306"/>
                    </a:cubicBezTo>
                    <a:lnTo>
                      <a:pt x="913" y="740"/>
                    </a:lnTo>
                    <a:cubicBezTo>
                      <a:pt x="1044" y="566"/>
                      <a:pt x="1174" y="392"/>
                      <a:pt x="1348" y="262"/>
                    </a:cubicBezTo>
                    <a:lnTo>
                      <a:pt x="1305" y="262"/>
                    </a:lnTo>
                    <a:lnTo>
                      <a:pt x="739" y="436"/>
                    </a:lnTo>
                    <a:cubicBezTo>
                      <a:pt x="565" y="262"/>
                      <a:pt x="392" y="131"/>
                      <a:pt x="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2111611" y="4037025"/>
                <a:ext cx="33176" cy="33152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349" extrusionOk="0">
                    <a:moveTo>
                      <a:pt x="262" y="0"/>
                    </a:moveTo>
                    <a:lnTo>
                      <a:pt x="262" y="44"/>
                    </a:lnTo>
                    <a:lnTo>
                      <a:pt x="436" y="609"/>
                    </a:lnTo>
                    <a:cubicBezTo>
                      <a:pt x="262" y="783"/>
                      <a:pt x="131" y="914"/>
                      <a:pt x="1" y="1087"/>
                    </a:cubicBezTo>
                    <a:lnTo>
                      <a:pt x="44" y="1087"/>
                    </a:lnTo>
                    <a:lnTo>
                      <a:pt x="610" y="914"/>
                    </a:lnTo>
                    <a:cubicBezTo>
                      <a:pt x="740" y="1087"/>
                      <a:pt x="914" y="1218"/>
                      <a:pt x="1088" y="1348"/>
                    </a:cubicBezTo>
                    <a:lnTo>
                      <a:pt x="914" y="740"/>
                    </a:lnTo>
                    <a:cubicBezTo>
                      <a:pt x="1045" y="609"/>
                      <a:pt x="1175" y="435"/>
                      <a:pt x="1349" y="305"/>
                    </a:cubicBezTo>
                    <a:lnTo>
                      <a:pt x="1349" y="305"/>
                    </a:lnTo>
                    <a:lnTo>
                      <a:pt x="740" y="435"/>
                    </a:lnTo>
                    <a:cubicBezTo>
                      <a:pt x="566" y="305"/>
                      <a:pt x="436" y="174"/>
                      <a:pt x="2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1481016" y="3256768"/>
                <a:ext cx="38484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6" extrusionOk="0">
                    <a:moveTo>
                      <a:pt x="783" y="0"/>
                    </a:moveTo>
                    <a:lnTo>
                      <a:pt x="652" y="653"/>
                    </a:lnTo>
                    <a:lnTo>
                      <a:pt x="0" y="783"/>
                    </a:lnTo>
                    <a:lnTo>
                      <a:pt x="652" y="914"/>
                    </a:lnTo>
                    <a:lnTo>
                      <a:pt x="783" y="1566"/>
                    </a:lnTo>
                    <a:lnTo>
                      <a:pt x="913" y="914"/>
                    </a:lnTo>
                    <a:lnTo>
                      <a:pt x="1566" y="783"/>
                    </a:lnTo>
                    <a:lnTo>
                      <a:pt x="913" y="653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2"/>
            <p:cNvGrpSpPr/>
            <p:nvPr/>
          </p:nvGrpSpPr>
          <p:grpSpPr>
            <a:xfrm>
              <a:off x="2423938" y="311067"/>
              <a:ext cx="888239" cy="422223"/>
              <a:chOff x="2592593" y="1513467"/>
              <a:chExt cx="888239" cy="422223"/>
            </a:xfrm>
          </p:grpSpPr>
          <p:sp>
            <p:nvSpPr>
              <p:cNvPr id="130" name="Google Shape;130;p2"/>
              <p:cNvSpPr/>
              <p:nvPr/>
            </p:nvSpPr>
            <p:spPr>
              <a:xfrm>
                <a:off x="2999825" y="1608155"/>
                <a:ext cx="114200" cy="113758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4629" extrusionOk="0">
                    <a:moveTo>
                      <a:pt x="2261" y="1"/>
                    </a:moveTo>
                    <a:cubicBezTo>
                      <a:pt x="2223" y="1"/>
                      <a:pt x="2188" y="31"/>
                      <a:pt x="2219" y="62"/>
                    </a:cubicBezTo>
                    <a:lnTo>
                      <a:pt x="1784" y="1802"/>
                    </a:lnTo>
                    <a:cubicBezTo>
                      <a:pt x="1175" y="1932"/>
                      <a:pt x="610" y="2193"/>
                      <a:pt x="1" y="2324"/>
                    </a:cubicBezTo>
                    <a:lnTo>
                      <a:pt x="1" y="2367"/>
                    </a:lnTo>
                    <a:cubicBezTo>
                      <a:pt x="1" y="2411"/>
                      <a:pt x="1" y="2454"/>
                      <a:pt x="88" y="2454"/>
                    </a:cubicBezTo>
                    <a:lnTo>
                      <a:pt x="1784" y="2846"/>
                    </a:lnTo>
                    <a:cubicBezTo>
                      <a:pt x="1958" y="3455"/>
                      <a:pt x="2175" y="4020"/>
                      <a:pt x="2349" y="4629"/>
                    </a:cubicBezTo>
                    <a:cubicBezTo>
                      <a:pt x="2393" y="4629"/>
                      <a:pt x="2436" y="4629"/>
                      <a:pt x="2436" y="4585"/>
                    </a:cubicBezTo>
                    <a:lnTo>
                      <a:pt x="2828" y="2846"/>
                    </a:lnTo>
                    <a:cubicBezTo>
                      <a:pt x="3437" y="2715"/>
                      <a:pt x="4002" y="2454"/>
                      <a:pt x="4611" y="2324"/>
                    </a:cubicBezTo>
                    <a:cubicBezTo>
                      <a:pt x="4646" y="2289"/>
                      <a:pt x="4625" y="2225"/>
                      <a:pt x="4592" y="2225"/>
                    </a:cubicBezTo>
                    <a:cubicBezTo>
                      <a:pt x="4584" y="2225"/>
                      <a:pt x="4576" y="2229"/>
                      <a:pt x="4568" y="2237"/>
                    </a:cubicBezTo>
                    <a:lnTo>
                      <a:pt x="2828" y="1802"/>
                    </a:lnTo>
                    <a:cubicBezTo>
                      <a:pt x="2697" y="1193"/>
                      <a:pt x="2436" y="628"/>
                      <a:pt x="2306" y="19"/>
                    </a:cubicBezTo>
                    <a:cubicBezTo>
                      <a:pt x="2293" y="6"/>
                      <a:pt x="2277" y="1"/>
                      <a:pt x="2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2860878" y="1758873"/>
                <a:ext cx="60946" cy="5971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2430" extrusionOk="0">
                    <a:moveTo>
                      <a:pt x="1226" y="0"/>
                    </a:moveTo>
                    <a:cubicBezTo>
                      <a:pt x="1200" y="0"/>
                      <a:pt x="1188" y="31"/>
                      <a:pt x="1218" y="62"/>
                    </a:cubicBezTo>
                    <a:lnTo>
                      <a:pt x="1001" y="932"/>
                    </a:lnTo>
                    <a:cubicBezTo>
                      <a:pt x="653" y="1019"/>
                      <a:pt x="349" y="1149"/>
                      <a:pt x="44" y="1236"/>
                    </a:cubicBezTo>
                    <a:cubicBezTo>
                      <a:pt x="1" y="1236"/>
                      <a:pt x="44" y="1280"/>
                      <a:pt x="88" y="1280"/>
                    </a:cubicBezTo>
                    <a:lnTo>
                      <a:pt x="1001" y="1497"/>
                    </a:lnTo>
                    <a:cubicBezTo>
                      <a:pt x="1045" y="1801"/>
                      <a:pt x="1218" y="2106"/>
                      <a:pt x="1262" y="2410"/>
                    </a:cubicBezTo>
                    <a:cubicBezTo>
                      <a:pt x="1276" y="2425"/>
                      <a:pt x="1291" y="2430"/>
                      <a:pt x="1302" y="2430"/>
                    </a:cubicBezTo>
                    <a:cubicBezTo>
                      <a:pt x="1325" y="2430"/>
                      <a:pt x="1334" y="2410"/>
                      <a:pt x="1305" y="2410"/>
                    </a:cubicBezTo>
                    <a:lnTo>
                      <a:pt x="1523" y="1497"/>
                    </a:lnTo>
                    <a:cubicBezTo>
                      <a:pt x="1827" y="1410"/>
                      <a:pt x="2132" y="1280"/>
                      <a:pt x="2480" y="1193"/>
                    </a:cubicBezTo>
                    <a:cubicBezTo>
                      <a:pt x="2480" y="1193"/>
                      <a:pt x="2480" y="1149"/>
                      <a:pt x="2436" y="1149"/>
                    </a:cubicBezTo>
                    <a:lnTo>
                      <a:pt x="1523" y="932"/>
                    </a:lnTo>
                    <a:cubicBezTo>
                      <a:pt x="1436" y="627"/>
                      <a:pt x="1305" y="323"/>
                      <a:pt x="1262" y="18"/>
                    </a:cubicBezTo>
                    <a:cubicBezTo>
                      <a:pt x="1249" y="6"/>
                      <a:pt x="1237" y="0"/>
                      <a:pt x="1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2991273" y="1780204"/>
                <a:ext cx="59889" cy="59299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413" extrusionOk="0">
                    <a:moveTo>
                      <a:pt x="1164" y="1"/>
                    </a:moveTo>
                    <a:cubicBezTo>
                      <a:pt x="1151" y="1"/>
                      <a:pt x="1132" y="20"/>
                      <a:pt x="1132" y="20"/>
                    </a:cubicBezTo>
                    <a:lnTo>
                      <a:pt x="914" y="933"/>
                    </a:lnTo>
                    <a:cubicBezTo>
                      <a:pt x="610" y="1020"/>
                      <a:pt x="305" y="1151"/>
                      <a:pt x="1" y="1194"/>
                    </a:cubicBezTo>
                    <a:lnTo>
                      <a:pt x="1" y="1238"/>
                    </a:lnTo>
                    <a:lnTo>
                      <a:pt x="914" y="1499"/>
                    </a:lnTo>
                    <a:cubicBezTo>
                      <a:pt x="1001" y="1803"/>
                      <a:pt x="1132" y="2108"/>
                      <a:pt x="1219" y="2412"/>
                    </a:cubicBezTo>
                    <a:cubicBezTo>
                      <a:pt x="1219" y="2412"/>
                      <a:pt x="1262" y="2412"/>
                      <a:pt x="1262" y="2369"/>
                    </a:cubicBezTo>
                    <a:lnTo>
                      <a:pt x="1480" y="1499"/>
                    </a:lnTo>
                    <a:cubicBezTo>
                      <a:pt x="1784" y="1412"/>
                      <a:pt x="2089" y="1281"/>
                      <a:pt x="2393" y="1194"/>
                    </a:cubicBezTo>
                    <a:cubicBezTo>
                      <a:pt x="2436" y="1194"/>
                      <a:pt x="2393" y="1151"/>
                      <a:pt x="2393" y="1151"/>
                    </a:cubicBezTo>
                    <a:lnTo>
                      <a:pt x="1480" y="933"/>
                    </a:lnTo>
                    <a:cubicBezTo>
                      <a:pt x="1393" y="629"/>
                      <a:pt x="1262" y="325"/>
                      <a:pt x="1175" y="20"/>
                    </a:cubicBezTo>
                    <a:cubicBezTo>
                      <a:pt x="1175" y="6"/>
                      <a:pt x="1170" y="1"/>
                      <a:pt x="11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2960284" y="1513467"/>
                <a:ext cx="59889" cy="58808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393" extrusionOk="0">
                    <a:moveTo>
                      <a:pt x="1175" y="1"/>
                    </a:moveTo>
                    <a:lnTo>
                      <a:pt x="957" y="914"/>
                    </a:lnTo>
                    <a:cubicBezTo>
                      <a:pt x="653" y="1001"/>
                      <a:pt x="348" y="1132"/>
                      <a:pt x="44" y="1175"/>
                    </a:cubicBezTo>
                    <a:cubicBezTo>
                      <a:pt x="1" y="1219"/>
                      <a:pt x="44" y="1219"/>
                      <a:pt x="44" y="1262"/>
                    </a:cubicBezTo>
                    <a:lnTo>
                      <a:pt x="957" y="1480"/>
                    </a:lnTo>
                    <a:cubicBezTo>
                      <a:pt x="1044" y="1784"/>
                      <a:pt x="1175" y="2088"/>
                      <a:pt x="1262" y="2393"/>
                    </a:cubicBezTo>
                    <a:lnTo>
                      <a:pt x="1305" y="2393"/>
                    </a:lnTo>
                    <a:lnTo>
                      <a:pt x="1523" y="1480"/>
                    </a:lnTo>
                    <a:cubicBezTo>
                      <a:pt x="1827" y="1393"/>
                      <a:pt x="2132" y="1262"/>
                      <a:pt x="2436" y="1219"/>
                    </a:cubicBezTo>
                    <a:cubicBezTo>
                      <a:pt x="2436" y="1219"/>
                      <a:pt x="2436" y="1163"/>
                      <a:pt x="2414" y="1163"/>
                    </a:cubicBezTo>
                    <a:cubicBezTo>
                      <a:pt x="2408" y="1163"/>
                      <a:pt x="2401" y="1166"/>
                      <a:pt x="2393" y="1175"/>
                    </a:cubicBezTo>
                    <a:lnTo>
                      <a:pt x="1479" y="914"/>
                    </a:lnTo>
                    <a:cubicBezTo>
                      <a:pt x="1436" y="610"/>
                      <a:pt x="1305" y="305"/>
                      <a:pt x="1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2952813" y="1903595"/>
                <a:ext cx="33152" cy="32095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1306" extrusionOk="0">
                    <a:moveTo>
                      <a:pt x="652" y="1"/>
                    </a:moveTo>
                    <a:lnTo>
                      <a:pt x="522" y="523"/>
                    </a:lnTo>
                    <a:cubicBezTo>
                      <a:pt x="348" y="566"/>
                      <a:pt x="174" y="610"/>
                      <a:pt x="0" y="653"/>
                    </a:cubicBezTo>
                    <a:lnTo>
                      <a:pt x="479" y="740"/>
                    </a:lnTo>
                    <a:cubicBezTo>
                      <a:pt x="522" y="914"/>
                      <a:pt x="609" y="1088"/>
                      <a:pt x="652" y="1306"/>
                    </a:cubicBezTo>
                    <a:lnTo>
                      <a:pt x="696" y="1306"/>
                    </a:lnTo>
                    <a:lnTo>
                      <a:pt x="783" y="784"/>
                    </a:lnTo>
                    <a:cubicBezTo>
                      <a:pt x="957" y="740"/>
                      <a:pt x="1131" y="697"/>
                      <a:pt x="1348" y="653"/>
                    </a:cubicBezTo>
                    <a:lnTo>
                      <a:pt x="826" y="523"/>
                    </a:lnTo>
                    <a:cubicBezTo>
                      <a:pt x="783" y="349"/>
                      <a:pt x="696" y="175"/>
                      <a:pt x="6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3140910" y="1571194"/>
                <a:ext cx="33176" cy="33152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349" extrusionOk="0">
                    <a:moveTo>
                      <a:pt x="653" y="0"/>
                    </a:moveTo>
                    <a:lnTo>
                      <a:pt x="523" y="522"/>
                    </a:lnTo>
                    <a:cubicBezTo>
                      <a:pt x="349" y="566"/>
                      <a:pt x="175" y="653"/>
                      <a:pt x="1" y="653"/>
                    </a:cubicBezTo>
                    <a:lnTo>
                      <a:pt x="479" y="783"/>
                    </a:lnTo>
                    <a:cubicBezTo>
                      <a:pt x="523" y="957"/>
                      <a:pt x="610" y="1131"/>
                      <a:pt x="653" y="1349"/>
                    </a:cubicBezTo>
                    <a:lnTo>
                      <a:pt x="784" y="827"/>
                    </a:lnTo>
                    <a:cubicBezTo>
                      <a:pt x="958" y="783"/>
                      <a:pt x="1132" y="696"/>
                      <a:pt x="1349" y="696"/>
                    </a:cubicBezTo>
                    <a:lnTo>
                      <a:pt x="827" y="566"/>
                    </a:lnTo>
                    <a:cubicBezTo>
                      <a:pt x="784" y="392"/>
                      <a:pt x="697" y="218"/>
                      <a:pt x="6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3140910" y="1734716"/>
                <a:ext cx="33176" cy="33176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350" extrusionOk="0">
                    <a:moveTo>
                      <a:pt x="653" y="1"/>
                    </a:moveTo>
                    <a:lnTo>
                      <a:pt x="523" y="479"/>
                    </a:lnTo>
                    <a:cubicBezTo>
                      <a:pt x="349" y="523"/>
                      <a:pt x="175" y="610"/>
                      <a:pt x="1" y="653"/>
                    </a:cubicBezTo>
                    <a:lnTo>
                      <a:pt x="1" y="697"/>
                    </a:lnTo>
                    <a:lnTo>
                      <a:pt x="479" y="827"/>
                    </a:lnTo>
                    <a:cubicBezTo>
                      <a:pt x="523" y="1001"/>
                      <a:pt x="610" y="1175"/>
                      <a:pt x="653" y="1349"/>
                    </a:cubicBezTo>
                    <a:lnTo>
                      <a:pt x="784" y="827"/>
                    </a:lnTo>
                    <a:cubicBezTo>
                      <a:pt x="958" y="784"/>
                      <a:pt x="1132" y="740"/>
                      <a:pt x="1349" y="697"/>
                    </a:cubicBezTo>
                    <a:lnTo>
                      <a:pt x="1349" y="653"/>
                    </a:lnTo>
                    <a:lnTo>
                      <a:pt x="827" y="523"/>
                    </a:lnTo>
                    <a:cubicBezTo>
                      <a:pt x="784" y="349"/>
                      <a:pt x="697" y="175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3442323" y="1784972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4" y="0"/>
                    </a:moveTo>
                    <a:lnTo>
                      <a:pt x="653" y="696"/>
                    </a:lnTo>
                    <a:lnTo>
                      <a:pt x="1" y="783"/>
                    </a:lnTo>
                    <a:lnTo>
                      <a:pt x="653" y="913"/>
                    </a:lnTo>
                    <a:lnTo>
                      <a:pt x="784" y="1609"/>
                    </a:lnTo>
                    <a:lnTo>
                      <a:pt x="914" y="913"/>
                    </a:lnTo>
                    <a:lnTo>
                      <a:pt x="1567" y="783"/>
                    </a:lnTo>
                    <a:lnTo>
                      <a:pt x="914" y="696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2592593" y="1598988"/>
                <a:ext cx="38509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0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5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2"/>
            <p:cNvGrpSpPr/>
            <p:nvPr/>
          </p:nvGrpSpPr>
          <p:grpSpPr>
            <a:xfrm>
              <a:off x="-45" y="3210"/>
              <a:ext cx="2235686" cy="1267947"/>
              <a:chOff x="-45" y="3210"/>
              <a:chExt cx="2235686" cy="1267947"/>
            </a:xfrm>
          </p:grpSpPr>
          <p:sp>
            <p:nvSpPr>
              <p:cNvPr id="140" name="Google Shape;140;p2"/>
              <p:cNvSpPr/>
              <p:nvPr/>
            </p:nvSpPr>
            <p:spPr>
              <a:xfrm>
                <a:off x="90440" y="361268"/>
                <a:ext cx="75544" cy="78198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182" extrusionOk="0">
                    <a:moveTo>
                      <a:pt x="1218" y="0"/>
                    </a:moveTo>
                    <a:cubicBezTo>
                      <a:pt x="1218" y="0"/>
                      <a:pt x="1218" y="0"/>
                      <a:pt x="1218" y="44"/>
                    </a:cubicBezTo>
                    <a:cubicBezTo>
                      <a:pt x="1088" y="348"/>
                      <a:pt x="1044" y="740"/>
                      <a:pt x="957" y="1044"/>
                    </a:cubicBezTo>
                    <a:lnTo>
                      <a:pt x="957" y="1088"/>
                    </a:lnTo>
                    <a:cubicBezTo>
                      <a:pt x="653" y="1175"/>
                      <a:pt x="348" y="1348"/>
                      <a:pt x="44" y="1435"/>
                    </a:cubicBezTo>
                    <a:cubicBezTo>
                      <a:pt x="0" y="1435"/>
                      <a:pt x="0" y="1522"/>
                      <a:pt x="44" y="1522"/>
                    </a:cubicBezTo>
                    <a:cubicBezTo>
                      <a:pt x="87" y="1566"/>
                      <a:pt x="174" y="1609"/>
                      <a:pt x="218" y="1653"/>
                    </a:cubicBezTo>
                    <a:cubicBezTo>
                      <a:pt x="305" y="1696"/>
                      <a:pt x="392" y="1740"/>
                      <a:pt x="435" y="1783"/>
                    </a:cubicBezTo>
                    <a:cubicBezTo>
                      <a:pt x="609" y="1870"/>
                      <a:pt x="740" y="2001"/>
                      <a:pt x="914" y="2088"/>
                    </a:cubicBezTo>
                    <a:cubicBezTo>
                      <a:pt x="957" y="2436"/>
                      <a:pt x="914" y="2784"/>
                      <a:pt x="957" y="3132"/>
                    </a:cubicBezTo>
                    <a:cubicBezTo>
                      <a:pt x="957" y="3168"/>
                      <a:pt x="973" y="3182"/>
                      <a:pt x="991" y="3182"/>
                    </a:cubicBezTo>
                    <a:cubicBezTo>
                      <a:pt x="1015" y="3182"/>
                      <a:pt x="1044" y="3157"/>
                      <a:pt x="1044" y="3132"/>
                    </a:cubicBezTo>
                    <a:cubicBezTo>
                      <a:pt x="1305" y="2914"/>
                      <a:pt x="1610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84" y="2710"/>
                      <a:pt x="2896" y="2715"/>
                      <a:pt x="2908" y="2715"/>
                    </a:cubicBezTo>
                    <a:cubicBezTo>
                      <a:pt x="2936" y="2715"/>
                      <a:pt x="2958" y="2684"/>
                      <a:pt x="2958" y="2653"/>
                    </a:cubicBezTo>
                    <a:cubicBezTo>
                      <a:pt x="2827" y="2305"/>
                      <a:pt x="2610" y="2001"/>
                      <a:pt x="2480" y="1653"/>
                    </a:cubicBezTo>
                    <a:cubicBezTo>
                      <a:pt x="2567" y="1522"/>
                      <a:pt x="2654" y="1348"/>
                      <a:pt x="2740" y="1218"/>
                    </a:cubicBezTo>
                    <a:cubicBezTo>
                      <a:pt x="2784" y="1131"/>
                      <a:pt x="2827" y="1044"/>
                      <a:pt x="2871" y="957"/>
                    </a:cubicBezTo>
                    <a:cubicBezTo>
                      <a:pt x="2914" y="914"/>
                      <a:pt x="2958" y="870"/>
                      <a:pt x="2958" y="783"/>
                    </a:cubicBezTo>
                    <a:cubicBezTo>
                      <a:pt x="3074" y="783"/>
                      <a:pt x="3052" y="646"/>
                      <a:pt x="2955" y="646"/>
                    </a:cubicBezTo>
                    <a:cubicBezTo>
                      <a:pt x="2942" y="646"/>
                      <a:pt x="2929" y="648"/>
                      <a:pt x="2914" y="653"/>
                    </a:cubicBezTo>
                    <a:cubicBezTo>
                      <a:pt x="2610" y="696"/>
                      <a:pt x="2262" y="740"/>
                      <a:pt x="1958" y="783"/>
                    </a:cubicBezTo>
                    <a:cubicBezTo>
                      <a:pt x="1697" y="522"/>
                      <a:pt x="1479" y="218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19885" y="96178"/>
                <a:ext cx="75912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6" extrusionOk="0">
                    <a:moveTo>
                      <a:pt x="1306" y="1"/>
                    </a:moveTo>
                    <a:cubicBezTo>
                      <a:pt x="1175" y="349"/>
                      <a:pt x="1132" y="697"/>
                      <a:pt x="1045" y="1045"/>
                    </a:cubicBezTo>
                    <a:cubicBezTo>
                      <a:pt x="740" y="1132"/>
                      <a:pt x="436" y="1306"/>
                      <a:pt x="131" y="1393"/>
                    </a:cubicBezTo>
                    <a:cubicBezTo>
                      <a:pt x="44" y="1393"/>
                      <a:pt x="1" y="1480"/>
                      <a:pt x="88" y="1523"/>
                    </a:cubicBezTo>
                    <a:cubicBezTo>
                      <a:pt x="131" y="1567"/>
                      <a:pt x="218" y="1610"/>
                      <a:pt x="262" y="1610"/>
                    </a:cubicBezTo>
                    <a:cubicBezTo>
                      <a:pt x="349" y="1654"/>
                      <a:pt x="436" y="1697"/>
                      <a:pt x="479" y="1741"/>
                    </a:cubicBezTo>
                    <a:cubicBezTo>
                      <a:pt x="653" y="1871"/>
                      <a:pt x="784" y="1958"/>
                      <a:pt x="958" y="2045"/>
                    </a:cubicBezTo>
                    <a:cubicBezTo>
                      <a:pt x="1001" y="2393"/>
                      <a:pt x="958" y="2741"/>
                      <a:pt x="1001" y="3132"/>
                    </a:cubicBezTo>
                    <a:cubicBezTo>
                      <a:pt x="1001" y="3154"/>
                      <a:pt x="1023" y="3165"/>
                      <a:pt x="1045" y="3165"/>
                    </a:cubicBezTo>
                    <a:cubicBezTo>
                      <a:pt x="1066" y="3165"/>
                      <a:pt x="1088" y="3154"/>
                      <a:pt x="1088" y="3132"/>
                    </a:cubicBezTo>
                    <a:cubicBezTo>
                      <a:pt x="1349" y="2871"/>
                      <a:pt x="1610" y="2654"/>
                      <a:pt x="1871" y="2393"/>
                    </a:cubicBezTo>
                    <a:cubicBezTo>
                      <a:pt x="2219" y="2480"/>
                      <a:pt x="2567" y="2567"/>
                      <a:pt x="2915" y="2654"/>
                    </a:cubicBezTo>
                    <a:cubicBezTo>
                      <a:pt x="2928" y="2667"/>
                      <a:pt x="2940" y="2672"/>
                      <a:pt x="2952" y="2672"/>
                    </a:cubicBezTo>
                    <a:cubicBezTo>
                      <a:pt x="2980" y="2672"/>
                      <a:pt x="3002" y="2641"/>
                      <a:pt x="3002" y="2610"/>
                    </a:cubicBezTo>
                    <a:cubicBezTo>
                      <a:pt x="2871" y="2306"/>
                      <a:pt x="2697" y="1958"/>
                      <a:pt x="2523" y="1654"/>
                    </a:cubicBezTo>
                    <a:cubicBezTo>
                      <a:pt x="2610" y="1523"/>
                      <a:pt x="2697" y="1349"/>
                      <a:pt x="2784" y="1175"/>
                    </a:cubicBezTo>
                    <a:cubicBezTo>
                      <a:pt x="2828" y="1088"/>
                      <a:pt x="2871" y="1045"/>
                      <a:pt x="2915" y="958"/>
                    </a:cubicBezTo>
                    <a:cubicBezTo>
                      <a:pt x="2958" y="914"/>
                      <a:pt x="3002" y="827"/>
                      <a:pt x="3045" y="740"/>
                    </a:cubicBezTo>
                    <a:cubicBezTo>
                      <a:pt x="3089" y="740"/>
                      <a:pt x="3089" y="653"/>
                      <a:pt x="3045" y="653"/>
                    </a:cubicBezTo>
                    <a:cubicBezTo>
                      <a:pt x="2697" y="697"/>
                      <a:pt x="2350" y="740"/>
                      <a:pt x="2045" y="784"/>
                    </a:cubicBezTo>
                    <a:cubicBezTo>
                      <a:pt x="1784" y="523"/>
                      <a:pt x="1567" y="262"/>
                      <a:pt x="13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73336" y="177693"/>
                <a:ext cx="45587" cy="174163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7087" extrusionOk="0">
                    <a:moveTo>
                      <a:pt x="44" y="0"/>
                    </a:moveTo>
                    <a:cubicBezTo>
                      <a:pt x="22" y="0"/>
                      <a:pt x="1" y="11"/>
                      <a:pt x="1" y="33"/>
                    </a:cubicBezTo>
                    <a:cubicBezTo>
                      <a:pt x="131" y="1164"/>
                      <a:pt x="348" y="2295"/>
                      <a:pt x="653" y="3382"/>
                    </a:cubicBezTo>
                    <a:cubicBezTo>
                      <a:pt x="914" y="4600"/>
                      <a:pt x="1218" y="5774"/>
                      <a:pt x="1566" y="6992"/>
                    </a:cubicBezTo>
                    <a:cubicBezTo>
                      <a:pt x="1583" y="7058"/>
                      <a:pt x="1631" y="7087"/>
                      <a:pt x="1682" y="7087"/>
                    </a:cubicBezTo>
                    <a:cubicBezTo>
                      <a:pt x="1765" y="7087"/>
                      <a:pt x="1854" y="7012"/>
                      <a:pt x="1827" y="6905"/>
                    </a:cubicBezTo>
                    <a:cubicBezTo>
                      <a:pt x="1479" y="5774"/>
                      <a:pt x="1175" y="4643"/>
                      <a:pt x="914" y="3469"/>
                    </a:cubicBezTo>
                    <a:cubicBezTo>
                      <a:pt x="653" y="2338"/>
                      <a:pt x="479" y="1120"/>
                      <a:pt x="88" y="33"/>
                    </a:cubicBezTo>
                    <a:cubicBezTo>
                      <a:pt x="88" y="11"/>
                      <a:pt x="66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46623" y="3210"/>
                <a:ext cx="23543" cy="8124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3306" extrusionOk="0">
                    <a:moveTo>
                      <a:pt x="609" y="0"/>
                    </a:moveTo>
                    <a:cubicBezTo>
                      <a:pt x="392" y="1000"/>
                      <a:pt x="174" y="2088"/>
                      <a:pt x="0" y="2958"/>
                    </a:cubicBezTo>
                    <a:lnTo>
                      <a:pt x="87" y="3088"/>
                    </a:lnTo>
                    <a:cubicBezTo>
                      <a:pt x="131" y="3132"/>
                      <a:pt x="131" y="3218"/>
                      <a:pt x="87" y="3305"/>
                    </a:cubicBezTo>
                    <a:cubicBezTo>
                      <a:pt x="131" y="3305"/>
                      <a:pt x="174" y="3262"/>
                      <a:pt x="218" y="3218"/>
                    </a:cubicBezTo>
                    <a:cubicBezTo>
                      <a:pt x="522" y="2175"/>
                      <a:pt x="783" y="1087"/>
                      <a:pt x="9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668" y="23509"/>
                <a:ext cx="49175" cy="60676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469" extrusionOk="0">
                    <a:moveTo>
                      <a:pt x="0" y="0"/>
                    </a:moveTo>
                    <a:lnTo>
                      <a:pt x="0" y="566"/>
                    </a:lnTo>
                    <a:cubicBezTo>
                      <a:pt x="522" y="1218"/>
                      <a:pt x="1131" y="1871"/>
                      <a:pt x="1783" y="2436"/>
                    </a:cubicBezTo>
                    <a:cubicBezTo>
                      <a:pt x="1805" y="2458"/>
                      <a:pt x="1838" y="2469"/>
                      <a:pt x="1870" y="2469"/>
                    </a:cubicBezTo>
                    <a:cubicBezTo>
                      <a:pt x="1903" y="2469"/>
                      <a:pt x="1935" y="2458"/>
                      <a:pt x="1957" y="2436"/>
                    </a:cubicBezTo>
                    <a:cubicBezTo>
                      <a:pt x="2001" y="2392"/>
                      <a:pt x="2001" y="2306"/>
                      <a:pt x="1957" y="2262"/>
                    </a:cubicBezTo>
                    <a:lnTo>
                      <a:pt x="1870" y="2132"/>
                    </a:lnTo>
                    <a:cubicBezTo>
                      <a:pt x="1305" y="1523"/>
                      <a:pt x="652" y="74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85175" y="733481"/>
                <a:ext cx="76993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24" extrusionOk="0">
                    <a:moveTo>
                      <a:pt x="1545" y="1"/>
                    </a:moveTo>
                    <a:cubicBezTo>
                      <a:pt x="1534" y="1"/>
                      <a:pt x="1523" y="12"/>
                      <a:pt x="1523" y="33"/>
                    </a:cubicBezTo>
                    <a:cubicBezTo>
                      <a:pt x="1306" y="294"/>
                      <a:pt x="1175" y="642"/>
                      <a:pt x="1001" y="947"/>
                    </a:cubicBezTo>
                    <a:cubicBezTo>
                      <a:pt x="697" y="990"/>
                      <a:pt x="349" y="1034"/>
                      <a:pt x="44" y="1077"/>
                    </a:cubicBezTo>
                    <a:cubicBezTo>
                      <a:pt x="1" y="1077"/>
                      <a:pt x="1" y="1164"/>
                      <a:pt x="44" y="1164"/>
                    </a:cubicBezTo>
                    <a:cubicBezTo>
                      <a:pt x="88" y="1251"/>
                      <a:pt x="131" y="1295"/>
                      <a:pt x="175" y="1338"/>
                    </a:cubicBezTo>
                    <a:cubicBezTo>
                      <a:pt x="262" y="1382"/>
                      <a:pt x="305" y="1469"/>
                      <a:pt x="349" y="1512"/>
                    </a:cubicBezTo>
                    <a:cubicBezTo>
                      <a:pt x="479" y="1643"/>
                      <a:pt x="610" y="1773"/>
                      <a:pt x="740" y="1904"/>
                    </a:cubicBezTo>
                    <a:cubicBezTo>
                      <a:pt x="697" y="2251"/>
                      <a:pt x="566" y="2599"/>
                      <a:pt x="523" y="2991"/>
                    </a:cubicBezTo>
                    <a:cubicBezTo>
                      <a:pt x="523" y="3013"/>
                      <a:pt x="545" y="3023"/>
                      <a:pt x="566" y="3023"/>
                    </a:cubicBezTo>
                    <a:cubicBezTo>
                      <a:pt x="588" y="3023"/>
                      <a:pt x="610" y="3013"/>
                      <a:pt x="610" y="2991"/>
                    </a:cubicBezTo>
                    <a:cubicBezTo>
                      <a:pt x="914" y="2817"/>
                      <a:pt x="1219" y="2643"/>
                      <a:pt x="1567" y="2469"/>
                    </a:cubicBezTo>
                    <a:cubicBezTo>
                      <a:pt x="1871" y="2643"/>
                      <a:pt x="2176" y="2817"/>
                      <a:pt x="2480" y="2991"/>
                    </a:cubicBezTo>
                    <a:cubicBezTo>
                      <a:pt x="2480" y="3005"/>
                      <a:pt x="2490" y="3010"/>
                      <a:pt x="2503" y="3010"/>
                    </a:cubicBezTo>
                    <a:cubicBezTo>
                      <a:pt x="2528" y="3010"/>
                      <a:pt x="2567" y="2991"/>
                      <a:pt x="2567" y="2991"/>
                    </a:cubicBezTo>
                    <a:cubicBezTo>
                      <a:pt x="2567" y="2643"/>
                      <a:pt x="2393" y="2295"/>
                      <a:pt x="2350" y="1904"/>
                    </a:cubicBezTo>
                    <a:cubicBezTo>
                      <a:pt x="2480" y="1773"/>
                      <a:pt x="2611" y="1643"/>
                      <a:pt x="2741" y="1512"/>
                    </a:cubicBezTo>
                    <a:cubicBezTo>
                      <a:pt x="2785" y="1469"/>
                      <a:pt x="2828" y="1382"/>
                      <a:pt x="2915" y="1338"/>
                    </a:cubicBezTo>
                    <a:cubicBezTo>
                      <a:pt x="2959" y="1295"/>
                      <a:pt x="3002" y="1251"/>
                      <a:pt x="3045" y="1164"/>
                    </a:cubicBezTo>
                    <a:cubicBezTo>
                      <a:pt x="3132" y="1164"/>
                      <a:pt x="3089" y="1077"/>
                      <a:pt x="3045" y="1077"/>
                    </a:cubicBezTo>
                    <a:cubicBezTo>
                      <a:pt x="2698" y="1034"/>
                      <a:pt x="2393" y="990"/>
                      <a:pt x="2045" y="947"/>
                    </a:cubicBezTo>
                    <a:cubicBezTo>
                      <a:pt x="1871" y="642"/>
                      <a:pt x="1741" y="294"/>
                      <a:pt x="1567" y="33"/>
                    </a:cubicBezTo>
                    <a:cubicBezTo>
                      <a:pt x="1567" y="12"/>
                      <a:pt x="1556" y="1"/>
                      <a:pt x="1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648366" y="553912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83" y="1"/>
                    </a:moveTo>
                    <a:cubicBezTo>
                      <a:pt x="1567" y="1"/>
                      <a:pt x="1545" y="12"/>
                      <a:pt x="1523" y="33"/>
                    </a:cubicBezTo>
                    <a:cubicBezTo>
                      <a:pt x="1349" y="338"/>
                      <a:pt x="1219" y="686"/>
                      <a:pt x="1045" y="990"/>
                    </a:cubicBezTo>
                    <a:cubicBezTo>
                      <a:pt x="697" y="990"/>
                      <a:pt x="392" y="1077"/>
                      <a:pt x="44" y="1121"/>
                    </a:cubicBezTo>
                    <a:cubicBezTo>
                      <a:pt x="1" y="1121"/>
                      <a:pt x="1" y="1208"/>
                      <a:pt x="44" y="1208"/>
                    </a:cubicBezTo>
                    <a:cubicBezTo>
                      <a:pt x="88" y="1251"/>
                      <a:pt x="131" y="1295"/>
                      <a:pt x="218" y="1338"/>
                    </a:cubicBezTo>
                    <a:cubicBezTo>
                      <a:pt x="262" y="1382"/>
                      <a:pt x="349" y="1469"/>
                      <a:pt x="392" y="1512"/>
                    </a:cubicBezTo>
                    <a:cubicBezTo>
                      <a:pt x="523" y="1686"/>
                      <a:pt x="610" y="1817"/>
                      <a:pt x="784" y="1904"/>
                    </a:cubicBezTo>
                    <a:cubicBezTo>
                      <a:pt x="697" y="2252"/>
                      <a:pt x="566" y="2600"/>
                      <a:pt x="566" y="2991"/>
                    </a:cubicBezTo>
                    <a:lnTo>
                      <a:pt x="653" y="2991"/>
                    </a:lnTo>
                    <a:cubicBezTo>
                      <a:pt x="958" y="2817"/>
                      <a:pt x="1262" y="2643"/>
                      <a:pt x="1567" y="2469"/>
                    </a:cubicBezTo>
                    <a:cubicBezTo>
                      <a:pt x="1871" y="2643"/>
                      <a:pt x="2219" y="2817"/>
                      <a:pt x="2523" y="2991"/>
                    </a:cubicBezTo>
                    <a:lnTo>
                      <a:pt x="2610" y="2991"/>
                    </a:lnTo>
                    <a:cubicBezTo>
                      <a:pt x="2610" y="2600"/>
                      <a:pt x="2436" y="2252"/>
                      <a:pt x="2393" y="1904"/>
                    </a:cubicBezTo>
                    <a:cubicBezTo>
                      <a:pt x="2523" y="1817"/>
                      <a:pt x="2654" y="1686"/>
                      <a:pt x="2741" y="1512"/>
                    </a:cubicBezTo>
                    <a:lnTo>
                      <a:pt x="2915" y="1338"/>
                    </a:lnTo>
                    <a:cubicBezTo>
                      <a:pt x="3002" y="1295"/>
                      <a:pt x="3045" y="1251"/>
                      <a:pt x="3089" y="1208"/>
                    </a:cubicBezTo>
                    <a:cubicBezTo>
                      <a:pt x="3132" y="1208"/>
                      <a:pt x="3132" y="1121"/>
                      <a:pt x="3089" y="1121"/>
                    </a:cubicBezTo>
                    <a:cubicBezTo>
                      <a:pt x="2741" y="1077"/>
                      <a:pt x="2436" y="990"/>
                      <a:pt x="2089" y="990"/>
                    </a:cubicBezTo>
                    <a:cubicBezTo>
                      <a:pt x="1915" y="686"/>
                      <a:pt x="1784" y="338"/>
                      <a:pt x="1610" y="33"/>
                    </a:cubicBezTo>
                    <a:cubicBezTo>
                      <a:pt x="1610" y="12"/>
                      <a:pt x="1599" y="1"/>
                      <a:pt x="1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696484" y="358049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1"/>
                    </a:moveTo>
                    <a:cubicBezTo>
                      <a:pt x="1348" y="305"/>
                      <a:pt x="1218" y="653"/>
                      <a:pt x="1044" y="958"/>
                    </a:cubicBezTo>
                    <a:cubicBezTo>
                      <a:pt x="696" y="1001"/>
                      <a:pt x="391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61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262"/>
                      <a:pt x="3045" y="1219"/>
                      <a:pt x="3088" y="1175"/>
                    </a:cubicBezTo>
                    <a:cubicBezTo>
                      <a:pt x="3123" y="1140"/>
                      <a:pt x="3073" y="1076"/>
                      <a:pt x="3030" y="1076"/>
                    </a:cubicBezTo>
                    <a:cubicBezTo>
                      <a:pt x="3019" y="1076"/>
                      <a:pt x="3009" y="1080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6" y="305"/>
                      <a:pt x="15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900629" y="302485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0"/>
                    </a:moveTo>
                    <a:cubicBezTo>
                      <a:pt x="1349" y="305"/>
                      <a:pt x="1218" y="652"/>
                      <a:pt x="1044" y="957"/>
                    </a:cubicBezTo>
                    <a:cubicBezTo>
                      <a:pt x="696" y="1000"/>
                      <a:pt x="348" y="1044"/>
                      <a:pt x="44" y="1087"/>
                    </a:cubicBezTo>
                    <a:cubicBezTo>
                      <a:pt x="0" y="1087"/>
                      <a:pt x="0" y="1174"/>
                      <a:pt x="44" y="1174"/>
                    </a:cubicBezTo>
                    <a:cubicBezTo>
                      <a:pt x="87" y="1218"/>
                      <a:pt x="131" y="1261"/>
                      <a:pt x="174" y="1305"/>
                    </a:cubicBezTo>
                    <a:lnTo>
                      <a:pt x="392" y="1522"/>
                    </a:lnTo>
                    <a:cubicBezTo>
                      <a:pt x="479" y="1653"/>
                      <a:pt x="609" y="1783"/>
                      <a:pt x="740" y="1914"/>
                    </a:cubicBezTo>
                    <a:cubicBezTo>
                      <a:pt x="696" y="2262"/>
                      <a:pt x="566" y="2610"/>
                      <a:pt x="522" y="2958"/>
                    </a:cubicBezTo>
                    <a:cubicBezTo>
                      <a:pt x="522" y="2979"/>
                      <a:pt x="544" y="2990"/>
                      <a:pt x="566" y="2990"/>
                    </a:cubicBezTo>
                    <a:cubicBezTo>
                      <a:pt x="587" y="2990"/>
                      <a:pt x="609" y="2979"/>
                      <a:pt x="609" y="2958"/>
                    </a:cubicBez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79"/>
                      <a:pt x="2501" y="2990"/>
                      <a:pt x="2523" y="2990"/>
                    </a:cubicBezTo>
                    <a:cubicBezTo>
                      <a:pt x="2545" y="2990"/>
                      <a:pt x="2566" y="2979"/>
                      <a:pt x="2566" y="2958"/>
                    </a:cubicBezTo>
                    <a:cubicBezTo>
                      <a:pt x="2566" y="2566"/>
                      <a:pt x="2436" y="2262"/>
                      <a:pt x="2349" y="1914"/>
                    </a:cubicBezTo>
                    <a:cubicBezTo>
                      <a:pt x="2479" y="1783"/>
                      <a:pt x="2610" y="1653"/>
                      <a:pt x="2740" y="1522"/>
                    </a:cubicBezTo>
                    <a:cubicBezTo>
                      <a:pt x="2784" y="1435"/>
                      <a:pt x="2871" y="1392"/>
                      <a:pt x="2914" y="1305"/>
                    </a:cubicBezTo>
                    <a:cubicBezTo>
                      <a:pt x="2958" y="1261"/>
                      <a:pt x="3045" y="1218"/>
                      <a:pt x="3088" y="1174"/>
                    </a:cubicBezTo>
                    <a:cubicBezTo>
                      <a:pt x="3123" y="1139"/>
                      <a:pt x="3073" y="1076"/>
                      <a:pt x="3030" y="1076"/>
                    </a:cubicBezTo>
                    <a:cubicBezTo>
                      <a:pt x="3019" y="1076"/>
                      <a:pt x="3010" y="1079"/>
                      <a:pt x="3001" y="1087"/>
                    </a:cubicBezTo>
                    <a:cubicBezTo>
                      <a:pt x="2653" y="1044"/>
                      <a:pt x="2349" y="1000"/>
                      <a:pt x="2001" y="957"/>
                    </a:cubicBezTo>
                    <a:cubicBezTo>
                      <a:pt x="1827" y="652"/>
                      <a:pt x="1696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1020333" y="482030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1001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cubicBezTo>
                      <a:pt x="261" y="1393"/>
                      <a:pt x="305" y="1436"/>
                      <a:pt x="392" y="1523"/>
                    </a:cubicBezTo>
                    <a:cubicBezTo>
                      <a:pt x="479" y="1654"/>
                      <a:pt x="609" y="1784"/>
                      <a:pt x="740" y="1915"/>
                    </a:cubicBezTo>
                    <a:cubicBezTo>
                      <a:pt x="696" y="2263"/>
                      <a:pt x="566" y="2611"/>
                      <a:pt x="522" y="2958"/>
                    </a:cubicBezTo>
                    <a:cubicBezTo>
                      <a:pt x="544" y="2980"/>
                      <a:pt x="566" y="2991"/>
                      <a:pt x="582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1"/>
                      <a:pt x="1566" y="2437"/>
                    </a:cubicBezTo>
                    <a:cubicBezTo>
                      <a:pt x="1871" y="2611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1"/>
                      <a:pt x="2436" y="2263"/>
                      <a:pt x="2349" y="1915"/>
                    </a:cubicBezTo>
                    <a:cubicBezTo>
                      <a:pt x="2523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45" y="1175"/>
                      <a:pt x="3045" y="1088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1066289" y="728935"/>
                <a:ext cx="76674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2959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01" y="958"/>
                    </a:cubicBezTo>
                    <a:cubicBezTo>
                      <a:pt x="697" y="958"/>
                      <a:pt x="349" y="1045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175" y="1306"/>
                    </a:cubicBezTo>
                    <a:cubicBezTo>
                      <a:pt x="262" y="1393"/>
                      <a:pt x="305" y="1436"/>
                      <a:pt x="392" y="1523"/>
                    </a:cubicBezTo>
                    <a:cubicBezTo>
                      <a:pt x="479" y="1654"/>
                      <a:pt x="610" y="1784"/>
                      <a:pt x="740" y="1871"/>
                    </a:cubicBezTo>
                    <a:cubicBezTo>
                      <a:pt x="697" y="2262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1" y="2610"/>
                      <a:pt x="2175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6" y="2262"/>
                      <a:pt x="2349" y="1871"/>
                    </a:cubicBezTo>
                    <a:cubicBezTo>
                      <a:pt x="2480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06"/>
                    </a:cubicBezTo>
                    <a:cubicBezTo>
                      <a:pt x="2958" y="1262"/>
                      <a:pt x="3002" y="1219"/>
                      <a:pt x="3089" y="1175"/>
                    </a:cubicBezTo>
                    <a:cubicBezTo>
                      <a:pt x="3119" y="1114"/>
                      <a:pt x="3085" y="1052"/>
                      <a:pt x="3047" y="1052"/>
                    </a:cubicBezTo>
                    <a:cubicBezTo>
                      <a:pt x="3031" y="1052"/>
                      <a:pt x="3014" y="1063"/>
                      <a:pt x="3002" y="1088"/>
                    </a:cubicBezTo>
                    <a:cubicBezTo>
                      <a:pt x="2654" y="1045"/>
                      <a:pt x="2349" y="958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1113325" y="906637"/>
                <a:ext cx="76969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61" y="1"/>
                    </a:moveTo>
                    <a:cubicBezTo>
                      <a:pt x="1555" y="1"/>
                      <a:pt x="1544" y="11"/>
                      <a:pt x="1523" y="33"/>
                    </a:cubicBezTo>
                    <a:cubicBezTo>
                      <a:pt x="1349" y="294"/>
                      <a:pt x="1218" y="642"/>
                      <a:pt x="1044" y="947"/>
                    </a:cubicBezTo>
                    <a:cubicBezTo>
                      <a:pt x="740" y="990"/>
                      <a:pt x="392" y="1034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08"/>
                      <a:pt x="174" y="1295"/>
                      <a:pt x="218" y="1338"/>
                    </a:cubicBezTo>
                    <a:cubicBezTo>
                      <a:pt x="261" y="1381"/>
                      <a:pt x="348" y="1425"/>
                      <a:pt x="392" y="1512"/>
                    </a:cubicBezTo>
                    <a:cubicBezTo>
                      <a:pt x="522" y="1642"/>
                      <a:pt x="653" y="1773"/>
                      <a:pt x="783" y="1903"/>
                    </a:cubicBezTo>
                    <a:cubicBezTo>
                      <a:pt x="696" y="2251"/>
                      <a:pt x="566" y="2599"/>
                      <a:pt x="566" y="2947"/>
                    </a:cubicBezTo>
                    <a:cubicBezTo>
                      <a:pt x="566" y="2969"/>
                      <a:pt x="577" y="2980"/>
                      <a:pt x="593" y="2980"/>
                    </a:cubicBezTo>
                    <a:cubicBezTo>
                      <a:pt x="609" y="2980"/>
                      <a:pt x="631" y="2969"/>
                      <a:pt x="653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914" y="2599"/>
                      <a:pt x="2219" y="2773"/>
                      <a:pt x="2523" y="2947"/>
                    </a:cubicBezTo>
                    <a:cubicBezTo>
                      <a:pt x="2523" y="2969"/>
                      <a:pt x="2534" y="2980"/>
                      <a:pt x="2550" y="2980"/>
                    </a:cubicBezTo>
                    <a:cubicBezTo>
                      <a:pt x="2566" y="2980"/>
                      <a:pt x="2588" y="2969"/>
                      <a:pt x="2610" y="2947"/>
                    </a:cubicBezTo>
                    <a:cubicBezTo>
                      <a:pt x="2610" y="2599"/>
                      <a:pt x="2436" y="2251"/>
                      <a:pt x="2392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25"/>
                      <a:pt x="2871" y="1381"/>
                      <a:pt x="2958" y="1338"/>
                    </a:cubicBezTo>
                    <a:cubicBezTo>
                      <a:pt x="3001" y="1295"/>
                      <a:pt x="3045" y="1208"/>
                      <a:pt x="3088" y="1164"/>
                    </a:cubicBezTo>
                    <a:cubicBezTo>
                      <a:pt x="3132" y="1164"/>
                      <a:pt x="3132" y="1077"/>
                      <a:pt x="3045" y="1077"/>
                    </a:cubicBezTo>
                    <a:cubicBezTo>
                      <a:pt x="2740" y="1034"/>
                      <a:pt x="2392" y="990"/>
                      <a:pt x="2045" y="947"/>
                    </a:cubicBezTo>
                    <a:cubicBezTo>
                      <a:pt x="1871" y="642"/>
                      <a:pt x="1740" y="294"/>
                      <a:pt x="1566" y="33"/>
                    </a:cubicBezTo>
                    <a:cubicBezTo>
                      <a:pt x="1566" y="11"/>
                      <a:pt x="1566" y="1"/>
                      <a:pt x="15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1282205" y="1012457"/>
                <a:ext cx="76969" cy="7323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44" y="0"/>
                    </a:moveTo>
                    <a:cubicBezTo>
                      <a:pt x="1533" y="0"/>
                      <a:pt x="1523" y="11"/>
                      <a:pt x="1523" y="33"/>
                    </a:cubicBezTo>
                    <a:cubicBezTo>
                      <a:pt x="1349" y="337"/>
                      <a:pt x="1218" y="642"/>
                      <a:pt x="1044" y="946"/>
                    </a:cubicBezTo>
                    <a:cubicBezTo>
                      <a:pt x="696" y="946"/>
                      <a:pt x="392" y="1033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51"/>
                      <a:pt x="131" y="1294"/>
                      <a:pt x="218" y="1338"/>
                    </a:cubicBezTo>
                    <a:cubicBezTo>
                      <a:pt x="261" y="1381"/>
                      <a:pt x="305" y="1468"/>
                      <a:pt x="392" y="1512"/>
                    </a:cubicBezTo>
                    <a:cubicBezTo>
                      <a:pt x="522" y="1642"/>
                      <a:pt x="609" y="1773"/>
                      <a:pt x="783" y="1903"/>
                    </a:cubicBezTo>
                    <a:cubicBezTo>
                      <a:pt x="696" y="2251"/>
                      <a:pt x="609" y="2599"/>
                      <a:pt x="566" y="2947"/>
                    </a:cubicBezTo>
                    <a:cubicBezTo>
                      <a:pt x="566" y="2969"/>
                      <a:pt x="577" y="2980"/>
                      <a:pt x="587" y="2980"/>
                    </a:cubicBezTo>
                    <a:cubicBezTo>
                      <a:pt x="598" y="2980"/>
                      <a:pt x="609" y="2969"/>
                      <a:pt x="609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870" y="2599"/>
                      <a:pt x="2175" y="2773"/>
                      <a:pt x="2523" y="2947"/>
                    </a:cubicBezTo>
                    <a:cubicBezTo>
                      <a:pt x="2523" y="2969"/>
                      <a:pt x="2545" y="2980"/>
                      <a:pt x="2561" y="2980"/>
                    </a:cubicBezTo>
                    <a:cubicBezTo>
                      <a:pt x="2577" y="2980"/>
                      <a:pt x="2588" y="2969"/>
                      <a:pt x="2566" y="2947"/>
                    </a:cubicBezTo>
                    <a:cubicBezTo>
                      <a:pt x="2523" y="2599"/>
                      <a:pt x="2479" y="2251"/>
                      <a:pt x="2349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68"/>
                      <a:pt x="2871" y="1381"/>
                      <a:pt x="2914" y="1338"/>
                    </a:cubicBezTo>
                    <a:cubicBezTo>
                      <a:pt x="3001" y="1294"/>
                      <a:pt x="3045" y="1251"/>
                      <a:pt x="3088" y="1164"/>
                    </a:cubicBezTo>
                    <a:cubicBezTo>
                      <a:pt x="3132" y="1164"/>
                      <a:pt x="3088" y="1077"/>
                      <a:pt x="3045" y="1077"/>
                    </a:cubicBezTo>
                    <a:cubicBezTo>
                      <a:pt x="2697" y="1033"/>
                      <a:pt x="2392" y="990"/>
                      <a:pt x="2044" y="946"/>
                    </a:cubicBezTo>
                    <a:cubicBezTo>
                      <a:pt x="1870" y="642"/>
                      <a:pt x="1740" y="337"/>
                      <a:pt x="1566" y="33"/>
                    </a:cubicBezTo>
                    <a:cubicBezTo>
                      <a:pt x="1566" y="11"/>
                      <a:pt x="1555" y="0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1516282" y="884986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6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740" y="1001"/>
                      <a:pt x="392" y="1045"/>
                      <a:pt x="87" y="1088"/>
                    </a:cubicBezTo>
                    <a:cubicBezTo>
                      <a:pt x="0" y="1088"/>
                      <a:pt x="0" y="1175"/>
                      <a:pt x="87" y="1175"/>
                    </a:cubicBezTo>
                    <a:cubicBezTo>
                      <a:pt x="131" y="1219"/>
                      <a:pt x="174" y="1306"/>
                      <a:pt x="218" y="1349"/>
                    </a:cubicBezTo>
                    <a:cubicBezTo>
                      <a:pt x="305" y="1393"/>
                      <a:pt x="348" y="1436"/>
                      <a:pt x="392" y="1523"/>
                    </a:cubicBezTo>
                    <a:cubicBezTo>
                      <a:pt x="522" y="1654"/>
                      <a:pt x="653" y="1784"/>
                      <a:pt x="783" y="1915"/>
                    </a:cubicBezTo>
                    <a:cubicBezTo>
                      <a:pt x="740" y="2262"/>
                      <a:pt x="609" y="2610"/>
                      <a:pt x="566" y="2958"/>
                    </a:cubicBezTo>
                    <a:cubicBezTo>
                      <a:pt x="566" y="2980"/>
                      <a:pt x="587" y="2991"/>
                      <a:pt x="609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80"/>
                      <a:pt x="2545" y="2991"/>
                      <a:pt x="2566" y="2991"/>
                    </a:cubicBezTo>
                    <a:cubicBezTo>
                      <a:pt x="2588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2" y="1915"/>
                    </a:cubicBezTo>
                    <a:cubicBezTo>
                      <a:pt x="2523" y="1784"/>
                      <a:pt x="2653" y="1654"/>
                      <a:pt x="2784" y="1523"/>
                    </a:cubicBezTo>
                    <a:cubicBezTo>
                      <a:pt x="2827" y="1436"/>
                      <a:pt x="2871" y="1393"/>
                      <a:pt x="2958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88" y="1175"/>
                      <a:pt x="3088" y="1088"/>
                      <a:pt x="3045" y="1088"/>
                    </a:cubicBezTo>
                    <a:cubicBezTo>
                      <a:pt x="2697" y="1045"/>
                      <a:pt x="2349" y="1001"/>
                      <a:pt x="2044" y="958"/>
                    </a:cubicBezTo>
                    <a:cubicBezTo>
                      <a:pt x="1870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658000" y="865744"/>
                <a:ext cx="76969" cy="739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09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1001"/>
                      <a:pt x="348" y="1045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48" y="1523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cubicBezTo>
                      <a:pt x="522" y="2984"/>
                      <a:pt x="537" y="3009"/>
                      <a:pt x="557" y="3009"/>
                    </a:cubicBezTo>
                    <a:cubicBezTo>
                      <a:pt x="572" y="3009"/>
                      <a:pt x="591" y="2995"/>
                      <a:pt x="609" y="2959"/>
                    </a:cubicBezTo>
                    <a:cubicBezTo>
                      <a:pt x="914" y="2828"/>
                      <a:pt x="1218" y="2611"/>
                      <a:pt x="1523" y="2480"/>
                    </a:cubicBezTo>
                    <a:cubicBezTo>
                      <a:pt x="1870" y="2611"/>
                      <a:pt x="2175" y="2828"/>
                      <a:pt x="2479" y="2959"/>
                    </a:cubicBezTo>
                    <a:cubicBezTo>
                      <a:pt x="2479" y="2973"/>
                      <a:pt x="2489" y="2978"/>
                      <a:pt x="2502" y="2978"/>
                    </a:cubicBezTo>
                    <a:cubicBezTo>
                      <a:pt x="2528" y="2978"/>
                      <a:pt x="2566" y="2959"/>
                      <a:pt x="2566" y="2959"/>
                    </a:cubicBezTo>
                    <a:cubicBezTo>
                      <a:pt x="2523" y="2611"/>
                      <a:pt x="2392" y="2263"/>
                      <a:pt x="2349" y="1871"/>
                    </a:cubicBezTo>
                    <a:cubicBezTo>
                      <a:pt x="2479" y="1784"/>
                      <a:pt x="2610" y="1654"/>
                      <a:pt x="2740" y="1523"/>
                    </a:cubicBezTo>
                    <a:cubicBezTo>
                      <a:pt x="2784" y="1436"/>
                      <a:pt x="2827" y="1393"/>
                      <a:pt x="2914" y="1306"/>
                    </a:cubicBezTo>
                    <a:cubicBezTo>
                      <a:pt x="2958" y="1262"/>
                      <a:pt x="3001" y="1219"/>
                      <a:pt x="3045" y="1175"/>
                    </a:cubicBezTo>
                    <a:cubicBezTo>
                      <a:pt x="3132" y="1175"/>
                      <a:pt x="3132" y="1088"/>
                      <a:pt x="3045" y="1088"/>
                    </a:cubicBezTo>
                    <a:cubicBezTo>
                      <a:pt x="2740" y="1045"/>
                      <a:pt x="2392" y="958"/>
                      <a:pt x="2088" y="958"/>
                    </a:cubicBezTo>
                    <a:lnTo>
                      <a:pt x="2044" y="958"/>
                    </a:lnTo>
                    <a:cubicBezTo>
                      <a:pt x="1870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913457" y="866825"/>
                <a:ext cx="75814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991" extrusionOk="0">
                    <a:moveTo>
                      <a:pt x="1522" y="0"/>
                    </a:moveTo>
                    <a:cubicBezTo>
                      <a:pt x="1348" y="305"/>
                      <a:pt x="1218" y="609"/>
                      <a:pt x="1044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0" y="1044"/>
                      <a:pt x="0" y="1131"/>
                      <a:pt x="44" y="1131"/>
                    </a:cubicBezTo>
                    <a:cubicBezTo>
                      <a:pt x="87" y="1218"/>
                      <a:pt x="174" y="1262"/>
                      <a:pt x="218" y="1305"/>
                    </a:cubicBezTo>
                    <a:cubicBezTo>
                      <a:pt x="261" y="1349"/>
                      <a:pt x="348" y="1436"/>
                      <a:pt x="392" y="1479"/>
                    </a:cubicBezTo>
                    <a:cubicBezTo>
                      <a:pt x="522" y="1610"/>
                      <a:pt x="653" y="1740"/>
                      <a:pt x="783" y="1871"/>
                    </a:cubicBezTo>
                    <a:cubicBezTo>
                      <a:pt x="696" y="2219"/>
                      <a:pt x="566" y="2567"/>
                      <a:pt x="566" y="2958"/>
                    </a:cubicBezTo>
                    <a:cubicBezTo>
                      <a:pt x="566" y="2980"/>
                      <a:pt x="576" y="2991"/>
                      <a:pt x="593" y="2991"/>
                    </a:cubicBezTo>
                    <a:cubicBezTo>
                      <a:pt x="609" y="2991"/>
                      <a:pt x="631" y="2980"/>
                      <a:pt x="653" y="2958"/>
                    </a:cubicBezTo>
                    <a:cubicBezTo>
                      <a:pt x="957" y="2784"/>
                      <a:pt x="1261" y="2610"/>
                      <a:pt x="1566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58"/>
                      <a:pt x="2566" y="2915"/>
                      <a:pt x="2566" y="2915"/>
                    </a:cubicBezTo>
                    <a:cubicBezTo>
                      <a:pt x="2566" y="2567"/>
                      <a:pt x="2392" y="2219"/>
                      <a:pt x="2305" y="1827"/>
                    </a:cubicBezTo>
                    <a:cubicBezTo>
                      <a:pt x="2479" y="1697"/>
                      <a:pt x="2610" y="1566"/>
                      <a:pt x="2697" y="1436"/>
                    </a:cubicBezTo>
                    <a:lnTo>
                      <a:pt x="2871" y="1262"/>
                    </a:lnTo>
                    <a:cubicBezTo>
                      <a:pt x="2958" y="1218"/>
                      <a:pt x="3001" y="1175"/>
                      <a:pt x="3045" y="1088"/>
                    </a:cubicBezTo>
                    <a:cubicBezTo>
                      <a:pt x="3053" y="1096"/>
                      <a:pt x="3060" y="1100"/>
                      <a:pt x="3065" y="1100"/>
                    </a:cubicBezTo>
                    <a:cubicBezTo>
                      <a:pt x="3085" y="1100"/>
                      <a:pt x="3071" y="1044"/>
                      <a:pt x="3001" y="1044"/>
                    </a:cubicBezTo>
                    <a:cubicBezTo>
                      <a:pt x="2697" y="1001"/>
                      <a:pt x="2349" y="957"/>
                      <a:pt x="2044" y="914"/>
                    </a:cubicBezTo>
                    <a:cubicBezTo>
                      <a:pt x="1870" y="609"/>
                      <a:pt x="1740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709288" y="1023933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7" y="1"/>
                    </a:moveTo>
                    <a:cubicBezTo>
                      <a:pt x="1349" y="305"/>
                      <a:pt x="1219" y="653"/>
                      <a:pt x="1045" y="958"/>
                    </a:cubicBezTo>
                    <a:cubicBezTo>
                      <a:pt x="740" y="958"/>
                      <a:pt x="392" y="1045"/>
                      <a:pt x="88" y="1088"/>
                    </a:cubicBezTo>
                    <a:cubicBezTo>
                      <a:pt x="1" y="1088"/>
                      <a:pt x="1" y="1175"/>
                      <a:pt x="88" y="1175"/>
                    </a:cubicBezTo>
                    <a:cubicBezTo>
                      <a:pt x="131" y="1219"/>
                      <a:pt x="175" y="1262"/>
                      <a:pt x="218" y="1306"/>
                    </a:cubicBezTo>
                    <a:cubicBezTo>
                      <a:pt x="305" y="1393"/>
                      <a:pt x="349" y="1436"/>
                      <a:pt x="392" y="1480"/>
                    </a:cubicBezTo>
                    <a:cubicBezTo>
                      <a:pt x="523" y="1654"/>
                      <a:pt x="653" y="1784"/>
                      <a:pt x="784" y="1871"/>
                    </a:cubicBezTo>
                    <a:cubicBezTo>
                      <a:pt x="740" y="2263"/>
                      <a:pt x="610" y="2567"/>
                      <a:pt x="566" y="2958"/>
                    </a:cubicBezTo>
                    <a:cubicBezTo>
                      <a:pt x="566" y="2980"/>
                      <a:pt x="588" y="2991"/>
                      <a:pt x="610" y="2991"/>
                    </a:cubicBezTo>
                    <a:cubicBezTo>
                      <a:pt x="632" y="2991"/>
                      <a:pt x="653" y="2980"/>
                      <a:pt x="653" y="2958"/>
                    </a:cubicBezTo>
                    <a:cubicBezTo>
                      <a:pt x="958" y="2785"/>
                      <a:pt x="1262" y="2611"/>
                      <a:pt x="1610" y="2437"/>
                    </a:cubicBezTo>
                    <a:cubicBezTo>
                      <a:pt x="1915" y="2611"/>
                      <a:pt x="2219" y="2785"/>
                      <a:pt x="2524" y="2958"/>
                    </a:cubicBezTo>
                    <a:cubicBezTo>
                      <a:pt x="2524" y="2973"/>
                      <a:pt x="2533" y="2978"/>
                      <a:pt x="2546" y="2978"/>
                    </a:cubicBezTo>
                    <a:cubicBezTo>
                      <a:pt x="2572" y="2978"/>
                      <a:pt x="2611" y="2958"/>
                      <a:pt x="2611" y="2958"/>
                    </a:cubicBezTo>
                    <a:cubicBezTo>
                      <a:pt x="2611" y="2567"/>
                      <a:pt x="2437" y="2263"/>
                      <a:pt x="2393" y="1871"/>
                    </a:cubicBezTo>
                    <a:cubicBezTo>
                      <a:pt x="2524" y="1784"/>
                      <a:pt x="2611" y="1654"/>
                      <a:pt x="2698" y="1480"/>
                    </a:cubicBezTo>
                    <a:lnTo>
                      <a:pt x="2872" y="1306"/>
                    </a:lnTo>
                    <a:cubicBezTo>
                      <a:pt x="2915" y="1262"/>
                      <a:pt x="3002" y="1219"/>
                      <a:pt x="3045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8" y="1045"/>
                      <a:pt x="2393" y="958"/>
                      <a:pt x="2045" y="958"/>
                    </a:cubicBezTo>
                    <a:cubicBezTo>
                      <a:pt x="1871" y="653"/>
                      <a:pt x="1741" y="305"/>
                      <a:pt x="1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862144" y="1023933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cubicBezTo>
                      <a:pt x="261" y="1393"/>
                      <a:pt x="305" y="1436"/>
                      <a:pt x="348" y="1480"/>
                    </a:cubicBez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8"/>
                    </a:cubicBezTo>
                    <a:cubicBezTo>
                      <a:pt x="522" y="2980"/>
                      <a:pt x="544" y="2991"/>
                      <a:pt x="566" y="2991"/>
                    </a:cubicBezTo>
                    <a:cubicBezTo>
                      <a:pt x="588" y="2991"/>
                      <a:pt x="609" y="2980"/>
                      <a:pt x="609" y="2958"/>
                    </a:cubicBez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8"/>
                    </a:cubicBezTo>
                    <a:cubicBezTo>
                      <a:pt x="2480" y="2973"/>
                      <a:pt x="2489" y="2978"/>
                      <a:pt x="2502" y="2978"/>
                    </a:cubicBezTo>
                    <a:cubicBezTo>
                      <a:pt x="2528" y="2978"/>
                      <a:pt x="2567" y="2958"/>
                      <a:pt x="2567" y="2958"/>
                    </a:cubicBezTo>
                    <a:cubicBezTo>
                      <a:pt x="2523" y="2567"/>
                      <a:pt x="2436" y="2219"/>
                      <a:pt x="2349" y="1871"/>
                    </a:cubicBezTo>
                    <a:cubicBezTo>
                      <a:pt x="2480" y="1784"/>
                      <a:pt x="2567" y="1654"/>
                      <a:pt x="2697" y="1480"/>
                    </a:cubicBezTo>
                    <a:cubicBezTo>
                      <a:pt x="2741" y="1436"/>
                      <a:pt x="2784" y="1393"/>
                      <a:pt x="2871" y="1306"/>
                    </a:cubicBezTo>
                    <a:cubicBezTo>
                      <a:pt x="2915" y="1262"/>
                      <a:pt x="2958" y="1219"/>
                      <a:pt x="3002" y="1175"/>
                    </a:cubicBezTo>
                    <a:cubicBezTo>
                      <a:pt x="3088" y="1175"/>
                      <a:pt x="3088" y="1088"/>
                      <a:pt x="3002" y="1088"/>
                    </a:cubicBezTo>
                    <a:cubicBezTo>
                      <a:pt x="2697" y="1045"/>
                      <a:pt x="2349" y="958"/>
                      <a:pt x="2045" y="958"/>
                    </a:cubicBezTo>
                    <a:cubicBezTo>
                      <a:pt x="1871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713195" y="799072"/>
                <a:ext cx="74143" cy="81589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3320" extrusionOk="0">
                    <a:moveTo>
                      <a:pt x="2928" y="0"/>
                    </a:moveTo>
                    <a:cubicBezTo>
                      <a:pt x="2913" y="0"/>
                      <a:pt x="2898" y="6"/>
                      <a:pt x="2886" y="17"/>
                    </a:cubicBezTo>
                    <a:cubicBezTo>
                      <a:pt x="1973" y="1018"/>
                      <a:pt x="1060" y="2062"/>
                      <a:pt x="103" y="3062"/>
                    </a:cubicBezTo>
                    <a:cubicBezTo>
                      <a:pt x="1" y="3164"/>
                      <a:pt x="112" y="3320"/>
                      <a:pt x="228" y="3320"/>
                    </a:cubicBezTo>
                    <a:cubicBezTo>
                      <a:pt x="260" y="3320"/>
                      <a:pt x="292" y="3308"/>
                      <a:pt x="320" y="3279"/>
                    </a:cubicBezTo>
                    <a:cubicBezTo>
                      <a:pt x="1234" y="2279"/>
                      <a:pt x="2452" y="1322"/>
                      <a:pt x="3017" y="104"/>
                    </a:cubicBezTo>
                    <a:cubicBezTo>
                      <a:pt x="3017" y="41"/>
                      <a:pt x="2970" y="0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851651" y="787448"/>
                <a:ext cx="80753" cy="92009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744" extrusionOk="0">
                    <a:moveTo>
                      <a:pt x="119" y="0"/>
                    </a:moveTo>
                    <a:cubicBezTo>
                      <a:pt x="52" y="0"/>
                      <a:pt x="1" y="71"/>
                      <a:pt x="36" y="142"/>
                    </a:cubicBezTo>
                    <a:cubicBezTo>
                      <a:pt x="558" y="795"/>
                      <a:pt x="1210" y="1404"/>
                      <a:pt x="1732" y="2056"/>
                    </a:cubicBezTo>
                    <a:cubicBezTo>
                      <a:pt x="2124" y="2665"/>
                      <a:pt x="2559" y="3230"/>
                      <a:pt x="3081" y="3709"/>
                    </a:cubicBezTo>
                    <a:cubicBezTo>
                      <a:pt x="3105" y="3733"/>
                      <a:pt x="3133" y="3744"/>
                      <a:pt x="3159" y="3744"/>
                    </a:cubicBezTo>
                    <a:cubicBezTo>
                      <a:pt x="3227" y="3744"/>
                      <a:pt x="3286" y="3672"/>
                      <a:pt x="3255" y="3578"/>
                    </a:cubicBezTo>
                    <a:cubicBezTo>
                      <a:pt x="2776" y="2883"/>
                      <a:pt x="2298" y="2230"/>
                      <a:pt x="1732" y="1621"/>
                    </a:cubicBezTo>
                    <a:cubicBezTo>
                      <a:pt x="1297" y="1012"/>
                      <a:pt x="775" y="447"/>
                      <a:pt x="167" y="12"/>
                    </a:cubicBezTo>
                    <a:cubicBezTo>
                      <a:pt x="151" y="4"/>
                      <a:pt x="135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692675" y="939076"/>
                <a:ext cx="38018" cy="96703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3935" extrusionOk="0">
                    <a:moveTo>
                      <a:pt x="92" y="1"/>
                    </a:moveTo>
                    <a:cubicBezTo>
                      <a:pt x="43" y="1"/>
                      <a:pt x="1" y="33"/>
                      <a:pt x="25" y="105"/>
                    </a:cubicBezTo>
                    <a:cubicBezTo>
                      <a:pt x="286" y="1410"/>
                      <a:pt x="720" y="2671"/>
                      <a:pt x="1329" y="3889"/>
                    </a:cubicBezTo>
                    <a:cubicBezTo>
                      <a:pt x="1345" y="3920"/>
                      <a:pt x="1377" y="3934"/>
                      <a:pt x="1411" y="3934"/>
                    </a:cubicBezTo>
                    <a:cubicBezTo>
                      <a:pt x="1474" y="3934"/>
                      <a:pt x="1547" y="3886"/>
                      <a:pt x="1547" y="3802"/>
                    </a:cubicBezTo>
                    <a:cubicBezTo>
                      <a:pt x="1373" y="3193"/>
                      <a:pt x="1112" y="2628"/>
                      <a:pt x="894" y="2062"/>
                    </a:cubicBezTo>
                    <a:cubicBezTo>
                      <a:pt x="677" y="1410"/>
                      <a:pt x="503" y="714"/>
                      <a:pt x="199" y="61"/>
                    </a:cubicBezTo>
                    <a:cubicBezTo>
                      <a:pt x="179" y="22"/>
                      <a:pt x="133" y="1"/>
                      <a:pt x="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788395" y="1069495"/>
                <a:ext cx="80188" cy="941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83" extrusionOk="0">
                    <a:moveTo>
                      <a:pt x="1148" y="0"/>
                    </a:moveTo>
                    <a:cubicBezTo>
                      <a:pt x="768" y="0"/>
                      <a:pt x="394" y="40"/>
                      <a:pt x="44" y="104"/>
                    </a:cubicBezTo>
                    <a:cubicBezTo>
                      <a:pt x="0" y="104"/>
                      <a:pt x="0" y="191"/>
                      <a:pt x="44" y="191"/>
                    </a:cubicBezTo>
                    <a:cubicBezTo>
                      <a:pt x="522" y="322"/>
                      <a:pt x="1001" y="365"/>
                      <a:pt x="1479" y="365"/>
                    </a:cubicBezTo>
                    <a:cubicBezTo>
                      <a:pt x="1631" y="377"/>
                      <a:pt x="1785" y="382"/>
                      <a:pt x="1941" y="382"/>
                    </a:cubicBezTo>
                    <a:cubicBezTo>
                      <a:pt x="2368" y="382"/>
                      <a:pt x="2805" y="342"/>
                      <a:pt x="3219" y="278"/>
                    </a:cubicBezTo>
                    <a:cubicBezTo>
                      <a:pt x="3262" y="278"/>
                      <a:pt x="3262" y="104"/>
                      <a:pt x="3175" y="104"/>
                    </a:cubicBezTo>
                    <a:cubicBezTo>
                      <a:pt x="2654" y="17"/>
                      <a:pt x="2088" y="17"/>
                      <a:pt x="1566" y="17"/>
                    </a:cubicBezTo>
                    <a:cubicBezTo>
                      <a:pt x="1426" y="6"/>
                      <a:pt x="1287" y="0"/>
                      <a:pt x="1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918790" y="939420"/>
                <a:ext cx="34233" cy="9854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4010" extrusionOk="0">
                    <a:moveTo>
                      <a:pt x="1324" y="0"/>
                    </a:moveTo>
                    <a:cubicBezTo>
                      <a:pt x="1301" y="0"/>
                      <a:pt x="1279" y="14"/>
                      <a:pt x="1262" y="47"/>
                    </a:cubicBezTo>
                    <a:cubicBezTo>
                      <a:pt x="1044" y="700"/>
                      <a:pt x="870" y="1439"/>
                      <a:pt x="653" y="2092"/>
                    </a:cubicBezTo>
                    <a:cubicBezTo>
                      <a:pt x="392" y="2788"/>
                      <a:pt x="131" y="3309"/>
                      <a:pt x="1" y="3918"/>
                    </a:cubicBezTo>
                    <a:cubicBezTo>
                      <a:pt x="1" y="3972"/>
                      <a:pt x="50" y="4009"/>
                      <a:pt x="99" y="4009"/>
                    </a:cubicBezTo>
                    <a:cubicBezTo>
                      <a:pt x="129" y="4009"/>
                      <a:pt x="158" y="3995"/>
                      <a:pt x="175" y="3962"/>
                    </a:cubicBezTo>
                    <a:cubicBezTo>
                      <a:pt x="479" y="3396"/>
                      <a:pt x="697" y="2788"/>
                      <a:pt x="870" y="2179"/>
                    </a:cubicBezTo>
                    <a:cubicBezTo>
                      <a:pt x="1131" y="1483"/>
                      <a:pt x="1305" y="787"/>
                      <a:pt x="1392" y="91"/>
                    </a:cubicBezTo>
                    <a:cubicBezTo>
                      <a:pt x="1392" y="37"/>
                      <a:pt x="1359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716783" y="640883"/>
                <a:ext cx="87438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4352" extrusionOk="0">
                    <a:moveTo>
                      <a:pt x="53" y="0"/>
                    </a:moveTo>
                    <a:cubicBezTo>
                      <a:pt x="24" y="0"/>
                      <a:pt x="0" y="41"/>
                      <a:pt x="0" y="104"/>
                    </a:cubicBezTo>
                    <a:cubicBezTo>
                      <a:pt x="392" y="844"/>
                      <a:pt x="914" y="1540"/>
                      <a:pt x="1523" y="2192"/>
                    </a:cubicBezTo>
                    <a:cubicBezTo>
                      <a:pt x="2088" y="2931"/>
                      <a:pt x="2697" y="3627"/>
                      <a:pt x="3349" y="4323"/>
                    </a:cubicBezTo>
                    <a:cubicBezTo>
                      <a:pt x="3369" y="4343"/>
                      <a:pt x="3391" y="4351"/>
                      <a:pt x="3412" y="4351"/>
                    </a:cubicBezTo>
                    <a:cubicBezTo>
                      <a:pt x="3486" y="4351"/>
                      <a:pt x="3557" y="4250"/>
                      <a:pt x="3523" y="4149"/>
                    </a:cubicBezTo>
                    <a:cubicBezTo>
                      <a:pt x="2914" y="3453"/>
                      <a:pt x="2262" y="2757"/>
                      <a:pt x="1697" y="2018"/>
                    </a:cubicBezTo>
                    <a:cubicBezTo>
                      <a:pt x="1218" y="1322"/>
                      <a:pt x="696" y="626"/>
                      <a:pt x="87" y="17"/>
                    </a:cubicBezTo>
                    <a:cubicBezTo>
                      <a:pt x="76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700760" y="437057"/>
                <a:ext cx="34208" cy="12683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5161" extrusionOk="0">
                    <a:moveTo>
                      <a:pt x="1323" y="0"/>
                    </a:moveTo>
                    <a:cubicBezTo>
                      <a:pt x="1301" y="0"/>
                      <a:pt x="1278" y="14"/>
                      <a:pt x="1261" y="48"/>
                    </a:cubicBezTo>
                    <a:cubicBezTo>
                      <a:pt x="957" y="831"/>
                      <a:pt x="696" y="1657"/>
                      <a:pt x="565" y="2527"/>
                    </a:cubicBezTo>
                    <a:cubicBezTo>
                      <a:pt x="348" y="3353"/>
                      <a:pt x="130" y="4180"/>
                      <a:pt x="0" y="5006"/>
                    </a:cubicBezTo>
                    <a:cubicBezTo>
                      <a:pt x="0" y="5104"/>
                      <a:pt x="69" y="5160"/>
                      <a:pt x="136" y="5160"/>
                    </a:cubicBezTo>
                    <a:cubicBezTo>
                      <a:pt x="189" y="5160"/>
                      <a:pt x="242" y="5126"/>
                      <a:pt x="261" y="5049"/>
                    </a:cubicBezTo>
                    <a:cubicBezTo>
                      <a:pt x="522" y="4267"/>
                      <a:pt x="652" y="3440"/>
                      <a:pt x="870" y="2570"/>
                    </a:cubicBezTo>
                    <a:cubicBezTo>
                      <a:pt x="1087" y="1787"/>
                      <a:pt x="1305" y="918"/>
                      <a:pt x="1392" y="91"/>
                    </a:cubicBezTo>
                    <a:cubicBezTo>
                      <a:pt x="1392" y="37"/>
                      <a:pt x="1359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779105" y="352544"/>
                <a:ext cx="124522" cy="45193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839" extrusionOk="0">
                    <a:moveTo>
                      <a:pt x="4930" y="0"/>
                    </a:moveTo>
                    <a:cubicBezTo>
                      <a:pt x="4921" y="0"/>
                      <a:pt x="4911" y="2"/>
                      <a:pt x="4902" y="7"/>
                    </a:cubicBezTo>
                    <a:cubicBezTo>
                      <a:pt x="4119" y="138"/>
                      <a:pt x="3336" y="399"/>
                      <a:pt x="2597" y="660"/>
                    </a:cubicBezTo>
                    <a:cubicBezTo>
                      <a:pt x="1814" y="964"/>
                      <a:pt x="944" y="1225"/>
                      <a:pt x="161" y="1573"/>
                    </a:cubicBezTo>
                    <a:cubicBezTo>
                      <a:pt x="0" y="1613"/>
                      <a:pt x="62" y="1839"/>
                      <a:pt x="210" y="1839"/>
                    </a:cubicBezTo>
                    <a:cubicBezTo>
                      <a:pt x="222" y="1839"/>
                      <a:pt x="235" y="1837"/>
                      <a:pt x="248" y="1834"/>
                    </a:cubicBezTo>
                    <a:cubicBezTo>
                      <a:pt x="1031" y="1573"/>
                      <a:pt x="1814" y="1269"/>
                      <a:pt x="2597" y="1008"/>
                    </a:cubicBezTo>
                    <a:cubicBezTo>
                      <a:pt x="3423" y="790"/>
                      <a:pt x="4206" y="486"/>
                      <a:pt x="4989" y="181"/>
                    </a:cubicBezTo>
                    <a:cubicBezTo>
                      <a:pt x="5066" y="143"/>
                      <a:pt x="5006" y="0"/>
                      <a:pt x="4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969340" y="353969"/>
                <a:ext cx="68810" cy="136096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5538" extrusionOk="0">
                    <a:moveTo>
                      <a:pt x="123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336" y="993"/>
                      <a:pt x="684" y="1819"/>
                      <a:pt x="1119" y="2602"/>
                    </a:cubicBezTo>
                    <a:cubicBezTo>
                      <a:pt x="1597" y="3559"/>
                      <a:pt x="1988" y="4560"/>
                      <a:pt x="2554" y="5473"/>
                    </a:cubicBezTo>
                    <a:cubicBezTo>
                      <a:pt x="2569" y="5518"/>
                      <a:pt x="2605" y="5537"/>
                      <a:pt x="2644" y="5537"/>
                    </a:cubicBezTo>
                    <a:cubicBezTo>
                      <a:pt x="2717" y="5537"/>
                      <a:pt x="2800" y="5471"/>
                      <a:pt x="2771" y="5386"/>
                    </a:cubicBezTo>
                    <a:cubicBezTo>
                      <a:pt x="2423" y="4473"/>
                      <a:pt x="1945" y="3603"/>
                      <a:pt x="1554" y="2689"/>
                    </a:cubicBezTo>
                    <a:cubicBezTo>
                      <a:pt x="1162" y="1776"/>
                      <a:pt x="727" y="863"/>
                      <a:pt x="205" y="36"/>
                    </a:cubicBezTo>
                    <a:cubicBezTo>
                      <a:pt x="180" y="11"/>
                      <a:pt x="151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1053461" y="555534"/>
                <a:ext cx="33176" cy="178734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7273" extrusionOk="0">
                    <a:moveTo>
                      <a:pt x="88" y="0"/>
                    </a:moveTo>
                    <a:cubicBezTo>
                      <a:pt x="44" y="0"/>
                      <a:pt x="1" y="33"/>
                      <a:pt x="1" y="98"/>
                    </a:cubicBezTo>
                    <a:cubicBezTo>
                      <a:pt x="44" y="1229"/>
                      <a:pt x="175" y="2360"/>
                      <a:pt x="479" y="3490"/>
                    </a:cubicBezTo>
                    <a:cubicBezTo>
                      <a:pt x="697" y="4708"/>
                      <a:pt x="914" y="5926"/>
                      <a:pt x="1045" y="7144"/>
                    </a:cubicBezTo>
                    <a:cubicBezTo>
                      <a:pt x="1045" y="7235"/>
                      <a:pt x="1098" y="7273"/>
                      <a:pt x="1161" y="7273"/>
                    </a:cubicBezTo>
                    <a:cubicBezTo>
                      <a:pt x="1247" y="7273"/>
                      <a:pt x="1349" y="7201"/>
                      <a:pt x="1349" y="7100"/>
                    </a:cubicBezTo>
                    <a:cubicBezTo>
                      <a:pt x="1219" y="5926"/>
                      <a:pt x="1001" y="4752"/>
                      <a:pt x="784" y="3621"/>
                    </a:cubicBezTo>
                    <a:cubicBezTo>
                      <a:pt x="566" y="2447"/>
                      <a:pt x="479" y="1229"/>
                      <a:pt x="175" y="98"/>
                    </a:cubicBezTo>
                    <a:cubicBezTo>
                      <a:pt x="175" y="33"/>
                      <a:pt x="131" y="0"/>
                      <a:pt x="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1104773" y="805732"/>
                <a:ext cx="27327" cy="111816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550" extrusionOk="0">
                    <a:moveTo>
                      <a:pt x="121" y="1"/>
                    </a:moveTo>
                    <a:cubicBezTo>
                      <a:pt x="80" y="1"/>
                      <a:pt x="26" y="26"/>
                      <a:pt x="0" y="51"/>
                    </a:cubicBezTo>
                    <a:cubicBezTo>
                      <a:pt x="44" y="660"/>
                      <a:pt x="131" y="1269"/>
                      <a:pt x="261" y="1878"/>
                    </a:cubicBezTo>
                    <a:cubicBezTo>
                      <a:pt x="392" y="2704"/>
                      <a:pt x="479" y="3530"/>
                      <a:pt x="653" y="4357"/>
                    </a:cubicBezTo>
                    <a:cubicBezTo>
                      <a:pt x="672" y="4492"/>
                      <a:pt x="768" y="4550"/>
                      <a:pt x="866" y="4550"/>
                    </a:cubicBezTo>
                    <a:cubicBezTo>
                      <a:pt x="988" y="4550"/>
                      <a:pt x="1112" y="4458"/>
                      <a:pt x="1088" y="4313"/>
                    </a:cubicBezTo>
                    <a:cubicBezTo>
                      <a:pt x="783" y="2878"/>
                      <a:pt x="479" y="1443"/>
                      <a:pt x="174" y="51"/>
                    </a:cubicBezTo>
                    <a:cubicBezTo>
                      <a:pt x="174" y="14"/>
                      <a:pt x="151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1184937" y="958736"/>
                <a:ext cx="88888" cy="7721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142" extrusionOk="0">
                    <a:moveTo>
                      <a:pt x="131" y="1"/>
                    </a:moveTo>
                    <a:cubicBezTo>
                      <a:pt x="44" y="1"/>
                      <a:pt x="0" y="88"/>
                      <a:pt x="87" y="131"/>
                    </a:cubicBezTo>
                    <a:cubicBezTo>
                      <a:pt x="653" y="566"/>
                      <a:pt x="1175" y="1045"/>
                      <a:pt x="1653" y="1567"/>
                    </a:cubicBezTo>
                    <a:cubicBezTo>
                      <a:pt x="2175" y="2089"/>
                      <a:pt x="2740" y="2610"/>
                      <a:pt x="3262" y="3089"/>
                    </a:cubicBezTo>
                    <a:cubicBezTo>
                      <a:pt x="3299" y="3126"/>
                      <a:pt x="3338" y="3141"/>
                      <a:pt x="3375" y="3141"/>
                    </a:cubicBezTo>
                    <a:cubicBezTo>
                      <a:pt x="3511" y="3141"/>
                      <a:pt x="3617" y="2931"/>
                      <a:pt x="3480" y="2828"/>
                    </a:cubicBezTo>
                    <a:cubicBezTo>
                      <a:pt x="2914" y="2263"/>
                      <a:pt x="2306" y="1697"/>
                      <a:pt x="1697" y="1132"/>
                    </a:cubicBezTo>
                    <a:cubicBezTo>
                      <a:pt x="1262" y="740"/>
                      <a:pt x="740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1364261" y="947775"/>
                <a:ext cx="151652" cy="104690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4260" extrusionOk="0">
                    <a:moveTo>
                      <a:pt x="6018" y="1"/>
                    </a:moveTo>
                    <a:cubicBezTo>
                      <a:pt x="6001" y="1"/>
                      <a:pt x="5984" y="4"/>
                      <a:pt x="5969" y="12"/>
                    </a:cubicBezTo>
                    <a:cubicBezTo>
                      <a:pt x="4055" y="1360"/>
                      <a:pt x="2185" y="2752"/>
                      <a:pt x="184" y="3883"/>
                    </a:cubicBezTo>
                    <a:cubicBezTo>
                      <a:pt x="0" y="3993"/>
                      <a:pt x="128" y="4260"/>
                      <a:pt x="303" y="4260"/>
                    </a:cubicBezTo>
                    <a:cubicBezTo>
                      <a:pt x="335" y="4260"/>
                      <a:pt x="368" y="4251"/>
                      <a:pt x="402" y="4231"/>
                    </a:cubicBezTo>
                    <a:cubicBezTo>
                      <a:pt x="2446" y="3100"/>
                      <a:pt x="4360" y="1752"/>
                      <a:pt x="6099" y="186"/>
                    </a:cubicBezTo>
                    <a:cubicBezTo>
                      <a:pt x="6171" y="79"/>
                      <a:pt x="6095" y="1"/>
                      <a:pt x="6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1603916" y="244758"/>
                <a:ext cx="76993" cy="73946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09" extrusionOk="0">
                    <a:moveTo>
                      <a:pt x="1523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697" y="1001"/>
                      <a:pt x="349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62"/>
                      <a:pt x="131" y="1305"/>
                      <a:pt x="175" y="1349"/>
                    </a:cubicBezTo>
                    <a:lnTo>
                      <a:pt x="392" y="1523"/>
                    </a:lnTo>
                    <a:cubicBezTo>
                      <a:pt x="479" y="1653"/>
                      <a:pt x="610" y="1784"/>
                      <a:pt x="740" y="1914"/>
                    </a:cubicBezTo>
                    <a:cubicBezTo>
                      <a:pt x="697" y="2262"/>
                      <a:pt x="566" y="2610"/>
                      <a:pt x="523" y="2958"/>
                    </a:cubicBezTo>
                    <a:cubicBezTo>
                      <a:pt x="523" y="2983"/>
                      <a:pt x="552" y="3008"/>
                      <a:pt x="576" y="3008"/>
                    </a:cubicBezTo>
                    <a:cubicBezTo>
                      <a:pt x="594" y="3008"/>
                      <a:pt x="610" y="2995"/>
                      <a:pt x="610" y="2958"/>
                    </a:cubicBezTo>
                    <a:cubicBezTo>
                      <a:pt x="914" y="2784"/>
                      <a:pt x="1219" y="2610"/>
                      <a:pt x="1566" y="2480"/>
                    </a:cubicBezTo>
                    <a:cubicBezTo>
                      <a:pt x="1871" y="2610"/>
                      <a:pt x="2175" y="2784"/>
                      <a:pt x="2480" y="2958"/>
                    </a:cubicBezTo>
                    <a:cubicBezTo>
                      <a:pt x="2480" y="2980"/>
                      <a:pt x="2502" y="2991"/>
                      <a:pt x="2523" y="2991"/>
                    </a:cubicBezTo>
                    <a:cubicBezTo>
                      <a:pt x="2545" y="2991"/>
                      <a:pt x="2567" y="2980"/>
                      <a:pt x="2567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480" y="1784"/>
                      <a:pt x="2610" y="1653"/>
                      <a:pt x="2741" y="1523"/>
                    </a:cubicBezTo>
                    <a:cubicBezTo>
                      <a:pt x="2784" y="1436"/>
                      <a:pt x="2871" y="1392"/>
                      <a:pt x="2915" y="1349"/>
                    </a:cubicBezTo>
                    <a:cubicBezTo>
                      <a:pt x="2958" y="1305"/>
                      <a:pt x="3002" y="1262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41" y="1044"/>
                      <a:pt x="2436" y="1001"/>
                      <a:pt x="2088" y="957"/>
                    </a:cubicBezTo>
                    <a:lnTo>
                      <a:pt x="2045" y="957"/>
                    </a:ln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1774933" y="73741"/>
                <a:ext cx="7591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1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7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75" y="1305"/>
                      <a:pt x="218" y="1349"/>
                    </a:cubicBezTo>
                    <a:cubicBezTo>
                      <a:pt x="262" y="1392"/>
                      <a:pt x="349" y="1436"/>
                      <a:pt x="392" y="1523"/>
                    </a:cubicBezTo>
                    <a:cubicBezTo>
                      <a:pt x="523" y="1653"/>
                      <a:pt x="653" y="1784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219" y="2784"/>
                      <a:pt x="2523" y="2958"/>
                    </a:cubicBezTo>
                    <a:cubicBezTo>
                      <a:pt x="2523" y="2980"/>
                      <a:pt x="2534" y="2991"/>
                      <a:pt x="2550" y="2991"/>
                    </a:cubicBezTo>
                    <a:cubicBezTo>
                      <a:pt x="2567" y="2991"/>
                      <a:pt x="2588" y="2980"/>
                      <a:pt x="2610" y="2958"/>
                    </a:cubicBezTo>
                    <a:cubicBezTo>
                      <a:pt x="2567" y="2610"/>
                      <a:pt x="2436" y="2262"/>
                      <a:pt x="2393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828" y="1436"/>
                      <a:pt x="2871" y="1392"/>
                      <a:pt x="2915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7" y="1044"/>
                      <a:pt x="2393" y="1001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1945951" y="244758"/>
                <a:ext cx="75912" cy="7424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021" extrusionOk="0">
                    <a:moveTo>
                      <a:pt x="1523" y="0"/>
                    </a:moveTo>
                    <a:cubicBezTo>
                      <a:pt x="1349" y="305"/>
                      <a:pt x="1218" y="653"/>
                      <a:pt x="1044" y="957"/>
                    </a:cubicBezTo>
                    <a:lnTo>
                      <a:pt x="1044" y="1001"/>
                    </a:lnTo>
                    <a:cubicBezTo>
                      <a:pt x="740" y="1001"/>
                      <a:pt x="392" y="1044"/>
                      <a:pt x="44" y="1088"/>
                    </a:cubicBezTo>
                    <a:cubicBezTo>
                      <a:pt x="1" y="1131"/>
                      <a:pt x="1" y="1175"/>
                      <a:pt x="44" y="1218"/>
                    </a:cubicBezTo>
                    <a:cubicBezTo>
                      <a:pt x="131" y="1262"/>
                      <a:pt x="175" y="1305"/>
                      <a:pt x="218" y="1349"/>
                    </a:cubicBezTo>
                    <a:cubicBezTo>
                      <a:pt x="261" y="1436"/>
                      <a:pt x="348" y="1479"/>
                      <a:pt x="392" y="1523"/>
                    </a:cubicBezTo>
                    <a:cubicBezTo>
                      <a:pt x="522" y="1697"/>
                      <a:pt x="653" y="1827"/>
                      <a:pt x="783" y="1914"/>
                    </a:cubicBezTo>
                    <a:cubicBezTo>
                      <a:pt x="696" y="2262"/>
                      <a:pt x="566" y="2610"/>
                      <a:pt x="566" y="3001"/>
                    </a:cubicBezTo>
                    <a:lnTo>
                      <a:pt x="609" y="3001"/>
                    </a:lnTo>
                    <a:cubicBezTo>
                      <a:pt x="914" y="2828"/>
                      <a:pt x="1218" y="2654"/>
                      <a:pt x="1523" y="2480"/>
                    </a:cubicBezTo>
                    <a:cubicBezTo>
                      <a:pt x="1871" y="2654"/>
                      <a:pt x="2175" y="2828"/>
                      <a:pt x="2480" y="3001"/>
                    </a:cubicBezTo>
                    <a:cubicBezTo>
                      <a:pt x="2480" y="3016"/>
                      <a:pt x="2489" y="3021"/>
                      <a:pt x="2502" y="3021"/>
                    </a:cubicBezTo>
                    <a:cubicBezTo>
                      <a:pt x="2528" y="3021"/>
                      <a:pt x="2567" y="3001"/>
                      <a:pt x="2567" y="3001"/>
                    </a:cubicBezTo>
                    <a:cubicBezTo>
                      <a:pt x="2523" y="2610"/>
                      <a:pt x="2393" y="2306"/>
                      <a:pt x="2349" y="1914"/>
                    </a:cubicBezTo>
                    <a:cubicBezTo>
                      <a:pt x="2480" y="1827"/>
                      <a:pt x="2610" y="1697"/>
                      <a:pt x="2697" y="1523"/>
                    </a:cubicBezTo>
                    <a:cubicBezTo>
                      <a:pt x="2784" y="1479"/>
                      <a:pt x="2828" y="1392"/>
                      <a:pt x="2915" y="1349"/>
                    </a:cubicBezTo>
                    <a:cubicBezTo>
                      <a:pt x="2958" y="1305"/>
                      <a:pt x="3002" y="1262"/>
                      <a:pt x="3045" y="1218"/>
                    </a:cubicBezTo>
                    <a:cubicBezTo>
                      <a:pt x="3089" y="1175"/>
                      <a:pt x="3089" y="1131"/>
                      <a:pt x="3045" y="1088"/>
                    </a:cubicBezTo>
                    <a:cubicBezTo>
                      <a:pt x="2741" y="1088"/>
                      <a:pt x="2393" y="1001"/>
                      <a:pt x="2045" y="1001"/>
                    </a:cubicBezTo>
                    <a:cubicBezTo>
                      <a:pt x="2088" y="957"/>
                      <a:pt x="2088" y="957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2185385" y="3210"/>
                <a:ext cx="50256" cy="26467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077" extrusionOk="0">
                    <a:moveTo>
                      <a:pt x="174" y="0"/>
                    </a:moveTo>
                    <a:cubicBezTo>
                      <a:pt x="130" y="348"/>
                      <a:pt x="0" y="696"/>
                      <a:pt x="0" y="1044"/>
                    </a:cubicBezTo>
                    <a:cubicBezTo>
                      <a:pt x="0" y="1066"/>
                      <a:pt x="11" y="1076"/>
                      <a:pt x="27" y="1076"/>
                    </a:cubicBezTo>
                    <a:cubicBezTo>
                      <a:pt x="44" y="1076"/>
                      <a:pt x="65" y="1066"/>
                      <a:pt x="87" y="1044"/>
                    </a:cubicBezTo>
                    <a:cubicBezTo>
                      <a:pt x="391" y="870"/>
                      <a:pt x="696" y="696"/>
                      <a:pt x="1000" y="522"/>
                    </a:cubicBezTo>
                    <a:cubicBezTo>
                      <a:pt x="1348" y="696"/>
                      <a:pt x="1653" y="870"/>
                      <a:pt x="1957" y="1044"/>
                    </a:cubicBezTo>
                    <a:cubicBezTo>
                      <a:pt x="1957" y="1066"/>
                      <a:pt x="1979" y="1076"/>
                      <a:pt x="2001" y="1076"/>
                    </a:cubicBezTo>
                    <a:cubicBezTo>
                      <a:pt x="2022" y="1076"/>
                      <a:pt x="2044" y="1066"/>
                      <a:pt x="2044" y="1044"/>
                    </a:cubicBezTo>
                    <a:cubicBezTo>
                      <a:pt x="2001" y="696"/>
                      <a:pt x="1914" y="348"/>
                      <a:pt x="1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1848437" y="3210"/>
                <a:ext cx="90067" cy="84268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3429" extrusionOk="0">
                    <a:moveTo>
                      <a:pt x="3316" y="0"/>
                    </a:moveTo>
                    <a:cubicBezTo>
                      <a:pt x="2968" y="348"/>
                      <a:pt x="2707" y="739"/>
                      <a:pt x="2359" y="1087"/>
                    </a:cubicBezTo>
                    <a:cubicBezTo>
                      <a:pt x="1663" y="1827"/>
                      <a:pt x="924" y="2479"/>
                      <a:pt x="141" y="3132"/>
                    </a:cubicBezTo>
                    <a:cubicBezTo>
                      <a:pt x="0" y="3237"/>
                      <a:pt x="116" y="3428"/>
                      <a:pt x="257" y="3428"/>
                    </a:cubicBezTo>
                    <a:cubicBezTo>
                      <a:pt x="291" y="3428"/>
                      <a:pt x="325" y="3417"/>
                      <a:pt x="359" y="3392"/>
                    </a:cubicBezTo>
                    <a:cubicBezTo>
                      <a:pt x="1098" y="2784"/>
                      <a:pt x="1750" y="2131"/>
                      <a:pt x="2403" y="1435"/>
                    </a:cubicBezTo>
                    <a:cubicBezTo>
                      <a:pt x="2838" y="1000"/>
                      <a:pt x="3229" y="478"/>
                      <a:pt x="36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1672873" y="162825"/>
                <a:ext cx="106950" cy="93778"/>
              </a:xfrm>
              <a:custGeom>
                <a:avLst/>
                <a:gdLst/>
                <a:ahLst/>
                <a:cxnLst/>
                <a:rect l="l" t="t" r="r" b="b"/>
                <a:pathLst>
                  <a:path w="4352" h="3816" extrusionOk="0">
                    <a:moveTo>
                      <a:pt x="4196" y="1"/>
                    </a:moveTo>
                    <a:cubicBezTo>
                      <a:pt x="4169" y="1"/>
                      <a:pt x="4140" y="9"/>
                      <a:pt x="4110" y="29"/>
                    </a:cubicBezTo>
                    <a:cubicBezTo>
                      <a:pt x="2675" y="1116"/>
                      <a:pt x="1327" y="2291"/>
                      <a:pt x="65" y="3595"/>
                    </a:cubicBezTo>
                    <a:cubicBezTo>
                      <a:pt x="0" y="3693"/>
                      <a:pt x="82" y="3816"/>
                      <a:pt x="181" y="3816"/>
                    </a:cubicBezTo>
                    <a:cubicBezTo>
                      <a:pt x="215" y="3816"/>
                      <a:pt x="250" y="3802"/>
                      <a:pt x="283" y="3769"/>
                    </a:cubicBezTo>
                    <a:cubicBezTo>
                      <a:pt x="1588" y="2552"/>
                      <a:pt x="2979" y="1421"/>
                      <a:pt x="4284" y="203"/>
                    </a:cubicBezTo>
                    <a:cubicBezTo>
                      <a:pt x="4351" y="102"/>
                      <a:pt x="4288" y="1"/>
                      <a:pt x="41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1693713" y="3210"/>
                <a:ext cx="76674" cy="89994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662" extrusionOk="0">
                    <a:moveTo>
                      <a:pt x="0" y="0"/>
                    </a:moveTo>
                    <a:cubicBezTo>
                      <a:pt x="435" y="739"/>
                      <a:pt x="957" y="1435"/>
                      <a:pt x="1522" y="2088"/>
                    </a:cubicBezTo>
                    <a:cubicBezTo>
                      <a:pt x="1870" y="2697"/>
                      <a:pt x="2305" y="3218"/>
                      <a:pt x="2871" y="3653"/>
                    </a:cubicBezTo>
                    <a:cubicBezTo>
                      <a:pt x="2888" y="3659"/>
                      <a:pt x="2906" y="3662"/>
                      <a:pt x="2923" y="3662"/>
                    </a:cubicBezTo>
                    <a:cubicBezTo>
                      <a:pt x="3032" y="3662"/>
                      <a:pt x="3120" y="3549"/>
                      <a:pt x="3045" y="3436"/>
                    </a:cubicBezTo>
                    <a:cubicBezTo>
                      <a:pt x="2479" y="2827"/>
                      <a:pt x="2001" y="2218"/>
                      <a:pt x="1522" y="1566"/>
                    </a:cubicBezTo>
                    <a:cubicBezTo>
                      <a:pt x="1174" y="1000"/>
                      <a:pt x="740" y="478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1847921" y="158991"/>
                <a:ext cx="90166" cy="105599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4297" extrusionOk="0">
                    <a:moveTo>
                      <a:pt x="158" y="0"/>
                    </a:moveTo>
                    <a:cubicBezTo>
                      <a:pt x="79" y="0"/>
                      <a:pt x="1" y="93"/>
                      <a:pt x="32" y="185"/>
                    </a:cubicBezTo>
                    <a:cubicBezTo>
                      <a:pt x="423" y="924"/>
                      <a:pt x="902" y="1620"/>
                      <a:pt x="1510" y="2229"/>
                    </a:cubicBezTo>
                    <a:cubicBezTo>
                      <a:pt x="2076" y="2969"/>
                      <a:pt x="2728" y="3621"/>
                      <a:pt x="3381" y="4273"/>
                    </a:cubicBezTo>
                    <a:cubicBezTo>
                      <a:pt x="3405" y="4290"/>
                      <a:pt x="3431" y="4297"/>
                      <a:pt x="3456" y="4297"/>
                    </a:cubicBezTo>
                    <a:cubicBezTo>
                      <a:pt x="3567" y="4297"/>
                      <a:pt x="3669" y="4162"/>
                      <a:pt x="3598" y="4056"/>
                    </a:cubicBezTo>
                    <a:cubicBezTo>
                      <a:pt x="3120" y="3447"/>
                      <a:pt x="2598" y="2838"/>
                      <a:pt x="2032" y="2316"/>
                    </a:cubicBezTo>
                    <a:cubicBezTo>
                      <a:pt x="1380" y="1577"/>
                      <a:pt x="771" y="837"/>
                      <a:pt x="249" y="54"/>
                    </a:cubicBezTo>
                    <a:cubicBezTo>
                      <a:pt x="224" y="16"/>
                      <a:pt x="191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9" name="Google Shape;179;p2"/>
              <p:cNvGrpSpPr/>
              <p:nvPr/>
            </p:nvGrpSpPr>
            <p:grpSpPr>
              <a:xfrm>
                <a:off x="-45" y="662681"/>
                <a:ext cx="274355" cy="608477"/>
                <a:chOff x="-45" y="662681"/>
                <a:chExt cx="274355" cy="608477"/>
              </a:xfrm>
            </p:grpSpPr>
            <p:sp>
              <p:nvSpPr>
                <p:cNvPr id="180" name="Google Shape;180;p2"/>
                <p:cNvSpPr/>
                <p:nvPr/>
              </p:nvSpPr>
              <p:spPr>
                <a:xfrm>
                  <a:off x="668" y="872158"/>
                  <a:ext cx="90854" cy="20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8222" extrusionOk="0">
                      <a:moveTo>
                        <a:pt x="0" y="1"/>
                      </a:moveTo>
                      <a:lnTo>
                        <a:pt x="0" y="8221"/>
                      </a:lnTo>
                      <a:cubicBezTo>
                        <a:pt x="2262" y="7395"/>
                        <a:pt x="3697" y="5612"/>
                        <a:pt x="2871" y="2958"/>
                      </a:cubicBezTo>
                      <a:cubicBezTo>
                        <a:pt x="2349" y="1610"/>
                        <a:pt x="1305" y="52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"/>
                <p:cNvSpPr/>
                <p:nvPr/>
              </p:nvSpPr>
              <p:spPr>
                <a:xfrm>
                  <a:off x="668" y="662681"/>
                  <a:ext cx="3219" cy="5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18" extrusionOk="0">
                      <a:moveTo>
                        <a:pt x="0" y="0"/>
                      </a:moveTo>
                      <a:lnTo>
                        <a:pt x="0" y="218"/>
                      </a:lnTo>
                      <a:lnTo>
                        <a:pt x="87" y="174"/>
                      </a:lnTo>
                      <a:cubicBezTo>
                        <a:pt x="130" y="87"/>
                        <a:pt x="8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"/>
                <p:cNvSpPr/>
                <p:nvPr/>
              </p:nvSpPr>
              <p:spPr>
                <a:xfrm>
                  <a:off x="668" y="1184260"/>
                  <a:ext cx="3219" cy="3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37" extrusionOk="0">
                      <a:moveTo>
                        <a:pt x="0" y="1"/>
                      </a:moveTo>
                      <a:lnTo>
                        <a:pt x="0" y="1436"/>
                      </a:lnTo>
                      <a:cubicBezTo>
                        <a:pt x="130" y="958"/>
                        <a:pt x="130" y="43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"/>
                <p:cNvSpPr/>
                <p:nvPr/>
              </p:nvSpPr>
              <p:spPr>
                <a:xfrm>
                  <a:off x="63162" y="1055635"/>
                  <a:ext cx="114937" cy="16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" h="6514" extrusionOk="0">
                      <a:moveTo>
                        <a:pt x="429" y="1"/>
                      </a:moveTo>
                      <a:cubicBezTo>
                        <a:pt x="213" y="1"/>
                        <a:pt x="1" y="237"/>
                        <a:pt x="154" y="451"/>
                      </a:cubicBezTo>
                      <a:cubicBezTo>
                        <a:pt x="849" y="1538"/>
                        <a:pt x="1763" y="1625"/>
                        <a:pt x="2850" y="2277"/>
                      </a:cubicBezTo>
                      <a:cubicBezTo>
                        <a:pt x="4503" y="3234"/>
                        <a:pt x="3764" y="4887"/>
                        <a:pt x="3720" y="6409"/>
                      </a:cubicBezTo>
                      <a:cubicBezTo>
                        <a:pt x="3720" y="6481"/>
                        <a:pt x="3773" y="6513"/>
                        <a:pt x="3820" y="6513"/>
                      </a:cubicBezTo>
                      <a:cubicBezTo>
                        <a:pt x="3859" y="6513"/>
                        <a:pt x="3894" y="6492"/>
                        <a:pt x="3894" y="6453"/>
                      </a:cubicBezTo>
                      <a:cubicBezTo>
                        <a:pt x="4546" y="5409"/>
                        <a:pt x="4677" y="4104"/>
                        <a:pt x="4285" y="2930"/>
                      </a:cubicBezTo>
                      <a:cubicBezTo>
                        <a:pt x="3590" y="1234"/>
                        <a:pt x="1676" y="1495"/>
                        <a:pt x="675" y="146"/>
                      </a:cubicBezTo>
                      <a:cubicBezTo>
                        <a:pt x="611" y="43"/>
                        <a:pt x="520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"/>
                <p:cNvSpPr/>
                <p:nvPr/>
              </p:nvSpPr>
              <p:spPr>
                <a:xfrm>
                  <a:off x="95355" y="933620"/>
                  <a:ext cx="178955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2" h="3060" extrusionOk="0">
                      <a:moveTo>
                        <a:pt x="4128" y="0"/>
                      </a:moveTo>
                      <a:cubicBezTo>
                        <a:pt x="3009" y="0"/>
                        <a:pt x="2091" y="801"/>
                        <a:pt x="933" y="801"/>
                      </a:cubicBezTo>
                      <a:cubicBezTo>
                        <a:pt x="791" y="801"/>
                        <a:pt x="646" y="789"/>
                        <a:pt x="496" y="762"/>
                      </a:cubicBezTo>
                      <a:cubicBezTo>
                        <a:pt x="470" y="756"/>
                        <a:pt x="446" y="753"/>
                        <a:pt x="422" y="753"/>
                      </a:cubicBezTo>
                      <a:cubicBezTo>
                        <a:pt x="90" y="753"/>
                        <a:pt x="0" y="1290"/>
                        <a:pt x="366" y="1371"/>
                      </a:cubicBezTo>
                      <a:cubicBezTo>
                        <a:pt x="568" y="1405"/>
                        <a:pt x="755" y="1419"/>
                        <a:pt x="932" y="1419"/>
                      </a:cubicBezTo>
                      <a:cubicBezTo>
                        <a:pt x="1899" y="1419"/>
                        <a:pt x="2555" y="976"/>
                        <a:pt x="3584" y="718"/>
                      </a:cubicBezTo>
                      <a:cubicBezTo>
                        <a:pt x="3802" y="661"/>
                        <a:pt x="4003" y="635"/>
                        <a:pt x="4190" y="635"/>
                      </a:cubicBezTo>
                      <a:cubicBezTo>
                        <a:pt x="5572" y="635"/>
                        <a:pt x="6188" y="2066"/>
                        <a:pt x="7107" y="3024"/>
                      </a:cubicBezTo>
                      <a:cubicBezTo>
                        <a:pt x="7133" y="3049"/>
                        <a:pt x="7158" y="3060"/>
                        <a:pt x="7182" y="3060"/>
                      </a:cubicBezTo>
                      <a:cubicBezTo>
                        <a:pt x="7238" y="3060"/>
                        <a:pt x="7281" y="2998"/>
                        <a:pt x="7281" y="2937"/>
                      </a:cubicBezTo>
                      <a:cubicBezTo>
                        <a:pt x="6977" y="1719"/>
                        <a:pt x="6150" y="718"/>
                        <a:pt x="5063" y="197"/>
                      </a:cubicBezTo>
                      <a:cubicBezTo>
                        <a:pt x="4732" y="56"/>
                        <a:pt x="4423" y="0"/>
                        <a:pt x="41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>
                  <a:off x="45910" y="763020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4462" y="1"/>
                      </a:moveTo>
                      <a:cubicBezTo>
                        <a:pt x="4004" y="1"/>
                        <a:pt x="3548" y="74"/>
                        <a:pt x="3117" y="223"/>
                      </a:cubicBezTo>
                      <a:cubicBezTo>
                        <a:pt x="1377" y="919"/>
                        <a:pt x="1682" y="2833"/>
                        <a:pt x="290" y="3833"/>
                      </a:cubicBezTo>
                      <a:cubicBezTo>
                        <a:pt x="0" y="4014"/>
                        <a:pt x="194" y="4407"/>
                        <a:pt x="442" y="4407"/>
                      </a:cubicBezTo>
                      <a:cubicBezTo>
                        <a:pt x="492" y="4407"/>
                        <a:pt x="544" y="4391"/>
                        <a:pt x="595" y="4355"/>
                      </a:cubicBezTo>
                      <a:cubicBezTo>
                        <a:pt x="1725" y="3616"/>
                        <a:pt x="1812" y="2746"/>
                        <a:pt x="2421" y="1658"/>
                      </a:cubicBezTo>
                      <a:cubicBezTo>
                        <a:pt x="2919" y="799"/>
                        <a:pt x="3605" y="586"/>
                        <a:pt x="4362" y="586"/>
                      </a:cubicBezTo>
                      <a:cubicBezTo>
                        <a:pt x="5062" y="586"/>
                        <a:pt x="5822" y="768"/>
                        <a:pt x="6553" y="789"/>
                      </a:cubicBezTo>
                      <a:cubicBezTo>
                        <a:pt x="6684" y="789"/>
                        <a:pt x="6684" y="615"/>
                        <a:pt x="6597" y="571"/>
                      </a:cubicBezTo>
                      <a:cubicBezTo>
                        <a:pt x="5951" y="194"/>
                        <a:pt x="5205" y="1"/>
                        <a:pt x="44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21433" y="1090384"/>
                  <a:ext cx="71169" cy="180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" h="7356" extrusionOk="0">
                      <a:moveTo>
                        <a:pt x="329" y="1"/>
                      </a:moveTo>
                      <a:cubicBezTo>
                        <a:pt x="164" y="1"/>
                        <a:pt x="1" y="124"/>
                        <a:pt x="25" y="341"/>
                      </a:cubicBezTo>
                      <a:cubicBezTo>
                        <a:pt x="242" y="1646"/>
                        <a:pt x="1112" y="2081"/>
                        <a:pt x="1808" y="3082"/>
                      </a:cubicBezTo>
                      <a:cubicBezTo>
                        <a:pt x="2895" y="4604"/>
                        <a:pt x="1591" y="5822"/>
                        <a:pt x="982" y="7213"/>
                      </a:cubicBezTo>
                      <a:cubicBezTo>
                        <a:pt x="946" y="7284"/>
                        <a:pt x="1027" y="7355"/>
                        <a:pt x="1081" y="7355"/>
                      </a:cubicBezTo>
                      <a:cubicBezTo>
                        <a:pt x="1093" y="7355"/>
                        <a:pt x="1104" y="7352"/>
                        <a:pt x="1112" y="7344"/>
                      </a:cubicBezTo>
                      <a:cubicBezTo>
                        <a:pt x="2113" y="6604"/>
                        <a:pt x="2765" y="5474"/>
                        <a:pt x="2852" y="4256"/>
                      </a:cubicBezTo>
                      <a:cubicBezTo>
                        <a:pt x="2895" y="2386"/>
                        <a:pt x="982" y="1907"/>
                        <a:pt x="634" y="254"/>
                      </a:cubicBezTo>
                      <a:cubicBezTo>
                        <a:pt x="595" y="80"/>
                        <a:pt x="462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88474" y="1006853"/>
                  <a:ext cx="152684" cy="11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32" extrusionOk="0">
                      <a:moveTo>
                        <a:pt x="476" y="35"/>
                      </a:moveTo>
                      <a:cubicBezTo>
                        <a:pt x="201" y="35"/>
                        <a:pt x="0" y="435"/>
                        <a:pt x="254" y="652"/>
                      </a:cubicBezTo>
                      <a:cubicBezTo>
                        <a:pt x="1342" y="1348"/>
                        <a:pt x="2255" y="1087"/>
                        <a:pt x="3473" y="1305"/>
                      </a:cubicBezTo>
                      <a:cubicBezTo>
                        <a:pt x="5343" y="1566"/>
                        <a:pt x="5300" y="3349"/>
                        <a:pt x="5822" y="4784"/>
                      </a:cubicBezTo>
                      <a:cubicBezTo>
                        <a:pt x="5838" y="4818"/>
                        <a:pt x="5867" y="4832"/>
                        <a:pt x="5897" y="4832"/>
                      </a:cubicBezTo>
                      <a:cubicBezTo>
                        <a:pt x="5946" y="4832"/>
                        <a:pt x="5995" y="4795"/>
                        <a:pt x="5995" y="4741"/>
                      </a:cubicBezTo>
                      <a:cubicBezTo>
                        <a:pt x="6213" y="3523"/>
                        <a:pt x="5822" y="2305"/>
                        <a:pt x="5039" y="1348"/>
                      </a:cubicBezTo>
                      <a:cubicBezTo>
                        <a:pt x="3734" y="0"/>
                        <a:pt x="2081" y="1044"/>
                        <a:pt x="646" y="87"/>
                      </a:cubicBezTo>
                      <a:cubicBezTo>
                        <a:pt x="588" y="51"/>
                        <a:pt x="531" y="35"/>
                        <a:pt x="476" y="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81446" y="845420"/>
                  <a:ext cx="184165" cy="6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4" h="2838" extrusionOk="0">
                      <a:moveTo>
                        <a:pt x="4305" y="1"/>
                      </a:moveTo>
                      <a:cubicBezTo>
                        <a:pt x="2488" y="1"/>
                        <a:pt x="2044" y="1876"/>
                        <a:pt x="366" y="2220"/>
                      </a:cubicBezTo>
                      <a:cubicBezTo>
                        <a:pt x="1" y="2301"/>
                        <a:pt x="53" y="2837"/>
                        <a:pt x="380" y="2837"/>
                      </a:cubicBezTo>
                      <a:cubicBezTo>
                        <a:pt x="403" y="2837"/>
                        <a:pt x="427" y="2834"/>
                        <a:pt x="453" y="2829"/>
                      </a:cubicBezTo>
                      <a:cubicBezTo>
                        <a:pt x="1758" y="2611"/>
                        <a:pt x="2193" y="1741"/>
                        <a:pt x="3193" y="1045"/>
                      </a:cubicBezTo>
                      <a:cubicBezTo>
                        <a:pt x="3615" y="745"/>
                        <a:pt x="4013" y="627"/>
                        <a:pt x="4397" y="627"/>
                      </a:cubicBezTo>
                      <a:cubicBezTo>
                        <a:pt x="5403" y="627"/>
                        <a:pt x="6319" y="1431"/>
                        <a:pt x="7325" y="1872"/>
                      </a:cubicBezTo>
                      <a:cubicBezTo>
                        <a:pt x="7337" y="1878"/>
                        <a:pt x="7349" y="1880"/>
                        <a:pt x="7361" y="1880"/>
                      </a:cubicBezTo>
                      <a:cubicBezTo>
                        <a:pt x="7434" y="1880"/>
                        <a:pt x="7493" y="1773"/>
                        <a:pt x="7456" y="1698"/>
                      </a:cubicBezTo>
                      <a:cubicBezTo>
                        <a:pt x="6716" y="741"/>
                        <a:pt x="5586" y="89"/>
                        <a:pt x="4368" y="2"/>
                      </a:cubicBezTo>
                      <a:cubicBezTo>
                        <a:pt x="4347" y="1"/>
                        <a:pt x="4326" y="1"/>
                        <a:pt x="4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-45" y="699592"/>
                  <a:ext cx="120442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5922" extrusionOk="0">
                      <a:moveTo>
                        <a:pt x="4098" y="1"/>
                      </a:moveTo>
                      <a:cubicBezTo>
                        <a:pt x="3116" y="1"/>
                        <a:pt x="2156" y="356"/>
                        <a:pt x="1421" y="1021"/>
                      </a:cubicBezTo>
                      <a:cubicBezTo>
                        <a:pt x="72" y="2326"/>
                        <a:pt x="1073" y="3978"/>
                        <a:pt x="159" y="5414"/>
                      </a:cubicBezTo>
                      <a:cubicBezTo>
                        <a:pt x="1" y="5668"/>
                        <a:pt x="213" y="5922"/>
                        <a:pt x="441" y="5922"/>
                      </a:cubicBezTo>
                      <a:cubicBezTo>
                        <a:pt x="525" y="5922"/>
                        <a:pt x="611" y="5887"/>
                        <a:pt x="681" y="5805"/>
                      </a:cubicBezTo>
                      <a:cubicBezTo>
                        <a:pt x="1421" y="4718"/>
                        <a:pt x="1116" y="3804"/>
                        <a:pt x="1334" y="2587"/>
                      </a:cubicBezTo>
                      <a:cubicBezTo>
                        <a:pt x="1638" y="716"/>
                        <a:pt x="3421" y="760"/>
                        <a:pt x="4857" y="238"/>
                      </a:cubicBezTo>
                      <a:cubicBezTo>
                        <a:pt x="4900" y="195"/>
                        <a:pt x="4900" y="64"/>
                        <a:pt x="4813" y="64"/>
                      </a:cubicBezTo>
                      <a:cubicBezTo>
                        <a:pt x="4575" y="22"/>
                        <a:pt x="4336" y="1"/>
                        <a:pt x="40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0" name="Google Shape;190;p2"/>
              <p:cNvSpPr/>
              <p:nvPr/>
            </p:nvSpPr>
            <p:spPr>
              <a:xfrm>
                <a:off x="1783486" y="654128"/>
                <a:ext cx="39566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567" extrusionOk="0">
                    <a:moveTo>
                      <a:pt x="783" y="0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53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402543" y="225516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3" y="1"/>
                    </a:moveTo>
                    <a:lnTo>
                      <a:pt x="653" y="696"/>
                    </a:lnTo>
                    <a:lnTo>
                      <a:pt x="0" y="827"/>
                    </a:lnTo>
                    <a:lnTo>
                      <a:pt x="653" y="957"/>
                    </a:lnTo>
                    <a:lnTo>
                      <a:pt x="783" y="1610"/>
                    </a:lnTo>
                    <a:lnTo>
                      <a:pt x="914" y="957"/>
                    </a:lnTo>
                    <a:lnTo>
                      <a:pt x="1566" y="827"/>
                    </a:lnTo>
                    <a:lnTo>
                      <a:pt x="914" y="696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2"/>
            <p:cNvGrpSpPr/>
            <p:nvPr/>
          </p:nvGrpSpPr>
          <p:grpSpPr>
            <a:xfrm>
              <a:off x="668" y="1558833"/>
              <a:ext cx="617816" cy="2376673"/>
              <a:chOff x="668" y="1558833"/>
              <a:chExt cx="617816" cy="2376673"/>
            </a:xfrm>
          </p:grpSpPr>
          <p:sp>
            <p:nvSpPr>
              <p:cNvPr id="193" name="Google Shape;193;p2"/>
              <p:cNvSpPr/>
              <p:nvPr/>
            </p:nvSpPr>
            <p:spPr>
              <a:xfrm>
                <a:off x="90440" y="1727245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40"/>
                    </a:cubicBezTo>
                    <a:cubicBezTo>
                      <a:pt x="740" y="696"/>
                      <a:pt x="435" y="609"/>
                      <a:pt x="87" y="566"/>
                    </a:cubicBezTo>
                    <a:cubicBezTo>
                      <a:pt x="44" y="566"/>
                      <a:pt x="0" y="653"/>
                      <a:pt x="87" y="653"/>
                    </a:cubicBezTo>
                    <a:cubicBezTo>
                      <a:pt x="87" y="740"/>
                      <a:pt x="131" y="783"/>
                      <a:pt x="174" y="870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392"/>
                      <a:pt x="522" y="1566"/>
                    </a:cubicBezTo>
                    <a:cubicBezTo>
                      <a:pt x="348" y="1871"/>
                      <a:pt x="174" y="2175"/>
                      <a:pt x="0" y="2523"/>
                    </a:cubicBezTo>
                    <a:cubicBezTo>
                      <a:pt x="0" y="2567"/>
                      <a:pt x="44" y="2567"/>
                      <a:pt x="44" y="2567"/>
                    </a:cubicBezTo>
                    <a:cubicBezTo>
                      <a:pt x="392" y="2480"/>
                      <a:pt x="740" y="2393"/>
                      <a:pt x="1131" y="2349"/>
                    </a:cubicBezTo>
                    <a:cubicBezTo>
                      <a:pt x="1349" y="2610"/>
                      <a:pt x="1610" y="2871"/>
                      <a:pt x="1871" y="3132"/>
                    </a:cubicBezTo>
                    <a:cubicBezTo>
                      <a:pt x="1871" y="3154"/>
                      <a:pt x="1882" y="3165"/>
                      <a:pt x="1898" y="3165"/>
                    </a:cubicBezTo>
                    <a:cubicBezTo>
                      <a:pt x="1914" y="3165"/>
                      <a:pt x="1936" y="3154"/>
                      <a:pt x="1958" y="3132"/>
                    </a:cubicBezTo>
                    <a:cubicBezTo>
                      <a:pt x="2001" y="2741"/>
                      <a:pt x="2001" y="2393"/>
                      <a:pt x="2045" y="2045"/>
                    </a:cubicBezTo>
                    <a:cubicBezTo>
                      <a:pt x="2219" y="1958"/>
                      <a:pt x="2349" y="1871"/>
                      <a:pt x="2523" y="1784"/>
                    </a:cubicBezTo>
                    <a:cubicBezTo>
                      <a:pt x="2610" y="1740"/>
                      <a:pt x="2654" y="1697"/>
                      <a:pt x="2740" y="1653"/>
                    </a:cubicBezTo>
                    <a:cubicBezTo>
                      <a:pt x="2827" y="1610"/>
                      <a:pt x="2871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4" y="1349"/>
                      <a:pt x="2349" y="1175"/>
                      <a:pt x="2045" y="1088"/>
                    </a:cubicBezTo>
                    <a:cubicBezTo>
                      <a:pt x="1958" y="740"/>
                      <a:pt x="1958" y="348"/>
                      <a:pt x="1871" y="44"/>
                    </a:cubicBezTo>
                    <a:lnTo>
                      <a:pt x="18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88171" y="1788166"/>
                <a:ext cx="74855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5" extrusionOk="0">
                    <a:moveTo>
                      <a:pt x="1871" y="1"/>
                    </a:moveTo>
                    <a:cubicBezTo>
                      <a:pt x="1610" y="262"/>
                      <a:pt x="1392" y="522"/>
                      <a:pt x="1131" y="783"/>
                    </a:cubicBezTo>
                    <a:cubicBezTo>
                      <a:pt x="784" y="696"/>
                      <a:pt x="479" y="653"/>
                      <a:pt x="131" y="609"/>
                    </a:cubicBezTo>
                    <a:cubicBezTo>
                      <a:pt x="88" y="609"/>
                      <a:pt x="44" y="653"/>
                      <a:pt x="88" y="696"/>
                    </a:cubicBezTo>
                    <a:cubicBezTo>
                      <a:pt x="131" y="740"/>
                      <a:pt x="175" y="827"/>
                      <a:pt x="218" y="870"/>
                    </a:cubicBezTo>
                    <a:cubicBezTo>
                      <a:pt x="262" y="957"/>
                      <a:pt x="305" y="1044"/>
                      <a:pt x="305" y="1088"/>
                    </a:cubicBezTo>
                    <a:cubicBezTo>
                      <a:pt x="392" y="1262"/>
                      <a:pt x="479" y="1436"/>
                      <a:pt x="566" y="1566"/>
                    </a:cubicBezTo>
                    <a:cubicBezTo>
                      <a:pt x="392" y="1914"/>
                      <a:pt x="175" y="2175"/>
                      <a:pt x="1" y="2523"/>
                    </a:cubicBezTo>
                    <a:cubicBezTo>
                      <a:pt x="1" y="2554"/>
                      <a:pt x="22" y="2585"/>
                      <a:pt x="51" y="2585"/>
                    </a:cubicBezTo>
                    <a:cubicBezTo>
                      <a:pt x="62" y="2585"/>
                      <a:pt x="75" y="2579"/>
                      <a:pt x="88" y="2567"/>
                    </a:cubicBezTo>
                    <a:cubicBezTo>
                      <a:pt x="436" y="2480"/>
                      <a:pt x="784" y="2436"/>
                      <a:pt x="1131" y="2349"/>
                    </a:cubicBezTo>
                    <a:cubicBezTo>
                      <a:pt x="1392" y="2610"/>
                      <a:pt x="1653" y="2871"/>
                      <a:pt x="1871" y="3132"/>
                    </a:cubicBezTo>
                    <a:cubicBezTo>
                      <a:pt x="1893" y="3154"/>
                      <a:pt x="1914" y="3165"/>
                      <a:pt x="1931" y="3165"/>
                    </a:cubicBezTo>
                    <a:cubicBezTo>
                      <a:pt x="1947" y="3165"/>
                      <a:pt x="1958" y="3154"/>
                      <a:pt x="1958" y="3132"/>
                    </a:cubicBezTo>
                    <a:cubicBezTo>
                      <a:pt x="2045" y="2784"/>
                      <a:pt x="2045" y="2436"/>
                      <a:pt x="2088" y="2045"/>
                    </a:cubicBezTo>
                    <a:cubicBezTo>
                      <a:pt x="2262" y="1958"/>
                      <a:pt x="2393" y="1871"/>
                      <a:pt x="2567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8" y="1653"/>
                      <a:pt x="2915" y="1610"/>
                      <a:pt x="2958" y="1566"/>
                    </a:cubicBezTo>
                    <a:cubicBezTo>
                      <a:pt x="3045" y="1566"/>
                      <a:pt x="3045" y="1479"/>
                      <a:pt x="2958" y="1479"/>
                    </a:cubicBezTo>
                    <a:cubicBezTo>
                      <a:pt x="2697" y="1349"/>
                      <a:pt x="2393" y="1175"/>
                      <a:pt x="2088" y="1044"/>
                    </a:cubicBezTo>
                    <a:cubicBezTo>
                      <a:pt x="2001" y="783"/>
                      <a:pt x="2001" y="392"/>
                      <a:pt x="1914" y="44"/>
                    </a:cubicBezTo>
                    <a:cubicBezTo>
                      <a:pt x="1914" y="44"/>
                      <a:pt x="1914" y="44"/>
                      <a:pt x="1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1927" y="1558833"/>
                <a:ext cx="74561" cy="81319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3309" extrusionOk="0">
                    <a:moveTo>
                      <a:pt x="1853" y="1"/>
                    </a:moveTo>
                    <a:cubicBezTo>
                      <a:pt x="1840" y="1"/>
                      <a:pt x="1860" y="156"/>
                      <a:pt x="1860" y="156"/>
                    </a:cubicBezTo>
                    <a:cubicBezTo>
                      <a:pt x="1599" y="373"/>
                      <a:pt x="1381" y="677"/>
                      <a:pt x="1120" y="895"/>
                    </a:cubicBezTo>
                    <a:cubicBezTo>
                      <a:pt x="772" y="808"/>
                      <a:pt x="468" y="764"/>
                      <a:pt x="120" y="721"/>
                    </a:cubicBezTo>
                    <a:cubicBezTo>
                      <a:pt x="76" y="721"/>
                      <a:pt x="33" y="764"/>
                      <a:pt x="120" y="808"/>
                    </a:cubicBezTo>
                    <a:cubicBezTo>
                      <a:pt x="120" y="851"/>
                      <a:pt x="163" y="938"/>
                      <a:pt x="207" y="982"/>
                    </a:cubicBezTo>
                    <a:cubicBezTo>
                      <a:pt x="250" y="1069"/>
                      <a:pt x="294" y="1156"/>
                      <a:pt x="337" y="1243"/>
                    </a:cubicBezTo>
                    <a:cubicBezTo>
                      <a:pt x="381" y="1373"/>
                      <a:pt x="468" y="1547"/>
                      <a:pt x="555" y="1721"/>
                    </a:cubicBezTo>
                    <a:cubicBezTo>
                      <a:pt x="381" y="2026"/>
                      <a:pt x="163" y="2330"/>
                      <a:pt x="33" y="2635"/>
                    </a:cubicBezTo>
                    <a:cubicBezTo>
                      <a:pt x="1" y="2698"/>
                      <a:pt x="39" y="2739"/>
                      <a:pt x="79" y="2739"/>
                    </a:cubicBezTo>
                    <a:cubicBezTo>
                      <a:pt x="93" y="2739"/>
                      <a:pt x="108" y="2733"/>
                      <a:pt x="120" y="2722"/>
                    </a:cubicBezTo>
                    <a:cubicBezTo>
                      <a:pt x="468" y="2635"/>
                      <a:pt x="816" y="2548"/>
                      <a:pt x="1164" y="2504"/>
                    </a:cubicBezTo>
                    <a:cubicBezTo>
                      <a:pt x="1425" y="2765"/>
                      <a:pt x="1642" y="3026"/>
                      <a:pt x="1903" y="3244"/>
                    </a:cubicBezTo>
                    <a:cubicBezTo>
                      <a:pt x="1903" y="3287"/>
                      <a:pt x="1925" y="3309"/>
                      <a:pt x="1946" y="3309"/>
                    </a:cubicBezTo>
                    <a:cubicBezTo>
                      <a:pt x="1968" y="3309"/>
                      <a:pt x="1990" y="3287"/>
                      <a:pt x="1990" y="3244"/>
                    </a:cubicBezTo>
                    <a:cubicBezTo>
                      <a:pt x="2077" y="2896"/>
                      <a:pt x="2033" y="2548"/>
                      <a:pt x="2077" y="2156"/>
                    </a:cubicBezTo>
                    <a:cubicBezTo>
                      <a:pt x="2251" y="2113"/>
                      <a:pt x="2425" y="2026"/>
                      <a:pt x="2555" y="1939"/>
                    </a:cubicBezTo>
                    <a:lnTo>
                      <a:pt x="2773" y="1808"/>
                    </a:lnTo>
                    <a:cubicBezTo>
                      <a:pt x="2860" y="1765"/>
                      <a:pt x="2903" y="1721"/>
                      <a:pt x="2990" y="1678"/>
                    </a:cubicBezTo>
                    <a:cubicBezTo>
                      <a:pt x="3034" y="1678"/>
                      <a:pt x="3034" y="1634"/>
                      <a:pt x="2990" y="1591"/>
                    </a:cubicBezTo>
                    <a:cubicBezTo>
                      <a:pt x="2686" y="1460"/>
                      <a:pt x="2381" y="1330"/>
                      <a:pt x="2077" y="1199"/>
                    </a:cubicBezTo>
                    <a:cubicBezTo>
                      <a:pt x="1990" y="851"/>
                      <a:pt x="1990" y="503"/>
                      <a:pt x="1903" y="156"/>
                    </a:cubicBezTo>
                    <a:cubicBezTo>
                      <a:pt x="1874" y="40"/>
                      <a:pt x="1860" y="1"/>
                      <a:pt x="1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231525" y="1624644"/>
                <a:ext cx="73774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39"/>
                    </a:cubicBezTo>
                    <a:cubicBezTo>
                      <a:pt x="783" y="696"/>
                      <a:pt x="435" y="653"/>
                      <a:pt x="88" y="566"/>
                    </a:cubicBezTo>
                    <a:cubicBezTo>
                      <a:pt x="44" y="566"/>
                      <a:pt x="44" y="653"/>
                      <a:pt x="88" y="653"/>
                    </a:cubicBezTo>
                    <a:cubicBezTo>
                      <a:pt x="88" y="739"/>
                      <a:pt x="131" y="783"/>
                      <a:pt x="174" y="870"/>
                    </a:cubicBezTo>
                    <a:cubicBezTo>
                      <a:pt x="218" y="913"/>
                      <a:pt x="261" y="1000"/>
                      <a:pt x="305" y="1087"/>
                    </a:cubicBezTo>
                    <a:cubicBezTo>
                      <a:pt x="348" y="1261"/>
                      <a:pt x="435" y="1392"/>
                      <a:pt x="522" y="1566"/>
                    </a:cubicBezTo>
                    <a:cubicBezTo>
                      <a:pt x="348" y="1870"/>
                      <a:pt x="131" y="2175"/>
                      <a:pt x="1" y="2523"/>
                    </a:cubicBezTo>
                    <a:cubicBezTo>
                      <a:pt x="1" y="2566"/>
                      <a:pt x="44" y="2566"/>
                      <a:pt x="44" y="2566"/>
                    </a:cubicBezTo>
                    <a:cubicBezTo>
                      <a:pt x="392" y="2479"/>
                      <a:pt x="740" y="2392"/>
                      <a:pt x="1131" y="2349"/>
                    </a:cubicBezTo>
                    <a:cubicBezTo>
                      <a:pt x="1349" y="2610"/>
                      <a:pt x="1610" y="2871"/>
                      <a:pt x="1871" y="3088"/>
                    </a:cubicBezTo>
                    <a:cubicBezTo>
                      <a:pt x="1871" y="3113"/>
                      <a:pt x="1885" y="3138"/>
                      <a:pt x="1906" y="3138"/>
                    </a:cubicBezTo>
                    <a:cubicBezTo>
                      <a:pt x="1921" y="3138"/>
                      <a:pt x="1939" y="3125"/>
                      <a:pt x="1958" y="3088"/>
                    </a:cubicBezTo>
                    <a:cubicBezTo>
                      <a:pt x="2001" y="2740"/>
                      <a:pt x="2001" y="2392"/>
                      <a:pt x="2045" y="2001"/>
                    </a:cubicBezTo>
                    <a:cubicBezTo>
                      <a:pt x="2219" y="1957"/>
                      <a:pt x="2393" y="1870"/>
                      <a:pt x="2523" y="1783"/>
                    </a:cubicBezTo>
                    <a:cubicBezTo>
                      <a:pt x="2610" y="1740"/>
                      <a:pt x="2654" y="1696"/>
                      <a:pt x="2741" y="1653"/>
                    </a:cubicBezTo>
                    <a:cubicBezTo>
                      <a:pt x="2828" y="1609"/>
                      <a:pt x="2871" y="1609"/>
                      <a:pt x="2958" y="1522"/>
                    </a:cubicBezTo>
                    <a:cubicBezTo>
                      <a:pt x="3002" y="1522"/>
                      <a:pt x="3002" y="1479"/>
                      <a:pt x="2958" y="1479"/>
                    </a:cubicBezTo>
                    <a:cubicBezTo>
                      <a:pt x="2654" y="1305"/>
                      <a:pt x="2393" y="1174"/>
                      <a:pt x="2088" y="1044"/>
                    </a:cubicBezTo>
                    <a:cubicBezTo>
                      <a:pt x="2001" y="696"/>
                      <a:pt x="1958" y="348"/>
                      <a:pt x="1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430337" y="1686623"/>
                <a:ext cx="73774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3" extrusionOk="0">
                    <a:moveTo>
                      <a:pt x="1827" y="1"/>
                    </a:moveTo>
                    <a:cubicBezTo>
                      <a:pt x="1566" y="218"/>
                      <a:pt x="1349" y="523"/>
                      <a:pt x="1088" y="740"/>
                    </a:cubicBezTo>
                    <a:cubicBezTo>
                      <a:pt x="740" y="697"/>
                      <a:pt x="435" y="653"/>
                      <a:pt x="87" y="566"/>
                    </a:cubicBezTo>
                    <a:cubicBezTo>
                      <a:pt x="44" y="566"/>
                      <a:pt x="44" y="653"/>
                      <a:pt x="87" y="653"/>
                    </a:cubicBezTo>
                    <a:cubicBezTo>
                      <a:pt x="87" y="740"/>
                      <a:pt x="131" y="784"/>
                      <a:pt x="174" y="871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436"/>
                      <a:pt x="522" y="1566"/>
                    </a:cubicBezTo>
                    <a:cubicBezTo>
                      <a:pt x="392" y="1871"/>
                      <a:pt x="131" y="2175"/>
                      <a:pt x="0" y="2523"/>
                    </a:cubicBezTo>
                    <a:cubicBezTo>
                      <a:pt x="0" y="2567"/>
                      <a:pt x="44" y="2567"/>
                      <a:pt x="87" y="2567"/>
                    </a:cubicBezTo>
                    <a:cubicBezTo>
                      <a:pt x="435" y="2480"/>
                      <a:pt x="783" y="2393"/>
                      <a:pt x="1131" y="2349"/>
                    </a:cubicBezTo>
                    <a:cubicBezTo>
                      <a:pt x="1392" y="2610"/>
                      <a:pt x="1609" y="2871"/>
                      <a:pt x="1870" y="3132"/>
                    </a:cubicBezTo>
                    <a:lnTo>
                      <a:pt x="1957" y="3132"/>
                    </a:lnTo>
                    <a:cubicBezTo>
                      <a:pt x="2044" y="2741"/>
                      <a:pt x="2001" y="2393"/>
                      <a:pt x="2044" y="2045"/>
                    </a:cubicBezTo>
                    <a:cubicBezTo>
                      <a:pt x="2218" y="1958"/>
                      <a:pt x="2392" y="1871"/>
                      <a:pt x="2523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10"/>
                      <a:pt x="2914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3" y="1306"/>
                      <a:pt x="2349" y="1175"/>
                      <a:pt x="2044" y="1045"/>
                    </a:cubicBezTo>
                    <a:cubicBezTo>
                      <a:pt x="1957" y="697"/>
                      <a:pt x="1957" y="349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213364" y="2378163"/>
                <a:ext cx="72693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165" extrusionOk="0">
                    <a:moveTo>
                      <a:pt x="1827" y="1"/>
                    </a:moveTo>
                    <a:cubicBezTo>
                      <a:pt x="1566" y="262"/>
                      <a:pt x="1348" y="523"/>
                      <a:pt x="1087" y="784"/>
                    </a:cubicBezTo>
                    <a:cubicBezTo>
                      <a:pt x="740" y="697"/>
                      <a:pt x="435" y="653"/>
                      <a:pt x="87" y="610"/>
                    </a:cubicBezTo>
                    <a:cubicBezTo>
                      <a:pt x="44" y="610"/>
                      <a:pt x="44" y="653"/>
                      <a:pt x="87" y="697"/>
                    </a:cubicBezTo>
                    <a:cubicBezTo>
                      <a:pt x="87" y="740"/>
                      <a:pt x="131" y="827"/>
                      <a:pt x="174" y="871"/>
                    </a:cubicBezTo>
                    <a:cubicBezTo>
                      <a:pt x="218" y="958"/>
                      <a:pt x="261" y="1045"/>
                      <a:pt x="305" y="1088"/>
                    </a:cubicBezTo>
                    <a:cubicBezTo>
                      <a:pt x="348" y="1262"/>
                      <a:pt x="435" y="1436"/>
                      <a:pt x="522" y="1567"/>
                    </a:cubicBezTo>
                    <a:cubicBezTo>
                      <a:pt x="348" y="1914"/>
                      <a:pt x="131" y="2175"/>
                      <a:pt x="0" y="2523"/>
                    </a:cubicBezTo>
                    <a:cubicBezTo>
                      <a:pt x="0" y="2554"/>
                      <a:pt x="22" y="2585"/>
                      <a:pt x="35" y="2585"/>
                    </a:cubicBezTo>
                    <a:cubicBezTo>
                      <a:pt x="40" y="2585"/>
                      <a:pt x="44" y="2580"/>
                      <a:pt x="44" y="2567"/>
                    </a:cubicBezTo>
                    <a:cubicBezTo>
                      <a:pt x="392" y="2523"/>
                      <a:pt x="740" y="2436"/>
                      <a:pt x="1131" y="2349"/>
                    </a:cubicBezTo>
                    <a:cubicBezTo>
                      <a:pt x="1348" y="2610"/>
                      <a:pt x="1609" y="2871"/>
                      <a:pt x="1870" y="3132"/>
                    </a:cubicBezTo>
                    <a:cubicBezTo>
                      <a:pt x="1870" y="3154"/>
                      <a:pt x="1881" y="3165"/>
                      <a:pt x="1898" y="3165"/>
                    </a:cubicBezTo>
                    <a:cubicBezTo>
                      <a:pt x="1914" y="3165"/>
                      <a:pt x="1936" y="3154"/>
                      <a:pt x="1957" y="3132"/>
                    </a:cubicBezTo>
                    <a:cubicBezTo>
                      <a:pt x="2001" y="2784"/>
                      <a:pt x="2001" y="2436"/>
                      <a:pt x="2044" y="2045"/>
                    </a:cubicBezTo>
                    <a:cubicBezTo>
                      <a:pt x="2218" y="1958"/>
                      <a:pt x="2349" y="1871"/>
                      <a:pt x="2523" y="1784"/>
                    </a:cubicBezTo>
                    <a:cubicBezTo>
                      <a:pt x="2610" y="1741"/>
                      <a:pt x="2653" y="1697"/>
                      <a:pt x="2740" y="1654"/>
                    </a:cubicBezTo>
                    <a:cubicBezTo>
                      <a:pt x="2827" y="1654"/>
                      <a:pt x="2871" y="1610"/>
                      <a:pt x="2958" y="1567"/>
                    </a:cubicBezTo>
                    <a:cubicBezTo>
                      <a:pt x="2958" y="1523"/>
                      <a:pt x="2958" y="1480"/>
                      <a:pt x="2958" y="1480"/>
                    </a:cubicBezTo>
                    <a:cubicBezTo>
                      <a:pt x="2653" y="1349"/>
                      <a:pt x="2349" y="1175"/>
                      <a:pt x="2044" y="1045"/>
                    </a:cubicBezTo>
                    <a:cubicBezTo>
                      <a:pt x="1957" y="740"/>
                      <a:pt x="1957" y="392"/>
                      <a:pt x="1870" y="44"/>
                    </a:cubicBezTo>
                    <a:lnTo>
                      <a:pt x="18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488039" y="1850759"/>
                <a:ext cx="73774" cy="7719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41" extrusionOk="0">
                    <a:moveTo>
                      <a:pt x="1860" y="0"/>
                    </a:moveTo>
                    <a:cubicBezTo>
                      <a:pt x="1847" y="0"/>
                      <a:pt x="1828" y="20"/>
                      <a:pt x="1828" y="20"/>
                    </a:cubicBezTo>
                    <a:cubicBezTo>
                      <a:pt x="1567" y="237"/>
                      <a:pt x="1306" y="498"/>
                      <a:pt x="1045" y="759"/>
                    </a:cubicBezTo>
                    <a:cubicBezTo>
                      <a:pt x="740" y="672"/>
                      <a:pt x="392" y="629"/>
                      <a:pt x="88" y="585"/>
                    </a:cubicBezTo>
                    <a:cubicBezTo>
                      <a:pt x="44" y="585"/>
                      <a:pt x="1" y="629"/>
                      <a:pt x="88" y="672"/>
                    </a:cubicBezTo>
                    <a:cubicBezTo>
                      <a:pt x="88" y="716"/>
                      <a:pt x="131" y="803"/>
                      <a:pt x="175" y="846"/>
                    </a:cubicBezTo>
                    <a:cubicBezTo>
                      <a:pt x="218" y="933"/>
                      <a:pt x="262" y="1020"/>
                      <a:pt x="305" y="1107"/>
                    </a:cubicBezTo>
                    <a:cubicBezTo>
                      <a:pt x="349" y="1237"/>
                      <a:pt x="436" y="1411"/>
                      <a:pt x="523" y="1585"/>
                    </a:cubicBezTo>
                    <a:cubicBezTo>
                      <a:pt x="392" y="1890"/>
                      <a:pt x="175" y="2194"/>
                      <a:pt x="1" y="2499"/>
                    </a:cubicBezTo>
                    <a:cubicBezTo>
                      <a:pt x="1" y="2530"/>
                      <a:pt x="23" y="2560"/>
                      <a:pt x="51" y="2560"/>
                    </a:cubicBezTo>
                    <a:cubicBezTo>
                      <a:pt x="62" y="2560"/>
                      <a:pt x="75" y="2555"/>
                      <a:pt x="88" y="2542"/>
                    </a:cubicBezTo>
                    <a:cubicBezTo>
                      <a:pt x="436" y="2499"/>
                      <a:pt x="784" y="2412"/>
                      <a:pt x="1132" y="2368"/>
                    </a:cubicBezTo>
                    <a:cubicBezTo>
                      <a:pt x="1393" y="2586"/>
                      <a:pt x="1610" y="2890"/>
                      <a:pt x="1871" y="3108"/>
                    </a:cubicBezTo>
                    <a:cubicBezTo>
                      <a:pt x="1871" y="3129"/>
                      <a:pt x="1882" y="3140"/>
                      <a:pt x="1898" y="3140"/>
                    </a:cubicBezTo>
                    <a:cubicBezTo>
                      <a:pt x="1915" y="3140"/>
                      <a:pt x="1936" y="3129"/>
                      <a:pt x="1958" y="3108"/>
                    </a:cubicBezTo>
                    <a:cubicBezTo>
                      <a:pt x="2045" y="2760"/>
                      <a:pt x="2002" y="2412"/>
                      <a:pt x="2045" y="2020"/>
                    </a:cubicBezTo>
                    <a:cubicBezTo>
                      <a:pt x="2219" y="1933"/>
                      <a:pt x="2393" y="1890"/>
                      <a:pt x="2523" y="1759"/>
                    </a:cubicBezTo>
                    <a:lnTo>
                      <a:pt x="2741" y="1629"/>
                    </a:lnTo>
                    <a:cubicBezTo>
                      <a:pt x="2828" y="1629"/>
                      <a:pt x="2915" y="1585"/>
                      <a:pt x="2958" y="1542"/>
                    </a:cubicBezTo>
                    <a:cubicBezTo>
                      <a:pt x="3002" y="1542"/>
                      <a:pt x="3002" y="1455"/>
                      <a:pt x="2958" y="1455"/>
                    </a:cubicBezTo>
                    <a:cubicBezTo>
                      <a:pt x="2654" y="1324"/>
                      <a:pt x="2350" y="1150"/>
                      <a:pt x="2045" y="1020"/>
                    </a:cubicBezTo>
                    <a:cubicBezTo>
                      <a:pt x="1958" y="716"/>
                      <a:pt x="1958" y="411"/>
                      <a:pt x="1871" y="20"/>
                    </a:cubicBezTo>
                    <a:cubicBezTo>
                      <a:pt x="1871" y="5"/>
                      <a:pt x="1866" y="0"/>
                      <a:pt x="1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149223" y="2231745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71" y="0"/>
                    </a:moveTo>
                    <a:cubicBezTo>
                      <a:pt x="1871" y="44"/>
                      <a:pt x="1871" y="44"/>
                      <a:pt x="1871" y="44"/>
                    </a:cubicBezTo>
                    <a:cubicBezTo>
                      <a:pt x="1566" y="261"/>
                      <a:pt x="1349" y="522"/>
                      <a:pt x="1088" y="783"/>
                    </a:cubicBezTo>
                    <a:cubicBezTo>
                      <a:pt x="783" y="696"/>
                      <a:pt x="435" y="653"/>
                      <a:pt x="131" y="609"/>
                    </a:cubicBezTo>
                    <a:cubicBezTo>
                      <a:pt x="88" y="609"/>
                      <a:pt x="44" y="653"/>
                      <a:pt x="88" y="696"/>
                    </a:cubicBezTo>
                    <a:cubicBezTo>
                      <a:pt x="131" y="740"/>
                      <a:pt x="131" y="827"/>
                      <a:pt x="175" y="870"/>
                    </a:cubicBezTo>
                    <a:cubicBezTo>
                      <a:pt x="218" y="957"/>
                      <a:pt x="262" y="1044"/>
                      <a:pt x="305" y="1131"/>
                    </a:cubicBezTo>
                    <a:cubicBezTo>
                      <a:pt x="392" y="1305"/>
                      <a:pt x="435" y="1435"/>
                      <a:pt x="566" y="1609"/>
                    </a:cubicBezTo>
                    <a:cubicBezTo>
                      <a:pt x="348" y="1914"/>
                      <a:pt x="175" y="2218"/>
                      <a:pt x="1" y="2523"/>
                    </a:cubicBezTo>
                    <a:cubicBezTo>
                      <a:pt x="1" y="2554"/>
                      <a:pt x="22" y="2584"/>
                      <a:pt x="50" y="2584"/>
                    </a:cubicBezTo>
                    <a:cubicBezTo>
                      <a:pt x="62" y="2584"/>
                      <a:pt x="75" y="2579"/>
                      <a:pt x="88" y="2566"/>
                    </a:cubicBezTo>
                    <a:cubicBezTo>
                      <a:pt x="435" y="2523"/>
                      <a:pt x="783" y="2436"/>
                      <a:pt x="1131" y="2392"/>
                    </a:cubicBezTo>
                    <a:cubicBezTo>
                      <a:pt x="1392" y="2610"/>
                      <a:pt x="1610" y="2871"/>
                      <a:pt x="1871" y="3132"/>
                    </a:cubicBezTo>
                    <a:cubicBezTo>
                      <a:pt x="1871" y="3153"/>
                      <a:pt x="1893" y="3164"/>
                      <a:pt x="1914" y="3164"/>
                    </a:cubicBezTo>
                    <a:cubicBezTo>
                      <a:pt x="1936" y="3164"/>
                      <a:pt x="1958" y="3153"/>
                      <a:pt x="1958" y="3132"/>
                    </a:cubicBezTo>
                    <a:cubicBezTo>
                      <a:pt x="2045" y="2784"/>
                      <a:pt x="2001" y="2436"/>
                      <a:pt x="2045" y="2044"/>
                    </a:cubicBezTo>
                    <a:cubicBezTo>
                      <a:pt x="2219" y="2001"/>
                      <a:pt x="2393" y="1914"/>
                      <a:pt x="2523" y="1783"/>
                    </a:cubicBezTo>
                    <a:cubicBezTo>
                      <a:pt x="2610" y="1740"/>
                      <a:pt x="2697" y="1696"/>
                      <a:pt x="2784" y="1653"/>
                    </a:cubicBezTo>
                    <a:cubicBezTo>
                      <a:pt x="2828" y="1653"/>
                      <a:pt x="2915" y="1609"/>
                      <a:pt x="2958" y="1566"/>
                    </a:cubicBezTo>
                    <a:cubicBezTo>
                      <a:pt x="3002" y="1566"/>
                      <a:pt x="3002" y="1522"/>
                      <a:pt x="2958" y="1479"/>
                    </a:cubicBezTo>
                    <a:cubicBezTo>
                      <a:pt x="2654" y="1349"/>
                      <a:pt x="2349" y="1175"/>
                      <a:pt x="2045" y="1088"/>
                    </a:cubicBezTo>
                    <a:cubicBezTo>
                      <a:pt x="1958" y="740"/>
                      <a:pt x="1958" y="348"/>
                      <a:pt x="1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348035" y="2294805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40"/>
                    </a:cubicBezTo>
                    <a:cubicBezTo>
                      <a:pt x="783" y="696"/>
                      <a:pt x="435" y="609"/>
                      <a:pt x="131" y="566"/>
                    </a:cubicBezTo>
                    <a:cubicBezTo>
                      <a:pt x="44" y="566"/>
                      <a:pt x="44" y="653"/>
                      <a:pt x="87" y="653"/>
                    </a:cubicBezTo>
                    <a:cubicBezTo>
                      <a:pt x="87" y="740"/>
                      <a:pt x="131" y="783"/>
                      <a:pt x="174" y="870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392"/>
                      <a:pt x="522" y="1566"/>
                    </a:cubicBezTo>
                    <a:cubicBezTo>
                      <a:pt x="392" y="1871"/>
                      <a:pt x="174" y="2175"/>
                      <a:pt x="0" y="2523"/>
                    </a:cubicBezTo>
                    <a:cubicBezTo>
                      <a:pt x="0" y="2554"/>
                      <a:pt x="22" y="2584"/>
                      <a:pt x="50" y="2584"/>
                    </a:cubicBezTo>
                    <a:cubicBezTo>
                      <a:pt x="62" y="2584"/>
                      <a:pt x="75" y="2579"/>
                      <a:pt x="87" y="2566"/>
                    </a:cubicBezTo>
                    <a:cubicBezTo>
                      <a:pt x="435" y="2523"/>
                      <a:pt x="783" y="2436"/>
                      <a:pt x="1131" y="2392"/>
                    </a:cubicBezTo>
                    <a:cubicBezTo>
                      <a:pt x="1392" y="2610"/>
                      <a:pt x="1610" y="2914"/>
                      <a:pt x="1870" y="3132"/>
                    </a:cubicBezTo>
                    <a:cubicBezTo>
                      <a:pt x="1870" y="3154"/>
                      <a:pt x="1892" y="3164"/>
                      <a:pt x="1914" y="3164"/>
                    </a:cubicBezTo>
                    <a:cubicBezTo>
                      <a:pt x="1936" y="3164"/>
                      <a:pt x="1957" y="3154"/>
                      <a:pt x="1957" y="3132"/>
                    </a:cubicBezTo>
                    <a:cubicBezTo>
                      <a:pt x="2044" y="2784"/>
                      <a:pt x="2001" y="2436"/>
                      <a:pt x="2044" y="2044"/>
                    </a:cubicBezTo>
                    <a:cubicBezTo>
                      <a:pt x="2218" y="1958"/>
                      <a:pt x="2392" y="1914"/>
                      <a:pt x="2523" y="1784"/>
                    </a:cubicBezTo>
                    <a:cubicBezTo>
                      <a:pt x="2610" y="1740"/>
                      <a:pt x="2697" y="1697"/>
                      <a:pt x="2784" y="1697"/>
                    </a:cubicBezTo>
                    <a:cubicBezTo>
                      <a:pt x="2827" y="1653"/>
                      <a:pt x="2914" y="1610"/>
                      <a:pt x="2958" y="1566"/>
                    </a:cubicBezTo>
                    <a:cubicBezTo>
                      <a:pt x="3001" y="1566"/>
                      <a:pt x="3045" y="1523"/>
                      <a:pt x="2958" y="1479"/>
                    </a:cubicBezTo>
                    <a:cubicBezTo>
                      <a:pt x="2653" y="1349"/>
                      <a:pt x="2349" y="1175"/>
                      <a:pt x="2044" y="1088"/>
                    </a:cubicBezTo>
                    <a:cubicBezTo>
                      <a:pt x="2001" y="740"/>
                      <a:pt x="1957" y="348"/>
                      <a:pt x="1870" y="44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68003" y="2495754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27" y="0"/>
                    </a:moveTo>
                    <a:cubicBezTo>
                      <a:pt x="1566" y="217"/>
                      <a:pt x="1305" y="522"/>
                      <a:pt x="1044" y="739"/>
                    </a:cubicBezTo>
                    <a:cubicBezTo>
                      <a:pt x="739" y="696"/>
                      <a:pt x="392" y="652"/>
                      <a:pt x="87" y="565"/>
                    </a:cubicBezTo>
                    <a:cubicBezTo>
                      <a:pt x="44" y="609"/>
                      <a:pt x="44" y="652"/>
                      <a:pt x="87" y="652"/>
                    </a:cubicBezTo>
                    <a:cubicBezTo>
                      <a:pt x="131" y="739"/>
                      <a:pt x="131" y="783"/>
                      <a:pt x="174" y="870"/>
                    </a:cubicBezTo>
                    <a:cubicBezTo>
                      <a:pt x="218" y="913"/>
                      <a:pt x="261" y="1000"/>
                      <a:pt x="305" y="1087"/>
                    </a:cubicBezTo>
                    <a:cubicBezTo>
                      <a:pt x="348" y="1261"/>
                      <a:pt x="435" y="1435"/>
                      <a:pt x="522" y="1566"/>
                    </a:cubicBezTo>
                    <a:cubicBezTo>
                      <a:pt x="392" y="1914"/>
                      <a:pt x="174" y="2175"/>
                      <a:pt x="0" y="2523"/>
                    </a:cubicBezTo>
                    <a:cubicBezTo>
                      <a:pt x="0" y="2553"/>
                      <a:pt x="22" y="2584"/>
                      <a:pt x="50" y="2584"/>
                    </a:cubicBezTo>
                    <a:cubicBezTo>
                      <a:pt x="62" y="2584"/>
                      <a:pt x="74" y="2579"/>
                      <a:pt x="87" y="2566"/>
                    </a:cubicBezTo>
                    <a:cubicBezTo>
                      <a:pt x="435" y="2479"/>
                      <a:pt x="783" y="2392"/>
                      <a:pt x="1131" y="2349"/>
                    </a:cubicBezTo>
                    <a:cubicBezTo>
                      <a:pt x="1392" y="2610"/>
                      <a:pt x="1609" y="2871"/>
                      <a:pt x="1870" y="3132"/>
                    </a:cubicBezTo>
                    <a:cubicBezTo>
                      <a:pt x="1870" y="3153"/>
                      <a:pt x="1892" y="3164"/>
                      <a:pt x="1914" y="3164"/>
                    </a:cubicBezTo>
                    <a:cubicBezTo>
                      <a:pt x="1936" y="3164"/>
                      <a:pt x="1957" y="3153"/>
                      <a:pt x="1957" y="3132"/>
                    </a:cubicBezTo>
                    <a:cubicBezTo>
                      <a:pt x="2044" y="2784"/>
                      <a:pt x="2001" y="2392"/>
                      <a:pt x="2044" y="2044"/>
                    </a:cubicBezTo>
                    <a:cubicBezTo>
                      <a:pt x="2218" y="1957"/>
                      <a:pt x="2392" y="1870"/>
                      <a:pt x="2523" y="1783"/>
                    </a:cubicBezTo>
                    <a:cubicBezTo>
                      <a:pt x="2610" y="1740"/>
                      <a:pt x="2697" y="1696"/>
                      <a:pt x="2784" y="1653"/>
                    </a:cubicBezTo>
                    <a:cubicBezTo>
                      <a:pt x="2827" y="1609"/>
                      <a:pt x="2914" y="1609"/>
                      <a:pt x="2958" y="1566"/>
                    </a:cubicBezTo>
                    <a:cubicBezTo>
                      <a:pt x="3001" y="1522"/>
                      <a:pt x="3001" y="1479"/>
                      <a:pt x="2958" y="1479"/>
                    </a:cubicBezTo>
                    <a:cubicBezTo>
                      <a:pt x="2653" y="1348"/>
                      <a:pt x="2349" y="1174"/>
                      <a:pt x="2044" y="1044"/>
                    </a:cubicBezTo>
                    <a:cubicBezTo>
                      <a:pt x="1957" y="739"/>
                      <a:pt x="1957" y="391"/>
                      <a:pt x="1870" y="44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265734" y="2557733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871" y="1"/>
                    </a:moveTo>
                    <a:cubicBezTo>
                      <a:pt x="1610" y="262"/>
                      <a:pt x="1349" y="523"/>
                      <a:pt x="1088" y="784"/>
                    </a:cubicBezTo>
                    <a:cubicBezTo>
                      <a:pt x="783" y="697"/>
                      <a:pt x="435" y="653"/>
                      <a:pt x="131" y="610"/>
                    </a:cubicBezTo>
                    <a:cubicBezTo>
                      <a:pt x="122" y="601"/>
                      <a:pt x="114" y="598"/>
                      <a:pt x="106" y="598"/>
                    </a:cubicBezTo>
                    <a:cubicBezTo>
                      <a:pt x="74" y="598"/>
                      <a:pt x="52" y="661"/>
                      <a:pt x="87" y="697"/>
                    </a:cubicBezTo>
                    <a:cubicBezTo>
                      <a:pt x="131" y="740"/>
                      <a:pt x="131" y="827"/>
                      <a:pt x="174" y="870"/>
                    </a:cubicBezTo>
                    <a:cubicBezTo>
                      <a:pt x="218" y="957"/>
                      <a:pt x="261" y="1044"/>
                      <a:pt x="305" y="1088"/>
                    </a:cubicBezTo>
                    <a:cubicBezTo>
                      <a:pt x="392" y="1262"/>
                      <a:pt x="479" y="1436"/>
                      <a:pt x="566" y="1566"/>
                    </a:cubicBezTo>
                    <a:cubicBezTo>
                      <a:pt x="392" y="1914"/>
                      <a:pt x="174" y="2175"/>
                      <a:pt x="0" y="2523"/>
                    </a:cubicBezTo>
                    <a:cubicBezTo>
                      <a:pt x="0" y="2554"/>
                      <a:pt x="22" y="2585"/>
                      <a:pt x="50" y="2585"/>
                    </a:cubicBezTo>
                    <a:cubicBezTo>
                      <a:pt x="62" y="2585"/>
                      <a:pt x="75" y="2579"/>
                      <a:pt x="87" y="2567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10" y="2915"/>
                      <a:pt x="1871" y="3132"/>
                    </a:cubicBezTo>
                    <a:cubicBezTo>
                      <a:pt x="1871" y="3154"/>
                      <a:pt x="1892" y="3165"/>
                      <a:pt x="1914" y="3165"/>
                    </a:cubicBezTo>
                    <a:cubicBezTo>
                      <a:pt x="1936" y="3165"/>
                      <a:pt x="1957" y="3154"/>
                      <a:pt x="1957" y="3132"/>
                    </a:cubicBezTo>
                    <a:cubicBezTo>
                      <a:pt x="2044" y="2784"/>
                      <a:pt x="2001" y="2436"/>
                      <a:pt x="2044" y="2045"/>
                    </a:cubicBezTo>
                    <a:cubicBezTo>
                      <a:pt x="2218" y="1958"/>
                      <a:pt x="2392" y="1871"/>
                      <a:pt x="2523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53"/>
                      <a:pt x="2914" y="1610"/>
                      <a:pt x="2958" y="1566"/>
                    </a:cubicBezTo>
                    <a:cubicBezTo>
                      <a:pt x="3001" y="1566"/>
                      <a:pt x="3045" y="1479"/>
                      <a:pt x="2958" y="1479"/>
                    </a:cubicBezTo>
                    <a:cubicBezTo>
                      <a:pt x="2653" y="1349"/>
                      <a:pt x="2349" y="1175"/>
                      <a:pt x="2044" y="1044"/>
                    </a:cubicBezTo>
                    <a:cubicBezTo>
                      <a:pt x="2001" y="740"/>
                      <a:pt x="1957" y="392"/>
                      <a:pt x="1871" y="44"/>
                    </a:cubicBezTo>
                    <a:lnTo>
                      <a:pt x="18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668" y="1634253"/>
                <a:ext cx="112381" cy="95228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3875" extrusionOk="0">
                    <a:moveTo>
                      <a:pt x="1957" y="1"/>
                    </a:moveTo>
                    <a:cubicBezTo>
                      <a:pt x="1305" y="305"/>
                      <a:pt x="652" y="609"/>
                      <a:pt x="0" y="914"/>
                    </a:cubicBezTo>
                    <a:lnTo>
                      <a:pt x="0" y="1392"/>
                    </a:lnTo>
                    <a:cubicBezTo>
                      <a:pt x="696" y="1088"/>
                      <a:pt x="1392" y="696"/>
                      <a:pt x="2044" y="392"/>
                    </a:cubicBezTo>
                    <a:cubicBezTo>
                      <a:pt x="2740" y="1523"/>
                      <a:pt x="3479" y="2654"/>
                      <a:pt x="4175" y="3784"/>
                    </a:cubicBezTo>
                    <a:cubicBezTo>
                      <a:pt x="4214" y="3848"/>
                      <a:pt x="4267" y="3875"/>
                      <a:pt x="4319" y="3875"/>
                    </a:cubicBezTo>
                    <a:cubicBezTo>
                      <a:pt x="4447" y="3875"/>
                      <a:pt x="4572" y="3721"/>
                      <a:pt x="4480" y="3567"/>
                    </a:cubicBezTo>
                    <a:cubicBezTo>
                      <a:pt x="3784" y="2349"/>
                      <a:pt x="3045" y="1175"/>
                      <a:pt x="2175" y="44"/>
                    </a:cubicBezTo>
                    <a:cubicBezTo>
                      <a:pt x="2131" y="1"/>
                      <a:pt x="2088" y="1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151361" y="1698124"/>
                <a:ext cx="156322" cy="90559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3685" extrusionOk="0">
                    <a:moveTo>
                      <a:pt x="4073" y="0"/>
                    </a:moveTo>
                    <a:cubicBezTo>
                      <a:pt x="4024" y="0"/>
                      <a:pt x="3980" y="33"/>
                      <a:pt x="3958" y="98"/>
                    </a:cubicBezTo>
                    <a:cubicBezTo>
                      <a:pt x="3393" y="359"/>
                      <a:pt x="2828" y="533"/>
                      <a:pt x="2262" y="794"/>
                    </a:cubicBezTo>
                    <a:cubicBezTo>
                      <a:pt x="1610" y="1185"/>
                      <a:pt x="870" y="1490"/>
                      <a:pt x="175" y="1707"/>
                    </a:cubicBezTo>
                    <a:cubicBezTo>
                      <a:pt x="1" y="1751"/>
                      <a:pt x="88" y="2012"/>
                      <a:pt x="218" y="2012"/>
                    </a:cubicBezTo>
                    <a:cubicBezTo>
                      <a:pt x="1044" y="1794"/>
                      <a:pt x="1871" y="1490"/>
                      <a:pt x="2654" y="1098"/>
                    </a:cubicBezTo>
                    <a:cubicBezTo>
                      <a:pt x="3132" y="924"/>
                      <a:pt x="3610" y="707"/>
                      <a:pt x="4045" y="403"/>
                    </a:cubicBezTo>
                    <a:cubicBezTo>
                      <a:pt x="4350" y="1533"/>
                      <a:pt x="5307" y="2621"/>
                      <a:pt x="5959" y="3621"/>
                    </a:cubicBezTo>
                    <a:cubicBezTo>
                      <a:pt x="5992" y="3665"/>
                      <a:pt x="6037" y="3684"/>
                      <a:pt x="6083" y="3684"/>
                    </a:cubicBezTo>
                    <a:cubicBezTo>
                      <a:pt x="6216" y="3684"/>
                      <a:pt x="6361" y="3522"/>
                      <a:pt x="6264" y="3360"/>
                    </a:cubicBezTo>
                    <a:cubicBezTo>
                      <a:pt x="5524" y="2316"/>
                      <a:pt x="4828" y="1229"/>
                      <a:pt x="4219" y="98"/>
                    </a:cubicBezTo>
                    <a:cubicBezTo>
                      <a:pt x="4176" y="33"/>
                      <a:pt x="4122" y="0"/>
                      <a:pt x="40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56956" y="1760323"/>
                <a:ext cx="147794" cy="91738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3733" extrusionOk="0">
                    <a:moveTo>
                      <a:pt x="3840" y="1"/>
                    </a:moveTo>
                    <a:cubicBezTo>
                      <a:pt x="3775" y="1"/>
                      <a:pt x="3710" y="49"/>
                      <a:pt x="3682" y="133"/>
                    </a:cubicBezTo>
                    <a:cubicBezTo>
                      <a:pt x="2595" y="742"/>
                      <a:pt x="1420" y="1264"/>
                      <a:pt x="246" y="1699"/>
                    </a:cubicBezTo>
                    <a:cubicBezTo>
                      <a:pt x="1" y="1740"/>
                      <a:pt x="63" y="2051"/>
                      <a:pt x="253" y="2051"/>
                    </a:cubicBezTo>
                    <a:cubicBezTo>
                      <a:pt x="265" y="2051"/>
                      <a:pt x="277" y="2049"/>
                      <a:pt x="290" y="2047"/>
                    </a:cubicBezTo>
                    <a:cubicBezTo>
                      <a:pt x="1551" y="1699"/>
                      <a:pt x="2725" y="1134"/>
                      <a:pt x="3769" y="307"/>
                    </a:cubicBezTo>
                    <a:cubicBezTo>
                      <a:pt x="4074" y="873"/>
                      <a:pt x="4465" y="1351"/>
                      <a:pt x="4769" y="1916"/>
                    </a:cubicBezTo>
                    <a:cubicBezTo>
                      <a:pt x="5074" y="2482"/>
                      <a:pt x="5378" y="3134"/>
                      <a:pt x="5726" y="3656"/>
                    </a:cubicBezTo>
                    <a:cubicBezTo>
                      <a:pt x="5761" y="3708"/>
                      <a:pt x="5815" y="3732"/>
                      <a:pt x="5866" y="3732"/>
                    </a:cubicBezTo>
                    <a:cubicBezTo>
                      <a:pt x="5944" y="3732"/>
                      <a:pt x="6014" y="3675"/>
                      <a:pt x="5987" y="3569"/>
                    </a:cubicBezTo>
                    <a:cubicBezTo>
                      <a:pt x="5726" y="2873"/>
                      <a:pt x="5422" y="2177"/>
                      <a:pt x="5030" y="1525"/>
                    </a:cubicBezTo>
                    <a:cubicBezTo>
                      <a:pt x="4726" y="960"/>
                      <a:pt x="4378" y="481"/>
                      <a:pt x="3943" y="46"/>
                    </a:cubicBezTo>
                    <a:cubicBezTo>
                      <a:pt x="3912" y="15"/>
                      <a:pt x="3876" y="1"/>
                      <a:pt x="3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197735" y="1883198"/>
                <a:ext cx="109703" cy="326307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3278" extrusionOk="0">
                    <a:moveTo>
                      <a:pt x="4395" y="1"/>
                    </a:moveTo>
                    <a:cubicBezTo>
                      <a:pt x="4373" y="1"/>
                      <a:pt x="4350" y="15"/>
                      <a:pt x="4333" y="48"/>
                    </a:cubicBezTo>
                    <a:cubicBezTo>
                      <a:pt x="3463" y="2092"/>
                      <a:pt x="2854" y="4310"/>
                      <a:pt x="2202" y="6398"/>
                    </a:cubicBezTo>
                    <a:cubicBezTo>
                      <a:pt x="1463" y="8660"/>
                      <a:pt x="767" y="10878"/>
                      <a:pt x="27" y="13096"/>
                    </a:cubicBezTo>
                    <a:cubicBezTo>
                      <a:pt x="0" y="13203"/>
                      <a:pt x="90" y="13278"/>
                      <a:pt x="183" y="13278"/>
                    </a:cubicBezTo>
                    <a:cubicBezTo>
                      <a:pt x="240" y="13278"/>
                      <a:pt x="298" y="13249"/>
                      <a:pt x="332" y="13183"/>
                    </a:cubicBezTo>
                    <a:cubicBezTo>
                      <a:pt x="1028" y="10965"/>
                      <a:pt x="1723" y="8747"/>
                      <a:pt x="2463" y="6528"/>
                    </a:cubicBezTo>
                    <a:cubicBezTo>
                      <a:pt x="3159" y="4397"/>
                      <a:pt x="3942" y="2266"/>
                      <a:pt x="4464" y="91"/>
                    </a:cubicBezTo>
                    <a:cubicBezTo>
                      <a:pt x="4464" y="38"/>
                      <a:pt x="4430" y="1"/>
                      <a:pt x="43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95883" y="1945201"/>
                <a:ext cx="111030" cy="32630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13278" extrusionOk="0">
                    <a:moveTo>
                      <a:pt x="4404" y="0"/>
                    </a:moveTo>
                    <a:cubicBezTo>
                      <a:pt x="4369" y="0"/>
                      <a:pt x="4333" y="14"/>
                      <a:pt x="4316" y="48"/>
                    </a:cubicBezTo>
                    <a:cubicBezTo>
                      <a:pt x="3490" y="2092"/>
                      <a:pt x="2881" y="4310"/>
                      <a:pt x="2229" y="6398"/>
                    </a:cubicBezTo>
                    <a:cubicBezTo>
                      <a:pt x="1489" y="8659"/>
                      <a:pt x="750" y="10877"/>
                      <a:pt x="54" y="13095"/>
                    </a:cubicBezTo>
                    <a:cubicBezTo>
                      <a:pt x="0" y="13203"/>
                      <a:pt x="96" y="13277"/>
                      <a:pt x="197" y="13277"/>
                    </a:cubicBezTo>
                    <a:cubicBezTo>
                      <a:pt x="260" y="13277"/>
                      <a:pt x="325" y="13249"/>
                      <a:pt x="358" y="13182"/>
                    </a:cubicBezTo>
                    <a:cubicBezTo>
                      <a:pt x="1054" y="10964"/>
                      <a:pt x="1750" y="8746"/>
                      <a:pt x="2490" y="6528"/>
                    </a:cubicBezTo>
                    <a:cubicBezTo>
                      <a:pt x="3185" y="4397"/>
                      <a:pt x="3968" y="2266"/>
                      <a:pt x="4490" y="91"/>
                    </a:cubicBezTo>
                    <a:cubicBezTo>
                      <a:pt x="4517" y="37"/>
                      <a:pt x="4461" y="0"/>
                      <a:pt x="4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668" y="1820188"/>
                <a:ext cx="108646" cy="346385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14095" extrusionOk="0">
                    <a:moveTo>
                      <a:pt x="4310" y="1"/>
                    </a:moveTo>
                    <a:cubicBezTo>
                      <a:pt x="4284" y="1"/>
                      <a:pt x="4262" y="15"/>
                      <a:pt x="4262" y="46"/>
                    </a:cubicBezTo>
                    <a:cubicBezTo>
                      <a:pt x="3392" y="2134"/>
                      <a:pt x="2784" y="4308"/>
                      <a:pt x="2131" y="6439"/>
                    </a:cubicBezTo>
                    <a:lnTo>
                      <a:pt x="0" y="13094"/>
                    </a:lnTo>
                    <a:lnTo>
                      <a:pt x="0" y="14094"/>
                    </a:lnTo>
                    <a:cubicBezTo>
                      <a:pt x="913" y="11267"/>
                      <a:pt x="1914" y="7962"/>
                      <a:pt x="2392" y="6570"/>
                    </a:cubicBezTo>
                    <a:cubicBezTo>
                      <a:pt x="3088" y="4439"/>
                      <a:pt x="3914" y="2307"/>
                      <a:pt x="4393" y="133"/>
                    </a:cubicBezTo>
                    <a:cubicBezTo>
                      <a:pt x="4421" y="49"/>
                      <a:pt x="4358" y="1"/>
                      <a:pt x="4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201593" y="2324295"/>
                <a:ext cx="33299" cy="61020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83" extrusionOk="0">
                    <a:moveTo>
                      <a:pt x="70" y="0"/>
                    </a:moveTo>
                    <a:cubicBezTo>
                      <a:pt x="44" y="0"/>
                      <a:pt x="1" y="31"/>
                      <a:pt x="1" y="62"/>
                    </a:cubicBezTo>
                    <a:cubicBezTo>
                      <a:pt x="44" y="497"/>
                      <a:pt x="175" y="888"/>
                      <a:pt x="436" y="1236"/>
                    </a:cubicBezTo>
                    <a:cubicBezTo>
                      <a:pt x="610" y="1627"/>
                      <a:pt x="827" y="2019"/>
                      <a:pt x="1045" y="2410"/>
                    </a:cubicBezTo>
                    <a:cubicBezTo>
                      <a:pt x="1070" y="2461"/>
                      <a:pt x="1110" y="2482"/>
                      <a:pt x="1152" y="2482"/>
                    </a:cubicBezTo>
                    <a:cubicBezTo>
                      <a:pt x="1251" y="2482"/>
                      <a:pt x="1354" y="2359"/>
                      <a:pt x="1262" y="2236"/>
                    </a:cubicBezTo>
                    <a:cubicBezTo>
                      <a:pt x="1045" y="1888"/>
                      <a:pt x="827" y="1497"/>
                      <a:pt x="653" y="1105"/>
                    </a:cubicBezTo>
                    <a:cubicBezTo>
                      <a:pt x="523" y="714"/>
                      <a:pt x="349" y="366"/>
                      <a:pt x="88" y="18"/>
                    </a:cubicBezTo>
                    <a:cubicBezTo>
                      <a:pt x="88" y="5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274925" y="2371749"/>
                <a:ext cx="66721" cy="27131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1104" extrusionOk="0">
                    <a:moveTo>
                      <a:pt x="2627" y="1"/>
                    </a:moveTo>
                    <a:cubicBezTo>
                      <a:pt x="1801" y="175"/>
                      <a:pt x="975" y="436"/>
                      <a:pt x="192" y="784"/>
                    </a:cubicBezTo>
                    <a:cubicBezTo>
                      <a:pt x="1" y="860"/>
                      <a:pt x="111" y="1104"/>
                      <a:pt x="288" y="1104"/>
                    </a:cubicBezTo>
                    <a:cubicBezTo>
                      <a:pt x="313" y="1104"/>
                      <a:pt x="339" y="1099"/>
                      <a:pt x="366" y="1088"/>
                    </a:cubicBezTo>
                    <a:cubicBezTo>
                      <a:pt x="1149" y="871"/>
                      <a:pt x="1931" y="566"/>
                      <a:pt x="2671" y="131"/>
                    </a:cubicBezTo>
                    <a:cubicBezTo>
                      <a:pt x="2714" y="88"/>
                      <a:pt x="2714" y="1"/>
                      <a:pt x="26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129613" y="2455132"/>
                <a:ext cx="72005" cy="51239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085" extrusionOk="0">
                    <a:moveTo>
                      <a:pt x="2930" y="0"/>
                    </a:moveTo>
                    <a:cubicBezTo>
                      <a:pt x="2408" y="131"/>
                      <a:pt x="1973" y="348"/>
                      <a:pt x="1581" y="696"/>
                    </a:cubicBezTo>
                    <a:cubicBezTo>
                      <a:pt x="1060" y="1044"/>
                      <a:pt x="581" y="1436"/>
                      <a:pt x="103" y="1827"/>
                    </a:cubicBezTo>
                    <a:cubicBezTo>
                      <a:pt x="0" y="1929"/>
                      <a:pt x="58" y="2085"/>
                      <a:pt x="172" y="2085"/>
                    </a:cubicBezTo>
                    <a:cubicBezTo>
                      <a:pt x="203" y="2085"/>
                      <a:pt x="239" y="2073"/>
                      <a:pt x="277" y="2044"/>
                    </a:cubicBezTo>
                    <a:cubicBezTo>
                      <a:pt x="668" y="1740"/>
                      <a:pt x="1060" y="1392"/>
                      <a:pt x="1494" y="1088"/>
                    </a:cubicBezTo>
                    <a:cubicBezTo>
                      <a:pt x="1929" y="783"/>
                      <a:pt x="2582" y="479"/>
                      <a:pt x="2930" y="44"/>
                    </a:cubicBezTo>
                    <a:lnTo>
                      <a:pt x="2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259319" y="2474276"/>
                <a:ext cx="29957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3462" extrusionOk="0">
                    <a:moveTo>
                      <a:pt x="69" y="0"/>
                    </a:moveTo>
                    <a:cubicBezTo>
                      <a:pt x="34" y="0"/>
                      <a:pt x="0" y="37"/>
                      <a:pt x="0" y="91"/>
                    </a:cubicBezTo>
                    <a:cubicBezTo>
                      <a:pt x="87" y="657"/>
                      <a:pt x="218" y="1222"/>
                      <a:pt x="392" y="1744"/>
                    </a:cubicBezTo>
                    <a:cubicBezTo>
                      <a:pt x="522" y="2309"/>
                      <a:pt x="696" y="2875"/>
                      <a:pt x="914" y="3397"/>
                    </a:cubicBezTo>
                    <a:cubicBezTo>
                      <a:pt x="944" y="3442"/>
                      <a:pt x="990" y="3461"/>
                      <a:pt x="1038" y="3461"/>
                    </a:cubicBezTo>
                    <a:cubicBezTo>
                      <a:pt x="1126" y="3461"/>
                      <a:pt x="1218" y="3395"/>
                      <a:pt x="1218" y="3310"/>
                    </a:cubicBezTo>
                    <a:cubicBezTo>
                      <a:pt x="1044" y="2788"/>
                      <a:pt x="827" y="2309"/>
                      <a:pt x="696" y="1787"/>
                    </a:cubicBezTo>
                    <a:cubicBezTo>
                      <a:pt x="479" y="1222"/>
                      <a:pt x="348" y="613"/>
                      <a:pt x="131" y="48"/>
                    </a:cubicBezTo>
                    <a:cubicBezTo>
                      <a:pt x="114" y="14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100049" y="2916872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088" y="0"/>
                    </a:moveTo>
                    <a:cubicBezTo>
                      <a:pt x="1001" y="348"/>
                      <a:pt x="1001" y="696"/>
                      <a:pt x="914" y="1044"/>
                    </a:cubicBezTo>
                    <a:cubicBezTo>
                      <a:pt x="610" y="1175"/>
                      <a:pt x="305" y="1349"/>
                      <a:pt x="1" y="1479"/>
                    </a:cubicBezTo>
                    <a:cubicBezTo>
                      <a:pt x="1" y="1479"/>
                      <a:pt x="1" y="1523"/>
                      <a:pt x="1" y="1566"/>
                    </a:cubicBezTo>
                    <a:cubicBezTo>
                      <a:pt x="88" y="1610"/>
                      <a:pt x="131" y="1653"/>
                      <a:pt x="218" y="1653"/>
                    </a:cubicBezTo>
                    <a:cubicBezTo>
                      <a:pt x="305" y="1697"/>
                      <a:pt x="349" y="1697"/>
                      <a:pt x="436" y="1740"/>
                    </a:cubicBezTo>
                    <a:cubicBezTo>
                      <a:pt x="610" y="1871"/>
                      <a:pt x="740" y="1914"/>
                      <a:pt x="914" y="2001"/>
                    </a:cubicBezTo>
                    <a:cubicBezTo>
                      <a:pt x="958" y="2349"/>
                      <a:pt x="914" y="2740"/>
                      <a:pt x="1045" y="3088"/>
                    </a:cubicBezTo>
                    <a:cubicBezTo>
                      <a:pt x="1045" y="3110"/>
                      <a:pt x="1066" y="3121"/>
                      <a:pt x="1088" y="3121"/>
                    </a:cubicBezTo>
                    <a:cubicBezTo>
                      <a:pt x="1110" y="3121"/>
                      <a:pt x="1132" y="3110"/>
                      <a:pt x="1132" y="3088"/>
                    </a:cubicBezTo>
                    <a:cubicBezTo>
                      <a:pt x="1349" y="2827"/>
                      <a:pt x="1610" y="2566"/>
                      <a:pt x="1871" y="2349"/>
                    </a:cubicBezTo>
                    <a:cubicBezTo>
                      <a:pt x="2219" y="2392"/>
                      <a:pt x="2567" y="2479"/>
                      <a:pt x="2915" y="2523"/>
                    </a:cubicBezTo>
                    <a:cubicBezTo>
                      <a:pt x="2928" y="2536"/>
                      <a:pt x="2940" y="2541"/>
                      <a:pt x="2952" y="2541"/>
                    </a:cubicBezTo>
                    <a:cubicBezTo>
                      <a:pt x="2980" y="2541"/>
                      <a:pt x="3002" y="2510"/>
                      <a:pt x="3002" y="2479"/>
                    </a:cubicBezTo>
                    <a:cubicBezTo>
                      <a:pt x="2828" y="2175"/>
                      <a:pt x="2654" y="1871"/>
                      <a:pt x="2436" y="1566"/>
                    </a:cubicBezTo>
                    <a:cubicBezTo>
                      <a:pt x="2523" y="1392"/>
                      <a:pt x="2610" y="1218"/>
                      <a:pt x="2697" y="1088"/>
                    </a:cubicBezTo>
                    <a:cubicBezTo>
                      <a:pt x="2697" y="1001"/>
                      <a:pt x="2741" y="914"/>
                      <a:pt x="2784" y="827"/>
                    </a:cubicBezTo>
                    <a:cubicBezTo>
                      <a:pt x="2828" y="783"/>
                      <a:pt x="2871" y="696"/>
                      <a:pt x="2915" y="653"/>
                    </a:cubicBezTo>
                    <a:cubicBezTo>
                      <a:pt x="2915" y="609"/>
                      <a:pt x="2915" y="566"/>
                      <a:pt x="2871" y="566"/>
                    </a:cubicBezTo>
                    <a:cubicBezTo>
                      <a:pt x="2567" y="609"/>
                      <a:pt x="2219" y="653"/>
                      <a:pt x="1915" y="740"/>
                    </a:cubicBezTo>
                    <a:cubicBezTo>
                      <a:pt x="1654" y="479"/>
                      <a:pt x="1393" y="174"/>
                      <a:pt x="1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77968" y="3093222"/>
                <a:ext cx="74511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3209" extrusionOk="0">
                    <a:moveTo>
                      <a:pt x="1131" y="1"/>
                    </a:moveTo>
                    <a:cubicBezTo>
                      <a:pt x="1131" y="1"/>
                      <a:pt x="1131" y="44"/>
                      <a:pt x="1131" y="44"/>
                    </a:cubicBezTo>
                    <a:cubicBezTo>
                      <a:pt x="1044" y="392"/>
                      <a:pt x="1044" y="740"/>
                      <a:pt x="957" y="1088"/>
                    </a:cubicBezTo>
                    <a:cubicBezTo>
                      <a:pt x="652" y="1219"/>
                      <a:pt x="348" y="1349"/>
                      <a:pt x="44" y="1479"/>
                    </a:cubicBezTo>
                    <a:cubicBezTo>
                      <a:pt x="0" y="1479"/>
                      <a:pt x="0" y="1566"/>
                      <a:pt x="44" y="1566"/>
                    </a:cubicBezTo>
                    <a:cubicBezTo>
                      <a:pt x="131" y="1610"/>
                      <a:pt x="174" y="1653"/>
                      <a:pt x="261" y="1697"/>
                    </a:cubicBezTo>
                    <a:cubicBezTo>
                      <a:pt x="305" y="1740"/>
                      <a:pt x="392" y="1784"/>
                      <a:pt x="479" y="1827"/>
                    </a:cubicBezTo>
                    <a:cubicBezTo>
                      <a:pt x="609" y="1914"/>
                      <a:pt x="783" y="2001"/>
                      <a:pt x="957" y="2088"/>
                    </a:cubicBezTo>
                    <a:cubicBezTo>
                      <a:pt x="1000" y="2436"/>
                      <a:pt x="1000" y="2784"/>
                      <a:pt x="1044" y="3176"/>
                    </a:cubicBezTo>
                    <a:cubicBezTo>
                      <a:pt x="1044" y="3197"/>
                      <a:pt x="1066" y="3208"/>
                      <a:pt x="1087" y="3208"/>
                    </a:cubicBezTo>
                    <a:cubicBezTo>
                      <a:pt x="1109" y="3208"/>
                      <a:pt x="1131" y="3197"/>
                      <a:pt x="1131" y="3176"/>
                    </a:cubicBezTo>
                    <a:cubicBezTo>
                      <a:pt x="1392" y="2915"/>
                      <a:pt x="1653" y="2654"/>
                      <a:pt x="1870" y="2393"/>
                    </a:cubicBezTo>
                    <a:cubicBezTo>
                      <a:pt x="2262" y="2436"/>
                      <a:pt x="2610" y="2523"/>
                      <a:pt x="2958" y="2567"/>
                    </a:cubicBezTo>
                    <a:cubicBezTo>
                      <a:pt x="2958" y="2580"/>
                      <a:pt x="2965" y="2585"/>
                      <a:pt x="2975" y="2585"/>
                    </a:cubicBezTo>
                    <a:cubicBezTo>
                      <a:pt x="2997" y="2585"/>
                      <a:pt x="3032" y="2554"/>
                      <a:pt x="3001" y="2523"/>
                    </a:cubicBezTo>
                    <a:cubicBezTo>
                      <a:pt x="2827" y="2219"/>
                      <a:pt x="2653" y="1871"/>
                      <a:pt x="2479" y="1566"/>
                    </a:cubicBezTo>
                    <a:cubicBezTo>
                      <a:pt x="2566" y="1436"/>
                      <a:pt x="2653" y="1262"/>
                      <a:pt x="2740" y="1088"/>
                    </a:cubicBezTo>
                    <a:cubicBezTo>
                      <a:pt x="2740" y="1001"/>
                      <a:pt x="2784" y="958"/>
                      <a:pt x="2827" y="871"/>
                    </a:cubicBezTo>
                    <a:cubicBezTo>
                      <a:pt x="2871" y="827"/>
                      <a:pt x="2914" y="740"/>
                      <a:pt x="2914" y="697"/>
                    </a:cubicBezTo>
                    <a:cubicBezTo>
                      <a:pt x="2951" y="697"/>
                      <a:pt x="2925" y="601"/>
                      <a:pt x="2916" y="601"/>
                    </a:cubicBezTo>
                    <a:cubicBezTo>
                      <a:pt x="2915" y="601"/>
                      <a:pt x="2914" y="603"/>
                      <a:pt x="2914" y="610"/>
                    </a:cubicBezTo>
                    <a:cubicBezTo>
                      <a:pt x="2566" y="653"/>
                      <a:pt x="2262" y="697"/>
                      <a:pt x="1914" y="784"/>
                    </a:cubicBezTo>
                    <a:cubicBezTo>
                      <a:pt x="1653" y="523"/>
                      <a:pt x="1435" y="218"/>
                      <a:pt x="1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07413" y="3452361"/>
                <a:ext cx="73455" cy="76969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3132" extrusionOk="0">
                    <a:moveTo>
                      <a:pt x="1088" y="0"/>
                    </a:moveTo>
                    <a:cubicBezTo>
                      <a:pt x="1088" y="0"/>
                      <a:pt x="1088" y="0"/>
                      <a:pt x="1088" y="44"/>
                    </a:cubicBezTo>
                    <a:cubicBezTo>
                      <a:pt x="1001" y="392"/>
                      <a:pt x="1001" y="740"/>
                      <a:pt x="914" y="1088"/>
                    </a:cubicBezTo>
                    <a:cubicBezTo>
                      <a:pt x="609" y="1218"/>
                      <a:pt x="305" y="1392"/>
                      <a:pt x="1" y="1523"/>
                    </a:cubicBezTo>
                    <a:cubicBezTo>
                      <a:pt x="1" y="1523"/>
                      <a:pt x="1" y="1523"/>
                      <a:pt x="44" y="1566"/>
                    </a:cubicBezTo>
                    <a:cubicBezTo>
                      <a:pt x="88" y="1566"/>
                      <a:pt x="131" y="1610"/>
                      <a:pt x="218" y="1653"/>
                    </a:cubicBezTo>
                    <a:cubicBezTo>
                      <a:pt x="305" y="1697"/>
                      <a:pt x="348" y="1740"/>
                      <a:pt x="435" y="1784"/>
                    </a:cubicBezTo>
                    <a:cubicBezTo>
                      <a:pt x="609" y="1871"/>
                      <a:pt x="740" y="1958"/>
                      <a:pt x="914" y="2045"/>
                    </a:cubicBezTo>
                    <a:cubicBezTo>
                      <a:pt x="914" y="2393"/>
                      <a:pt x="957" y="2740"/>
                      <a:pt x="1044" y="3132"/>
                    </a:cubicBezTo>
                    <a:lnTo>
                      <a:pt x="1088" y="3132"/>
                    </a:lnTo>
                    <a:cubicBezTo>
                      <a:pt x="1349" y="2871"/>
                      <a:pt x="1610" y="2610"/>
                      <a:pt x="1871" y="2349"/>
                    </a:cubicBezTo>
                    <a:cubicBezTo>
                      <a:pt x="2219" y="2393"/>
                      <a:pt x="2567" y="2480"/>
                      <a:pt x="2915" y="2567"/>
                    </a:cubicBezTo>
                    <a:cubicBezTo>
                      <a:pt x="2915" y="2579"/>
                      <a:pt x="2922" y="2585"/>
                      <a:pt x="2931" y="2585"/>
                    </a:cubicBezTo>
                    <a:cubicBezTo>
                      <a:pt x="2954" y="2585"/>
                      <a:pt x="2989" y="2554"/>
                      <a:pt x="2958" y="2523"/>
                    </a:cubicBezTo>
                    <a:cubicBezTo>
                      <a:pt x="2828" y="2175"/>
                      <a:pt x="2610" y="1914"/>
                      <a:pt x="2436" y="1566"/>
                    </a:cubicBezTo>
                    <a:cubicBezTo>
                      <a:pt x="2523" y="1436"/>
                      <a:pt x="2610" y="1262"/>
                      <a:pt x="2697" y="1088"/>
                    </a:cubicBezTo>
                    <a:cubicBezTo>
                      <a:pt x="2697" y="1001"/>
                      <a:pt x="2741" y="914"/>
                      <a:pt x="2784" y="870"/>
                    </a:cubicBezTo>
                    <a:cubicBezTo>
                      <a:pt x="2828" y="783"/>
                      <a:pt x="2871" y="740"/>
                      <a:pt x="2871" y="653"/>
                    </a:cubicBezTo>
                    <a:cubicBezTo>
                      <a:pt x="2915" y="653"/>
                      <a:pt x="2871" y="566"/>
                      <a:pt x="2871" y="566"/>
                    </a:cubicBezTo>
                    <a:cubicBezTo>
                      <a:pt x="2523" y="653"/>
                      <a:pt x="2219" y="696"/>
                      <a:pt x="1871" y="740"/>
                    </a:cubicBezTo>
                    <a:cubicBezTo>
                      <a:pt x="1610" y="522"/>
                      <a:pt x="1392" y="218"/>
                      <a:pt x="1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149223" y="3673610"/>
                <a:ext cx="73774" cy="78517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95" extrusionOk="0">
                    <a:moveTo>
                      <a:pt x="1088" y="0"/>
                    </a:moveTo>
                    <a:cubicBezTo>
                      <a:pt x="1088" y="0"/>
                      <a:pt x="1088" y="0"/>
                      <a:pt x="1088" y="44"/>
                    </a:cubicBezTo>
                    <a:cubicBezTo>
                      <a:pt x="1001" y="392"/>
                      <a:pt x="1001" y="740"/>
                      <a:pt x="914" y="1088"/>
                    </a:cubicBezTo>
                    <a:cubicBezTo>
                      <a:pt x="609" y="1218"/>
                      <a:pt x="305" y="1349"/>
                      <a:pt x="1" y="1523"/>
                    </a:cubicBezTo>
                    <a:cubicBezTo>
                      <a:pt x="1" y="1523"/>
                      <a:pt x="1" y="1566"/>
                      <a:pt x="1" y="1566"/>
                    </a:cubicBezTo>
                    <a:cubicBezTo>
                      <a:pt x="88" y="1653"/>
                      <a:pt x="131" y="1653"/>
                      <a:pt x="218" y="1697"/>
                    </a:cubicBezTo>
                    <a:cubicBezTo>
                      <a:pt x="305" y="1740"/>
                      <a:pt x="348" y="1784"/>
                      <a:pt x="435" y="1827"/>
                    </a:cubicBezTo>
                    <a:cubicBezTo>
                      <a:pt x="609" y="1914"/>
                      <a:pt x="740" y="2001"/>
                      <a:pt x="914" y="2088"/>
                    </a:cubicBezTo>
                    <a:cubicBezTo>
                      <a:pt x="957" y="2436"/>
                      <a:pt x="914" y="2784"/>
                      <a:pt x="1001" y="3175"/>
                    </a:cubicBezTo>
                    <a:cubicBezTo>
                      <a:pt x="1001" y="3190"/>
                      <a:pt x="1011" y="3195"/>
                      <a:pt x="1023" y="3195"/>
                    </a:cubicBezTo>
                    <a:cubicBezTo>
                      <a:pt x="1049" y="3195"/>
                      <a:pt x="1088" y="3175"/>
                      <a:pt x="1088" y="3175"/>
                    </a:cubicBezTo>
                    <a:cubicBezTo>
                      <a:pt x="1349" y="2915"/>
                      <a:pt x="1610" y="2610"/>
                      <a:pt x="1871" y="2393"/>
                    </a:cubicBezTo>
                    <a:cubicBezTo>
                      <a:pt x="2219" y="2436"/>
                      <a:pt x="2567" y="2523"/>
                      <a:pt x="2915" y="2610"/>
                    </a:cubicBezTo>
                    <a:cubicBezTo>
                      <a:pt x="2915" y="2610"/>
                      <a:pt x="3002" y="2610"/>
                      <a:pt x="2958" y="2567"/>
                    </a:cubicBezTo>
                    <a:cubicBezTo>
                      <a:pt x="2784" y="2219"/>
                      <a:pt x="2610" y="1914"/>
                      <a:pt x="2436" y="1610"/>
                    </a:cubicBezTo>
                    <a:cubicBezTo>
                      <a:pt x="2523" y="1479"/>
                      <a:pt x="2610" y="1305"/>
                      <a:pt x="2697" y="1131"/>
                    </a:cubicBezTo>
                    <a:cubicBezTo>
                      <a:pt x="2697" y="1044"/>
                      <a:pt x="2741" y="957"/>
                      <a:pt x="2784" y="870"/>
                    </a:cubicBezTo>
                    <a:cubicBezTo>
                      <a:pt x="2828" y="827"/>
                      <a:pt x="2828" y="740"/>
                      <a:pt x="2871" y="696"/>
                    </a:cubicBezTo>
                    <a:cubicBezTo>
                      <a:pt x="2915" y="653"/>
                      <a:pt x="2915" y="609"/>
                      <a:pt x="2871" y="609"/>
                    </a:cubicBezTo>
                    <a:cubicBezTo>
                      <a:pt x="2567" y="653"/>
                      <a:pt x="2219" y="696"/>
                      <a:pt x="1871" y="783"/>
                    </a:cubicBezTo>
                    <a:cubicBezTo>
                      <a:pt x="1610" y="522"/>
                      <a:pt x="1392" y="218"/>
                      <a:pt x="1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1724" y="2973517"/>
                <a:ext cx="103707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1567" extrusionOk="0">
                    <a:moveTo>
                      <a:pt x="4045" y="0"/>
                    </a:moveTo>
                    <a:cubicBezTo>
                      <a:pt x="3393" y="87"/>
                      <a:pt x="2741" y="261"/>
                      <a:pt x="2132" y="566"/>
                    </a:cubicBezTo>
                    <a:cubicBezTo>
                      <a:pt x="1436" y="827"/>
                      <a:pt x="696" y="1044"/>
                      <a:pt x="0" y="1218"/>
                    </a:cubicBezTo>
                    <a:lnTo>
                      <a:pt x="0" y="1566"/>
                    </a:lnTo>
                    <a:cubicBezTo>
                      <a:pt x="435" y="1436"/>
                      <a:pt x="870" y="1305"/>
                      <a:pt x="1262" y="1175"/>
                    </a:cubicBezTo>
                    <a:cubicBezTo>
                      <a:pt x="2175" y="783"/>
                      <a:pt x="3089" y="479"/>
                      <a:pt x="4045" y="261"/>
                    </a:cubicBezTo>
                    <a:cubicBezTo>
                      <a:pt x="4219" y="261"/>
                      <a:pt x="4219" y="0"/>
                      <a:pt x="4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186922" y="2989343"/>
                <a:ext cx="185394" cy="124325"/>
              </a:xfrm>
              <a:custGeom>
                <a:avLst/>
                <a:gdLst/>
                <a:ahLst/>
                <a:cxnLst/>
                <a:rect l="l" t="t" r="r" b="b"/>
                <a:pathLst>
                  <a:path w="7544" h="5059" extrusionOk="0">
                    <a:moveTo>
                      <a:pt x="156" y="0"/>
                    </a:moveTo>
                    <a:cubicBezTo>
                      <a:pt x="55" y="0"/>
                      <a:pt x="1" y="108"/>
                      <a:pt x="76" y="183"/>
                    </a:cubicBezTo>
                    <a:cubicBezTo>
                      <a:pt x="1294" y="1140"/>
                      <a:pt x="2598" y="1923"/>
                      <a:pt x="3860" y="2792"/>
                    </a:cubicBezTo>
                    <a:cubicBezTo>
                      <a:pt x="4991" y="3575"/>
                      <a:pt x="5947" y="4489"/>
                      <a:pt x="7209" y="5054"/>
                    </a:cubicBezTo>
                    <a:cubicBezTo>
                      <a:pt x="7225" y="5057"/>
                      <a:pt x="7241" y="5059"/>
                      <a:pt x="7256" y="5059"/>
                    </a:cubicBezTo>
                    <a:cubicBezTo>
                      <a:pt x="7444" y="5059"/>
                      <a:pt x="7543" y="4827"/>
                      <a:pt x="7383" y="4706"/>
                    </a:cubicBezTo>
                    <a:cubicBezTo>
                      <a:pt x="6121" y="4097"/>
                      <a:pt x="5121" y="3184"/>
                      <a:pt x="3947" y="2401"/>
                    </a:cubicBezTo>
                    <a:cubicBezTo>
                      <a:pt x="2772" y="1662"/>
                      <a:pt x="1511" y="705"/>
                      <a:pt x="206" y="9"/>
                    </a:cubicBezTo>
                    <a:cubicBezTo>
                      <a:pt x="188" y="3"/>
                      <a:pt x="171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354326" y="3191768"/>
                <a:ext cx="55269" cy="255752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0407" extrusionOk="0">
                    <a:moveTo>
                      <a:pt x="2129" y="0"/>
                    </a:moveTo>
                    <a:cubicBezTo>
                      <a:pt x="2088" y="0"/>
                      <a:pt x="2049" y="24"/>
                      <a:pt x="2049" y="79"/>
                    </a:cubicBezTo>
                    <a:cubicBezTo>
                      <a:pt x="1571" y="1775"/>
                      <a:pt x="1267" y="3602"/>
                      <a:pt x="962" y="5298"/>
                    </a:cubicBezTo>
                    <a:cubicBezTo>
                      <a:pt x="658" y="6951"/>
                      <a:pt x="353" y="8560"/>
                      <a:pt x="49" y="10169"/>
                    </a:cubicBezTo>
                    <a:cubicBezTo>
                      <a:pt x="0" y="10315"/>
                      <a:pt x="127" y="10406"/>
                      <a:pt x="256" y="10406"/>
                    </a:cubicBezTo>
                    <a:cubicBezTo>
                      <a:pt x="360" y="10406"/>
                      <a:pt x="464" y="10348"/>
                      <a:pt x="484" y="10213"/>
                    </a:cubicBezTo>
                    <a:cubicBezTo>
                      <a:pt x="788" y="8604"/>
                      <a:pt x="1093" y="6907"/>
                      <a:pt x="1397" y="5255"/>
                    </a:cubicBezTo>
                    <a:cubicBezTo>
                      <a:pt x="1571" y="4341"/>
                      <a:pt x="1701" y="3472"/>
                      <a:pt x="1875" y="2558"/>
                    </a:cubicBezTo>
                    <a:cubicBezTo>
                      <a:pt x="2049" y="1732"/>
                      <a:pt x="2180" y="949"/>
                      <a:pt x="2223" y="123"/>
                    </a:cubicBezTo>
                    <a:cubicBezTo>
                      <a:pt x="2249" y="47"/>
                      <a:pt x="2186" y="0"/>
                      <a:pt x="2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668" y="3735514"/>
                <a:ext cx="141847" cy="4713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918" extrusionOk="0">
                    <a:moveTo>
                      <a:pt x="5517" y="0"/>
                    </a:moveTo>
                    <a:cubicBezTo>
                      <a:pt x="5505" y="0"/>
                      <a:pt x="5493" y="2"/>
                      <a:pt x="5480" y="4"/>
                    </a:cubicBezTo>
                    <a:cubicBezTo>
                      <a:pt x="3653" y="526"/>
                      <a:pt x="1827" y="1004"/>
                      <a:pt x="0" y="1526"/>
                    </a:cubicBezTo>
                    <a:lnTo>
                      <a:pt x="0" y="1918"/>
                    </a:lnTo>
                    <a:cubicBezTo>
                      <a:pt x="1827" y="1396"/>
                      <a:pt x="3697" y="874"/>
                      <a:pt x="5567" y="352"/>
                    </a:cubicBezTo>
                    <a:cubicBezTo>
                      <a:pt x="5772" y="311"/>
                      <a:pt x="5707" y="0"/>
                      <a:pt x="5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578893" y="3896996"/>
                <a:ext cx="39590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567" extrusionOk="0">
                    <a:moveTo>
                      <a:pt x="784" y="1"/>
                    </a:moveTo>
                    <a:lnTo>
                      <a:pt x="697" y="653"/>
                    </a:lnTo>
                    <a:lnTo>
                      <a:pt x="1" y="783"/>
                    </a:lnTo>
                    <a:lnTo>
                      <a:pt x="697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2"/>
            <p:cNvGrpSpPr/>
            <p:nvPr/>
          </p:nvGrpSpPr>
          <p:grpSpPr>
            <a:xfrm>
              <a:off x="5127947" y="276339"/>
              <a:ext cx="348474" cy="491697"/>
              <a:chOff x="8133367" y="1890639"/>
              <a:chExt cx="348474" cy="491697"/>
            </a:xfrm>
          </p:grpSpPr>
          <p:sp>
            <p:nvSpPr>
              <p:cNvPr id="224" name="Google Shape;224;p2"/>
              <p:cNvSpPr/>
              <p:nvPr/>
            </p:nvSpPr>
            <p:spPr>
              <a:xfrm>
                <a:off x="8260568" y="1984688"/>
                <a:ext cx="130420" cy="130420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088" y="1"/>
                    </a:moveTo>
                    <a:cubicBezTo>
                      <a:pt x="2044" y="1"/>
                      <a:pt x="1957" y="1"/>
                      <a:pt x="2001" y="88"/>
                    </a:cubicBezTo>
                    <a:lnTo>
                      <a:pt x="1914" y="2175"/>
                    </a:lnTo>
                    <a:cubicBezTo>
                      <a:pt x="1262" y="2480"/>
                      <a:pt x="653" y="2915"/>
                      <a:pt x="0" y="3219"/>
                    </a:cubicBezTo>
                    <a:lnTo>
                      <a:pt x="0" y="3263"/>
                    </a:lnTo>
                    <a:cubicBezTo>
                      <a:pt x="0" y="3263"/>
                      <a:pt x="44" y="3350"/>
                      <a:pt x="87" y="3350"/>
                    </a:cubicBezTo>
                    <a:lnTo>
                      <a:pt x="2175" y="3393"/>
                    </a:lnTo>
                    <a:cubicBezTo>
                      <a:pt x="2479" y="4046"/>
                      <a:pt x="2914" y="4654"/>
                      <a:pt x="3219" y="5307"/>
                    </a:cubicBezTo>
                    <a:lnTo>
                      <a:pt x="3262" y="5307"/>
                    </a:lnTo>
                    <a:cubicBezTo>
                      <a:pt x="3306" y="5307"/>
                      <a:pt x="3349" y="5307"/>
                      <a:pt x="3349" y="5220"/>
                    </a:cubicBezTo>
                    <a:lnTo>
                      <a:pt x="3393" y="3132"/>
                    </a:lnTo>
                    <a:cubicBezTo>
                      <a:pt x="4045" y="2828"/>
                      <a:pt x="4654" y="2393"/>
                      <a:pt x="5306" y="2088"/>
                    </a:cubicBezTo>
                    <a:cubicBezTo>
                      <a:pt x="5306" y="2025"/>
                      <a:pt x="5306" y="1984"/>
                      <a:pt x="5272" y="1984"/>
                    </a:cubicBezTo>
                    <a:cubicBezTo>
                      <a:pt x="5260" y="1984"/>
                      <a:pt x="5243" y="1990"/>
                      <a:pt x="5219" y="2001"/>
                    </a:cubicBezTo>
                    <a:lnTo>
                      <a:pt x="3132" y="1914"/>
                    </a:lnTo>
                    <a:cubicBezTo>
                      <a:pt x="2827" y="1262"/>
                      <a:pt x="2392" y="697"/>
                      <a:pt x="20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8133367" y="2198466"/>
                <a:ext cx="67360" cy="6736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741" extrusionOk="0">
                    <a:moveTo>
                      <a:pt x="1044" y="0"/>
                    </a:moveTo>
                    <a:cubicBezTo>
                      <a:pt x="1044" y="0"/>
                      <a:pt x="1001" y="0"/>
                      <a:pt x="1001" y="44"/>
                    </a:cubicBezTo>
                    <a:lnTo>
                      <a:pt x="1001" y="1131"/>
                    </a:lnTo>
                    <a:cubicBezTo>
                      <a:pt x="653" y="1305"/>
                      <a:pt x="349" y="1523"/>
                      <a:pt x="1" y="1653"/>
                    </a:cubicBezTo>
                    <a:cubicBezTo>
                      <a:pt x="1" y="1684"/>
                      <a:pt x="1" y="1715"/>
                      <a:pt x="16" y="1715"/>
                    </a:cubicBezTo>
                    <a:cubicBezTo>
                      <a:pt x="22" y="1715"/>
                      <a:pt x="31" y="1709"/>
                      <a:pt x="44" y="1697"/>
                    </a:cubicBezTo>
                    <a:lnTo>
                      <a:pt x="1131" y="1740"/>
                    </a:lnTo>
                    <a:cubicBezTo>
                      <a:pt x="1262" y="2088"/>
                      <a:pt x="1523" y="2392"/>
                      <a:pt x="1653" y="2740"/>
                    </a:cubicBezTo>
                    <a:cubicBezTo>
                      <a:pt x="1653" y="2740"/>
                      <a:pt x="1653" y="2697"/>
                      <a:pt x="1653" y="2697"/>
                    </a:cubicBezTo>
                    <a:lnTo>
                      <a:pt x="1697" y="1610"/>
                    </a:lnTo>
                    <a:cubicBezTo>
                      <a:pt x="2045" y="1436"/>
                      <a:pt x="2349" y="1218"/>
                      <a:pt x="2697" y="1088"/>
                    </a:cubicBezTo>
                    <a:lnTo>
                      <a:pt x="2741" y="1088"/>
                    </a:lnTo>
                    <a:cubicBezTo>
                      <a:pt x="2741" y="1057"/>
                      <a:pt x="2741" y="1026"/>
                      <a:pt x="2725" y="1026"/>
                    </a:cubicBezTo>
                    <a:cubicBezTo>
                      <a:pt x="2719" y="1026"/>
                      <a:pt x="2710" y="1031"/>
                      <a:pt x="2697" y="1044"/>
                    </a:cubicBezTo>
                    <a:lnTo>
                      <a:pt x="1610" y="1001"/>
                    </a:lnTo>
                    <a:cubicBezTo>
                      <a:pt x="1436" y="653"/>
                      <a:pt x="1218" y="348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8287281" y="2190970"/>
                <a:ext cx="67360" cy="67360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741" extrusionOk="0">
                    <a:moveTo>
                      <a:pt x="1088" y="1"/>
                    </a:moveTo>
                    <a:cubicBezTo>
                      <a:pt x="1044" y="1"/>
                      <a:pt x="1044" y="1"/>
                      <a:pt x="1044" y="44"/>
                    </a:cubicBezTo>
                    <a:lnTo>
                      <a:pt x="1001" y="1132"/>
                    </a:lnTo>
                    <a:cubicBezTo>
                      <a:pt x="653" y="1306"/>
                      <a:pt x="349" y="1523"/>
                      <a:pt x="1" y="1654"/>
                    </a:cubicBezTo>
                    <a:cubicBezTo>
                      <a:pt x="1" y="1684"/>
                      <a:pt x="1" y="1715"/>
                      <a:pt x="16" y="1715"/>
                    </a:cubicBezTo>
                    <a:cubicBezTo>
                      <a:pt x="22" y="1715"/>
                      <a:pt x="31" y="1710"/>
                      <a:pt x="44" y="1697"/>
                    </a:cubicBezTo>
                    <a:lnTo>
                      <a:pt x="1131" y="1697"/>
                    </a:lnTo>
                    <a:cubicBezTo>
                      <a:pt x="1305" y="2045"/>
                      <a:pt x="1523" y="2393"/>
                      <a:pt x="1697" y="2741"/>
                    </a:cubicBezTo>
                    <a:cubicBezTo>
                      <a:pt x="1697" y="2741"/>
                      <a:pt x="1740" y="2741"/>
                      <a:pt x="1740" y="2654"/>
                    </a:cubicBezTo>
                    <a:lnTo>
                      <a:pt x="1740" y="1567"/>
                    </a:lnTo>
                    <a:cubicBezTo>
                      <a:pt x="2086" y="1437"/>
                      <a:pt x="2431" y="1179"/>
                      <a:pt x="2734" y="1048"/>
                    </a:cubicBezTo>
                    <a:lnTo>
                      <a:pt x="2734" y="1048"/>
                    </a:lnTo>
                    <a:cubicBezTo>
                      <a:pt x="2741" y="1064"/>
                      <a:pt x="2741" y="1088"/>
                      <a:pt x="2741" y="1088"/>
                    </a:cubicBezTo>
                    <a:lnTo>
                      <a:pt x="2741" y="1045"/>
                    </a:lnTo>
                    <a:cubicBezTo>
                      <a:pt x="2739" y="1046"/>
                      <a:pt x="2736" y="1047"/>
                      <a:pt x="2734" y="1048"/>
                    </a:cubicBezTo>
                    <a:lnTo>
                      <a:pt x="2734" y="1048"/>
                    </a:lnTo>
                    <a:cubicBezTo>
                      <a:pt x="2731" y="1039"/>
                      <a:pt x="2726" y="1033"/>
                      <a:pt x="2718" y="1033"/>
                    </a:cubicBezTo>
                    <a:cubicBezTo>
                      <a:pt x="2713" y="1033"/>
                      <a:pt x="2706" y="1036"/>
                      <a:pt x="2697" y="1045"/>
                    </a:cubicBezTo>
                    <a:lnTo>
                      <a:pt x="1610" y="1001"/>
                    </a:lnTo>
                    <a:cubicBezTo>
                      <a:pt x="1436" y="653"/>
                      <a:pt x="1218" y="349"/>
                      <a:pt x="10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8186818" y="1890639"/>
                <a:ext cx="67360" cy="68171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774" extrusionOk="0">
                    <a:moveTo>
                      <a:pt x="1044" y="0"/>
                    </a:moveTo>
                    <a:cubicBezTo>
                      <a:pt x="1001" y="0"/>
                      <a:pt x="1001" y="44"/>
                      <a:pt x="1001" y="44"/>
                    </a:cubicBezTo>
                    <a:lnTo>
                      <a:pt x="1001" y="1131"/>
                    </a:lnTo>
                    <a:cubicBezTo>
                      <a:pt x="653" y="1305"/>
                      <a:pt x="348" y="1523"/>
                      <a:pt x="0" y="1697"/>
                    </a:cubicBezTo>
                    <a:cubicBezTo>
                      <a:pt x="0" y="1697"/>
                      <a:pt x="0" y="1740"/>
                      <a:pt x="44" y="1740"/>
                    </a:cubicBezTo>
                    <a:lnTo>
                      <a:pt x="1131" y="1740"/>
                    </a:lnTo>
                    <a:cubicBezTo>
                      <a:pt x="1305" y="2088"/>
                      <a:pt x="1522" y="2392"/>
                      <a:pt x="1653" y="2740"/>
                    </a:cubicBezTo>
                    <a:cubicBezTo>
                      <a:pt x="1675" y="2762"/>
                      <a:pt x="1686" y="2773"/>
                      <a:pt x="1691" y="2773"/>
                    </a:cubicBezTo>
                    <a:cubicBezTo>
                      <a:pt x="1696" y="2773"/>
                      <a:pt x="1696" y="2762"/>
                      <a:pt x="1696" y="2740"/>
                    </a:cubicBezTo>
                    <a:lnTo>
                      <a:pt x="1740" y="1653"/>
                    </a:lnTo>
                    <a:cubicBezTo>
                      <a:pt x="2088" y="1479"/>
                      <a:pt x="2392" y="1262"/>
                      <a:pt x="2740" y="1088"/>
                    </a:cubicBezTo>
                    <a:cubicBezTo>
                      <a:pt x="2740" y="1088"/>
                      <a:pt x="2740" y="1044"/>
                      <a:pt x="2697" y="1044"/>
                    </a:cubicBezTo>
                    <a:lnTo>
                      <a:pt x="1609" y="1001"/>
                    </a:lnTo>
                    <a:cubicBezTo>
                      <a:pt x="1435" y="653"/>
                      <a:pt x="1175" y="348"/>
                      <a:pt x="10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8270176" y="2345965"/>
                <a:ext cx="36371" cy="36371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1479" y="522"/>
                    </a:moveTo>
                    <a:cubicBezTo>
                      <a:pt x="1452" y="536"/>
                      <a:pt x="1425" y="550"/>
                      <a:pt x="1398" y="566"/>
                    </a:cubicBezTo>
                    <a:lnTo>
                      <a:pt x="1479" y="566"/>
                    </a:lnTo>
                    <a:lnTo>
                      <a:pt x="1479" y="522"/>
                    </a:lnTo>
                    <a:close/>
                    <a:moveTo>
                      <a:pt x="523" y="0"/>
                    </a:moveTo>
                    <a:lnTo>
                      <a:pt x="523" y="609"/>
                    </a:lnTo>
                    <a:cubicBezTo>
                      <a:pt x="349" y="696"/>
                      <a:pt x="175" y="827"/>
                      <a:pt x="1" y="914"/>
                    </a:cubicBezTo>
                    <a:lnTo>
                      <a:pt x="610" y="914"/>
                    </a:lnTo>
                    <a:cubicBezTo>
                      <a:pt x="697" y="1131"/>
                      <a:pt x="827" y="1305"/>
                      <a:pt x="914" y="1479"/>
                    </a:cubicBezTo>
                    <a:cubicBezTo>
                      <a:pt x="914" y="1479"/>
                      <a:pt x="958" y="1479"/>
                      <a:pt x="914" y="1436"/>
                    </a:cubicBezTo>
                    <a:lnTo>
                      <a:pt x="914" y="827"/>
                    </a:lnTo>
                    <a:cubicBezTo>
                      <a:pt x="1098" y="753"/>
                      <a:pt x="1250" y="649"/>
                      <a:pt x="1398" y="566"/>
                    </a:cubicBezTo>
                    <a:lnTo>
                      <a:pt x="871" y="566"/>
                    </a:lnTo>
                    <a:cubicBezTo>
                      <a:pt x="784" y="348"/>
                      <a:pt x="653" y="174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8401653" y="1916295"/>
                <a:ext cx="37428" cy="36346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479" extrusionOk="0">
                    <a:moveTo>
                      <a:pt x="566" y="0"/>
                    </a:moveTo>
                    <a:lnTo>
                      <a:pt x="566" y="609"/>
                    </a:lnTo>
                    <a:cubicBezTo>
                      <a:pt x="348" y="696"/>
                      <a:pt x="174" y="827"/>
                      <a:pt x="0" y="914"/>
                    </a:cubicBezTo>
                    <a:lnTo>
                      <a:pt x="653" y="914"/>
                    </a:lnTo>
                    <a:cubicBezTo>
                      <a:pt x="740" y="1131"/>
                      <a:pt x="870" y="1305"/>
                      <a:pt x="957" y="1479"/>
                    </a:cubicBezTo>
                    <a:lnTo>
                      <a:pt x="957" y="870"/>
                    </a:lnTo>
                    <a:cubicBezTo>
                      <a:pt x="1175" y="783"/>
                      <a:pt x="1349" y="653"/>
                      <a:pt x="1523" y="566"/>
                    </a:cubicBezTo>
                    <a:cubicBezTo>
                      <a:pt x="1523" y="566"/>
                      <a:pt x="1523" y="546"/>
                      <a:pt x="1510" y="546"/>
                    </a:cubicBezTo>
                    <a:cubicBezTo>
                      <a:pt x="1503" y="546"/>
                      <a:pt x="1494" y="551"/>
                      <a:pt x="1479" y="566"/>
                    </a:cubicBezTo>
                    <a:lnTo>
                      <a:pt x="870" y="566"/>
                    </a:lnTo>
                    <a:cubicBezTo>
                      <a:pt x="783" y="348"/>
                      <a:pt x="653" y="174"/>
                      <a:pt x="5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8444413" y="2104392"/>
                <a:ext cx="37428" cy="36371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480" extrusionOk="0">
                    <a:moveTo>
                      <a:pt x="565" y="1"/>
                    </a:moveTo>
                    <a:cubicBezTo>
                      <a:pt x="565" y="1"/>
                      <a:pt x="522" y="1"/>
                      <a:pt x="565" y="44"/>
                    </a:cubicBezTo>
                    <a:lnTo>
                      <a:pt x="565" y="653"/>
                    </a:lnTo>
                    <a:cubicBezTo>
                      <a:pt x="348" y="740"/>
                      <a:pt x="174" y="871"/>
                      <a:pt x="0" y="958"/>
                    </a:cubicBezTo>
                    <a:lnTo>
                      <a:pt x="652" y="958"/>
                    </a:lnTo>
                    <a:cubicBezTo>
                      <a:pt x="739" y="1132"/>
                      <a:pt x="826" y="1306"/>
                      <a:pt x="957" y="1480"/>
                    </a:cubicBezTo>
                    <a:lnTo>
                      <a:pt x="957" y="871"/>
                    </a:lnTo>
                    <a:cubicBezTo>
                      <a:pt x="1174" y="784"/>
                      <a:pt x="1348" y="653"/>
                      <a:pt x="1522" y="566"/>
                    </a:cubicBezTo>
                    <a:cubicBezTo>
                      <a:pt x="1522" y="566"/>
                      <a:pt x="1522" y="547"/>
                      <a:pt x="1509" y="547"/>
                    </a:cubicBezTo>
                    <a:cubicBezTo>
                      <a:pt x="1503" y="547"/>
                      <a:pt x="1493" y="552"/>
                      <a:pt x="1479" y="566"/>
                    </a:cubicBezTo>
                    <a:lnTo>
                      <a:pt x="870" y="566"/>
                    </a:lnTo>
                    <a:cubicBezTo>
                      <a:pt x="783" y="392"/>
                      <a:pt x="652" y="218"/>
                      <a:pt x="5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" name="Google Shape;231;p2"/>
            <p:cNvGrpSpPr/>
            <p:nvPr/>
          </p:nvGrpSpPr>
          <p:grpSpPr>
            <a:xfrm>
              <a:off x="8694513" y="1562057"/>
              <a:ext cx="450017" cy="863639"/>
              <a:chOff x="8694513" y="1409657"/>
              <a:chExt cx="450017" cy="863639"/>
            </a:xfrm>
          </p:grpSpPr>
          <p:grpSp>
            <p:nvGrpSpPr>
              <p:cNvPr id="232" name="Google Shape;232;p2"/>
              <p:cNvGrpSpPr/>
              <p:nvPr/>
            </p:nvGrpSpPr>
            <p:grpSpPr>
              <a:xfrm>
                <a:off x="8836679" y="1409657"/>
                <a:ext cx="307851" cy="863639"/>
                <a:chOff x="8836679" y="1409657"/>
                <a:chExt cx="307851" cy="863639"/>
              </a:xfrm>
            </p:grpSpPr>
            <p:sp>
              <p:nvSpPr>
                <p:cNvPr id="233" name="Google Shape;233;p2"/>
                <p:cNvSpPr/>
                <p:nvPr/>
              </p:nvSpPr>
              <p:spPr>
                <a:xfrm>
                  <a:off x="8836679" y="1513339"/>
                  <a:ext cx="74831" cy="7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39" extrusionOk="0">
                      <a:moveTo>
                        <a:pt x="1827" y="0"/>
                      </a:moveTo>
                      <a:cubicBezTo>
                        <a:pt x="1566" y="218"/>
                        <a:pt x="1348" y="479"/>
                        <a:pt x="1087" y="740"/>
                      </a:cubicBezTo>
                      <a:cubicBezTo>
                        <a:pt x="783" y="653"/>
                        <a:pt x="435" y="609"/>
                        <a:pt x="131" y="566"/>
                      </a:cubicBezTo>
                      <a:cubicBezTo>
                        <a:pt x="114" y="557"/>
                        <a:pt x="100" y="554"/>
                        <a:pt x="90" y="554"/>
                      </a:cubicBezTo>
                      <a:cubicBezTo>
                        <a:pt x="45" y="554"/>
                        <a:pt x="52" y="617"/>
                        <a:pt x="87" y="653"/>
                      </a:cubicBezTo>
                      <a:cubicBezTo>
                        <a:pt x="87" y="696"/>
                        <a:pt x="131" y="783"/>
                        <a:pt x="174" y="827"/>
                      </a:cubicBezTo>
                      <a:cubicBezTo>
                        <a:pt x="218" y="914"/>
                        <a:pt x="261" y="1001"/>
                        <a:pt x="305" y="1044"/>
                      </a:cubicBezTo>
                      <a:cubicBezTo>
                        <a:pt x="348" y="1218"/>
                        <a:pt x="435" y="1392"/>
                        <a:pt x="565" y="1566"/>
                      </a:cubicBezTo>
                      <a:cubicBezTo>
                        <a:pt x="348" y="1870"/>
                        <a:pt x="174" y="2175"/>
                        <a:pt x="0" y="2479"/>
                      </a:cubicBezTo>
                      <a:cubicBezTo>
                        <a:pt x="0" y="2510"/>
                        <a:pt x="22" y="2541"/>
                        <a:pt x="50" y="2541"/>
                      </a:cubicBezTo>
                      <a:cubicBezTo>
                        <a:pt x="62" y="2541"/>
                        <a:pt x="74" y="2536"/>
                        <a:pt x="87" y="2523"/>
                      </a:cubicBezTo>
                      <a:cubicBezTo>
                        <a:pt x="435" y="2479"/>
                        <a:pt x="783" y="2392"/>
                        <a:pt x="1131" y="2349"/>
                      </a:cubicBezTo>
                      <a:cubicBezTo>
                        <a:pt x="1392" y="2566"/>
                        <a:pt x="1653" y="2827"/>
                        <a:pt x="1870" y="3088"/>
                      </a:cubicBezTo>
                      <a:cubicBezTo>
                        <a:pt x="1870" y="3113"/>
                        <a:pt x="1899" y="3138"/>
                        <a:pt x="1924" y="3138"/>
                      </a:cubicBezTo>
                      <a:cubicBezTo>
                        <a:pt x="1942" y="3138"/>
                        <a:pt x="1957" y="3125"/>
                        <a:pt x="1957" y="3088"/>
                      </a:cubicBezTo>
                      <a:cubicBezTo>
                        <a:pt x="2044" y="2740"/>
                        <a:pt x="2044" y="2392"/>
                        <a:pt x="2088" y="2001"/>
                      </a:cubicBezTo>
                      <a:cubicBezTo>
                        <a:pt x="2218" y="1957"/>
                        <a:pt x="2392" y="1870"/>
                        <a:pt x="2566" y="1740"/>
                      </a:cubicBezTo>
                      <a:cubicBezTo>
                        <a:pt x="2610" y="1696"/>
                        <a:pt x="2697" y="1653"/>
                        <a:pt x="2784" y="1653"/>
                      </a:cubicBezTo>
                      <a:cubicBezTo>
                        <a:pt x="2827" y="1609"/>
                        <a:pt x="2914" y="1566"/>
                        <a:pt x="2958" y="1523"/>
                      </a:cubicBezTo>
                      <a:cubicBezTo>
                        <a:pt x="3001" y="1523"/>
                        <a:pt x="3045" y="1479"/>
                        <a:pt x="2958" y="1436"/>
                      </a:cubicBezTo>
                      <a:cubicBezTo>
                        <a:pt x="2653" y="1305"/>
                        <a:pt x="2392" y="1175"/>
                        <a:pt x="2088" y="1044"/>
                      </a:cubicBezTo>
                      <a:cubicBezTo>
                        <a:pt x="2001" y="696"/>
                        <a:pt x="1957" y="305"/>
                        <a:pt x="18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"/>
                <p:cNvSpPr/>
                <p:nvPr/>
              </p:nvSpPr>
              <p:spPr>
                <a:xfrm>
                  <a:off x="9036548" y="1574261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827" y="0"/>
                      </a:moveTo>
                      <a:cubicBezTo>
                        <a:pt x="1566" y="218"/>
                        <a:pt x="1349" y="522"/>
                        <a:pt x="1088" y="740"/>
                      </a:cubicBezTo>
                      <a:cubicBezTo>
                        <a:pt x="783" y="696"/>
                        <a:pt x="435" y="653"/>
                        <a:pt x="131" y="566"/>
                      </a:cubicBezTo>
                      <a:cubicBezTo>
                        <a:pt x="44" y="566"/>
                        <a:pt x="44" y="653"/>
                        <a:pt x="87" y="653"/>
                      </a:cubicBezTo>
                      <a:cubicBezTo>
                        <a:pt x="87" y="740"/>
                        <a:pt x="131" y="783"/>
                        <a:pt x="174" y="870"/>
                      </a:cubicBezTo>
                      <a:cubicBezTo>
                        <a:pt x="218" y="914"/>
                        <a:pt x="261" y="1001"/>
                        <a:pt x="305" y="1088"/>
                      </a:cubicBezTo>
                      <a:cubicBezTo>
                        <a:pt x="348" y="1262"/>
                        <a:pt x="435" y="1436"/>
                        <a:pt x="522" y="1566"/>
                      </a:cubicBezTo>
                      <a:cubicBezTo>
                        <a:pt x="392" y="1914"/>
                        <a:pt x="174" y="2175"/>
                        <a:pt x="0" y="2523"/>
                      </a:cubicBezTo>
                      <a:cubicBezTo>
                        <a:pt x="0" y="2566"/>
                        <a:pt x="44" y="2566"/>
                        <a:pt x="44" y="2566"/>
                      </a:cubicBezTo>
                      <a:cubicBezTo>
                        <a:pt x="435" y="2479"/>
                        <a:pt x="740" y="2392"/>
                        <a:pt x="1131" y="2349"/>
                      </a:cubicBezTo>
                      <a:cubicBezTo>
                        <a:pt x="1392" y="2610"/>
                        <a:pt x="1610" y="2871"/>
                        <a:pt x="1870" y="3132"/>
                      </a:cubicBezTo>
                      <a:cubicBezTo>
                        <a:pt x="1870" y="3154"/>
                        <a:pt x="1892" y="3164"/>
                        <a:pt x="1914" y="3164"/>
                      </a:cubicBezTo>
                      <a:cubicBezTo>
                        <a:pt x="1936" y="3164"/>
                        <a:pt x="1957" y="3154"/>
                        <a:pt x="1957" y="3132"/>
                      </a:cubicBezTo>
                      <a:cubicBezTo>
                        <a:pt x="2001" y="2784"/>
                        <a:pt x="2001" y="2392"/>
                        <a:pt x="2044" y="2045"/>
                      </a:cubicBezTo>
                      <a:cubicBezTo>
                        <a:pt x="2218" y="1958"/>
                        <a:pt x="2392" y="1871"/>
                        <a:pt x="2523" y="1784"/>
                      </a:cubicBezTo>
                      <a:lnTo>
                        <a:pt x="2740" y="1653"/>
                      </a:lnTo>
                      <a:cubicBezTo>
                        <a:pt x="2827" y="1610"/>
                        <a:pt x="2871" y="1610"/>
                        <a:pt x="2958" y="1523"/>
                      </a:cubicBezTo>
                      <a:cubicBezTo>
                        <a:pt x="3001" y="1523"/>
                        <a:pt x="3001" y="1479"/>
                        <a:pt x="2958" y="1479"/>
                      </a:cubicBezTo>
                      <a:cubicBezTo>
                        <a:pt x="2653" y="1305"/>
                        <a:pt x="2349" y="1175"/>
                        <a:pt x="2044" y="1044"/>
                      </a:cubicBezTo>
                      <a:cubicBezTo>
                        <a:pt x="1957" y="740"/>
                        <a:pt x="1957" y="392"/>
                        <a:pt x="1870" y="44"/>
                      </a:cubicBezTo>
                      <a:cubicBezTo>
                        <a:pt x="1870" y="0"/>
                        <a:pt x="1870" y="0"/>
                        <a:pt x="18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"/>
                <p:cNvSpPr/>
                <p:nvPr/>
              </p:nvSpPr>
              <p:spPr>
                <a:xfrm>
                  <a:off x="8860173" y="2133268"/>
                  <a:ext cx="74855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65" extrusionOk="0">
                      <a:moveTo>
                        <a:pt x="1871" y="0"/>
                      </a:moveTo>
                      <a:cubicBezTo>
                        <a:pt x="1567" y="218"/>
                        <a:pt x="1349" y="522"/>
                        <a:pt x="1088" y="740"/>
                      </a:cubicBezTo>
                      <a:cubicBezTo>
                        <a:pt x="784" y="696"/>
                        <a:pt x="436" y="653"/>
                        <a:pt x="131" y="566"/>
                      </a:cubicBezTo>
                      <a:cubicBezTo>
                        <a:pt x="88" y="566"/>
                        <a:pt x="44" y="653"/>
                        <a:pt x="88" y="653"/>
                      </a:cubicBezTo>
                      <a:cubicBezTo>
                        <a:pt x="131" y="740"/>
                        <a:pt x="131" y="783"/>
                        <a:pt x="175" y="870"/>
                      </a:cubicBezTo>
                      <a:cubicBezTo>
                        <a:pt x="218" y="914"/>
                        <a:pt x="262" y="1001"/>
                        <a:pt x="305" y="1088"/>
                      </a:cubicBezTo>
                      <a:cubicBezTo>
                        <a:pt x="392" y="1262"/>
                        <a:pt x="436" y="1436"/>
                        <a:pt x="566" y="1566"/>
                      </a:cubicBezTo>
                      <a:cubicBezTo>
                        <a:pt x="392" y="1914"/>
                        <a:pt x="175" y="2175"/>
                        <a:pt x="1" y="2523"/>
                      </a:cubicBezTo>
                      <a:cubicBezTo>
                        <a:pt x="1" y="2577"/>
                        <a:pt x="18" y="2614"/>
                        <a:pt x="40" y="2614"/>
                      </a:cubicBezTo>
                      <a:cubicBezTo>
                        <a:pt x="55" y="2614"/>
                        <a:pt x="71" y="2600"/>
                        <a:pt x="88" y="2566"/>
                      </a:cubicBezTo>
                      <a:cubicBezTo>
                        <a:pt x="436" y="2523"/>
                        <a:pt x="784" y="2436"/>
                        <a:pt x="1132" y="2392"/>
                      </a:cubicBezTo>
                      <a:cubicBezTo>
                        <a:pt x="1393" y="2610"/>
                        <a:pt x="1654" y="2914"/>
                        <a:pt x="1871" y="3132"/>
                      </a:cubicBezTo>
                      <a:cubicBezTo>
                        <a:pt x="1893" y="3154"/>
                        <a:pt x="1915" y="3164"/>
                        <a:pt x="1931" y="3164"/>
                      </a:cubicBezTo>
                      <a:cubicBezTo>
                        <a:pt x="1947" y="3164"/>
                        <a:pt x="1958" y="3154"/>
                        <a:pt x="1958" y="3132"/>
                      </a:cubicBezTo>
                      <a:cubicBezTo>
                        <a:pt x="2045" y="2784"/>
                        <a:pt x="2045" y="2436"/>
                        <a:pt x="2089" y="2044"/>
                      </a:cubicBezTo>
                      <a:cubicBezTo>
                        <a:pt x="2263" y="2001"/>
                        <a:pt x="2393" y="1914"/>
                        <a:pt x="2567" y="1783"/>
                      </a:cubicBezTo>
                      <a:lnTo>
                        <a:pt x="2784" y="1697"/>
                      </a:lnTo>
                      <a:cubicBezTo>
                        <a:pt x="2828" y="1653"/>
                        <a:pt x="2915" y="1610"/>
                        <a:pt x="2958" y="1566"/>
                      </a:cubicBezTo>
                      <a:cubicBezTo>
                        <a:pt x="3002" y="1566"/>
                        <a:pt x="3045" y="1523"/>
                        <a:pt x="2958" y="1479"/>
                      </a:cubicBezTo>
                      <a:cubicBezTo>
                        <a:pt x="2697" y="1349"/>
                        <a:pt x="2393" y="1218"/>
                        <a:pt x="2089" y="1088"/>
                      </a:cubicBezTo>
                      <a:cubicBezTo>
                        <a:pt x="2002" y="740"/>
                        <a:pt x="1958" y="348"/>
                        <a:pt x="1871" y="44"/>
                      </a:cubicBezTo>
                      <a:lnTo>
                        <a:pt x="18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"/>
                <p:cNvSpPr/>
                <p:nvPr/>
              </p:nvSpPr>
              <p:spPr>
                <a:xfrm>
                  <a:off x="9058985" y="2195246"/>
                  <a:ext cx="73774" cy="7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76" extrusionOk="0">
                      <a:moveTo>
                        <a:pt x="1827" y="1"/>
                      </a:moveTo>
                      <a:cubicBezTo>
                        <a:pt x="1566" y="218"/>
                        <a:pt x="1349" y="479"/>
                        <a:pt x="1088" y="740"/>
                      </a:cubicBezTo>
                      <a:cubicBezTo>
                        <a:pt x="784" y="653"/>
                        <a:pt x="436" y="610"/>
                        <a:pt x="88" y="566"/>
                      </a:cubicBezTo>
                      <a:cubicBezTo>
                        <a:pt x="44" y="566"/>
                        <a:pt x="44" y="610"/>
                        <a:pt x="88" y="653"/>
                      </a:cubicBezTo>
                      <a:cubicBezTo>
                        <a:pt x="88" y="697"/>
                        <a:pt x="131" y="784"/>
                        <a:pt x="175" y="827"/>
                      </a:cubicBezTo>
                      <a:cubicBezTo>
                        <a:pt x="218" y="914"/>
                        <a:pt x="262" y="1001"/>
                        <a:pt x="305" y="1088"/>
                      </a:cubicBezTo>
                      <a:cubicBezTo>
                        <a:pt x="349" y="1219"/>
                        <a:pt x="436" y="1393"/>
                        <a:pt x="523" y="1567"/>
                      </a:cubicBezTo>
                      <a:cubicBezTo>
                        <a:pt x="349" y="1871"/>
                        <a:pt x="131" y="2176"/>
                        <a:pt x="1" y="2480"/>
                      </a:cubicBezTo>
                      <a:cubicBezTo>
                        <a:pt x="1" y="2610"/>
                        <a:pt x="44" y="2610"/>
                        <a:pt x="88" y="2610"/>
                      </a:cubicBezTo>
                      <a:cubicBezTo>
                        <a:pt x="436" y="2523"/>
                        <a:pt x="784" y="2436"/>
                        <a:pt x="1131" y="2393"/>
                      </a:cubicBezTo>
                      <a:cubicBezTo>
                        <a:pt x="1392" y="2654"/>
                        <a:pt x="1610" y="2915"/>
                        <a:pt x="1871" y="3176"/>
                      </a:cubicBezTo>
                      <a:lnTo>
                        <a:pt x="1958" y="3176"/>
                      </a:lnTo>
                      <a:cubicBezTo>
                        <a:pt x="2045" y="2784"/>
                        <a:pt x="2001" y="2436"/>
                        <a:pt x="2088" y="2089"/>
                      </a:cubicBezTo>
                      <a:cubicBezTo>
                        <a:pt x="2219" y="2002"/>
                        <a:pt x="2393" y="1915"/>
                        <a:pt x="2523" y="1828"/>
                      </a:cubicBezTo>
                      <a:cubicBezTo>
                        <a:pt x="2610" y="1784"/>
                        <a:pt x="2697" y="1741"/>
                        <a:pt x="2784" y="1697"/>
                      </a:cubicBezTo>
                      <a:cubicBezTo>
                        <a:pt x="2828" y="1654"/>
                        <a:pt x="2915" y="1610"/>
                        <a:pt x="2958" y="1567"/>
                      </a:cubicBezTo>
                      <a:cubicBezTo>
                        <a:pt x="3002" y="1567"/>
                        <a:pt x="3002" y="1523"/>
                        <a:pt x="2958" y="1480"/>
                      </a:cubicBezTo>
                      <a:cubicBezTo>
                        <a:pt x="2654" y="1349"/>
                        <a:pt x="2349" y="1219"/>
                        <a:pt x="2045" y="1088"/>
                      </a:cubicBezTo>
                      <a:lnTo>
                        <a:pt x="2045" y="1045"/>
                      </a:lnTo>
                      <a:cubicBezTo>
                        <a:pt x="2001" y="697"/>
                        <a:pt x="1958" y="349"/>
                        <a:pt x="187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"/>
                <p:cNvSpPr/>
                <p:nvPr/>
              </p:nvSpPr>
              <p:spPr>
                <a:xfrm>
                  <a:off x="8978059" y="1409657"/>
                  <a:ext cx="74536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3" h="3165" extrusionOk="0">
                      <a:moveTo>
                        <a:pt x="1858" y="0"/>
                      </a:moveTo>
                      <a:cubicBezTo>
                        <a:pt x="1597" y="218"/>
                        <a:pt x="1380" y="522"/>
                        <a:pt x="1119" y="740"/>
                      </a:cubicBezTo>
                      <a:cubicBezTo>
                        <a:pt x="771" y="696"/>
                        <a:pt x="467" y="653"/>
                        <a:pt x="119" y="566"/>
                      </a:cubicBezTo>
                      <a:cubicBezTo>
                        <a:pt x="75" y="566"/>
                        <a:pt x="75" y="609"/>
                        <a:pt x="119" y="653"/>
                      </a:cubicBezTo>
                      <a:cubicBezTo>
                        <a:pt x="119" y="740"/>
                        <a:pt x="162" y="783"/>
                        <a:pt x="206" y="870"/>
                      </a:cubicBezTo>
                      <a:cubicBezTo>
                        <a:pt x="249" y="914"/>
                        <a:pt x="293" y="1001"/>
                        <a:pt x="293" y="1088"/>
                      </a:cubicBezTo>
                      <a:cubicBezTo>
                        <a:pt x="380" y="1262"/>
                        <a:pt x="467" y="1392"/>
                        <a:pt x="554" y="1566"/>
                      </a:cubicBezTo>
                      <a:cubicBezTo>
                        <a:pt x="380" y="1871"/>
                        <a:pt x="162" y="2175"/>
                        <a:pt x="32" y="2523"/>
                      </a:cubicBezTo>
                      <a:cubicBezTo>
                        <a:pt x="1" y="2554"/>
                        <a:pt x="14" y="2585"/>
                        <a:pt x="39" y="2585"/>
                      </a:cubicBezTo>
                      <a:cubicBezTo>
                        <a:pt x="50" y="2585"/>
                        <a:pt x="62" y="2579"/>
                        <a:pt x="75" y="2567"/>
                      </a:cubicBezTo>
                      <a:cubicBezTo>
                        <a:pt x="423" y="2523"/>
                        <a:pt x="771" y="2436"/>
                        <a:pt x="1119" y="2393"/>
                      </a:cubicBezTo>
                      <a:cubicBezTo>
                        <a:pt x="1380" y="2610"/>
                        <a:pt x="1641" y="2914"/>
                        <a:pt x="1858" y="3132"/>
                      </a:cubicBezTo>
                      <a:cubicBezTo>
                        <a:pt x="1880" y="3154"/>
                        <a:pt x="1902" y="3165"/>
                        <a:pt x="1918" y="3165"/>
                      </a:cubicBezTo>
                      <a:cubicBezTo>
                        <a:pt x="1934" y="3165"/>
                        <a:pt x="1945" y="3154"/>
                        <a:pt x="1945" y="3132"/>
                      </a:cubicBezTo>
                      <a:cubicBezTo>
                        <a:pt x="2032" y="2784"/>
                        <a:pt x="2032" y="2436"/>
                        <a:pt x="2076" y="2045"/>
                      </a:cubicBezTo>
                      <a:cubicBezTo>
                        <a:pt x="2250" y="2001"/>
                        <a:pt x="2380" y="1914"/>
                        <a:pt x="2554" y="1784"/>
                      </a:cubicBezTo>
                      <a:cubicBezTo>
                        <a:pt x="2598" y="1740"/>
                        <a:pt x="2685" y="1697"/>
                        <a:pt x="2772" y="1697"/>
                      </a:cubicBezTo>
                      <a:cubicBezTo>
                        <a:pt x="2815" y="1653"/>
                        <a:pt x="2902" y="1610"/>
                        <a:pt x="2946" y="1566"/>
                      </a:cubicBezTo>
                      <a:cubicBezTo>
                        <a:pt x="2989" y="1566"/>
                        <a:pt x="3033" y="1523"/>
                        <a:pt x="2989" y="1479"/>
                      </a:cubicBezTo>
                      <a:cubicBezTo>
                        <a:pt x="2685" y="1349"/>
                        <a:pt x="2380" y="1218"/>
                        <a:pt x="2076" y="1088"/>
                      </a:cubicBezTo>
                      <a:cubicBezTo>
                        <a:pt x="1989" y="740"/>
                        <a:pt x="1989" y="348"/>
                        <a:pt x="1902" y="44"/>
                      </a:cubicBezTo>
                      <a:cubicBezTo>
                        <a:pt x="1902" y="0"/>
                        <a:pt x="1902" y="0"/>
                        <a:pt x="19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"/>
                <p:cNvSpPr/>
                <p:nvPr/>
              </p:nvSpPr>
              <p:spPr>
                <a:xfrm>
                  <a:off x="8904015" y="1483407"/>
                  <a:ext cx="146959" cy="93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0" h="3805" extrusionOk="0">
                      <a:moveTo>
                        <a:pt x="3654" y="0"/>
                      </a:moveTo>
                      <a:cubicBezTo>
                        <a:pt x="3001" y="261"/>
                        <a:pt x="2349" y="566"/>
                        <a:pt x="1696" y="827"/>
                      </a:cubicBezTo>
                      <a:cubicBezTo>
                        <a:pt x="1174" y="1088"/>
                        <a:pt x="348" y="1262"/>
                        <a:pt x="0" y="1697"/>
                      </a:cubicBezTo>
                      <a:lnTo>
                        <a:pt x="0" y="1740"/>
                      </a:lnTo>
                      <a:cubicBezTo>
                        <a:pt x="66" y="1757"/>
                        <a:pt x="134" y="1764"/>
                        <a:pt x="204" y="1764"/>
                      </a:cubicBezTo>
                      <a:cubicBezTo>
                        <a:pt x="694" y="1764"/>
                        <a:pt x="1278" y="1403"/>
                        <a:pt x="1696" y="1175"/>
                      </a:cubicBezTo>
                      <a:cubicBezTo>
                        <a:pt x="2392" y="914"/>
                        <a:pt x="3045" y="609"/>
                        <a:pt x="3741" y="348"/>
                      </a:cubicBezTo>
                      <a:cubicBezTo>
                        <a:pt x="4132" y="1566"/>
                        <a:pt x="4784" y="2741"/>
                        <a:pt x="5611" y="3741"/>
                      </a:cubicBezTo>
                      <a:cubicBezTo>
                        <a:pt x="5645" y="3786"/>
                        <a:pt x="5687" y="3805"/>
                        <a:pt x="5730" y="3805"/>
                      </a:cubicBezTo>
                      <a:cubicBezTo>
                        <a:pt x="5853" y="3805"/>
                        <a:pt x="5980" y="3652"/>
                        <a:pt x="5915" y="3523"/>
                      </a:cubicBezTo>
                      <a:cubicBezTo>
                        <a:pt x="5524" y="2958"/>
                        <a:pt x="5132" y="2349"/>
                        <a:pt x="4828" y="1740"/>
                      </a:cubicBezTo>
                      <a:cubicBezTo>
                        <a:pt x="4523" y="1131"/>
                        <a:pt x="4219" y="566"/>
                        <a:pt x="3828" y="44"/>
                      </a:cubicBezTo>
                      <a:cubicBezTo>
                        <a:pt x="3828" y="0"/>
                        <a:pt x="3784" y="0"/>
                        <a:pt x="37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"/>
                <p:cNvSpPr/>
                <p:nvPr/>
              </p:nvSpPr>
              <p:spPr>
                <a:xfrm>
                  <a:off x="9102040" y="1566765"/>
                  <a:ext cx="42490" cy="26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9" h="1094" extrusionOk="0">
                      <a:moveTo>
                        <a:pt x="1728" y="1"/>
                      </a:moveTo>
                      <a:cubicBezTo>
                        <a:pt x="1163" y="262"/>
                        <a:pt x="641" y="523"/>
                        <a:pt x="119" y="827"/>
                      </a:cubicBezTo>
                      <a:cubicBezTo>
                        <a:pt x="0" y="906"/>
                        <a:pt x="25" y="1094"/>
                        <a:pt x="130" y="1094"/>
                      </a:cubicBezTo>
                      <a:cubicBezTo>
                        <a:pt x="140" y="1094"/>
                        <a:pt x="151" y="1092"/>
                        <a:pt x="162" y="1088"/>
                      </a:cubicBezTo>
                      <a:cubicBezTo>
                        <a:pt x="728" y="914"/>
                        <a:pt x="1250" y="697"/>
                        <a:pt x="1728" y="479"/>
                      </a:cubicBezTo>
                      <a:lnTo>
                        <a:pt x="172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"/>
                <p:cNvSpPr/>
                <p:nvPr/>
              </p:nvSpPr>
              <p:spPr>
                <a:xfrm>
                  <a:off x="8907013" y="1668260"/>
                  <a:ext cx="147720" cy="445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1" h="18135" extrusionOk="0">
                      <a:moveTo>
                        <a:pt x="5906" y="1"/>
                      </a:moveTo>
                      <a:cubicBezTo>
                        <a:pt x="5878" y="1"/>
                        <a:pt x="5852" y="15"/>
                        <a:pt x="5837" y="46"/>
                      </a:cubicBezTo>
                      <a:cubicBezTo>
                        <a:pt x="4967" y="2090"/>
                        <a:pt x="4401" y="4309"/>
                        <a:pt x="3706" y="6440"/>
                      </a:cubicBezTo>
                      <a:cubicBezTo>
                        <a:pt x="3010" y="8658"/>
                        <a:pt x="748" y="15704"/>
                        <a:pt x="52" y="17922"/>
                      </a:cubicBezTo>
                      <a:cubicBezTo>
                        <a:pt x="0" y="18052"/>
                        <a:pt x="88" y="18135"/>
                        <a:pt x="176" y="18135"/>
                      </a:cubicBezTo>
                      <a:cubicBezTo>
                        <a:pt x="235" y="18135"/>
                        <a:pt x="295" y="18097"/>
                        <a:pt x="313" y="18009"/>
                      </a:cubicBezTo>
                      <a:cubicBezTo>
                        <a:pt x="1052" y="15791"/>
                        <a:pt x="3271" y="8788"/>
                        <a:pt x="3966" y="6570"/>
                      </a:cubicBezTo>
                      <a:cubicBezTo>
                        <a:pt x="4662" y="4439"/>
                        <a:pt x="5532" y="2308"/>
                        <a:pt x="6011" y="133"/>
                      </a:cubicBezTo>
                      <a:cubicBezTo>
                        <a:pt x="6011" y="49"/>
                        <a:pt x="5956" y="1"/>
                        <a:pt x="59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"/>
                <p:cNvSpPr/>
                <p:nvPr/>
              </p:nvSpPr>
              <p:spPr>
                <a:xfrm>
                  <a:off x="9106439" y="2052023"/>
                  <a:ext cx="38091" cy="123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0" h="5035" extrusionOk="0">
                      <a:moveTo>
                        <a:pt x="1549" y="1"/>
                      </a:moveTo>
                      <a:cubicBezTo>
                        <a:pt x="940" y="2001"/>
                        <a:pt x="331" y="3872"/>
                        <a:pt x="27" y="4872"/>
                      </a:cubicBezTo>
                      <a:cubicBezTo>
                        <a:pt x="0" y="4977"/>
                        <a:pt x="86" y="5035"/>
                        <a:pt x="167" y="5035"/>
                      </a:cubicBezTo>
                      <a:cubicBezTo>
                        <a:pt x="220" y="5035"/>
                        <a:pt x="271" y="5010"/>
                        <a:pt x="288" y="4959"/>
                      </a:cubicBezTo>
                      <a:cubicBezTo>
                        <a:pt x="549" y="4133"/>
                        <a:pt x="1027" y="2654"/>
                        <a:pt x="1549" y="1001"/>
                      </a:cubicBezTo>
                      <a:lnTo>
                        <a:pt x="154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2" name="Google Shape;242;p2"/>
              <p:cNvSpPr/>
              <p:nvPr/>
            </p:nvSpPr>
            <p:spPr>
              <a:xfrm>
                <a:off x="8694513" y="1899191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3" y="0"/>
                    </a:moveTo>
                    <a:lnTo>
                      <a:pt x="653" y="696"/>
                    </a:lnTo>
                    <a:lnTo>
                      <a:pt x="0" y="827"/>
                    </a:lnTo>
                    <a:lnTo>
                      <a:pt x="653" y="914"/>
                    </a:lnTo>
                    <a:lnTo>
                      <a:pt x="783" y="1610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6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2"/>
            <p:cNvGrpSpPr/>
            <p:nvPr/>
          </p:nvGrpSpPr>
          <p:grpSpPr>
            <a:xfrm>
              <a:off x="7581855" y="-10284"/>
              <a:ext cx="1562675" cy="1279645"/>
              <a:chOff x="3577018" y="-9"/>
              <a:chExt cx="1562675" cy="1279645"/>
            </a:xfrm>
          </p:grpSpPr>
          <p:sp>
            <p:nvSpPr>
              <p:cNvPr id="244" name="Google Shape;244;p2"/>
              <p:cNvSpPr/>
              <p:nvPr/>
            </p:nvSpPr>
            <p:spPr>
              <a:xfrm>
                <a:off x="3577018" y="540381"/>
                <a:ext cx="208445" cy="204194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309" extrusionOk="0">
                    <a:moveTo>
                      <a:pt x="4175" y="1262"/>
                    </a:moveTo>
                    <a:cubicBezTo>
                      <a:pt x="4306" y="1479"/>
                      <a:pt x="4393" y="1740"/>
                      <a:pt x="4523" y="1958"/>
                    </a:cubicBezTo>
                    <a:cubicBezTo>
                      <a:pt x="4697" y="2306"/>
                      <a:pt x="4871" y="2654"/>
                      <a:pt x="5045" y="2958"/>
                    </a:cubicBezTo>
                    <a:cubicBezTo>
                      <a:pt x="5089" y="3176"/>
                      <a:pt x="5263" y="3306"/>
                      <a:pt x="5437" y="3306"/>
                    </a:cubicBezTo>
                    <a:cubicBezTo>
                      <a:pt x="6002" y="3350"/>
                      <a:pt x="6524" y="3436"/>
                      <a:pt x="7089" y="3523"/>
                    </a:cubicBezTo>
                    <a:lnTo>
                      <a:pt x="7176" y="3523"/>
                    </a:lnTo>
                    <a:cubicBezTo>
                      <a:pt x="7046" y="3610"/>
                      <a:pt x="6916" y="3784"/>
                      <a:pt x="6785" y="3915"/>
                    </a:cubicBezTo>
                    <a:lnTo>
                      <a:pt x="6698" y="4045"/>
                    </a:lnTo>
                    <a:cubicBezTo>
                      <a:pt x="6481" y="4306"/>
                      <a:pt x="6220" y="4567"/>
                      <a:pt x="5959" y="4828"/>
                    </a:cubicBezTo>
                    <a:cubicBezTo>
                      <a:pt x="5828" y="4915"/>
                      <a:pt x="5741" y="5089"/>
                      <a:pt x="5785" y="5263"/>
                    </a:cubicBezTo>
                    <a:cubicBezTo>
                      <a:pt x="5828" y="5611"/>
                      <a:pt x="5959" y="6090"/>
                      <a:pt x="6046" y="6351"/>
                    </a:cubicBezTo>
                    <a:cubicBezTo>
                      <a:pt x="6089" y="6611"/>
                      <a:pt x="6176" y="6872"/>
                      <a:pt x="6220" y="7133"/>
                    </a:cubicBezTo>
                    <a:lnTo>
                      <a:pt x="5785" y="6916"/>
                    </a:lnTo>
                    <a:cubicBezTo>
                      <a:pt x="5350" y="6655"/>
                      <a:pt x="4915" y="6394"/>
                      <a:pt x="4436" y="6177"/>
                    </a:cubicBezTo>
                    <a:cubicBezTo>
                      <a:pt x="4371" y="6155"/>
                      <a:pt x="4306" y="6144"/>
                      <a:pt x="4241" y="6144"/>
                    </a:cubicBezTo>
                    <a:cubicBezTo>
                      <a:pt x="4175" y="6144"/>
                      <a:pt x="4110" y="6155"/>
                      <a:pt x="4045" y="6177"/>
                    </a:cubicBezTo>
                    <a:cubicBezTo>
                      <a:pt x="3567" y="6394"/>
                      <a:pt x="3132" y="6655"/>
                      <a:pt x="2697" y="6916"/>
                    </a:cubicBezTo>
                    <a:lnTo>
                      <a:pt x="2262" y="7133"/>
                    </a:lnTo>
                    <a:cubicBezTo>
                      <a:pt x="2305" y="6872"/>
                      <a:pt x="2349" y="6698"/>
                      <a:pt x="2436" y="6351"/>
                    </a:cubicBezTo>
                    <a:cubicBezTo>
                      <a:pt x="2566" y="5959"/>
                      <a:pt x="2653" y="5611"/>
                      <a:pt x="2697" y="5263"/>
                    </a:cubicBezTo>
                    <a:cubicBezTo>
                      <a:pt x="2740" y="5089"/>
                      <a:pt x="2653" y="4915"/>
                      <a:pt x="2523" y="4828"/>
                    </a:cubicBezTo>
                    <a:cubicBezTo>
                      <a:pt x="2262" y="4567"/>
                      <a:pt x="2001" y="4306"/>
                      <a:pt x="1740" y="4045"/>
                    </a:cubicBezTo>
                    <a:lnTo>
                      <a:pt x="1653" y="3915"/>
                    </a:lnTo>
                    <a:cubicBezTo>
                      <a:pt x="1522" y="3741"/>
                      <a:pt x="1392" y="3610"/>
                      <a:pt x="1261" y="3523"/>
                    </a:cubicBezTo>
                    <a:cubicBezTo>
                      <a:pt x="1827" y="3436"/>
                      <a:pt x="2349" y="3350"/>
                      <a:pt x="2914" y="3306"/>
                    </a:cubicBezTo>
                    <a:cubicBezTo>
                      <a:pt x="3088" y="3306"/>
                      <a:pt x="3219" y="3176"/>
                      <a:pt x="3262" y="2958"/>
                    </a:cubicBezTo>
                    <a:cubicBezTo>
                      <a:pt x="3480" y="2654"/>
                      <a:pt x="3654" y="2306"/>
                      <a:pt x="3827" y="1958"/>
                    </a:cubicBezTo>
                    <a:cubicBezTo>
                      <a:pt x="3958" y="1740"/>
                      <a:pt x="4045" y="1479"/>
                      <a:pt x="4175" y="1262"/>
                    </a:cubicBezTo>
                    <a:close/>
                    <a:moveTo>
                      <a:pt x="4262" y="1"/>
                    </a:moveTo>
                    <a:cubicBezTo>
                      <a:pt x="4045" y="1"/>
                      <a:pt x="3871" y="88"/>
                      <a:pt x="3784" y="305"/>
                    </a:cubicBezTo>
                    <a:cubicBezTo>
                      <a:pt x="3523" y="696"/>
                      <a:pt x="3306" y="1131"/>
                      <a:pt x="3132" y="1566"/>
                    </a:cubicBezTo>
                    <a:cubicBezTo>
                      <a:pt x="2958" y="1871"/>
                      <a:pt x="2827" y="2132"/>
                      <a:pt x="2653" y="2436"/>
                    </a:cubicBezTo>
                    <a:cubicBezTo>
                      <a:pt x="2218" y="2480"/>
                      <a:pt x="1696" y="2567"/>
                      <a:pt x="1261" y="2610"/>
                    </a:cubicBezTo>
                    <a:lnTo>
                      <a:pt x="479" y="2697"/>
                    </a:lnTo>
                    <a:cubicBezTo>
                      <a:pt x="218" y="2741"/>
                      <a:pt x="44" y="2958"/>
                      <a:pt x="44" y="3263"/>
                    </a:cubicBezTo>
                    <a:cubicBezTo>
                      <a:pt x="0" y="3436"/>
                      <a:pt x="87" y="3610"/>
                      <a:pt x="261" y="3697"/>
                    </a:cubicBezTo>
                    <a:cubicBezTo>
                      <a:pt x="348" y="3828"/>
                      <a:pt x="435" y="3915"/>
                      <a:pt x="522" y="4002"/>
                    </a:cubicBezTo>
                    <a:lnTo>
                      <a:pt x="609" y="4089"/>
                    </a:lnTo>
                    <a:cubicBezTo>
                      <a:pt x="783" y="4219"/>
                      <a:pt x="913" y="4350"/>
                      <a:pt x="1044" y="4524"/>
                    </a:cubicBezTo>
                    <a:lnTo>
                      <a:pt x="1131" y="4611"/>
                    </a:lnTo>
                    <a:cubicBezTo>
                      <a:pt x="1348" y="4872"/>
                      <a:pt x="1566" y="5089"/>
                      <a:pt x="1827" y="5350"/>
                    </a:cubicBezTo>
                    <a:cubicBezTo>
                      <a:pt x="1783" y="5611"/>
                      <a:pt x="1696" y="5829"/>
                      <a:pt x="1653" y="6090"/>
                    </a:cubicBezTo>
                    <a:cubicBezTo>
                      <a:pt x="1479" y="6655"/>
                      <a:pt x="1392" y="7177"/>
                      <a:pt x="1305" y="7742"/>
                    </a:cubicBezTo>
                    <a:cubicBezTo>
                      <a:pt x="1305" y="8079"/>
                      <a:pt x="1585" y="8308"/>
                      <a:pt x="1887" y="8308"/>
                    </a:cubicBezTo>
                    <a:cubicBezTo>
                      <a:pt x="2015" y="8308"/>
                      <a:pt x="2146" y="8267"/>
                      <a:pt x="2262" y="8177"/>
                    </a:cubicBezTo>
                    <a:cubicBezTo>
                      <a:pt x="2566" y="8003"/>
                      <a:pt x="2784" y="7873"/>
                      <a:pt x="3175" y="7655"/>
                    </a:cubicBezTo>
                    <a:cubicBezTo>
                      <a:pt x="3523" y="7438"/>
                      <a:pt x="3914" y="7264"/>
                      <a:pt x="4262" y="7046"/>
                    </a:cubicBezTo>
                    <a:cubicBezTo>
                      <a:pt x="4610" y="7264"/>
                      <a:pt x="5002" y="7438"/>
                      <a:pt x="5350" y="7655"/>
                    </a:cubicBezTo>
                    <a:lnTo>
                      <a:pt x="6263" y="8177"/>
                    </a:lnTo>
                    <a:cubicBezTo>
                      <a:pt x="6394" y="8264"/>
                      <a:pt x="6524" y="8308"/>
                      <a:pt x="6655" y="8308"/>
                    </a:cubicBezTo>
                    <a:lnTo>
                      <a:pt x="6785" y="8308"/>
                    </a:lnTo>
                    <a:cubicBezTo>
                      <a:pt x="7046" y="8264"/>
                      <a:pt x="7220" y="8047"/>
                      <a:pt x="7176" y="7786"/>
                    </a:cubicBezTo>
                    <a:cubicBezTo>
                      <a:pt x="7133" y="7220"/>
                      <a:pt x="7046" y="6655"/>
                      <a:pt x="6872" y="6133"/>
                    </a:cubicBezTo>
                    <a:cubicBezTo>
                      <a:pt x="6829" y="5872"/>
                      <a:pt x="6742" y="5611"/>
                      <a:pt x="6698" y="5350"/>
                    </a:cubicBezTo>
                    <a:cubicBezTo>
                      <a:pt x="6959" y="5133"/>
                      <a:pt x="7176" y="4872"/>
                      <a:pt x="7394" y="4654"/>
                    </a:cubicBezTo>
                    <a:lnTo>
                      <a:pt x="7481" y="4524"/>
                    </a:lnTo>
                    <a:cubicBezTo>
                      <a:pt x="7611" y="4393"/>
                      <a:pt x="7742" y="4263"/>
                      <a:pt x="7872" y="4132"/>
                    </a:cubicBezTo>
                    <a:lnTo>
                      <a:pt x="7959" y="4045"/>
                    </a:lnTo>
                    <a:cubicBezTo>
                      <a:pt x="8090" y="3958"/>
                      <a:pt x="8177" y="3871"/>
                      <a:pt x="8264" y="3741"/>
                    </a:cubicBezTo>
                    <a:cubicBezTo>
                      <a:pt x="8438" y="3610"/>
                      <a:pt x="8481" y="3436"/>
                      <a:pt x="8481" y="3263"/>
                    </a:cubicBezTo>
                    <a:cubicBezTo>
                      <a:pt x="8481" y="3002"/>
                      <a:pt x="8307" y="2784"/>
                      <a:pt x="8003" y="2741"/>
                    </a:cubicBezTo>
                    <a:lnTo>
                      <a:pt x="7220" y="2610"/>
                    </a:lnTo>
                    <a:cubicBezTo>
                      <a:pt x="6785" y="2567"/>
                      <a:pt x="6307" y="2480"/>
                      <a:pt x="5828" y="2436"/>
                    </a:cubicBezTo>
                    <a:cubicBezTo>
                      <a:pt x="5654" y="2175"/>
                      <a:pt x="5524" y="1871"/>
                      <a:pt x="5393" y="1566"/>
                    </a:cubicBezTo>
                    <a:cubicBezTo>
                      <a:pt x="5176" y="1131"/>
                      <a:pt x="4958" y="696"/>
                      <a:pt x="4697" y="305"/>
                    </a:cubicBezTo>
                    <a:cubicBezTo>
                      <a:pt x="4654" y="131"/>
                      <a:pt x="4436" y="1"/>
                      <a:pt x="4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5" name="Google Shape;245;p2"/>
              <p:cNvGrpSpPr/>
              <p:nvPr/>
            </p:nvGrpSpPr>
            <p:grpSpPr>
              <a:xfrm>
                <a:off x="3614569" y="-9"/>
                <a:ext cx="574908" cy="270448"/>
                <a:chOff x="3614569" y="-9"/>
                <a:chExt cx="574908" cy="270448"/>
              </a:xfrm>
            </p:grpSpPr>
            <p:sp>
              <p:nvSpPr>
                <p:cNvPr id="246" name="Google Shape;246;p2"/>
                <p:cNvSpPr/>
                <p:nvPr/>
              </p:nvSpPr>
              <p:spPr>
                <a:xfrm>
                  <a:off x="3808957" y="3210"/>
                  <a:ext cx="210583" cy="71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9" h="2915" extrusionOk="0">
                      <a:moveTo>
                        <a:pt x="0" y="0"/>
                      </a:moveTo>
                      <a:cubicBezTo>
                        <a:pt x="526" y="1766"/>
                        <a:pt x="2155" y="2915"/>
                        <a:pt x="3935" y="2915"/>
                      </a:cubicBezTo>
                      <a:cubicBezTo>
                        <a:pt x="4216" y="2915"/>
                        <a:pt x="4500" y="2886"/>
                        <a:pt x="4784" y="2827"/>
                      </a:cubicBezTo>
                      <a:cubicBezTo>
                        <a:pt x="6568" y="2392"/>
                        <a:pt x="8046" y="1435"/>
                        <a:pt x="8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"/>
                <p:cNvSpPr/>
                <p:nvPr/>
              </p:nvSpPr>
              <p:spPr>
                <a:xfrm>
                  <a:off x="3876293" y="94654"/>
                  <a:ext cx="88740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3" extrusionOk="0">
                      <a:moveTo>
                        <a:pt x="1994" y="1"/>
                      </a:moveTo>
                      <a:cubicBezTo>
                        <a:pt x="1861" y="1"/>
                        <a:pt x="1733" y="73"/>
                        <a:pt x="1696" y="237"/>
                      </a:cubicBezTo>
                      <a:cubicBezTo>
                        <a:pt x="1479" y="1542"/>
                        <a:pt x="2044" y="2238"/>
                        <a:pt x="2349" y="3455"/>
                      </a:cubicBezTo>
                      <a:cubicBezTo>
                        <a:pt x="2827" y="5282"/>
                        <a:pt x="1131" y="5934"/>
                        <a:pt x="44" y="6978"/>
                      </a:cubicBezTo>
                      <a:cubicBezTo>
                        <a:pt x="0" y="7065"/>
                        <a:pt x="44" y="7152"/>
                        <a:pt x="174" y="7152"/>
                      </a:cubicBezTo>
                      <a:cubicBezTo>
                        <a:pt x="1348" y="6848"/>
                        <a:pt x="2349" y="6021"/>
                        <a:pt x="2871" y="4934"/>
                      </a:cubicBezTo>
                      <a:cubicBezTo>
                        <a:pt x="3610" y="3194"/>
                        <a:pt x="2044" y="2064"/>
                        <a:pt x="2349" y="367"/>
                      </a:cubicBezTo>
                      <a:cubicBezTo>
                        <a:pt x="2374" y="140"/>
                        <a:pt x="2179" y="1"/>
                        <a:pt x="199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"/>
                <p:cNvSpPr/>
                <p:nvPr/>
              </p:nvSpPr>
              <p:spPr>
                <a:xfrm>
                  <a:off x="4011357" y="45209"/>
                  <a:ext cx="116141" cy="159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6497" extrusionOk="0">
                      <a:moveTo>
                        <a:pt x="472" y="0"/>
                      </a:moveTo>
                      <a:cubicBezTo>
                        <a:pt x="233" y="0"/>
                        <a:pt x="0" y="244"/>
                        <a:pt x="158" y="466"/>
                      </a:cubicBezTo>
                      <a:cubicBezTo>
                        <a:pt x="898" y="1553"/>
                        <a:pt x="1811" y="1640"/>
                        <a:pt x="2898" y="2292"/>
                      </a:cubicBezTo>
                      <a:cubicBezTo>
                        <a:pt x="4508" y="3249"/>
                        <a:pt x="3768" y="4902"/>
                        <a:pt x="3768" y="6424"/>
                      </a:cubicBezTo>
                      <a:cubicBezTo>
                        <a:pt x="3768" y="6475"/>
                        <a:pt x="3813" y="6496"/>
                        <a:pt x="3859" y="6496"/>
                      </a:cubicBezTo>
                      <a:cubicBezTo>
                        <a:pt x="3891" y="6496"/>
                        <a:pt x="3924" y="6486"/>
                        <a:pt x="3942" y="6468"/>
                      </a:cubicBezTo>
                      <a:cubicBezTo>
                        <a:pt x="4595" y="5380"/>
                        <a:pt x="4725" y="4119"/>
                        <a:pt x="4334" y="2945"/>
                      </a:cubicBezTo>
                      <a:cubicBezTo>
                        <a:pt x="3638" y="1205"/>
                        <a:pt x="1681" y="1553"/>
                        <a:pt x="724" y="118"/>
                      </a:cubicBezTo>
                      <a:cubicBezTo>
                        <a:pt x="652" y="35"/>
                        <a:pt x="562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"/>
                <p:cNvSpPr/>
                <p:nvPr/>
              </p:nvSpPr>
              <p:spPr>
                <a:xfrm>
                  <a:off x="3669985" y="61404"/>
                  <a:ext cx="164161" cy="1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0" h="4422" extrusionOk="0">
                      <a:moveTo>
                        <a:pt x="6255" y="0"/>
                      </a:moveTo>
                      <a:cubicBezTo>
                        <a:pt x="6202" y="0"/>
                        <a:pt x="6145" y="20"/>
                        <a:pt x="6090" y="68"/>
                      </a:cubicBezTo>
                      <a:cubicBezTo>
                        <a:pt x="5003" y="807"/>
                        <a:pt x="4916" y="1677"/>
                        <a:pt x="4263" y="2764"/>
                      </a:cubicBezTo>
                      <a:cubicBezTo>
                        <a:pt x="3766" y="3624"/>
                        <a:pt x="3080" y="3836"/>
                        <a:pt x="2323" y="3836"/>
                      </a:cubicBezTo>
                      <a:cubicBezTo>
                        <a:pt x="1623" y="3836"/>
                        <a:pt x="862" y="3655"/>
                        <a:pt x="131" y="3634"/>
                      </a:cubicBezTo>
                      <a:cubicBezTo>
                        <a:pt x="44" y="3634"/>
                        <a:pt x="1" y="3765"/>
                        <a:pt x="88" y="3852"/>
                      </a:cubicBezTo>
                      <a:cubicBezTo>
                        <a:pt x="734" y="4228"/>
                        <a:pt x="1480" y="4422"/>
                        <a:pt x="2233" y="4422"/>
                      </a:cubicBezTo>
                      <a:cubicBezTo>
                        <a:pt x="2697" y="4422"/>
                        <a:pt x="3163" y="4349"/>
                        <a:pt x="3611" y="4199"/>
                      </a:cubicBezTo>
                      <a:cubicBezTo>
                        <a:pt x="5307" y="3504"/>
                        <a:pt x="5003" y="1590"/>
                        <a:pt x="6394" y="590"/>
                      </a:cubicBezTo>
                      <a:cubicBezTo>
                        <a:pt x="6679" y="411"/>
                        <a:pt x="6498" y="0"/>
                        <a:pt x="6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"/>
                <p:cNvSpPr/>
                <p:nvPr/>
              </p:nvSpPr>
              <p:spPr>
                <a:xfrm>
                  <a:off x="3969137" y="79884"/>
                  <a:ext cx="71784" cy="18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7379" extrusionOk="0">
                      <a:moveTo>
                        <a:pt x="366" y="1"/>
                      </a:moveTo>
                      <a:cubicBezTo>
                        <a:pt x="187" y="1"/>
                        <a:pt x="0" y="139"/>
                        <a:pt x="50" y="359"/>
                      </a:cubicBezTo>
                      <a:cubicBezTo>
                        <a:pt x="311" y="1664"/>
                        <a:pt x="1137" y="2099"/>
                        <a:pt x="1833" y="3100"/>
                      </a:cubicBezTo>
                      <a:cubicBezTo>
                        <a:pt x="2920" y="4622"/>
                        <a:pt x="1659" y="5883"/>
                        <a:pt x="1050" y="7231"/>
                      </a:cubicBezTo>
                      <a:cubicBezTo>
                        <a:pt x="1017" y="7329"/>
                        <a:pt x="1058" y="7378"/>
                        <a:pt x="1117" y="7378"/>
                      </a:cubicBezTo>
                      <a:cubicBezTo>
                        <a:pt x="1137" y="7378"/>
                        <a:pt x="1159" y="7373"/>
                        <a:pt x="1180" y="7362"/>
                      </a:cubicBezTo>
                      <a:cubicBezTo>
                        <a:pt x="2181" y="6622"/>
                        <a:pt x="2790" y="5492"/>
                        <a:pt x="2877" y="4274"/>
                      </a:cubicBezTo>
                      <a:cubicBezTo>
                        <a:pt x="2920" y="2404"/>
                        <a:pt x="1006" y="1969"/>
                        <a:pt x="658" y="272"/>
                      </a:cubicBezTo>
                      <a:cubicBezTo>
                        <a:pt x="640" y="83"/>
                        <a:pt x="505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"/>
                <p:cNvSpPr/>
                <p:nvPr/>
              </p:nvSpPr>
              <p:spPr>
                <a:xfrm>
                  <a:off x="4039815" y="-9"/>
                  <a:ext cx="149662" cy="115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0" h="4720" extrusionOk="0">
                      <a:moveTo>
                        <a:pt x="88" y="174"/>
                      </a:moveTo>
                      <a:cubicBezTo>
                        <a:pt x="1" y="261"/>
                        <a:pt x="44" y="435"/>
                        <a:pt x="175" y="522"/>
                      </a:cubicBezTo>
                      <a:cubicBezTo>
                        <a:pt x="1262" y="1262"/>
                        <a:pt x="2132" y="957"/>
                        <a:pt x="3350" y="1175"/>
                      </a:cubicBezTo>
                      <a:cubicBezTo>
                        <a:pt x="5220" y="1436"/>
                        <a:pt x="5176" y="3263"/>
                        <a:pt x="5698" y="4654"/>
                      </a:cubicBezTo>
                      <a:cubicBezTo>
                        <a:pt x="5720" y="4698"/>
                        <a:pt x="5763" y="4720"/>
                        <a:pt x="5807" y="4720"/>
                      </a:cubicBezTo>
                      <a:cubicBezTo>
                        <a:pt x="5850" y="4720"/>
                        <a:pt x="5894" y="4698"/>
                        <a:pt x="5916" y="4654"/>
                      </a:cubicBezTo>
                      <a:cubicBezTo>
                        <a:pt x="6090" y="3436"/>
                        <a:pt x="5742" y="2219"/>
                        <a:pt x="4915" y="1262"/>
                      </a:cubicBezTo>
                      <a:cubicBezTo>
                        <a:pt x="3698" y="1"/>
                        <a:pt x="2175" y="827"/>
                        <a:pt x="784" y="17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"/>
                <p:cNvSpPr/>
                <p:nvPr/>
              </p:nvSpPr>
              <p:spPr>
                <a:xfrm>
                  <a:off x="3614569" y="17046"/>
                  <a:ext cx="185492" cy="70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8" h="2874" extrusionOk="0">
                      <a:moveTo>
                        <a:pt x="7080" y="0"/>
                      </a:moveTo>
                      <a:cubicBezTo>
                        <a:pt x="7067" y="0"/>
                        <a:pt x="7054" y="1"/>
                        <a:pt x="7040" y="2"/>
                      </a:cubicBezTo>
                      <a:cubicBezTo>
                        <a:pt x="5735" y="263"/>
                        <a:pt x="5301" y="1090"/>
                        <a:pt x="4300" y="1829"/>
                      </a:cubicBezTo>
                      <a:cubicBezTo>
                        <a:pt x="3879" y="2130"/>
                        <a:pt x="3481" y="2248"/>
                        <a:pt x="3096" y="2248"/>
                      </a:cubicBezTo>
                      <a:cubicBezTo>
                        <a:pt x="2091" y="2248"/>
                        <a:pt x="1175" y="1443"/>
                        <a:pt x="168" y="1003"/>
                      </a:cubicBezTo>
                      <a:cubicBezTo>
                        <a:pt x="156" y="997"/>
                        <a:pt x="144" y="994"/>
                        <a:pt x="132" y="994"/>
                      </a:cubicBezTo>
                      <a:cubicBezTo>
                        <a:pt x="60" y="994"/>
                        <a:pt x="0" y="1096"/>
                        <a:pt x="38" y="1133"/>
                      </a:cubicBezTo>
                      <a:cubicBezTo>
                        <a:pt x="777" y="2134"/>
                        <a:pt x="1908" y="2786"/>
                        <a:pt x="3126" y="2873"/>
                      </a:cubicBezTo>
                      <a:cubicBezTo>
                        <a:pt x="3147" y="2873"/>
                        <a:pt x="3168" y="2874"/>
                        <a:pt x="3188" y="2874"/>
                      </a:cubicBezTo>
                      <a:cubicBezTo>
                        <a:pt x="5007" y="2874"/>
                        <a:pt x="5493" y="999"/>
                        <a:pt x="7127" y="655"/>
                      </a:cubicBezTo>
                      <a:cubicBezTo>
                        <a:pt x="7547" y="571"/>
                        <a:pt x="7440" y="0"/>
                        <a:pt x="70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"/>
                <p:cNvSpPr/>
                <p:nvPr/>
              </p:nvSpPr>
              <p:spPr>
                <a:xfrm>
                  <a:off x="3759782" y="87970"/>
                  <a:ext cx="120418" cy="14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0" h="5919" extrusionOk="0">
                      <a:moveTo>
                        <a:pt x="4460" y="1"/>
                      </a:moveTo>
                      <a:cubicBezTo>
                        <a:pt x="4376" y="1"/>
                        <a:pt x="4290" y="35"/>
                        <a:pt x="4219" y="117"/>
                      </a:cubicBezTo>
                      <a:cubicBezTo>
                        <a:pt x="3480" y="1205"/>
                        <a:pt x="3784" y="2118"/>
                        <a:pt x="3567" y="3336"/>
                      </a:cubicBezTo>
                      <a:cubicBezTo>
                        <a:pt x="3306" y="5206"/>
                        <a:pt x="1479" y="5163"/>
                        <a:pt x="87" y="5685"/>
                      </a:cubicBezTo>
                      <a:cubicBezTo>
                        <a:pt x="0" y="5728"/>
                        <a:pt x="0" y="5859"/>
                        <a:pt x="87" y="5859"/>
                      </a:cubicBezTo>
                      <a:cubicBezTo>
                        <a:pt x="312" y="5899"/>
                        <a:pt x="539" y="5918"/>
                        <a:pt x="764" y="5918"/>
                      </a:cubicBezTo>
                      <a:cubicBezTo>
                        <a:pt x="1759" y="5918"/>
                        <a:pt x="2735" y="5540"/>
                        <a:pt x="3480" y="4902"/>
                      </a:cubicBezTo>
                      <a:cubicBezTo>
                        <a:pt x="4828" y="3597"/>
                        <a:pt x="3828" y="1944"/>
                        <a:pt x="4741" y="509"/>
                      </a:cubicBezTo>
                      <a:cubicBezTo>
                        <a:pt x="4900" y="255"/>
                        <a:pt x="4688" y="1"/>
                        <a:pt x="44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4" name="Google Shape;254;p2"/>
              <p:cNvSpPr/>
              <p:nvPr/>
            </p:nvSpPr>
            <p:spPr>
              <a:xfrm>
                <a:off x="4680067" y="378888"/>
                <a:ext cx="120786" cy="12000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4883" extrusionOk="0">
                    <a:moveTo>
                      <a:pt x="3675" y="1"/>
                    </a:moveTo>
                    <a:cubicBezTo>
                      <a:pt x="3653" y="1"/>
                      <a:pt x="3632" y="23"/>
                      <a:pt x="3610" y="66"/>
                    </a:cubicBezTo>
                    <a:lnTo>
                      <a:pt x="2218" y="1588"/>
                    </a:lnTo>
                    <a:cubicBezTo>
                      <a:pt x="1522" y="1414"/>
                      <a:pt x="783" y="1371"/>
                      <a:pt x="87" y="1153"/>
                    </a:cubicBezTo>
                    <a:lnTo>
                      <a:pt x="87" y="1197"/>
                    </a:lnTo>
                    <a:lnTo>
                      <a:pt x="44" y="1197"/>
                    </a:lnTo>
                    <a:cubicBezTo>
                      <a:pt x="0" y="1197"/>
                      <a:pt x="0" y="1284"/>
                      <a:pt x="44" y="1284"/>
                    </a:cubicBezTo>
                    <a:lnTo>
                      <a:pt x="1609" y="2676"/>
                    </a:lnTo>
                    <a:cubicBezTo>
                      <a:pt x="1435" y="3415"/>
                      <a:pt x="1392" y="4154"/>
                      <a:pt x="1174" y="4807"/>
                    </a:cubicBezTo>
                    <a:cubicBezTo>
                      <a:pt x="1174" y="4850"/>
                      <a:pt x="1174" y="4850"/>
                      <a:pt x="1174" y="4850"/>
                    </a:cubicBezTo>
                    <a:cubicBezTo>
                      <a:pt x="1196" y="4872"/>
                      <a:pt x="1218" y="4883"/>
                      <a:pt x="1240" y="4883"/>
                    </a:cubicBezTo>
                    <a:cubicBezTo>
                      <a:pt x="1261" y="4883"/>
                      <a:pt x="1283" y="4872"/>
                      <a:pt x="1305" y="4850"/>
                    </a:cubicBezTo>
                    <a:lnTo>
                      <a:pt x="2697" y="3285"/>
                    </a:lnTo>
                    <a:cubicBezTo>
                      <a:pt x="3392" y="3459"/>
                      <a:pt x="4132" y="3546"/>
                      <a:pt x="4828" y="3720"/>
                    </a:cubicBezTo>
                    <a:lnTo>
                      <a:pt x="4871" y="3720"/>
                    </a:lnTo>
                    <a:cubicBezTo>
                      <a:pt x="4915" y="3720"/>
                      <a:pt x="4915" y="3633"/>
                      <a:pt x="4871" y="3633"/>
                    </a:cubicBezTo>
                    <a:lnTo>
                      <a:pt x="3306" y="2241"/>
                    </a:lnTo>
                    <a:cubicBezTo>
                      <a:pt x="3479" y="1501"/>
                      <a:pt x="3523" y="762"/>
                      <a:pt x="3740" y="66"/>
                    </a:cubicBezTo>
                    <a:cubicBezTo>
                      <a:pt x="3719" y="23"/>
                      <a:pt x="3697" y="1"/>
                      <a:pt x="36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>
                <a:off x="4469484" y="443570"/>
                <a:ext cx="63084" cy="62003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3" extrusionOk="0">
                    <a:moveTo>
                      <a:pt x="1958" y="0"/>
                    </a:moveTo>
                    <a:cubicBezTo>
                      <a:pt x="1956" y="7"/>
                      <a:pt x="1955" y="14"/>
                      <a:pt x="1953" y="21"/>
                    </a:cubicBezTo>
                    <a:lnTo>
                      <a:pt x="1953" y="21"/>
                    </a:lnTo>
                    <a:cubicBezTo>
                      <a:pt x="1956" y="27"/>
                      <a:pt x="1958" y="34"/>
                      <a:pt x="1958" y="44"/>
                    </a:cubicBezTo>
                    <a:cubicBezTo>
                      <a:pt x="1958" y="44"/>
                      <a:pt x="1958" y="44"/>
                      <a:pt x="1958" y="0"/>
                    </a:cubicBezTo>
                    <a:close/>
                    <a:moveTo>
                      <a:pt x="1936" y="11"/>
                    </a:moveTo>
                    <a:cubicBezTo>
                      <a:pt x="1925" y="11"/>
                      <a:pt x="1915" y="22"/>
                      <a:pt x="1915" y="44"/>
                    </a:cubicBezTo>
                    <a:lnTo>
                      <a:pt x="1175" y="827"/>
                    </a:lnTo>
                    <a:cubicBezTo>
                      <a:pt x="784" y="740"/>
                      <a:pt x="392" y="740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96"/>
                    </a:cubicBezTo>
                    <a:lnTo>
                      <a:pt x="827" y="1392"/>
                    </a:lnTo>
                    <a:cubicBezTo>
                      <a:pt x="740" y="1740"/>
                      <a:pt x="697" y="2131"/>
                      <a:pt x="610" y="2523"/>
                    </a:cubicBezTo>
                    <a:lnTo>
                      <a:pt x="653" y="2523"/>
                    </a:lnTo>
                    <a:lnTo>
                      <a:pt x="1393" y="1696"/>
                    </a:lnTo>
                    <a:cubicBezTo>
                      <a:pt x="1784" y="1783"/>
                      <a:pt x="2176" y="1827"/>
                      <a:pt x="2523" y="1914"/>
                    </a:cubicBezTo>
                    <a:lnTo>
                      <a:pt x="2567" y="1914"/>
                    </a:lnTo>
                    <a:cubicBezTo>
                      <a:pt x="2567" y="1914"/>
                      <a:pt x="2567" y="1870"/>
                      <a:pt x="2567" y="1870"/>
                    </a:cubicBezTo>
                    <a:lnTo>
                      <a:pt x="1741" y="1131"/>
                    </a:lnTo>
                    <a:cubicBezTo>
                      <a:pt x="1826" y="748"/>
                      <a:pt x="1869" y="364"/>
                      <a:pt x="1953" y="21"/>
                    </a:cubicBezTo>
                    <a:lnTo>
                      <a:pt x="1953" y="21"/>
                    </a:lnTo>
                    <a:cubicBezTo>
                      <a:pt x="1949" y="15"/>
                      <a:pt x="1942" y="11"/>
                      <a:pt x="1936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>
                <a:off x="4592408" y="537618"/>
                <a:ext cx="63084" cy="62027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4" extrusionOk="0">
                    <a:moveTo>
                      <a:pt x="1914" y="1"/>
                    </a:moveTo>
                    <a:lnTo>
                      <a:pt x="1175" y="827"/>
                    </a:lnTo>
                    <a:cubicBezTo>
                      <a:pt x="827" y="740"/>
                      <a:pt x="436" y="696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53"/>
                    </a:cubicBezTo>
                    <a:lnTo>
                      <a:pt x="827" y="1392"/>
                    </a:lnTo>
                    <a:cubicBezTo>
                      <a:pt x="740" y="1740"/>
                      <a:pt x="696" y="2132"/>
                      <a:pt x="609" y="2523"/>
                    </a:cubicBezTo>
                    <a:lnTo>
                      <a:pt x="653" y="2523"/>
                    </a:lnTo>
                    <a:lnTo>
                      <a:pt x="1392" y="1697"/>
                    </a:lnTo>
                    <a:cubicBezTo>
                      <a:pt x="1784" y="1784"/>
                      <a:pt x="2175" y="1827"/>
                      <a:pt x="2523" y="1914"/>
                    </a:cubicBezTo>
                    <a:cubicBezTo>
                      <a:pt x="2567" y="1914"/>
                      <a:pt x="2567" y="1871"/>
                      <a:pt x="2523" y="1871"/>
                    </a:cubicBezTo>
                    <a:lnTo>
                      <a:pt x="1697" y="1131"/>
                    </a:lnTo>
                    <a:cubicBezTo>
                      <a:pt x="1784" y="740"/>
                      <a:pt x="1827" y="349"/>
                      <a:pt x="1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>
                <a:off x="4708918" y="243210"/>
                <a:ext cx="64141" cy="63305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2576" extrusionOk="0">
                    <a:moveTo>
                      <a:pt x="1969" y="1"/>
                    </a:moveTo>
                    <a:cubicBezTo>
                      <a:pt x="1962" y="1"/>
                      <a:pt x="1958" y="5"/>
                      <a:pt x="1958" y="20"/>
                    </a:cubicBezTo>
                    <a:lnTo>
                      <a:pt x="1218" y="846"/>
                    </a:lnTo>
                    <a:cubicBezTo>
                      <a:pt x="827" y="759"/>
                      <a:pt x="435" y="716"/>
                      <a:pt x="87" y="629"/>
                    </a:cubicBezTo>
                    <a:lnTo>
                      <a:pt x="44" y="629"/>
                    </a:lnTo>
                    <a:cubicBezTo>
                      <a:pt x="0" y="629"/>
                      <a:pt x="0" y="672"/>
                      <a:pt x="44" y="672"/>
                    </a:cubicBezTo>
                    <a:lnTo>
                      <a:pt x="870" y="1412"/>
                    </a:lnTo>
                    <a:cubicBezTo>
                      <a:pt x="783" y="1803"/>
                      <a:pt x="740" y="2195"/>
                      <a:pt x="653" y="2543"/>
                    </a:cubicBezTo>
                    <a:cubicBezTo>
                      <a:pt x="653" y="2564"/>
                      <a:pt x="664" y="2575"/>
                      <a:pt x="674" y="2575"/>
                    </a:cubicBezTo>
                    <a:cubicBezTo>
                      <a:pt x="685" y="2575"/>
                      <a:pt x="696" y="2564"/>
                      <a:pt x="696" y="2543"/>
                    </a:cubicBezTo>
                    <a:lnTo>
                      <a:pt x="1436" y="1760"/>
                    </a:lnTo>
                    <a:cubicBezTo>
                      <a:pt x="1784" y="1847"/>
                      <a:pt x="2175" y="1890"/>
                      <a:pt x="2523" y="1977"/>
                    </a:cubicBezTo>
                    <a:lnTo>
                      <a:pt x="2566" y="1977"/>
                    </a:lnTo>
                    <a:cubicBezTo>
                      <a:pt x="2610" y="1977"/>
                      <a:pt x="2610" y="1934"/>
                      <a:pt x="2566" y="1934"/>
                    </a:cubicBezTo>
                    <a:lnTo>
                      <a:pt x="1740" y="1194"/>
                    </a:lnTo>
                    <a:cubicBezTo>
                      <a:pt x="1827" y="803"/>
                      <a:pt x="1871" y="411"/>
                      <a:pt x="2001" y="63"/>
                    </a:cubicBezTo>
                    <a:lnTo>
                      <a:pt x="2001" y="20"/>
                    </a:lnTo>
                    <a:cubicBezTo>
                      <a:pt x="2001" y="20"/>
                      <a:pt x="1982" y="1"/>
                      <a:pt x="19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>
                <a:off x="4491945" y="637024"/>
                <a:ext cx="34208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3" extrusionOk="0">
                    <a:moveTo>
                      <a:pt x="1001" y="0"/>
                    </a:moveTo>
                    <a:lnTo>
                      <a:pt x="609" y="435"/>
                    </a:lnTo>
                    <a:cubicBezTo>
                      <a:pt x="392" y="392"/>
                      <a:pt x="174" y="392"/>
                      <a:pt x="0" y="305"/>
                    </a:cubicBezTo>
                    <a:lnTo>
                      <a:pt x="0" y="348"/>
                    </a:lnTo>
                    <a:lnTo>
                      <a:pt x="435" y="783"/>
                    </a:lnTo>
                    <a:cubicBezTo>
                      <a:pt x="392" y="957"/>
                      <a:pt x="392" y="1175"/>
                      <a:pt x="305" y="1392"/>
                    </a:cubicBezTo>
                    <a:lnTo>
                      <a:pt x="348" y="1392"/>
                    </a:lnTo>
                    <a:lnTo>
                      <a:pt x="740" y="957"/>
                    </a:lnTo>
                    <a:cubicBezTo>
                      <a:pt x="957" y="1001"/>
                      <a:pt x="1175" y="1001"/>
                      <a:pt x="1392" y="1044"/>
                    </a:cubicBezTo>
                    <a:lnTo>
                      <a:pt x="1392" y="1001"/>
                    </a:lnTo>
                    <a:lnTo>
                      <a:pt x="914" y="609"/>
                    </a:lnTo>
                    <a:cubicBezTo>
                      <a:pt x="957" y="392"/>
                      <a:pt x="1001" y="174"/>
                      <a:pt x="1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>
                <a:off x="4872440" y="395452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01" y="1"/>
                    </a:moveTo>
                    <a:lnTo>
                      <a:pt x="610" y="479"/>
                    </a:lnTo>
                    <a:cubicBezTo>
                      <a:pt x="392" y="436"/>
                      <a:pt x="175" y="392"/>
                      <a:pt x="1" y="349"/>
                    </a:cubicBezTo>
                    <a:lnTo>
                      <a:pt x="1" y="392"/>
                    </a:lnTo>
                    <a:lnTo>
                      <a:pt x="436" y="784"/>
                    </a:lnTo>
                    <a:cubicBezTo>
                      <a:pt x="392" y="1001"/>
                      <a:pt x="392" y="1219"/>
                      <a:pt x="305" y="1393"/>
                    </a:cubicBezTo>
                    <a:lnTo>
                      <a:pt x="349" y="1393"/>
                    </a:lnTo>
                    <a:lnTo>
                      <a:pt x="740" y="958"/>
                    </a:lnTo>
                    <a:cubicBezTo>
                      <a:pt x="958" y="1001"/>
                      <a:pt x="1175" y="1001"/>
                      <a:pt x="1393" y="1088"/>
                    </a:cubicBezTo>
                    <a:lnTo>
                      <a:pt x="1393" y="1045"/>
                    </a:lnTo>
                    <a:lnTo>
                      <a:pt x="914" y="610"/>
                    </a:lnTo>
                    <a:cubicBezTo>
                      <a:pt x="958" y="436"/>
                      <a:pt x="1001" y="218"/>
                      <a:pt x="1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>
                <a:off x="4780530" y="566469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44" y="1"/>
                    </a:moveTo>
                    <a:lnTo>
                      <a:pt x="609" y="436"/>
                    </a:lnTo>
                    <a:cubicBezTo>
                      <a:pt x="435" y="392"/>
                      <a:pt x="218" y="392"/>
                      <a:pt x="0" y="349"/>
                    </a:cubicBezTo>
                    <a:lnTo>
                      <a:pt x="0" y="349"/>
                    </a:lnTo>
                    <a:lnTo>
                      <a:pt x="435" y="784"/>
                    </a:lnTo>
                    <a:cubicBezTo>
                      <a:pt x="392" y="958"/>
                      <a:pt x="392" y="1175"/>
                      <a:pt x="348" y="1393"/>
                    </a:cubicBezTo>
                    <a:lnTo>
                      <a:pt x="783" y="958"/>
                    </a:lnTo>
                    <a:cubicBezTo>
                      <a:pt x="957" y="1001"/>
                      <a:pt x="1175" y="1001"/>
                      <a:pt x="1392" y="1088"/>
                    </a:cubicBezTo>
                    <a:lnTo>
                      <a:pt x="1392" y="1045"/>
                    </a:lnTo>
                    <a:lnTo>
                      <a:pt x="957" y="610"/>
                    </a:lnTo>
                    <a:cubicBezTo>
                      <a:pt x="1001" y="436"/>
                      <a:pt x="1001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>
                <a:off x="4256787" y="351635"/>
                <a:ext cx="38509" cy="3959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1" extrusionOk="0">
                    <a:moveTo>
                      <a:pt x="784" y="1"/>
                    </a:moveTo>
                    <a:lnTo>
                      <a:pt x="653" y="697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7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>
                <a:off x="4642639" y="3210"/>
                <a:ext cx="63084" cy="3501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1425" extrusionOk="0">
                    <a:moveTo>
                      <a:pt x="1" y="0"/>
                    </a:moveTo>
                    <a:lnTo>
                      <a:pt x="44" y="43"/>
                    </a:lnTo>
                    <a:cubicBezTo>
                      <a:pt x="218" y="174"/>
                      <a:pt x="349" y="261"/>
                      <a:pt x="523" y="304"/>
                    </a:cubicBezTo>
                    <a:cubicBezTo>
                      <a:pt x="566" y="696"/>
                      <a:pt x="523" y="1044"/>
                      <a:pt x="566" y="1392"/>
                    </a:cubicBezTo>
                    <a:cubicBezTo>
                      <a:pt x="588" y="1414"/>
                      <a:pt x="610" y="1424"/>
                      <a:pt x="626" y="1424"/>
                    </a:cubicBezTo>
                    <a:cubicBezTo>
                      <a:pt x="642" y="1424"/>
                      <a:pt x="653" y="1414"/>
                      <a:pt x="653" y="1392"/>
                    </a:cubicBezTo>
                    <a:cubicBezTo>
                      <a:pt x="914" y="1174"/>
                      <a:pt x="1219" y="913"/>
                      <a:pt x="1436" y="652"/>
                    </a:cubicBezTo>
                    <a:cubicBezTo>
                      <a:pt x="1784" y="739"/>
                      <a:pt x="2132" y="870"/>
                      <a:pt x="2480" y="913"/>
                    </a:cubicBezTo>
                    <a:cubicBezTo>
                      <a:pt x="2494" y="928"/>
                      <a:pt x="2509" y="933"/>
                      <a:pt x="2522" y="933"/>
                    </a:cubicBezTo>
                    <a:cubicBezTo>
                      <a:pt x="2548" y="933"/>
                      <a:pt x="2567" y="913"/>
                      <a:pt x="2567" y="913"/>
                    </a:cubicBezTo>
                    <a:cubicBezTo>
                      <a:pt x="2436" y="609"/>
                      <a:pt x="2306" y="304"/>
                      <a:pt x="2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>
                <a:off x="5111874" y="3210"/>
                <a:ext cx="2781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392" extrusionOk="0">
                    <a:moveTo>
                      <a:pt x="0" y="0"/>
                    </a:moveTo>
                    <a:cubicBezTo>
                      <a:pt x="348" y="435"/>
                      <a:pt x="740" y="913"/>
                      <a:pt x="1131" y="1392"/>
                    </a:cubicBezTo>
                    <a:lnTo>
                      <a:pt x="1131" y="826"/>
                    </a:lnTo>
                    <a:cubicBezTo>
                      <a:pt x="870" y="565"/>
                      <a:pt x="653" y="304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64" name="Google Shape;264;p2"/>
              <p:cNvGrpSpPr/>
              <p:nvPr/>
            </p:nvGrpSpPr>
            <p:grpSpPr>
              <a:xfrm>
                <a:off x="4796872" y="662681"/>
                <a:ext cx="342821" cy="616955"/>
                <a:chOff x="4796872" y="662681"/>
                <a:chExt cx="342821" cy="616955"/>
              </a:xfrm>
            </p:grpSpPr>
            <p:sp>
              <p:nvSpPr>
                <p:cNvPr id="265" name="Google Shape;265;p2"/>
                <p:cNvSpPr/>
                <p:nvPr/>
              </p:nvSpPr>
              <p:spPr>
                <a:xfrm>
                  <a:off x="4992170" y="866014"/>
                  <a:ext cx="147524" cy="217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8867" extrusionOk="0">
                      <a:moveTo>
                        <a:pt x="4719" y="0"/>
                      </a:moveTo>
                      <a:cubicBezTo>
                        <a:pt x="3788" y="0"/>
                        <a:pt x="2897" y="367"/>
                        <a:pt x="2088" y="816"/>
                      </a:cubicBezTo>
                      <a:cubicBezTo>
                        <a:pt x="2044" y="816"/>
                        <a:pt x="2001" y="860"/>
                        <a:pt x="2001" y="903"/>
                      </a:cubicBezTo>
                      <a:cubicBezTo>
                        <a:pt x="1740" y="1034"/>
                        <a:pt x="1522" y="1208"/>
                        <a:pt x="1305" y="1425"/>
                      </a:cubicBezTo>
                      <a:cubicBezTo>
                        <a:pt x="435" y="2426"/>
                        <a:pt x="0" y="3730"/>
                        <a:pt x="87" y="5035"/>
                      </a:cubicBezTo>
                      <a:cubicBezTo>
                        <a:pt x="240" y="7222"/>
                        <a:pt x="2085" y="8867"/>
                        <a:pt x="4219" y="8867"/>
                      </a:cubicBezTo>
                      <a:cubicBezTo>
                        <a:pt x="4505" y="8867"/>
                        <a:pt x="4796" y="8837"/>
                        <a:pt x="5089" y="8776"/>
                      </a:cubicBezTo>
                      <a:cubicBezTo>
                        <a:pt x="5393" y="8689"/>
                        <a:pt x="5698" y="8602"/>
                        <a:pt x="6002" y="8471"/>
                      </a:cubicBezTo>
                      <a:lnTo>
                        <a:pt x="6002" y="251"/>
                      </a:lnTo>
                      <a:cubicBezTo>
                        <a:pt x="5569" y="75"/>
                        <a:pt x="5140" y="0"/>
                        <a:pt x="47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"/>
                <p:cNvSpPr/>
                <p:nvPr/>
              </p:nvSpPr>
              <p:spPr>
                <a:xfrm>
                  <a:off x="5054148" y="662681"/>
                  <a:ext cx="85546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1" h="7153" extrusionOk="0">
                      <a:moveTo>
                        <a:pt x="3480" y="0"/>
                      </a:moveTo>
                      <a:cubicBezTo>
                        <a:pt x="2306" y="305"/>
                        <a:pt x="1262" y="1131"/>
                        <a:pt x="740" y="2218"/>
                      </a:cubicBezTo>
                      <a:cubicBezTo>
                        <a:pt x="1" y="3915"/>
                        <a:pt x="1610" y="5089"/>
                        <a:pt x="1305" y="6785"/>
                      </a:cubicBezTo>
                      <a:cubicBezTo>
                        <a:pt x="1255" y="7013"/>
                        <a:pt x="1439" y="7152"/>
                        <a:pt x="1620" y="7152"/>
                      </a:cubicBezTo>
                      <a:cubicBezTo>
                        <a:pt x="1750" y="7152"/>
                        <a:pt x="1878" y="7080"/>
                        <a:pt x="1914" y="6916"/>
                      </a:cubicBezTo>
                      <a:cubicBezTo>
                        <a:pt x="2175" y="5611"/>
                        <a:pt x="1566" y="4915"/>
                        <a:pt x="1262" y="3697"/>
                      </a:cubicBezTo>
                      <a:cubicBezTo>
                        <a:pt x="827" y="1914"/>
                        <a:pt x="2393" y="1262"/>
                        <a:pt x="3480" y="218"/>
                      </a:cubicBezTo>
                      <a:lnTo>
                        <a:pt x="34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>
                  <a:off x="5066214" y="1103925"/>
                  <a:ext cx="73479" cy="17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7150" extrusionOk="0">
                      <a:moveTo>
                        <a:pt x="2030" y="1"/>
                      </a:moveTo>
                      <a:cubicBezTo>
                        <a:pt x="1897" y="1"/>
                        <a:pt x="1765" y="83"/>
                        <a:pt x="1728" y="269"/>
                      </a:cubicBezTo>
                      <a:cubicBezTo>
                        <a:pt x="1467" y="1530"/>
                        <a:pt x="2076" y="2226"/>
                        <a:pt x="2380" y="3444"/>
                      </a:cubicBezTo>
                      <a:cubicBezTo>
                        <a:pt x="2859" y="5271"/>
                        <a:pt x="1162" y="5923"/>
                        <a:pt x="75" y="7010"/>
                      </a:cubicBezTo>
                      <a:cubicBezTo>
                        <a:pt x="0" y="7048"/>
                        <a:pt x="54" y="7150"/>
                        <a:pt x="126" y="7150"/>
                      </a:cubicBezTo>
                      <a:cubicBezTo>
                        <a:pt x="138" y="7150"/>
                        <a:pt x="150" y="7147"/>
                        <a:pt x="162" y="7141"/>
                      </a:cubicBezTo>
                      <a:cubicBezTo>
                        <a:pt x="1380" y="6836"/>
                        <a:pt x="2380" y="6010"/>
                        <a:pt x="2902" y="4923"/>
                      </a:cubicBezTo>
                      <a:cubicBezTo>
                        <a:pt x="2946" y="4836"/>
                        <a:pt x="2946" y="4749"/>
                        <a:pt x="2989" y="4662"/>
                      </a:cubicBezTo>
                      <a:lnTo>
                        <a:pt x="2989" y="3270"/>
                      </a:lnTo>
                      <a:cubicBezTo>
                        <a:pt x="2728" y="2313"/>
                        <a:pt x="2163" y="1487"/>
                        <a:pt x="2337" y="399"/>
                      </a:cubicBezTo>
                      <a:cubicBezTo>
                        <a:pt x="2387" y="150"/>
                        <a:pt x="2208" y="1"/>
                        <a:pt x="20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>
                  <a:off x="4892764" y="727460"/>
                  <a:ext cx="114962" cy="160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6512" extrusionOk="0">
                      <a:moveTo>
                        <a:pt x="867" y="0"/>
                      </a:moveTo>
                      <a:cubicBezTo>
                        <a:pt x="827" y="0"/>
                        <a:pt x="779" y="22"/>
                        <a:pt x="740" y="61"/>
                      </a:cubicBezTo>
                      <a:cubicBezTo>
                        <a:pt x="131" y="1105"/>
                        <a:pt x="0" y="2409"/>
                        <a:pt x="392" y="3540"/>
                      </a:cubicBezTo>
                      <a:cubicBezTo>
                        <a:pt x="1087" y="5280"/>
                        <a:pt x="3001" y="4976"/>
                        <a:pt x="4002" y="6367"/>
                      </a:cubicBezTo>
                      <a:cubicBezTo>
                        <a:pt x="4065" y="6469"/>
                        <a:pt x="4155" y="6511"/>
                        <a:pt x="4245" y="6511"/>
                      </a:cubicBezTo>
                      <a:cubicBezTo>
                        <a:pt x="4461" y="6511"/>
                        <a:pt x="4677" y="6265"/>
                        <a:pt x="4523" y="6019"/>
                      </a:cubicBezTo>
                      <a:cubicBezTo>
                        <a:pt x="3784" y="4932"/>
                        <a:pt x="2871" y="4845"/>
                        <a:pt x="1827" y="4236"/>
                      </a:cubicBezTo>
                      <a:cubicBezTo>
                        <a:pt x="174" y="3279"/>
                        <a:pt x="914" y="1627"/>
                        <a:pt x="957" y="104"/>
                      </a:cubicBezTo>
                      <a:cubicBezTo>
                        <a:pt x="957" y="33"/>
                        <a:pt x="917" y="0"/>
                        <a:pt x="8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>
                  <a:off x="4796872" y="933276"/>
                  <a:ext cx="179643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0" h="3060" extrusionOk="0">
                      <a:moveTo>
                        <a:pt x="89" y="1"/>
                      </a:moveTo>
                      <a:cubicBezTo>
                        <a:pt x="35" y="1"/>
                        <a:pt x="1" y="62"/>
                        <a:pt x="31" y="124"/>
                      </a:cubicBezTo>
                      <a:cubicBezTo>
                        <a:pt x="336" y="1341"/>
                        <a:pt x="1119" y="2298"/>
                        <a:pt x="2249" y="2864"/>
                      </a:cubicBezTo>
                      <a:cubicBezTo>
                        <a:pt x="2572" y="3004"/>
                        <a:pt x="2874" y="3060"/>
                        <a:pt x="3164" y="3060"/>
                      </a:cubicBezTo>
                      <a:cubicBezTo>
                        <a:pt x="4262" y="3060"/>
                        <a:pt x="5178" y="2259"/>
                        <a:pt x="6336" y="2259"/>
                      </a:cubicBezTo>
                      <a:cubicBezTo>
                        <a:pt x="6478" y="2259"/>
                        <a:pt x="6623" y="2271"/>
                        <a:pt x="6773" y="2298"/>
                      </a:cubicBezTo>
                      <a:cubicBezTo>
                        <a:pt x="6802" y="2304"/>
                        <a:pt x="6829" y="2307"/>
                        <a:pt x="6855" y="2307"/>
                      </a:cubicBezTo>
                      <a:cubicBezTo>
                        <a:pt x="7222" y="2307"/>
                        <a:pt x="7309" y="1770"/>
                        <a:pt x="6903" y="1689"/>
                      </a:cubicBezTo>
                      <a:cubicBezTo>
                        <a:pt x="6690" y="1645"/>
                        <a:pt x="6491" y="1626"/>
                        <a:pt x="6303" y="1626"/>
                      </a:cubicBezTo>
                      <a:cubicBezTo>
                        <a:pt x="5379" y="1626"/>
                        <a:pt x="4704" y="2089"/>
                        <a:pt x="3728" y="2342"/>
                      </a:cubicBezTo>
                      <a:cubicBezTo>
                        <a:pt x="3523" y="2390"/>
                        <a:pt x="3333" y="2413"/>
                        <a:pt x="3156" y="2413"/>
                      </a:cubicBezTo>
                      <a:cubicBezTo>
                        <a:pt x="1750" y="2413"/>
                        <a:pt x="1127" y="1002"/>
                        <a:pt x="162" y="37"/>
                      </a:cubicBezTo>
                      <a:cubicBezTo>
                        <a:pt x="136" y="11"/>
                        <a:pt x="111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>
                  <a:off x="4860693" y="1070773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6217" y="0"/>
                      </a:moveTo>
                      <a:cubicBezTo>
                        <a:pt x="6162" y="0"/>
                        <a:pt x="6104" y="16"/>
                        <a:pt x="6046" y="52"/>
                      </a:cubicBezTo>
                      <a:cubicBezTo>
                        <a:pt x="4959" y="792"/>
                        <a:pt x="4915" y="1705"/>
                        <a:pt x="4263" y="2792"/>
                      </a:cubicBezTo>
                      <a:cubicBezTo>
                        <a:pt x="3764" y="3631"/>
                        <a:pt x="3076" y="3832"/>
                        <a:pt x="2317" y="3832"/>
                      </a:cubicBezTo>
                      <a:cubicBezTo>
                        <a:pt x="1619" y="3832"/>
                        <a:pt x="860" y="3662"/>
                        <a:pt x="131" y="3662"/>
                      </a:cubicBezTo>
                      <a:cubicBezTo>
                        <a:pt x="44" y="3662"/>
                        <a:pt x="0" y="3793"/>
                        <a:pt x="87" y="3836"/>
                      </a:cubicBezTo>
                      <a:cubicBezTo>
                        <a:pt x="733" y="4213"/>
                        <a:pt x="1479" y="4407"/>
                        <a:pt x="2222" y="4407"/>
                      </a:cubicBezTo>
                      <a:cubicBezTo>
                        <a:pt x="2680" y="4407"/>
                        <a:pt x="3136" y="4333"/>
                        <a:pt x="3567" y="4184"/>
                      </a:cubicBezTo>
                      <a:cubicBezTo>
                        <a:pt x="5307" y="3488"/>
                        <a:pt x="5002" y="1574"/>
                        <a:pt x="6394" y="574"/>
                      </a:cubicBezTo>
                      <a:cubicBezTo>
                        <a:pt x="6684" y="393"/>
                        <a:pt x="6491" y="0"/>
                        <a:pt x="62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>
                  <a:off x="4978260" y="671896"/>
                  <a:ext cx="72226" cy="180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7360" extrusionOk="0">
                      <a:moveTo>
                        <a:pt x="1829" y="0"/>
                      </a:moveTo>
                      <a:cubicBezTo>
                        <a:pt x="1811" y="0"/>
                        <a:pt x="1795" y="6"/>
                        <a:pt x="1784" y="17"/>
                      </a:cubicBezTo>
                      <a:cubicBezTo>
                        <a:pt x="783" y="756"/>
                        <a:pt x="131" y="1887"/>
                        <a:pt x="44" y="3105"/>
                      </a:cubicBezTo>
                      <a:cubicBezTo>
                        <a:pt x="1" y="4975"/>
                        <a:pt x="1914" y="5410"/>
                        <a:pt x="2262" y="7106"/>
                      </a:cubicBezTo>
                      <a:cubicBezTo>
                        <a:pt x="2301" y="7280"/>
                        <a:pt x="2443" y="7360"/>
                        <a:pt x="2585" y="7360"/>
                      </a:cubicBezTo>
                      <a:cubicBezTo>
                        <a:pt x="2762" y="7360"/>
                        <a:pt x="2939" y="7236"/>
                        <a:pt x="2915" y="7019"/>
                      </a:cubicBezTo>
                      <a:cubicBezTo>
                        <a:pt x="2654" y="5714"/>
                        <a:pt x="1827" y="5279"/>
                        <a:pt x="1088" y="4279"/>
                      </a:cubicBezTo>
                      <a:cubicBezTo>
                        <a:pt x="1" y="2757"/>
                        <a:pt x="1305" y="1495"/>
                        <a:pt x="1914" y="147"/>
                      </a:cubicBezTo>
                      <a:cubicBezTo>
                        <a:pt x="1947" y="49"/>
                        <a:pt x="1882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>
                  <a:off x="4829704" y="816323"/>
                  <a:ext cx="152684" cy="11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04" extrusionOk="0">
                      <a:moveTo>
                        <a:pt x="288" y="0"/>
                      </a:moveTo>
                      <a:cubicBezTo>
                        <a:pt x="250" y="0"/>
                        <a:pt x="218" y="33"/>
                        <a:pt x="218" y="98"/>
                      </a:cubicBezTo>
                      <a:cubicBezTo>
                        <a:pt x="0" y="1316"/>
                        <a:pt x="348" y="2534"/>
                        <a:pt x="1174" y="3447"/>
                      </a:cubicBezTo>
                      <a:cubicBezTo>
                        <a:pt x="2479" y="4796"/>
                        <a:pt x="4132" y="3795"/>
                        <a:pt x="5567" y="4752"/>
                      </a:cubicBezTo>
                      <a:cubicBezTo>
                        <a:pt x="5625" y="4788"/>
                        <a:pt x="5682" y="4804"/>
                        <a:pt x="5737" y="4804"/>
                      </a:cubicBezTo>
                      <a:cubicBezTo>
                        <a:pt x="6012" y="4804"/>
                        <a:pt x="6213" y="4404"/>
                        <a:pt x="5959" y="4187"/>
                      </a:cubicBezTo>
                      <a:cubicBezTo>
                        <a:pt x="4871" y="3447"/>
                        <a:pt x="3958" y="3708"/>
                        <a:pt x="2740" y="3534"/>
                      </a:cubicBezTo>
                      <a:cubicBezTo>
                        <a:pt x="870" y="3273"/>
                        <a:pt x="913" y="1490"/>
                        <a:pt x="392" y="98"/>
                      </a:cubicBezTo>
                      <a:cubicBezTo>
                        <a:pt x="370" y="33"/>
                        <a:pt x="326" y="0"/>
                        <a:pt x="2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>
                  <a:off x="4805252" y="1027103"/>
                  <a:ext cx="184435" cy="6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5" h="2831" extrusionOk="0">
                      <a:moveTo>
                        <a:pt x="7078" y="0"/>
                      </a:moveTo>
                      <a:cubicBezTo>
                        <a:pt x="7066" y="0"/>
                        <a:pt x="7053" y="1"/>
                        <a:pt x="7041" y="2"/>
                      </a:cubicBezTo>
                      <a:cubicBezTo>
                        <a:pt x="5736" y="263"/>
                        <a:pt x="5301" y="1046"/>
                        <a:pt x="4301" y="1786"/>
                      </a:cubicBezTo>
                      <a:cubicBezTo>
                        <a:pt x="3879" y="2087"/>
                        <a:pt x="3478" y="2204"/>
                        <a:pt x="3090" y="2204"/>
                      </a:cubicBezTo>
                      <a:cubicBezTo>
                        <a:pt x="2074" y="2204"/>
                        <a:pt x="1144" y="1400"/>
                        <a:pt x="169" y="959"/>
                      </a:cubicBezTo>
                      <a:cubicBezTo>
                        <a:pt x="151" y="953"/>
                        <a:pt x="135" y="951"/>
                        <a:pt x="120" y="951"/>
                      </a:cubicBezTo>
                      <a:cubicBezTo>
                        <a:pt x="28" y="951"/>
                        <a:pt x="1" y="1058"/>
                        <a:pt x="38" y="1133"/>
                      </a:cubicBezTo>
                      <a:cubicBezTo>
                        <a:pt x="778" y="2134"/>
                        <a:pt x="1908" y="2743"/>
                        <a:pt x="3126" y="2829"/>
                      </a:cubicBezTo>
                      <a:cubicBezTo>
                        <a:pt x="3147" y="2830"/>
                        <a:pt x="3168" y="2830"/>
                        <a:pt x="3189" y="2830"/>
                      </a:cubicBezTo>
                      <a:cubicBezTo>
                        <a:pt x="5006" y="2830"/>
                        <a:pt x="5450" y="955"/>
                        <a:pt x="7128" y="611"/>
                      </a:cubicBezTo>
                      <a:cubicBezTo>
                        <a:pt x="7505" y="528"/>
                        <a:pt x="7397" y="0"/>
                        <a:pt x="707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4949409" y="1097363"/>
                  <a:ext cx="121376" cy="145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5930" extrusionOk="0">
                      <a:moveTo>
                        <a:pt x="4525" y="0"/>
                      </a:moveTo>
                      <a:cubicBezTo>
                        <a:pt x="4434" y="0"/>
                        <a:pt x="4339" y="43"/>
                        <a:pt x="4263" y="144"/>
                      </a:cubicBezTo>
                      <a:cubicBezTo>
                        <a:pt x="3523" y="1232"/>
                        <a:pt x="3828" y="2102"/>
                        <a:pt x="3610" y="3319"/>
                      </a:cubicBezTo>
                      <a:cubicBezTo>
                        <a:pt x="3349" y="5190"/>
                        <a:pt x="1523" y="5146"/>
                        <a:pt x="131" y="5668"/>
                      </a:cubicBezTo>
                      <a:cubicBezTo>
                        <a:pt x="0" y="5712"/>
                        <a:pt x="44" y="5842"/>
                        <a:pt x="131" y="5886"/>
                      </a:cubicBezTo>
                      <a:cubicBezTo>
                        <a:pt x="328" y="5915"/>
                        <a:pt x="527" y="5929"/>
                        <a:pt x="727" y="5929"/>
                      </a:cubicBezTo>
                      <a:cubicBezTo>
                        <a:pt x="1719" y="5929"/>
                        <a:pt x="2720" y="5573"/>
                        <a:pt x="3480" y="4885"/>
                      </a:cubicBezTo>
                      <a:cubicBezTo>
                        <a:pt x="4828" y="3624"/>
                        <a:pt x="3828" y="1928"/>
                        <a:pt x="4785" y="492"/>
                      </a:cubicBezTo>
                      <a:cubicBezTo>
                        <a:pt x="4938" y="246"/>
                        <a:pt x="4744" y="0"/>
                        <a:pt x="45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5" name="Google Shape;275;p2"/>
              <p:cNvSpPr/>
              <p:nvPr/>
            </p:nvSpPr>
            <p:spPr>
              <a:xfrm>
                <a:off x="4397872" y="939518"/>
                <a:ext cx="38509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6" extrusionOk="0">
                    <a:moveTo>
                      <a:pt x="784" y="0"/>
                    </a:moveTo>
                    <a:lnTo>
                      <a:pt x="653" y="652"/>
                    </a:lnTo>
                    <a:lnTo>
                      <a:pt x="1" y="783"/>
                    </a:lnTo>
                    <a:lnTo>
                      <a:pt x="653" y="913"/>
                    </a:lnTo>
                    <a:lnTo>
                      <a:pt x="784" y="1566"/>
                    </a:lnTo>
                    <a:lnTo>
                      <a:pt x="914" y="913"/>
                    </a:lnTo>
                    <a:lnTo>
                      <a:pt x="1567" y="783"/>
                    </a:lnTo>
                    <a:lnTo>
                      <a:pt x="914" y="652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2"/>
            <p:cNvGrpSpPr/>
            <p:nvPr/>
          </p:nvGrpSpPr>
          <p:grpSpPr>
            <a:xfrm>
              <a:off x="4610920" y="4556852"/>
              <a:ext cx="1035835" cy="370163"/>
              <a:chOff x="1905231" y="4466227"/>
              <a:chExt cx="1035835" cy="370163"/>
            </a:xfrm>
          </p:grpSpPr>
          <p:sp>
            <p:nvSpPr>
              <p:cNvPr id="277" name="Google Shape;277;p2"/>
              <p:cNvSpPr/>
              <p:nvPr/>
            </p:nvSpPr>
            <p:spPr>
              <a:xfrm>
                <a:off x="2729426" y="4599227"/>
                <a:ext cx="98349" cy="96211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3915" extrusionOk="0">
                    <a:moveTo>
                      <a:pt x="87" y="1"/>
                    </a:moveTo>
                    <a:cubicBezTo>
                      <a:pt x="0" y="44"/>
                      <a:pt x="0" y="88"/>
                      <a:pt x="87" y="131"/>
                    </a:cubicBezTo>
                    <a:lnTo>
                      <a:pt x="1131" y="1914"/>
                    </a:lnTo>
                    <a:cubicBezTo>
                      <a:pt x="739" y="2523"/>
                      <a:pt x="478" y="3219"/>
                      <a:pt x="87" y="3828"/>
                    </a:cubicBezTo>
                    <a:cubicBezTo>
                      <a:pt x="87" y="3828"/>
                      <a:pt x="87" y="3828"/>
                      <a:pt x="87" y="3871"/>
                    </a:cubicBezTo>
                    <a:cubicBezTo>
                      <a:pt x="87" y="3893"/>
                      <a:pt x="109" y="3904"/>
                      <a:pt x="131" y="3904"/>
                    </a:cubicBezTo>
                    <a:cubicBezTo>
                      <a:pt x="152" y="3904"/>
                      <a:pt x="174" y="3893"/>
                      <a:pt x="174" y="3871"/>
                    </a:cubicBezTo>
                    <a:lnTo>
                      <a:pt x="2001" y="2784"/>
                    </a:lnTo>
                    <a:cubicBezTo>
                      <a:pt x="2610" y="3176"/>
                      <a:pt x="3306" y="3480"/>
                      <a:pt x="3871" y="3871"/>
                    </a:cubicBezTo>
                    <a:lnTo>
                      <a:pt x="3914" y="3915"/>
                    </a:lnTo>
                    <a:lnTo>
                      <a:pt x="3958" y="3915"/>
                    </a:lnTo>
                    <a:cubicBezTo>
                      <a:pt x="4001" y="3915"/>
                      <a:pt x="4001" y="3828"/>
                      <a:pt x="3958" y="3828"/>
                    </a:cubicBezTo>
                    <a:lnTo>
                      <a:pt x="2871" y="2001"/>
                    </a:lnTo>
                    <a:cubicBezTo>
                      <a:pt x="3262" y="1392"/>
                      <a:pt x="3523" y="696"/>
                      <a:pt x="3958" y="131"/>
                    </a:cubicBezTo>
                    <a:cubicBezTo>
                      <a:pt x="3958" y="88"/>
                      <a:pt x="3958" y="88"/>
                      <a:pt x="3958" y="88"/>
                    </a:cubicBezTo>
                    <a:cubicBezTo>
                      <a:pt x="3958" y="57"/>
                      <a:pt x="3914" y="26"/>
                      <a:pt x="3889" y="26"/>
                    </a:cubicBezTo>
                    <a:cubicBezTo>
                      <a:pt x="3878" y="26"/>
                      <a:pt x="3871" y="31"/>
                      <a:pt x="3871" y="44"/>
                    </a:cubicBezTo>
                    <a:lnTo>
                      <a:pt x="2044" y="1088"/>
                    </a:lnTo>
                    <a:cubicBezTo>
                      <a:pt x="1435" y="696"/>
                      <a:pt x="739" y="435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>
                <a:off x="2513510" y="4582393"/>
                <a:ext cx="51337" cy="50797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67" extrusionOk="0">
                    <a:moveTo>
                      <a:pt x="2028" y="1"/>
                    </a:moveTo>
                    <a:cubicBezTo>
                      <a:pt x="2012" y="1"/>
                      <a:pt x="2001" y="11"/>
                      <a:pt x="2001" y="33"/>
                    </a:cubicBezTo>
                    <a:lnTo>
                      <a:pt x="1044" y="555"/>
                    </a:lnTo>
                    <a:cubicBezTo>
                      <a:pt x="740" y="381"/>
                      <a:pt x="392" y="207"/>
                      <a:pt x="44" y="33"/>
                    </a:cubicBezTo>
                    <a:cubicBezTo>
                      <a:pt x="0" y="33"/>
                      <a:pt x="0" y="77"/>
                      <a:pt x="44" y="77"/>
                    </a:cubicBezTo>
                    <a:lnTo>
                      <a:pt x="566" y="1034"/>
                    </a:lnTo>
                    <a:cubicBezTo>
                      <a:pt x="348" y="1381"/>
                      <a:pt x="218" y="1729"/>
                      <a:pt x="44" y="2034"/>
                    </a:cubicBezTo>
                    <a:cubicBezTo>
                      <a:pt x="44" y="2056"/>
                      <a:pt x="55" y="2066"/>
                      <a:pt x="66" y="2066"/>
                    </a:cubicBezTo>
                    <a:cubicBezTo>
                      <a:pt x="77" y="2066"/>
                      <a:pt x="87" y="2056"/>
                      <a:pt x="87" y="2034"/>
                    </a:cubicBezTo>
                    <a:lnTo>
                      <a:pt x="1044" y="1512"/>
                    </a:lnTo>
                    <a:cubicBezTo>
                      <a:pt x="1349" y="1686"/>
                      <a:pt x="1740" y="1860"/>
                      <a:pt x="2045" y="2034"/>
                    </a:cubicBezTo>
                    <a:lnTo>
                      <a:pt x="2088" y="2034"/>
                    </a:lnTo>
                    <a:cubicBezTo>
                      <a:pt x="2088" y="2034"/>
                      <a:pt x="2088" y="1990"/>
                      <a:pt x="2088" y="1990"/>
                    </a:cubicBezTo>
                    <a:lnTo>
                      <a:pt x="1523" y="1034"/>
                    </a:lnTo>
                    <a:cubicBezTo>
                      <a:pt x="1740" y="686"/>
                      <a:pt x="1871" y="338"/>
                      <a:pt x="2088" y="33"/>
                    </a:cubicBezTo>
                    <a:cubicBezTo>
                      <a:pt x="2066" y="11"/>
                      <a:pt x="2045" y="1"/>
                      <a:pt x="2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>
                <a:off x="2601145" y="4709593"/>
                <a:ext cx="52394" cy="50452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053" extrusionOk="0">
                    <a:moveTo>
                      <a:pt x="2067" y="0"/>
                    </a:moveTo>
                    <a:cubicBezTo>
                      <a:pt x="2056" y="0"/>
                      <a:pt x="2045" y="11"/>
                      <a:pt x="2045" y="33"/>
                    </a:cubicBezTo>
                    <a:lnTo>
                      <a:pt x="1088" y="555"/>
                    </a:lnTo>
                    <a:cubicBezTo>
                      <a:pt x="784" y="381"/>
                      <a:pt x="392" y="207"/>
                      <a:pt x="88" y="33"/>
                    </a:cubicBezTo>
                    <a:lnTo>
                      <a:pt x="44" y="33"/>
                    </a:lnTo>
                    <a:cubicBezTo>
                      <a:pt x="44" y="33"/>
                      <a:pt x="1" y="76"/>
                      <a:pt x="44" y="76"/>
                    </a:cubicBezTo>
                    <a:lnTo>
                      <a:pt x="610" y="1033"/>
                    </a:lnTo>
                    <a:cubicBezTo>
                      <a:pt x="392" y="1338"/>
                      <a:pt x="262" y="1729"/>
                      <a:pt x="44" y="2034"/>
                    </a:cubicBezTo>
                    <a:cubicBezTo>
                      <a:pt x="44" y="2034"/>
                      <a:pt x="64" y="2053"/>
                      <a:pt x="89" y="2053"/>
                    </a:cubicBezTo>
                    <a:cubicBezTo>
                      <a:pt x="102" y="2053"/>
                      <a:pt x="117" y="2048"/>
                      <a:pt x="131" y="2034"/>
                    </a:cubicBezTo>
                    <a:lnTo>
                      <a:pt x="1088" y="1512"/>
                    </a:lnTo>
                    <a:cubicBezTo>
                      <a:pt x="1393" y="1686"/>
                      <a:pt x="1741" y="1860"/>
                      <a:pt x="2089" y="2034"/>
                    </a:cubicBezTo>
                    <a:cubicBezTo>
                      <a:pt x="2132" y="2034"/>
                      <a:pt x="2132" y="1990"/>
                      <a:pt x="2089" y="1990"/>
                    </a:cubicBezTo>
                    <a:lnTo>
                      <a:pt x="1567" y="1033"/>
                    </a:lnTo>
                    <a:cubicBezTo>
                      <a:pt x="1741" y="685"/>
                      <a:pt x="1915" y="337"/>
                      <a:pt x="2089" y="33"/>
                    </a:cubicBezTo>
                    <a:cubicBezTo>
                      <a:pt x="2089" y="11"/>
                      <a:pt x="2078" y="0"/>
                      <a:pt x="20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>
                <a:off x="2802095" y="4466227"/>
                <a:ext cx="52394" cy="50452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053" extrusionOk="0">
                    <a:moveTo>
                      <a:pt x="2056" y="0"/>
                    </a:moveTo>
                    <a:cubicBezTo>
                      <a:pt x="2050" y="0"/>
                      <a:pt x="2045" y="5"/>
                      <a:pt x="2045" y="19"/>
                    </a:cubicBezTo>
                    <a:lnTo>
                      <a:pt x="1088" y="541"/>
                    </a:lnTo>
                    <a:cubicBezTo>
                      <a:pt x="783" y="367"/>
                      <a:pt x="392" y="193"/>
                      <a:pt x="88" y="19"/>
                    </a:cubicBezTo>
                    <a:lnTo>
                      <a:pt x="44" y="19"/>
                    </a:lnTo>
                    <a:cubicBezTo>
                      <a:pt x="44" y="19"/>
                      <a:pt x="1" y="63"/>
                      <a:pt x="44" y="63"/>
                    </a:cubicBezTo>
                    <a:lnTo>
                      <a:pt x="609" y="1020"/>
                    </a:lnTo>
                    <a:cubicBezTo>
                      <a:pt x="392" y="1368"/>
                      <a:pt x="262" y="1716"/>
                      <a:pt x="44" y="2020"/>
                    </a:cubicBezTo>
                    <a:cubicBezTo>
                      <a:pt x="66" y="2042"/>
                      <a:pt x="77" y="2053"/>
                      <a:pt x="88" y="2053"/>
                    </a:cubicBezTo>
                    <a:cubicBezTo>
                      <a:pt x="98" y="2053"/>
                      <a:pt x="109" y="2042"/>
                      <a:pt x="131" y="2020"/>
                    </a:cubicBezTo>
                    <a:lnTo>
                      <a:pt x="1044" y="1498"/>
                    </a:lnTo>
                    <a:cubicBezTo>
                      <a:pt x="1392" y="1672"/>
                      <a:pt x="1740" y="1803"/>
                      <a:pt x="2088" y="2020"/>
                    </a:cubicBezTo>
                    <a:cubicBezTo>
                      <a:pt x="2132" y="2020"/>
                      <a:pt x="2132" y="1977"/>
                      <a:pt x="2088" y="1977"/>
                    </a:cubicBezTo>
                    <a:lnTo>
                      <a:pt x="1566" y="1020"/>
                    </a:lnTo>
                    <a:cubicBezTo>
                      <a:pt x="1740" y="672"/>
                      <a:pt x="1914" y="324"/>
                      <a:pt x="2088" y="19"/>
                    </a:cubicBezTo>
                    <a:cubicBezTo>
                      <a:pt x="2088" y="19"/>
                      <a:pt x="2069" y="0"/>
                      <a:pt x="20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>
                <a:off x="2478245" y="4767025"/>
                <a:ext cx="27794" cy="27819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2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348" y="610"/>
                    </a:lnTo>
                    <a:cubicBezTo>
                      <a:pt x="218" y="784"/>
                      <a:pt x="131" y="958"/>
                      <a:pt x="0" y="1132"/>
                    </a:cubicBezTo>
                    <a:lnTo>
                      <a:pt x="44" y="1132"/>
                    </a:lnTo>
                    <a:lnTo>
                      <a:pt x="609" y="827"/>
                    </a:lnTo>
                    <a:cubicBezTo>
                      <a:pt x="783" y="958"/>
                      <a:pt x="957" y="1001"/>
                      <a:pt x="1131" y="1132"/>
                    </a:cubicBezTo>
                    <a:lnTo>
                      <a:pt x="1131" y="1088"/>
                    </a:lnTo>
                    <a:lnTo>
                      <a:pt x="827" y="566"/>
                    </a:lnTo>
                    <a:cubicBezTo>
                      <a:pt x="913" y="392"/>
                      <a:pt x="1000" y="175"/>
                      <a:pt x="1131" y="1"/>
                    </a:cubicBezTo>
                    <a:lnTo>
                      <a:pt x="1087" y="1"/>
                    </a:lnTo>
                    <a:lnTo>
                      <a:pt x="566" y="305"/>
                    </a:lnTo>
                    <a:cubicBezTo>
                      <a:pt x="392" y="218"/>
                      <a:pt x="174" y="13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>
                <a:off x="2913247" y="4652678"/>
                <a:ext cx="27819" cy="27819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1088" y="0"/>
                    </a:moveTo>
                    <a:lnTo>
                      <a:pt x="566" y="348"/>
                    </a:lnTo>
                    <a:cubicBezTo>
                      <a:pt x="349" y="218"/>
                      <a:pt x="175" y="131"/>
                      <a:pt x="1" y="44"/>
                    </a:cubicBezTo>
                    <a:lnTo>
                      <a:pt x="1" y="44"/>
                    </a:lnTo>
                    <a:lnTo>
                      <a:pt x="305" y="609"/>
                    </a:lnTo>
                    <a:cubicBezTo>
                      <a:pt x="218" y="783"/>
                      <a:pt x="131" y="1001"/>
                      <a:pt x="1" y="1131"/>
                    </a:cubicBezTo>
                    <a:lnTo>
                      <a:pt x="44" y="1131"/>
                    </a:lnTo>
                    <a:lnTo>
                      <a:pt x="566" y="827"/>
                    </a:lnTo>
                    <a:cubicBezTo>
                      <a:pt x="784" y="957"/>
                      <a:pt x="958" y="1001"/>
                      <a:pt x="1132" y="1131"/>
                    </a:cubicBezTo>
                    <a:lnTo>
                      <a:pt x="1132" y="1088"/>
                    </a:lnTo>
                    <a:lnTo>
                      <a:pt x="827" y="566"/>
                    </a:lnTo>
                    <a:cubicBezTo>
                      <a:pt x="914" y="392"/>
                      <a:pt x="1001" y="174"/>
                      <a:pt x="1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>
                <a:off x="2774300" y="4787938"/>
                <a:ext cx="27819" cy="27229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08" extrusionOk="0">
                    <a:moveTo>
                      <a:pt x="1099" y="1"/>
                    </a:moveTo>
                    <a:cubicBezTo>
                      <a:pt x="1093" y="1"/>
                      <a:pt x="1088" y="5"/>
                      <a:pt x="1088" y="20"/>
                    </a:cubicBezTo>
                    <a:lnTo>
                      <a:pt x="566" y="324"/>
                    </a:lnTo>
                    <a:cubicBezTo>
                      <a:pt x="392" y="194"/>
                      <a:pt x="175" y="107"/>
                      <a:pt x="1" y="20"/>
                    </a:cubicBezTo>
                    <a:lnTo>
                      <a:pt x="1" y="20"/>
                    </a:lnTo>
                    <a:lnTo>
                      <a:pt x="305" y="585"/>
                    </a:lnTo>
                    <a:cubicBezTo>
                      <a:pt x="218" y="759"/>
                      <a:pt x="131" y="977"/>
                      <a:pt x="1" y="1107"/>
                    </a:cubicBezTo>
                    <a:lnTo>
                      <a:pt x="44" y="1107"/>
                    </a:lnTo>
                    <a:lnTo>
                      <a:pt x="610" y="803"/>
                    </a:lnTo>
                    <a:cubicBezTo>
                      <a:pt x="784" y="933"/>
                      <a:pt x="958" y="1020"/>
                      <a:pt x="1132" y="1107"/>
                    </a:cubicBezTo>
                    <a:lnTo>
                      <a:pt x="827" y="542"/>
                    </a:lnTo>
                    <a:cubicBezTo>
                      <a:pt x="958" y="368"/>
                      <a:pt x="1001" y="150"/>
                      <a:pt x="1132" y="20"/>
                    </a:cubicBezTo>
                    <a:cubicBezTo>
                      <a:pt x="1132" y="20"/>
                      <a:pt x="1112" y="1"/>
                      <a:pt x="10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>
                <a:off x="1905231" y="4631729"/>
                <a:ext cx="208470" cy="204661"/>
              </a:xfrm>
              <a:custGeom>
                <a:avLst/>
                <a:gdLst/>
                <a:ahLst/>
                <a:cxnLst/>
                <a:rect l="l" t="t" r="r" b="b"/>
                <a:pathLst>
                  <a:path w="8483" h="8328" extrusionOk="0">
                    <a:moveTo>
                      <a:pt x="4176" y="1306"/>
                    </a:moveTo>
                    <a:cubicBezTo>
                      <a:pt x="4307" y="1523"/>
                      <a:pt x="4437" y="1741"/>
                      <a:pt x="4524" y="2002"/>
                    </a:cubicBezTo>
                    <a:cubicBezTo>
                      <a:pt x="4742" y="2306"/>
                      <a:pt x="4872" y="2654"/>
                      <a:pt x="5090" y="3002"/>
                    </a:cubicBezTo>
                    <a:cubicBezTo>
                      <a:pt x="5133" y="3176"/>
                      <a:pt x="5264" y="3306"/>
                      <a:pt x="5438" y="3350"/>
                    </a:cubicBezTo>
                    <a:cubicBezTo>
                      <a:pt x="5960" y="3393"/>
                      <a:pt x="6525" y="3480"/>
                      <a:pt x="7047" y="3567"/>
                    </a:cubicBezTo>
                    <a:lnTo>
                      <a:pt x="7177" y="3567"/>
                    </a:lnTo>
                    <a:cubicBezTo>
                      <a:pt x="7047" y="3654"/>
                      <a:pt x="6916" y="3785"/>
                      <a:pt x="6786" y="3959"/>
                    </a:cubicBezTo>
                    <a:lnTo>
                      <a:pt x="6699" y="4089"/>
                    </a:lnTo>
                    <a:cubicBezTo>
                      <a:pt x="6438" y="4350"/>
                      <a:pt x="6177" y="4611"/>
                      <a:pt x="5916" y="4872"/>
                    </a:cubicBezTo>
                    <a:cubicBezTo>
                      <a:pt x="5786" y="4959"/>
                      <a:pt x="5699" y="5133"/>
                      <a:pt x="5742" y="5307"/>
                    </a:cubicBezTo>
                    <a:cubicBezTo>
                      <a:pt x="5829" y="5655"/>
                      <a:pt x="5916" y="6133"/>
                      <a:pt x="6003" y="6394"/>
                    </a:cubicBezTo>
                    <a:cubicBezTo>
                      <a:pt x="6047" y="6612"/>
                      <a:pt x="6134" y="6916"/>
                      <a:pt x="6177" y="7177"/>
                    </a:cubicBezTo>
                    <a:lnTo>
                      <a:pt x="5742" y="6916"/>
                    </a:lnTo>
                    <a:cubicBezTo>
                      <a:pt x="5307" y="6699"/>
                      <a:pt x="4872" y="6438"/>
                      <a:pt x="4394" y="6220"/>
                    </a:cubicBezTo>
                    <a:cubicBezTo>
                      <a:pt x="4329" y="6177"/>
                      <a:pt x="4263" y="6155"/>
                      <a:pt x="4198" y="6155"/>
                    </a:cubicBezTo>
                    <a:cubicBezTo>
                      <a:pt x="4133" y="6155"/>
                      <a:pt x="4068" y="6177"/>
                      <a:pt x="4002" y="6220"/>
                    </a:cubicBezTo>
                    <a:cubicBezTo>
                      <a:pt x="3567" y="6438"/>
                      <a:pt x="3089" y="6699"/>
                      <a:pt x="2654" y="6916"/>
                    </a:cubicBezTo>
                    <a:lnTo>
                      <a:pt x="2219" y="7177"/>
                    </a:lnTo>
                    <a:cubicBezTo>
                      <a:pt x="2263" y="6916"/>
                      <a:pt x="2350" y="6655"/>
                      <a:pt x="2437" y="6394"/>
                    </a:cubicBezTo>
                    <a:cubicBezTo>
                      <a:pt x="2524" y="6003"/>
                      <a:pt x="2611" y="5655"/>
                      <a:pt x="2654" y="5307"/>
                    </a:cubicBezTo>
                    <a:cubicBezTo>
                      <a:pt x="2698" y="5133"/>
                      <a:pt x="2611" y="4959"/>
                      <a:pt x="2524" y="4872"/>
                    </a:cubicBezTo>
                    <a:cubicBezTo>
                      <a:pt x="2219" y="4611"/>
                      <a:pt x="1915" y="4350"/>
                      <a:pt x="1654" y="4046"/>
                    </a:cubicBezTo>
                    <a:lnTo>
                      <a:pt x="1567" y="3959"/>
                    </a:lnTo>
                    <a:cubicBezTo>
                      <a:pt x="1436" y="3785"/>
                      <a:pt x="1306" y="3654"/>
                      <a:pt x="1175" y="3524"/>
                    </a:cubicBezTo>
                    <a:lnTo>
                      <a:pt x="1306" y="3524"/>
                    </a:lnTo>
                    <a:cubicBezTo>
                      <a:pt x="1828" y="3437"/>
                      <a:pt x="2393" y="3393"/>
                      <a:pt x="2915" y="3350"/>
                    </a:cubicBezTo>
                    <a:cubicBezTo>
                      <a:pt x="3089" y="3306"/>
                      <a:pt x="3263" y="3176"/>
                      <a:pt x="3306" y="3002"/>
                    </a:cubicBezTo>
                    <a:cubicBezTo>
                      <a:pt x="3524" y="2654"/>
                      <a:pt x="3698" y="2306"/>
                      <a:pt x="3828" y="2002"/>
                    </a:cubicBezTo>
                    <a:cubicBezTo>
                      <a:pt x="3959" y="1741"/>
                      <a:pt x="4089" y="1523"/>
                      <a:pt x="4176" y="1306"/>
                    </a:cubicBezTo>
                    <a:close/>
                    <a:moveTo>
                      <a:pt x="4263" y="1"/>
                    </a:moveTo>
                    <a:cubicBezTo>
                      <a:pt x="4046" y="1"/>
                      <a:pt x="3872" y="131"/>
                      <a:pt x="3785" y="305"/>
                    </a:cubicBezTo>
                    <a:cubicBezTo>
                      <a:pt x="3524" y="697"/>
                      <a:pt x="3306" y="1132"/>
                      <a:pt x="3089" y="1567"/>
                    </a:cubicBezTo>
                    <a:cubicBezTo>
                      <a:pt x="2959" y="1871"/>
                      <a:pt x="2828" y="2176"/>
                      <a:pt x="2654" y="2436"/>
                    </a:cubicBezTo>
                    <a:cubicBezTo>
                      <a:pt x="2176" y="2480"/>
                      <a:pt x="1697" y="2567"/>
                      <a:pt x="1262" y="2654"/>
                    </a:cubicBezTo>
                    <a:lnTo>
                      <a:pt x="479" y="2741"/>
                    </a:lnTo>
                    <a:cubicBezTo>
                      <a:pt x="218" y="2784"/>
                      <a:pt x="1" y="3002"/>
                      <a:pt x="1" y="3263"/>
                    </a:cubicBezTo>
                    <a:cubicBezTo>
                      <a:pt x="1" y="3437"/>
                      <a:pt x="88" y="3611"/>
                      <a:pt x="218" y="3741"/>
                    </a:cubicBezTo>
                    <a:cubicBezTo>
                      <a:pt x="305" y="3828"/>
                      <a:pt x="392" y="3915"/>
                      <a:pt x="523" y="4002"/>
                    </a:cubicBezTo>
                    <a:lnTo>
                      <a:pt x="610" y="4089"/>
                    </a:lnTo>
                    <a:cubicBezTo>
                      <a:pt x="740" y="4220"/>
                      <a:pt x="871" y="4350"/>
                      <a:pt x="1001" y="4524"/>
                    </a:cubicBezTo>
                    <a:lnTo>
                      <a:pt x="1088" y="4611"/>
                    </a:lnTo>
                    <a:cubicBezTo>
                      <a:pt x="1306" y="4872"/>
                      <a:pt x="1523" y="5133"/>
                      <a:pt x="1784" y="5351"/>
                    </a:cubicBezTo>
                    <a:cubicBezTo>
                      <a:pt x="1741" y="5611"/>
                      <a:pt x="1654" y="5872"/>
                      <a:pt x="1610" y="6133"/>
                    </a:cubicBezTo>
                    <a:cubicBezTo>
                      <a:pt x="1436" y="6655"/>
                      <a:pt x="1349" y="7177"/>
                      <a:pt x="1306" y="7743"/>
                    </a:cubicBezTo>
                    <a:cubicBezTo>
                      <a:pt x="1275" y="8078"/>
                      <a:pt x="1565" y="8328"/>
                      <a:pt x="1861" y="8328"/>
                    </a:cubicBezTo>
                    <a:cubicBezTo>
                      <a:pt x="1987" y="8328"/>
                      <a:pt x="2115" y="8282"/>
                      <a:pt x="2219" y="8178"/>
                    </a:cubicBezTo>
                    <a:cubicBezTo>
                      <a:pt x="2524" y="8004"/>
                      <a:pt x="2785" y="7873"/>
                      <a:pt x="3132" y="7656"/>
                    </a:cubicBezTo>
                    <a:cubicBezTo>
                      <a:pt x="3480" y="7482"/>
                      <a:pt x="3828" y="7264"/>
                      <a:pt x="4220" y="7047"/>
                    </a:cubicBezTo>
                    <a:cubicBezTo>
                      <a:pt x="4611" y="7264"/>
                      <a:pt x="5046" y="7482"/>
                      <a:pt x="5351" y="7656"/>
                    </a:cubicBezTo>
                    <a:cubicBezTo>
                      <a:pt x="5612" y="7830"/>
                      <a:pt x="5916" y="8004"/>
                      <a:pt x="6220" y="8178"/>
                    </a:cubicBezTo>
                    <a:cubicBezTo>
                      <a:pt x="6351" y="8265"/>
                      <a:pt x="6481" y="8308"/>
                      <a:pt x="6612" y="8308"/>
                    </a:cubicBezTo>
                    <a:lnTo>
                      <a:pt x="6742" y="8308"/>
                    </a:lnTo>
                    <a:cubicBezTo>
                      <a:pt x="7003" y="8265"/>
                      <a:pt x="7177" y="8047"/>
                      <a:pt x="7177" y="7786"/>
                    </a:cubicBezTo>
                    <a:cubicBezTo>
                      <a:pt x="7090" y="7221"/>
                      <a:pt x="7003" y="6699"/>
                      <a:pt x="6829" y="6133"/>
                    </a:cubicBezTo>
                    <a:cubicBezTo>
                      <a:pt x="6786" y="5872"/>
                      <a:pt x="6699" y="5655"/>
                      <a:pt x="6655" y="5394"/>
                    </a:cubicBezTo>
                    <a:cubicBezTo>
                      <a:pt x="6916" y="5133"/>
                      <a:pt x="7134" y="4916"/>
                      <a:pt x="7351" y="4655"/>
                    </a:cubicBezTo>
                    <a:lnTo>
                      <a:pt x="7438" y="4568"/>
                    </a:lnTo>
                    <a:cubicBezTo>
                      <a:pt x="7569" y="4394"/>
                      <a:pt x="7699" y="4263"/>
                      <a:pt x="7873" y="4133"/>
                    </a:cubicBezTo>
                    <a:lnTo>
                      <a:pt x="7960" y="4046"/>
                    </a:lnTo>
                    <a:cubicBezTo>
                      <a:pt x="8047" y="3959"/>
                      <a:pt x="8134" y="3872"/>
                      <a:pt x="8265" y="3741"/>
                    </a:cubicBezTo>
                    <a:cubicBezTo>
                      <a:pt x="8395" y="3654"/>
                      <a:pt x="8482" y="3480"/>
                      <a:pt x="8439" y="3306"/>
                    </a:cubicBezTo>
                    <a:cubicBezTo>
                      <a:pt x="8439" y="3002"/>
                      <a:pt x="8221" y="2828"/>
                      <a:pt x="8004" y="2784"/>
                    </a:cubicBezTo>
                    <a:lnTo>
                      <a:pt x="7221" y="2654"/>
                    </a:lnTo>
                    <a:cubicBezTo>
                      <a:pt x="6742" y="2610"/>
                      <a:pt x="6264" y="2523"/>
                      <a:pt x="5786" y="2480"/>
                    </a:cubicBezTo>
                    <a:cubicBezTo>
                      <a:pt x="5655" y="2219"/>
                      <a:pt x="5481" y="1915"/>
                      <a:pt x="5351" y="1610"/>
                    </a:cubicBezTo>
                    <a:cubicBezTo>
                      <a:pt x="5133" y="1175"/>
                      <a:pt x="4916" y="740"/>
                      <a:pt x="4698" y="349"/>
                    </a:cubicBezTo>
                    <a:cubicBezTo>
                      <a:pt x="4611" y="131"/>
                      <a:pt x="4437" y="1"/>
                      <a:pt x="4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" name="Google Shape;285;p2"/>
            <p:cNvGrpSpPr/>
            <p:nvPr/>
          </p:nvGrpSpPr>
          <p:grpSpPr>
            <a:xfrm>
              <a:off x="1639167" y="4582427"/>
              <a:ext cx="2539405" cy="559800"/>
              <a:chOff x="61589" y="4660148"/>
              <a:chExt cx="2186880" cy="482088"/>
            </a:xfrm>
          </p:grpSpPr>
          <p:sp>
            <p:nvSpPr>
              <p:cNvPr id="286" name="Google Shape;286;p2"/>
              <p:cNvSpPr/>
              <p:nvPr/>
            </p:nvSpPr>
            <p:spPr>
              <a:xfrm>
                <a:off x="64784" y="4923076"/>
                <a:ext cx="74855" cy="74585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35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1001"/>
                      <a:pt x="349" y="1045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175" y="1306"/>
                    </a:cubicBezTo>
                    <a:cubicBezTo>
                      <a:pt x="262" y="1393"/>
                      <a:pt x="305" y="1436"/>
                      <a:pt x="392" y="1523"/>
                    </a:cubicBezTo>
                    <a:cubicBezTo>
                      <a:pt x="479" y="1654"/>
                      <a:pt x="609" y="1784"/>
                      <a:pt x="740" y="1915"/>
                    </a:cubicBezTo>
                    <a:cubicBezTo>
                      <a:pt x="653" y="2263"/>
                      <a:pt x="566" y="2611"/>
                      <a:pt x="523" y="2959"/>
                    </a:cubicBezTo>
                    <a:cubicBezTo>
                      <a:pt x="523" y="2980"/>
                      <a:pt x="533" y="2991"/>
                      <a:pt x="550" y="2991"/>
                    </a:cubicBezTo>
                    <a:cubicBezTo>
                      <a:pt x="566" y="2991"/>
                      <a:pt x="588" y="2980"/>
                      <a:pt x="609" y="2959"/>
                    </a:cubicBezTo>
                    <a:cubicBezTo>
                      <a:pt x="914" y="2785"/>
                      <a:pt x="1218" y="2611"/>
                      <a:pt x="1523" y="2437"/>
                    </a:cubicBezTo>
                    <a:cubicBezTo>
                      <a:pt x="1871" y="2611"/>
                      <a:pt x="2175" y="2785"/>
                      <a:pt x="2480" y="3002"/>
                    </a:cubicBezTo>
                    <a:cubicBezTo>
                      <a:pt x="2480" y="3024"/>
                      <a:pt x="2501" y="3035"/>
                      <a:pt x="2523" y="3035"/>
                    </a:cubicBezTo>
                    <a:cubicBezTo>
                      <a:pt x="2545" y="3035"/>
                      <a:pt x="2567" y="3024"/>
                      <a:pt x="2567" y="3002"/>
                    </a:cubicBezTo>
                    <a:cubicBezTo>
                      <a:pt x="2480" y="2654"/>
                      <a:pt x="2393" y="2306"/>
                      <a:pt x="2306" y="1958"/>
                    </a:cubicBezTo>
                    <a:cubicBezTo>
                      <a:pt x="2436" y="1828"/>
                      <a:pt x="2567" y="1697"/>
                      <a:pt x="2654" y="1567"/>
                    </a:cubicBezTo>
                    <a:cubicBezTo>
                      <a:pt x="2697" y="1480"/>
                      <a:pt x="2784" y="1436"/>
                      <a:pt x="2828" y="1393"/>
                    </a:cubicBezTo>
                    <a:cubicBezTo>
                      <a:pt x="2915" y="1306"/>
                      <a:pt x="2958" y="1262"/>
                      <a:pt x="3002" y="1219"/>
                    </a:cubicBezTo>
                    <a:cubicBezTo>
                      <a:pt x="3045" y="1219"/>
                      <a:pt x="3045" y="1132"/>
                      <a:pt x="3002" y="1132"/>
                    </a:cubicBezTo>
                    <a:cubicBezTo>
                      <a:pt x="2654" y="1088"/>
                      <a:pt x="2349" y="1045"/>
                      <a:pt x="2001" y="1001"/>
                    </a:cubicBezTo>
                    <a:cubicBezTo>
                      <a:pt x="2001" y="1001"/>
                      <a:pt x="2001" y="958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>
                <a:off x="190903" y="4705047"/>
                <a:ext cx="73578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3165" extrusionOk="0">
                    <a:moveTo>
                      <a:pt x="1175" y="0"/>
                    </a:moveTo>
                    <a:lnTo>
                      <a:pt x="1175" y="44"/>
                    </a:lnTo>
                    <a:cubicBezTo>
                      <a:pt x="1088" y="392"/>
                      <a:pt x="1045" y="740"/>
                      <a:pt x="958" y="1088"/>
                    </a:cubicBezTo>
                    <a:cubicBezTo>
                      <a:pt x="653" y="1175"/>
                      <a:pt x="349" y="1305"/>
                      <a:pt x="44" y="1436"/>
                    </a:cubicBezTo>
                    <a:cubicBezTo>
                      <a:pt x="1" y="1436"/>
                      <a:pt x="1" y="1523"/>
                      <a:pt x="44" y="1523"/>
                    </a:cubicBezTo>
                    <a:cubicBezTo>
                      <a:pt x="88" y="1566"/>
                      <a:pt x="131" y="1610"/>
                      <a:pt x="218" y="1653"/>
                    </a:cubicBezTo>
                    <a:cubicBezTo>
                      <a:pt x="305" y="1697"/>
                      <a:pt x="349" y="1740"/>
                      <a:pt x="436" y="1784"/>
                    </a:cubicBezTo>
                    <a:cubicBezTo>
                      <a:pt x="566" y="1871"/>
                      <a:pt x="740" y="1958"/>
                      <a:pt x="914" y="2045"/>
                    </a:cubicBezTo>
                    <a:cubicBezTo>
                      <a:pt x="914" y="2436"/>
                      <a:pt x="914" y="2784"/>
                      <a:pt x="958" y="3132"/>
                    </a:cubicBezTo>
                    <a:cubicBezTo>
                      <a:pt x="958" y="3154"/>
                      <a:pt x="979" y="3165"/>
                      <a:pt x="1001" y="3165"/>
                    </a:cubicBezTo>
                    <a:cubicBezTo>
                      <a:pt x="1023" y="3165"/>
                      <a:pt x="1045" y="3154"/>
                      <a:pt x="1045" y="3132"/>
                    </a:cubicBezTo>
                    <a:cubicBezTo>
                      <a:pt x="1306" y="2914"/>
                      <a:pt x="1567" y="2653"/>
                      <a:pt x="1827" y="2393"/>
                    </a:cubicBezTo>
                    <a:cubicBezTo>
                      <a:pt x="2175" y="2479"/>
                      <a:pt x="2523" y="2566"/>
                      <a:pt x="2871" y="2653"/>
                    </a:cubicBezTo>
                    <a:cubicBezTo>
                      <a:pt x="2871" y="2675"/>
                      <a:pt x="2893" y="2686"/>
                      <a:pt x="2909" y="2686"/>
                    </a:cubicBezTo>
                    <a:cubicBezTo>
                      <a:pt x="2926" y="2686"/>
                      <a:pt x="2937" y="2675"/>
                      <a:pt x="2915" y="2653"/>
                    </a:cubicBezTo>
                    <a:cubicBezTo>
                      <a:pt x="2784" y="2306"/>
                      <a:pt x="2610" y="1958"/>
                      <a:pt x="2480" y="1653"/>
                    </a:cubicBezTo>
                    <a:cubicBezTo>
                      <a:pt x="2567" y="1523"/>
                      <a:pt x="2654" y="1349"/>
                      <a:pt x="2741" y="1175"/>
                    </a:cubicBezTo>
                    <a:cubicBezTo>
                      <a:pt x="2741" y="1088"/>
                      <a:pt x="2784" y="1044"/>
                      <a:pt x="2828" y="957"/>
                    </a:cubicBezTo>
                    <a:cubicBezTo>
                      <a:pt x="2871" y="914"/>
                      <a:pt x="2915" y="827"/>
                      <a:pt x="2958" y="783"/>
                    </a:cubicBezTo>
                    <a:cubicBezTo>
                      <a:pt x="2994" y="748"/>
                      <a:pt x="2972" y="684"/>
                      <a:pt x="2939" y="684"/>
                    </a:cubicBezTo>
                    <a:cubicBezTo>
                      <a:pt x="2931" y="684"/>
                      <a:pt x="2923" y="688"/>
                      <a:pt x="2915" y="696"/>
                    </a:cubicBezTo>
                    <a:cubicBezTo>
                      <a:pt x="2610" y="740"/>
                      <a:pt x="2262" y="740"/>
                      <a:pt x="1914" y="783"/>
                    </a:cubicBezTo>
                    <a:cubicBezTo>
                      <a:pt x="1697" y="566"/>
                      <a:pt x="1480" y="261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>
                <a:off x="365139" y="4660148"/>
                <a:ext cx="72693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165" extrusionOk="0">
                    <a:moveTo>
                      <a:pt x="1218" y="1"/>
                    </a:moveTo>
                    <a:cubicBezTo>
                      <a:pt x="1087" y="349"/>
                      <a:pt x="1044" y="697"/>
                      <a:pt x="957" y="1045"/>
                    </a:cubicBezTo>
                    <a:cubicBezTo>
                      <a:pt x="653" y="1175"/>
                      <a:pt x="348" y="1305"/>
                      <a:pt x="44" y="1436"/>
                    </a:cubicBezTo>
                    <a:cubicBezTo>
                      <a:pt x="0" y="1436"/>
                      <a:pt x="44" y="1523"/>
                      <a:pt x="44" y="1523"/>
                    </a:cubicBezTo>
                    <a:cubicBezTo>
                      <a:pt x="87" y="1566"/>
                      <a:pt x="174" y="1610"/>
                      <a:pt x="218" y="1610"/>
                    </a:cubicBezTo>
                    <a:cubicBezTo>
                      <a:pt x="305" y="1653"/>
                      <a:pt x="392" y="1697"/>
                      <a:pt x="435" y="1740"/>
                    </a:cubicBezTo>
                    <a:cubicBezTo>
                      <a:pt x="566" y="1871"/>
                      <a:pt x="740" y="1958"/>
                      <a:pt x="870" y="2045"/>
                    </a:cubicBezTo>
                    <a:cubicBezTo>
                      <a:pt x="914" y="2393"/>
                      <a:pt x="870" y="2741"/>
                      <a:pt x="914" y="3132"/>
                    </a:cubicBezTo>
                    <a:cubicBezTo>
                      <a:pt x="935" y="3154"/>
                      <a:pt x="957" y="3165"/>
                      <a:pt x="973" y="3165"/>
                    </a:cubicBezTo>
                    <a:cubicBezTo>
                      <a:pt x="990" y="3165"/>
                      <a:pt x="1001" y="3154"/>
                      <a:pt x="1001" y="3132"/>
                    </a:cubicBezTo>
                    <a:cubicBezTo>
                      <a:pt x="1261" y="2871"/>
                      <a:pt x="1522" y="2610"/>
                      <a:pt x="1783" y="2393"/>
                    </a:cubicBezTo>
                    <a:cubicBezTo>
                      <a:pt x="2131" y="2480"/>
                      <a:pt x="2479" y="2567"/>
                      <a:pt x="2827" y="2654"/>
                    </a:cubicBezTo>
                    <a:cubicBezTo>
                      <a:pt x="2840" y="2666"/>
                      <a:pt x="2853" y="2672"/>
                      <a:pt x="2864" y="2672"/>
                    </a:cubicBezTo>
                    <a:cubicBezTo>
                      <a:pt x="2892" y="2672"/>
                      <a:pt x="2914" y="2641"/>
                      <a:pt x="2914" y="2610"/>
                    </a:cubicBezTo>
                    <a:cubicBezTo>
                      <a:pt x="2784" y="2262"/>
                      <a:pt x="2610" y="1958"/>
                      <a:pt x="2436" y="1653"/>
                    </a:cubicBezTo>
                    <a:cubicBezTo>
                      <a:pt x="2523" y="1479"/>
                      <a:pt x="2610" y="1349"/>
                      <a:pt x="2697" y="1175"/>
                    </a:cubicBezTo>
                    <a:cubicBezTo>
                      <a:pt x="2740" y="1088"/>
                      <a:pt x="2784" y="1001"/>
                      <a:pt x="2827" y="958"/>
                    </a:cubicBezTo>
                    <a:cubicBezTo>
                      <a:pt x="2871" y="871"/>
                      <a:pt x="2914" y="827"/>
                      <a:pt x="2958" y="740"/>
                    </a:cubicBezTo>
                    <a:cubicBezTo>
                      <a:pt x="2958" y="740"/>
                      <a:pt x="2958" y="713"/>
                      <a:pt x="2958" y="697"/>
                    </a:cubicBezTo>
                    <a:cubicBezTo>
                      <a:pt x="2610" y="697"/>
                      <a:pt x="2262" y="740"/>
                      <a:pt x="1957" y="784"/>
                    </a:cubicBezTo>
                    <a:cubicBezTo>
                      <a:pt x="1696" y="566"/>
                      <a:pt x="1479" y="262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>
                <a:off x="417509" y="4860017"/>
                <a:ext cx="72693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133" extrusionOk="0">
                    <a:moveTo>
                      <a:pt x="1218" y="1"/>
                    </a:moveTo>
                    <a:cubicBezTo>
                      <a:pt x="1088" y="349"/>
                      <a:pt x="1044" y="697"/>
                      <a:pt x="957" y="1045"/>
                    </a:cubicBezTo>
                    <a:cubicBezTo>
                      <a:pt x="653" y="1175"/>
                      <a:pt x="348" y="1306"/>
                      <a:pt x="44" y="1436"/>
                    </a:cubicBezTo>
                    <a:cubicBezTo>
                      <a:pt x="0" y="1436"/>
                      <a:pt x="0" y="1480"/>
                      <a:pt x="44" y="1523"/>
                    </a:cubicBezTo>
                    <a:cubicBezTo>
                      <a:pt x="87" y="1567"/>
                      <a:pt x="131" y="1567"/>
                      <a:pt x="218" y="1610"/>
                    </a:cubicBezTo>
                    <a:cubicBezTo>
                      <a:pt x="305" y="1654"/>
                      <a:pt x="348" y="1697"/>
                      <a:pt x="435" y="1741"/>
                    </a:cubicBezTo>
                    <a:cubicBezTo>
                      <a:pt x="566" y="1871"/>
                      <a:pt x="740" y="1958"/>
                      <a:pt x="914" y="2045"/>
                    </a:cubicBezTo>
                    <a:cubicBezTo>
                      <a:pt x="957" y="2393"/>
                      <a:pt x="914" y="2741"/>
                      <a:pt x="957" y="3132"/>
                    </a:cubicBezTo>
                    <a:lnTo>
                      <a:pt x="1044" y="3132"/>
                    </a:lnTo>
                    <a:cubicBezTo>
                      <a:pt x="1305" y="2871"/>
                      <a:pt x="1566" y="2610"/>
                      <a:pt x="1827" y="2393"/>
                    </a:cubicBezTo>
                    <a:cubicBezTo>
                      <a:pt x="2175" y="2437"/>
                      <a:pt x="2523" y="2567"/>
                      <a:pt x="2871" y="2654"/>
                    </a:cubicBezTo>
                    <a:cubicBezTo>
                      <a:pt x="2871" y="2654"/>
                      <a:pt x="2958" y="2654"/>
                      <a:pt x="2914" y="2610"/>
                    </a:cubicBezTo>
                    <a:cubicBezTo>
                      <a:pt x="2827" y="2263"/>
                      <a:pt x="2610" y="1958"/>
                      <a:pt x="2436" y="1654"/>
                    </a:cubicBezTo>
                    <a:cubicBezTo>
                      <a:pt x="2566" y="1480"/>
                      <a:pt x="2653" y="1349"/>
                      <a:pt x="2740" y="1175"/>
                    </a:cubicBezTo>
                    <a:cubicBezTo>
                      <a:pt x="2740" y="1088"/>
                      <a:pt x="2784" y="1001"/>
                      <a:pt x="2827" y="958"/>
                    </a:cubicBezTo>
                    <a:cubicBezTo>
                      <a:pt x="2871" y="871"/>
                      <a:pt x="2914" y="827"/>
                      <a:pt x="2914" y="740"/>
                    </a:cubicBezTo>
                    <a:cubicBezTo>
                      <a:pt x="2958" y="740"/>
                      <a:pt x="2958" y="697"/>
                      <a:pt x="2914" y="653"/>
                    </a:cubicBezTo>
                    <a:cubicBezTo>
                      <a:pt x="2610" y="697"/>
                      <a:pt x="2262" y="740"/>
                      <a:pt x="1958" y="784"/>
                    </a:cubicBezTo>
                    <a:cubicBezTo>
                      <a:pt x="1697" y="523"/>
                      <a:pt x="1479" y="262"/>
                      <a:pt x="1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>
                <a:off x="61589" y="4997809"/>
                <a:ext cx="42761" cy="144427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5877" extrusionOk="0">
                    <a:moveTo>
                      <a:pt x="1642" y="1"/>
                    </a:moveTo>
                    <a:cubicBezTo>
                      <a:pt x="1612" y="1"/>
                      <a:pt x="1582" y="15"/>
                      <a:pt x="1566" y="48"/>
                    </a:cubicBezTo>
                    <a:cubicBezTo>
                      <a:pt x="1087" y="1396"/>
                      <a:pt x="826" y="2832"/>
                      <a:pt x="435" y="4180"/>
                    </a:cubicBezTo>
                    <a:cubicBezTo>
                      <a:pt x="261" y="4702"/>
                      <a:pt x="131" y="5267"/>
                      <a:pt x="0" y="5876"/>
                    </a:cubicBezTo>
                    <a:lnTo>
                      <a:pt x="348" y="5876"/>
                    </a:lnTo>
                    <a:cubicBezTo>
                      <a:pt x="435" y="5267"/>
                      <a:pt x="566" y="4615"/>
                      <a:pt x="739" y="4136"/>
                    </a:cubicBezTo>
                    <a:cubicBezTo>
                      <a:pt x="1174" y="2832"/>
                      <a:pt x="1522" y="1483"/>
                      <a:pt x="1740" y="91"/>
                    </a:cubicBezTo>
                    <a:cubicBezTo>
                      <a:pt x="1740" y="38"/>
                      <a:pt x="1690" y="1"/>
                      <a:pt x="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>
                <a:off x="114278" y="4766091"/>
                <a:ext cx="88765" cy="167995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6836" extrusionOk="0">
                    <a:moveTo>
                      <a:pt x="3418" y="0"/>
                    </a:moveTo>
                    <a:cubicBezTo>
                      <a:pt x="3370" y="0"/>
                      <a:pt x="3322" y="24"/>
                      <a:pt x="3293" y="82"/>
                    </a:cubicBezTo>
                    <a:cubicBezTo>
                      <a:pt x="2336" y="2344"/>
                      <a:pt x="1249" y="4562"/>
                      <a:pt x="31" y="6693"/>
                    </a:cubicBezTo>
                    <a:cubicBezTo>
                      <a:pt x="0" y="6754"/>
                      <a:pt x="76" y="6836"/>
                      <a:pt x="139" y="6836"/>
                    </a:cubicBezTo>
                    <a:cubicBezTo>
                      <a:pt x="166" y="6836"/>
                      <a:pt x="192" y="6820"/>
                      <a:pt x="205" y="6780"/>
                    </a:cubicBezTo>
                    <a:cubicBezTo>
                      <a:pt x="1466" y="4693"/>
                      <a:pt x="2597" y="2475"/>
                      <a:pt x="3554" y="213"/>
                    </a:cubicBezTo>
                    <a:cubicBezTo>
                      <a:pt x="3612" y="97"/>
                      <a:pt x="3515" y="0"/>
                      <a:pt x="34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>
                <a:off x="266790" y="4714533"/>
                <a:ext cx="108720" cy="31161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1268" extrusionOk="0">
                    <a:moveTo>
                      <a:pt x="4257" y="1"/>
                    </a:moveTo>
                    <a:cubicBezTo>
                      <a:pt x="4245" y="1"/>
                      <a:pt x="4233" y="2"/>
                      <a:pt x="4220" y="6"/>
                    </a:cubicBezTo>
                    <a:cubicBezTo>
                      <a:pt x="2784" y="223"/>
                      <a:pt x="1436" y="571"/>
                      <a:pt x="88" y="1137"/>
                    </a:cubicBezTo>
                    <a:cubicBezTo>
                      <a:pt x="1" y="1137"/>
                      <a:pt x="44" y="1267"/>
                      <a:pt x="131" y="1267"/>
                    </a:cubicBezTo>
                    <a:cubicBezTo>
                      <a:pt x="1741" y="963"/>
                      <a:pt x="2697" y="615"/>
                      <a:pt x="4263" y="267"/>
                    </a:cubicBezTo>
                    <a:cubicBezTo>
                      <a:pt x="4424" y="227"/>
                      <a:pt x="4399" y="1"/>
                      <a:pt x="4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>
                <a:off x="413233" y="4737388"/>
                <a:ext cx="29957" cy="10813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4400" extrusionOk="0">
                    <a:moveTo>
                      <a:pt x="136" y="0"/>
                    </a:moveTo>
                    <a:cubicBezTo>
                      <a:pt x="109" y="0"/>
                      <a:pt x="87" y="11"/>
                      <a:pt x="87" y="33"/>
                    </a:cubicBezTo>
                    <a:cubicBezTo>
                      <a:pt x="0" y="207"/>
                      <a:pt x="0" y="424"/>
                      <a:pt x="87" y="642"/>
                    </a:cubicBezTo>
                    <a:cubicBezTo>
                      <a:pt x="174" y="1120"/>
                      <a:pt x="348" y="1555"/>
                      <a:pt x="435" y="1990"/>
                    </a:cubicBezTo>
                    <a:cubicBezTo>
                      <a:pt x="566" y="2773"/>
                      <a:pt x="653" y="3730"/>
                      <a:pt x="1088" y="4382"/>
                    </a:cubicBezTo>
                    <a:cubicBezTo>
                      <a:pt x="1100" y="4395"/>
                      <a:pt x="1117" y="4400"/>
                      <a:pt x="1134" y="4400"/>
                    </a:cubicBezTo>
                    <a:cubicBezTo>
                      <a:pt x="1175" y="4400"/>
                      <a:pt x="1218" y="4369"/>
                      <a:pt x="1218" y="4338"/>
                    </a:cubicBezTo>
                    <a:cubicBezTo>
                      <a:pt x="1088" y="3556"/>
                      <a:pt x="827" y="2773"/>
                      <a:pt x="653" y="1946"/>
                    </a:cubicBezTo>
                    <a:cubicBezTo>
                      <a:pt x="522" y="1294"/>
                      <a:pt x="261" y="685"/>
                      <a:pt x="218" y="33"/>
                    </a:cubicBezTo>
                    <a:cubicBezTo>
                      <a:pt x="196" y="11"/>
                      <a:pt x="163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>
                <a:off x="1618882" y="5056691"/>
                <a:ext cx="7591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1" extrusionOk="0">
                    <a:moveTo>
                      <a:pt x="1566" y="1"/>
                    </a:moveTo>
                    <a:cubicBezTo>
                      <a:pt x="1392" y="305"/>
                      <a:pt x="1262" y="653"/>
                      <a:pt x="1044" y="957"/>
                    </a:cubicBezTo>
                    <a:cubicBezTo>
                      <a:pt x="740" y="957"/>
                      <a:pt x="392" y="1044"/>
                      <a:pt x="88" y="1088"/>
                    </a:cubicBezTo>
                    <a:cubicBezTo>
                      <a:pt x="1" y="1088"/>
                      <a:pt x="1" y="1175"/>
                      <a:pt x="88" y="1175"/>
                    </a:cubicBezTo>
                    <a:cubicBezTo>
                      <a:pt x="131" y="1218"/>
                      <a:pt x="175" y="1262"/>
                      <a:pt x="218" y="1305"/>
                    </a:cubicBezTo>
                    <a:cubicBezTo>
                      <a:pt x="305" y="1349"/>
                      <a:pt x="349" y="1436"/>
                      <a:pt x="392" y="1523"/>
                    </a:cubicBezTo>
                    <a:cubicBezTo>
                      <a:pt x="523" y="1653"/>
                      <a:pt x="653" y="1784"/>
                      <a:pt x="784" y="1871"/>
                    </a:cubicBezTo>
                    <a:cubicBezTo>
                      <a:pt x="740" y="2219"/>
                      <a:pt x="610" y="2567"/>
                      <a:pt x="566" y="2958"/>
                    </a:cubicBezTo>
                    <a:cubicBezTo>
                      <a:pt x="566" y="2980"/>
                      <a:pt x="588" y="2991"/>
                      <a:pt x="610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lnTo>
                      <a:pt x="2610" y="2958"/>
                    </a:lnTo>
                    <a:cubicBezTo>
                      <a:pt x="2610" y="2567"/>
                      <a:pt x="2480" y="2219"/>
                      <a:pt x="2393" y="1871"/>
                    </a:cubicBezTo>
                    <a:cubicBezTo>
                      <a:pt x="2523" y="1784"/>
                      <a:pt x="2610" y="1653"/>
                      <a:pt x="2697" y="1523"/>
                    </a:cubicBezTo>
                    <a:cubicBezTo>
                      <a:pt x="2741" y="1436"/>
                      <a:pt x="2828" y="1392"/>
                      <a:pt x="2871" y="1305"/>
                    </a:cubicBezTo>
                    <a:cubicBezTo>
                      <a:pt x="2958" y="1262"/>
                      <a:pt x="3002" y="1218"/>
                      <a:pt x="3045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7" y="1044"/>
                      <a:pt x="2393" y="957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>
                <a:off x="1944894" y="5042806"/>
                <a:ext cx="76969" cy="7242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47" extrusionOk="0">
                    <a:moveTo>
                      <a:pt x="1566" y="0"/>
                    </a:moveTo>
                    <a:cubicBezTo>
                      <a:pt x="1392" y="261"/>
                      <a:pt x="1261" y="609"/>
                      <a:pt x="1087" y="914"/>
                    </a:cubicBezTo>
                    <a:cubicBezTo>
                      <a:pt x="783" y="957"/>
                      <a:pt x="435" y="1001"/>
                      <a:pt x="87" y="1044"/>
                    </a:cubicBezTo>
                    <a:cubicBezTo>
                      <a:pt x="0" y="1044"/>
                      <a:pt x="44" y="1131"/>
                      <a:pt x="44" y="1131"/>
                    </a:cubicBezTo>
                    <a:cubicBezTo>
                      <a:pt x="87" y="1175"/>
                      <a:pt x="174" y="1262"/>
                      <a:pt x="218" y="1305"/>
                    </a:cubicBezTo>
                    <a:lnTo>
                      <a:pt x="391" y="1479"/>
                    </a:lnTo>
                    <a:cubicBezTo>
                      <a:pt x="522" y="1609"/>
                      <a:pt x="652" y="1740"/>
                      <a:pt x="783" y="1870"/>
                    </a:cubicBezTo>
                    <a:cubicBezTo>
                      <a:pt x="696" y="2218"/>
                      <a:pt x="565" y="2566"/>
                      <a:pt x="565" y="2914"/>
                    </a:cubicBezTo>
                    <a:cubicBezTo>
                      <a:pt x="565" y="2936"/>
                      <a:pt x="576" y="2947"/>
                      <a:pt x="593" y="2947"/>
                    </a:cubicBezTo>
                    <a:cubicBezTo>
                      <a:pt x="609" y="2947"/>
                      <a:pt x="631" y="2936"/>
                      <a:pt x="652" y="2914"/>
                    </a:cubicBezTo>
                    <a:cubicBezTo>
                      <a:pt x="957" y="2740"/>
                      <a:pt x="1261" y="2566"/>
                      <a:pt x="1566" y="2436"/>
                    </a:cubicBezTo>
                    <a:cubicBezTo>
                      <a:pt x="1914" y="2566"/>
                      <a:pt x="2218" y="2740"/>
                      <a:pt x="2523" y="2914"/>
                    </a:cubicBezTo>
                    <a:cubicBezTo>
                      <a:pt x="2523" y="2936"/>
                      <a:pt x="2544" y="2947"/>
                      <a:pt x="2566" y="2947"/>
                    </a:cubicBezTo>
                    <a:cubicBezTo>
                      <a:pt x="2588" y="2947"/>
                      <a:pt x="2610" y="2936"/>
                      <a:pt x="2610" y="2914"/>
                    </a:cubicBezTo>
                    <a:cubicBezTo>
                      <a:pt x="2566" y="2566"/>
                      <a:pt x="2436" y="2218"/>
                      <a:pt x="2392" y="1870"/>
                    </a:cubicBezTo>
                    <a:cubicBezTo>
                      <a:pt x="2523" y="1740"/>
                      <a:pt x="2653" y="1609"/>
                      <a:pt x="2740" y="1479"/>
                    </a:cubicBezTo>
                    <a:cubicBezTo>
                      <a:pt x="2827" y="1392"/>
                      <a:pt x="2871" y="1349"/>
                      <a:pt x="2958" y="1305"/>
                    </a:cubicBezTo>
                    <a:cubicBezTo>
                      <a:pt x="3001" y="1262"/>
                      <a:pt x="3045" y="1175"/>
                      <a:pt x="3088" y="1131"/>
                    </a:cubicBezTo>
                    <a:cubicBezTo>
                      <a:pt x="3132" y="1131"/>
                      <a:pt x="3132" y="1044"/>
                      <a:pt x="3088" y="1044"/>
                    </a:cubicBezTo>
                    <a:cubicBezTo>
                      <a:pt x="2784" y="1001"/>
                      <a:pt x="2436" y="957"/>
                      <a:pt x="2088" y="914"/>
                    </a:cubicBezTo>
                    <a:cubicBezTo>
                      <a:pt x="1914" y="609"/>
                      <a:pt x="1783" y="261"/>
                      <a:pt x="1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>
                <a:off x="1895720" y="4819689"/>
                <a:ext cx="76969" cy="7323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604" y="0"/>
                    </a:moveTo>
                    <a:cubicBezTo>
                      <a:pt x="1599" y="0"/>
                      <a:pt x="1588" y="11"/>
                      <a:pt x="1566" y="33"/>
                    </a:cubicBezTo>
                    <a:cubicBezTo>
                      <a:pt x="1349" y="294"/>
                      <a:pt x="1218" y="642"/>
                      <a:pt x="1044" y="946"/>
                    </a:cubicBezTo>
                    <a:cubicBezTo>
                      <a:pt x="740" y="946"/>
                      <a:pt x="392" y="1033"/>
                      <a:pt x="87" y="1076"/>
                    </a:cubicBezTo>
                    <a:cubicBezTo>
                      <a:pt x="0" y="1076"/>
                      <a:pt x="0" y="1163"/>
                      <a:pt x="87" y="1163"/>
                    </a:cubicBezTo>
                    <a:cubicBezTo>
                      <a:pt x="131" y="1207"/>
                      <a:pt x="174" y="1294"/>
                      <a:pt x="218" y="1337"/>
                    </a:cubicBezTo>
                    <a:cubicBezTo>
                      <a:pt x="305" y="1381"/>
                      <a:pt x="348" y="1468"/>
                      <a:pt x="392" y="1511"/>
                    </a:cubicBezTo>
                    <a:cubicBezTo>
                      <a:pt x="522" y="1642"/>
                      <a:pt x="653" y="1772"/>
                      <a:pt x="783" y="1903"/>
                    </a:cubicBezTo>
                    <a:cubicBezTo>
                      <a:pt x="740" y="2251"/>
                      <a:pt x="609" y="2599"/>
                      <a:pt x="566" y="2947"/>
                    </a:cubicBezTo>
                    <a:cubicBezTo>
                      <a:pt x="544" y="2968"/>
                      <a:pt x="555" y="2979"/>
                      <a:pt x="577" y="2979"/>
                    </a:cubicBezTo>
                    <a:cubicBezTo>
                      <a:pt x="598" y="2979"/>
                      <a:pt x="631" y="2968"/>
                      <a:pt x="653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914" y="2599"/>
                      <a:pt x="2219" y="2773"/>
                      <a:pt x="2523" y="2947"/>
                    </a:cubicBezTo>
                    <a:cubicBezTo>
                      <a:pt x="2523" y="2968"/>
                      <a:pt x="2545" y="2979"/>
                      <a:pt x="2566" y="2979"/>
                    </a:cubicBezTo>
                    <a:cubicBezTo>
                      <a:pt x="2588" y="2979"/>
                      <a:pt x="2610" y="2968"/>
                      <a:pt x="2610" y="2947"/>
                    </a:cubicBezTo>
                    <a:cubicBezTo>
                      <a:pt x="2566" y="2599"/>
                      <a:pt x="2436" y="2251"/>
                      <a:pt x="2392" y="1903"/>
                    </a:cubicBezTo>
                    <a:cubicBezTo>
                      <a:pt x="2523" y="1772"/>
                      <a:pt x="2653" y="1642"/>
                      <a:pt x="2740" y="1511"/>
                    </a:cubicBezTo>
                    <a:lnTo>
                      <a:pt x="2958" y="1337"/>
                    </a:lnTo>
                    <a:cubicBezTo>
                      <a:pt x="3001" y="1294"/>
                      <a:pt x="3045" y="1250"/>
                      <a:pt x="3088" y="1163"/>
                    </a:cubicBezTo>
                    <a:cubicBezTo>
                      <a:pt x="3132" y="1163"/>
                      <a:pt x="3132" y="1076"/>
                      <a:pt x="3088" y="1076"/>
                    </a:cubicBezTo>
                    <a:cubicBezTo>
                      <a:pt x="2784" y="1033"/>
                      <a:pt x="2436" y="989"/>
                      <a:pt x="2088" y="946"/>
                    </a:cubicBezTo>
                    <a:cubicBezTo>
                      <a:pt x="1914" y="642"/>
                      <a:pt x="1784" y="294"/>
                      <a:pt x="1610" y="33"/>
                    </a:cubicBezTo>
                    <a:cubicBezTo>
                      <a:pt x="1610" y="11"/>
                      <a:pt x="1610" y="0"/>
                      <a:pt x="1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>
                <a:off x="2173614" y="5096232"/>
                <a:ext cx="74855" cy="46004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1872" extrusionOk="0">
                    <a:moveTo>
                      <a:pt x="1523" y="1"/>
                    </a:moveTo>
                    <a:cubicBezTo>
                      <a:pt x="1305" y="305"/>
                      <a:pt x="1175" y="610"/>
                      <a:pt x="1001" y="914"/>
                    </a:cubicBezTo>
                    <a:cubicBezTo>
                      <a:pt x="696" y="958"/>
                      <a:pt x="349" y="1001"/>
                      <a:pt x="44" y="1045"/>
                    </a:cubicBezTo>
                    <a:cubicBezTo>
                      <a:pt x="1" y="1045"/>
                      <a:pt x="1" y="1132"/>
                      <a:pt x="44" y="1132"/>
                    </a:cubicBezTo>
                    <a:cubicBezTo>
                      <a:pt x="88" y="1219"/>
                      <a:pt x="131" y="1262"/>
                      <a:pt x="175" y="1306"/>
                    </a:cubicBezTo>
                    <a:lnTo>
                      <a:pt x="349" y="1480"/>
                    </a:lnTo>
                    <a:cubicBezTo>
                      <a:pt x="479" y="1610"/>
                      <a:pt x="609" y="1741"/>
                      <a:pt x="740" y="1871"/>
                    </a:cubicBezTo>
                    <a:lnTo>
                      <a:pt x="2349" y="1871"/>
                    </a:lnTo>
                    <a:cubicBezTo>
                      <a:pt x="2480" y="1741"/>
                      <a:pt x="2567" y="1610"/>
                      <a:pt x="2697" y="1480"/>
                    </a:cubicBezTo>
                    <a:cubicBezTo>
                      <a:pt x="2741" y="1436"/>
                      <a:pt x="2784" y="1349"/>
                      <a:pt x="2871" y="1306"/>
                    </a:cubicBezTo>
                    <a:cubicBezTo>
                      <a:pt x="2915" y="1262"/>
                      <a:pt x="2958" y="1219"/>
                      <a:pt x="3002" y="1132"/>
                    </a:cubicBezTo>
                    <a:cubicBezTo>
                      <a:pt x="3045" y="1132"/>
                      <a:pt x="3045" y="1045"/>
                      <a:pt x="3002" y="1045"/>
                    </a:cubicBezTo>
                    <a:cubicBezTo>
                      <a:pt x="2697" y="1001"/>
                      <a:pt x="2349" y="958"/>
                      <a:pt x="2045" y="914"/>
                    </a:cubicBezTo>
                    <a:cubicBezTo>
                      <a:pt x="1871" y="610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>
                <a:off x="2116968" y="4870707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566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740" y="1001"/>
                      <a:pt x="392" y="1045"/>
                      <a:pt x="87" y="1088"/>
                    </a:cubicBezTo>
                    <a:cubicBezTo>
                      <a:pt x="0" y="1088"/>
                      <a:pt x="0" y="1175"/>
                      <a:pt x="87" y="1175"/>
                    </a:cubicBezTo>
                    <a:cubicBezTo>
                      <a:pt x="131" y="1219"/>
                      <a:pt x="174" y="1306"/>
                      <a:pt x="218" y="1349"/>
                    </a:cubicBezTo>
                    <a:cubicBezTo>
                      <a:pt x="305" y="1393"/>
                      <a:pt x="348" y="1436"/>
                      <a:pt x="392" y="1523"/>
                    </a:cubicBezTo>
                    <a:cubicBezTo>
                      <a:pt x="522" y="1654"/>
                      <a:pt x="653" y="1784"/>
                      <a:pt x="783" y="1915"/>
                    </a:cubicBezTo>
                    <a:cubicBezTo>
                      <a:pt x="696" y="2262"/>
                      <a:pt x="609" y="2610"/>
                      <a:pt x="566" y="2958"/>
                    </a:cubicBezTo>
                    <a:cubicBezTo>
                      <a:pt x="566" y="2980"/>
                      <a:pt x="588" y="2991"/>
                      <a:pt x="609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80"/>
                      <a:pt x="2545" y="2991"/>
                      <a:pt x="2567" y="2991"/>
                    </a:cubicBezTo>
                    <a:cubicBezTo>
                      <a:pt x="2588" y="2991"/>
                      <a:pt x="2610" y="2980"/>
                      <a:pt x="2610" y="2958"/>
                    </a:cubicBezTo>
                    <a:cubicBezTo>
                      <a:pt x="2567" y="2610"/>
                      <a:pt x="2480" y="2262"/>
                      <a:pt x="2393" y="1915"/>
                    </a:cubicBezTo>
                    <a:cubicBezTo>
                      <a:pt x="2523" y="1784"/>
                      <a:pt x="2610" y="1654"/>
                      <a:pt x="2741" y="1523"/>
                    </a:cubicBezTo>
                    <a:cubicBezTo>
                      <a:pt x="2784" y="1436"/>
                      <a:pt x="2828" y="1393"/>
                      <a:pt x="2914" y="1349"/>
                    </a:cubicBezTo>
                    <a:cubicBezTo>
                      <a:pt x="2958" y="1306"/>
                      <a:pt x="3001" y="1219"/>
                      <a:pt x="3045" y="1175"/>
                    </a:cubicBezTo>
                    <a:cubicBezTo>
                      <a:pt x="3132" y="1175"/>
                      <a:pt x="3132" y="1088"/>
                      <a:pt x="3045" y="1088"/>
                    </a:cubicBezTo>
                    <a:cubicBezTo>
                      <a:pt x="2741" y="1045"/>
                      <a:pt x="2393" y="1001"/>
                      <a:pt x="2088" y="958"/>
                    </a:cubicBezTo>
                    <a:cubicBezTo>
                      <a:pt x="1914" y="653"/>
                      <a:pt x="1784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>
                <a:off x="2012721" y="4955515"/>
                <a:ext cx="108277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4060" extrusionOk="0">
                    <a:moveTo>
                      <a:pt x="4303" y="0"/>
                    </a:moveTo>
                    <a:cubicBezTo>
                      <a:pt x="4284" y="0"/>
                      <a:pt x="4263" y="8"/>
                      <a:pt x="4242" y="29"/>
                    </a:cubicBezTo>
                    <a:cubicBezTo>
                      <a:pt x="3547" y="508"/>
                      <a:pt x="2894" y="1073"/>
                      <a:pt x="2285" y="1726"/>
                    </a:cubicBezTo>
                    <a:cubicBezTo>
                      <a:pt x="1546" y="2465"/>
                      <a:pt x="806" y="3161"/>
                      <a:pt x="67" y="3900"/>
                    </a:cubicBezTo>
                    <a:cubicBezTo>
                      <a:pt x="0" y="3967"/>
                      <a:pt x="62" y="4059"/>
                      <a:pt x="133" y="4059"/>
                    </a:cubicBezTo>
                    <a:cubicBezTo>
                      <a:pt x="155" y="4059"/>
                      <a:pt x="177" y="4051"/>
                      <a:pt x="198" y="4031"/>
                    </a:cubicBezTo>
                    <a:cubicBezTo>
                      <a:pt x="937" y="3422"/>
                      <a:pt x="1676" y="2769"/>
                      <a:pt x="2416" y="2073"/>
                    </a:cubicBezTo>
                    <a:cubicBezTo>
                      <a:pt x="3155" y="1508"/>
                      <a:pt x="3808" y="856"/>
                      <a:pt x="4373" y="116"/>
                    </a:cubicBezTo>
                    <a:cubicBezTo>
                      <a:pt x="4406" y="83"/>
                      <a:pt x="4364" y="0"/>
                      <a:pt x="4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>
                <a:off x="1972664" y="4869650"/>
                <a:ext cx="143985" cy="44014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1791" extrusionOk="0">
                    <a:moveTo>
                      <a:pt x="131" y="0"/>
                    </a:moveTo>
                    <a:cubicBezTo>
                      <a:pt x="44" y="0"/>
                      <a:pt x="1" y="131"/>
                      <a:pt x="88" y="174"/>
                    </a:cubicBezTo>
                    <a:cubicBezTo>
                      <a:pt x="1045" y="479"/>
                      <a:pt x="2045" y="653"/>
                      <a:pt x="3002" y="957"/>
                    </a:cubicBezTo>
                    <a:cubicBezTo>
                      <a:pt x="3872" y="1218"/>
                      <a:pt x="4742" y="1610"/>
                      <a:pt x="5611" y="1784"/>
                    </a:cubicBezTo>
                    <a:cubicBezTo>
                      <a:pt x="5626" y="1788"/>
                      <a:pt x="5640" y="1790"/>
                      <a:pt x="5654" y="1790"/>
                    </a:cubicBezTo>
                    <a:cubicBezTo>
                      <a:pt x="5767" y="1790"/>
                      <a:pt x="5858" y="1644"/>
                      <a:pt x="5742" y="1566"/>
                    </a:cubicBezTo>
                    <a:cubicBezTo>
                      <a:pt x="4829" y="1131"/>
                      <a:pt x="3915" y="827"/>
                      <a:pt x="2958" y="609"/>
                    </a:cubicBezTo>
                    <a:cubicBezTo>
                      <a:pt x="2045" y="305"/>
                      <a:pt x="1088" y="131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>
                <a:off x="2158647" y="4946029"/>
                <a:ext cx="35879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6130" extrusionOk="0">
                    <a:moveTo>
                      <a:pt x="121" y="1"/>
                    </a:moveTo>
                    <a:cubicBezTo>
                      <a:pt x="70" y="1"/>
                      <a:pt x="1" y="56"/>
                      <a:pt x="1" y="111"/>
                    </a:cubicBezTo>
                    <a:cubicBezTo>
                      <a:pt x="175" y="1111"/>
                      <a:pt x="392" y="2112"/>
                      <a:pt x="610" y="3112"/>
                    </a:cubicBezTo>
                    <a:cubicBezTo>
                      <a:pt x="784" y="4112"/>
                      <a:pt x="1001" y="5069"/>
                      <a:pt x="1262" y="6069"/>
                    </a:cubicBezTo>
                    <a:cubicBezTo>
                      <a:pt x="1282" y="6108"/>
                      <a:pt x="1327" y="6130"/>
                      <a:pt x="1368" y="6130"/>
                    </a:cubicBezTo>
                    <a:cubicBezTo>
                      <a:pt x="1418" y="6130"/>
                      <a:pt x="1460" y="6098"/>
                      <a:pt x="1436" y="6026"/>
                    </a:cubicBezTo>
                    <a:cubicBezTo>
                      <a:pt x="1305" y="5026"/>
                      <a:pt x="1132" y="4025"/>
                      <a:pt x="871" y="3025"/>
                    </a:cubicBezTo>
                    <a:cubicBezTo>
                      <a:pt x="653" y="2068"/>
                      <a:pt x="479" y="1068"/>
                      <a:pt x="175" y="67"/>
                    </a:cubicBezTo>
                    <a:cubicBezTo>
                      <a:pt x="175" y="19"/>
                      <a:pt x="151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>
                <a:off x="1374115" y="4766755"/>
                <a:ext cx="155019" cy="151013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6145" extrusionOk="0">
                    <a:moveTo>
                      <a:pt x="3088" y="1"/>
                    </a:moveTo>
                    <a:cubicBezTo>
                      <a:pt x="2958" y="1"/>
                      <a:pt x="2864" y="79"/>
                      <a:pt x="2828" y="186"/>
                    </a:cubicBezTo>
                    <a:cubicBezTo>
                      <a:pt x="2610" y="490"/>
                      <a:pt x="2480" y="838"/>
                      <a:pt x="2306" y="1143"/>
                    </a:cubicBezTo>
                    <a:cubicBezTo>
                      <a:pt x="2219" y="1360"/>
                      <a:pt x="2088" y="1578"/>
                      <a:pt x="2001" y="1795"/>
                    </a:cubicBezTo>
                    <a:cubicBezTo>
                      <a:pt x="1653" y="1839"/>
                      <a:pt x="1262" y="1882"/>
                      <a:pt x="958" y="1926"/>
                    </a:cubicBezTo>
                    <a:lnTo>
                      <a:pt x="349" y="2013"/>
                    </a:lnTo>
                    <a:cubicBezTo>
                      <a:pt x="175" y="2013"/>
                      <a:pt x="44" y="2187"/>
                      <a:pt x="1" y="2404"/>
                    </a:cubicBezTo>
                    <a:cubicBezTo>
                      <a:pt x="1" y="2535"/>
                      <a:pt x="44" y="2665"/>
                      <a:pt x="175" y="2752"/>
                    </a:cubicBezTo>
                    <a:cubicBezTo>
                      <a:pt x="218" y="2839"/>
                      <a:pt x="305" y="2883"/>
                      <a:pt x="392" y="2970"/>
                    </a:cubicBezTo>
                    <a:lnTo>
                      <a:pt x="479" y="3013"/>
                    </a:lnTo>
                    <a:cubicBezTo>
                      <a:pt x="566" y="3100"/>
                      <a:pt x="653" y="3187"/>
                      <a:pt x="784" y="3317"/>
                    </a:cubicBezTo>
                    <a:lnTo>
                      <a:pt x="827" y="3404"/>
                    </a:lnTo>
                    <a:cubicBezTo>
                      <a:pt x="1001" y="3578"/>
                      <a:pt x="1175" y="3796"/>
                      <a:pt x="1349" y="3970"/>
                    </a:cubicBezTo>
                    <a:cubicBezTo>
                      <a:pt x="1305" y="4144"/>
                      <a:pt x="1262" y="4318"/>
                      <a:pt x="1219" y="4535"/>
                    </a:cubicBezTo>
                    <a:cubicBezTo>
                      <a:pt x="1088" y="4927"/>
                      <a:pt x="1001" y="5318"/>
                      <a:pt x="958" y="5710"/>
                    </a:cubicBezTo>
                    <a:cubicBezTo>
                      <a:pt x="958" y="5927"/>
                      <a:pt x="1088" y="6101"/>
                      <a:pt x="1262" y="6145"/>
                    </a:cubicBezTo>
                    <a:cubicBezTo>
                      <a:pt x="1392" y="6145"/>
                      <a:pt x="1566" y="6145"/>
                      <a:pt x="1653" y="6014"/>
                    </a:cubicBezTo>
                    <a:cubicBezTo>
                      <a:pt x="1871" y="5927"/>
                      <a:pt x="2088" y="5797"/>
                      <a:pt x="2349" y="5666"/>
                    </a:cubicBezTo>
                    <a:cubicBezTo>
                      <a:pt x="2567" y="5536"/>
                      <a:pt x="2871" y="5362"/>
                      <a:pt x="3132" y="5231"/>
                    </a:cubicBezTo>
                    <a:cubicBezTo>
                      <a:pt x="3437" y="5362"/>
                      <a:pt x="3698" y="5536"/>
                      <a:pt x="3959" y="5666"/>
                    </a:cubicBezTo>
                    <a:cubicBezTo>
                      <a:pt x="4263" y="5797"/>
                      <a:pt x="4437" y="5927"/>
                      <a:pt x="4654" y="6014"/>
                    </a:cubicBezTo>
                    <a:cubicBezTo>
                      <a:pt x="4741" y="6101"/>
                      <a:pt x="4828" y="6145"/>
                      <a:pt x="4915" y="6145"/>
                    </a:cubicBezTo>
                    <a:lnTo>
                      <a:pt x="5046" y="6145"/>
                    </a:lnTo>
                    <a:cubicBezTo>
                      <a:pt x="5220" y="6101"/>
                      <a:pt x="5350" y="5927"/>
                      <a:pt x="5350" y="5753"/>
                    </a:cubicBezTo>
                    <a:cubicBezTo>
                      <a:pt x="5307" y="5318"/>
                      <a:pt x="5220" y="4927"/>
                      <a:pt x="5089" y="4535"/>
                    </a:cubicBezTo>
                    <a:cubicBezTo>
                      <a:pt x="5046" y="4318"/>
                      <a:pt x="5002" y="4144"/>
                      <a:pt x="4959" y="3970"/>
                    </a:cubicBezTo>
                    <a:cubicBezTo>
                      <a:pt x="5133" y="3796"/>
                      <a:pt x="5307" y="3578"/>
                      <a:pt x="5481" y="3404"/>
                    </a:cubicBezTo>
                    <a:lnTo>
                      <a:pt x="5524" y="3317"/>
                    </a:lnTo>
                    <a:cubicBezTo>
                      <a:pt x="5655" y="3187"/>
                      <a:pt x="5742" y="3100"/>
                      <a:pt x="5829" y="3013"/>
                    </a:cubicBezTo>
                    <a:lnTo>
                      <a:pt x="5916" y="2970"/>
                    </a:lnTo>
                    <a:cubicBezTo>
                      <a:pt x="6003" y="2883"/>
                      <a:pt x="6046" y="2839"/>
                      <a:pt x="6133" y="2752"/>
                    </a:cubicBezTo>
                    <a:cubicBezTo>
                      <a:pt x="6220" y="2665"/>
                      <a:pt x="6307" y="2535"/>
                      <a:pt x="6307" y="2404"/>
                    </a:cubicBezTo>
                    <a:cubicBezTo>
                      <a:pt x="6264" y="2187"/>
                      <a:pt x="6133" y="2013"/>
                      <a:pt x="5959" y="2013"/>
                    </a:cubicBezTo>
                    <a:lnTo>
                      <a:pt x="5350" y="1926"/>
                    </a:lnTo>
                    <a:cubicBezTo>
                      <a:pt x="5002" y="1882"/>
                      <a:pt x="4654" y="1839"/>
                      <a:pt x="4307" y="1795"/>
                    </a:cubicBezTo>
                    <a:cubicBezTo>
                      <a:pt x="4220" y="1578"/>
                      <a:pt x="4089" y="1360"/>
                      <a:pt x="4002" y="1143"/>
                    </a:cubicBezTo>
                    <a:cubicBezTo>
                      <a:pt x="3828" y="838"/>
                      <a:pt x="3654" y="490"/>
                      <a:pt x="3480" y="229"/>
                    </a:cubicBezTo>
                    <a:cubicBezTo>
                      <a:pt x="3444" y="85"/>
                      <a:pt x="3348" y="1"/>
                      <a:pt x="3242" y="1"/>
                    </a:cubicBezTo>
                    <a:cubicBezTo>
                      <a:pt x="3220" y="1"/>
                      <a:pt x="3198" y="5"/>
                      <a:pt x="3176" y="12"/>
                    </a:cubicBezTo>
                    <a:cubicBezTo>
                      <a:pt x="3145" y="4"/>
                      <a:pt x="3115" y="1"/>
                      <a:pt x="30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>
                <a:off x="955136" y="4843453"/>
                <a:ext cx="107983" cy="107614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4379" extrusionOk="0">
                    <a:moveTo>
                      <a:pt x="3828" y="1"/>
                    </a:moveTo>
                    <a:cubicBezTo>
                      <a:pt x="3806" y="1"/>
                      <a:pt x="3784" y="22"/>
                      <a:pt x="3784" y="66"/>
                    </a:cubicBezTo>
                    <a:lnTo>
                      <a:pt x="2132" y="1327"/>
                    </a:lnTo>
                    <a:cubicBezTo>
                      <a:pt x="1479" y="1023"/>
                      <a:pt x="740" y="805"/>
                      <a:pt x="131" y="501"/>
                    </a:cubicBezTo>
                    <a:lnTo>
                      <a:pt x="44" y="501"/>
                    </a:lnTo>
                    <a:cubicBezTo>
                      <a:pt x="0" y="501"/>
                      <a:pt x="0" y="588"/>
                      <a:pt x="44" y="631"/>
                    </a:cubicBezTo>
                    <a:lnTo>
                      <a:pt x="1305" y="2284"/>
                    </a:lnTo>
                    <a:cubicBezTo>
                      <a:pt x="1001" y="2937"/>
                      <a:pt x="827" y="3632"/>
                      <a:pt x="479" y="4285"/>
                    </a:cubicBezTo>
                    <a:cubicBezTo>
                      <a:pt x="479" y="4285"/>
                      <a:pt x="479" y="4328"/>
                      <a:pt x="479" y="4328"/>
                    </a:cubicBezTo>
                    <a:cubicBezTo>
                      <a:pt x="479" y="4353"/>
                      <a:pt x="508" y="4379"/>
                      <a:pt x="541" y="4379"/>
                    </a:cubicBezTo>
                    <a:cubicBezTo>
                      <a:pt x="565" y="4379"/>
                      <a:pt x="591" y="4365"/>
                      <a:pt x="609" y="4328"/>
                    </a:cubicBezTo>
                    <a:lnTo>
                      <a:pt x="2262" y="3067"/>
                    </a:lnTo>
                    <a:cubicBezTo>
                      <a:pt x="2914" y="3371"/>
                      <a:pt x="3610" y="3545"/>
                      <a:pt x="4263" y="3893"/>
                    </a:cubicBezTo>
                    <a:lnTo>
                      <a:pt x="4350" y="3893"/>
                    </a:lnTo>
                    <a:cubicBezTo>
                      <a:pt x="4393" y="3850"/>
                      <a:pt x="4393" y="3763"/>
                      <a:pt x="4350" y="3763"/>
                    </a:cubicBezTo>
                    <a:lnTo>
                      <a:pt x="3045" y="2110"/>
                    </a:lnTo>
                    <a:cubicBezTo>
                      <a:pt x="3349" y="1458"/>
                      <a:pt x="3567" y="718"/>
                      <a:pt x="3871" y="66"/>
                    </a:cubicBezTo>
                    <a:cubicBezTo>
                      <a:pt x="3871" y="22"/>
                      <a:pt x="3850" y="1"/>
                      <a:pt x="38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737082" y="4858149"/>
                <a:ext cx="57751" cy="56154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285" extrusionOk="0">
                    <a:moveTo>
                      <a:pt x="2067" y="1"/>
                    </a:moveTo>
                    <a:cubicBezTo>
                      <a:pt x="2056" y="1"/>
                      <a:pt x="2045" y="12"/>
                      <a:pt x="2045" y="33"/>
                    </a:cubicBezTo>
                    <a:lnTo>
                      <a:pt x="1175" y="686"/>
                    </a:lnTo>
                    <a:cubicBezTo>
                      <a:pt x="827" y="555"/>
                      <a:pt x="436" y="425"/>
                      <a:pt x="88" y="251"/>
                    </a:cubicBezTo>
                    <a:lnTo>
                      <a:pt x="44" y="251"/>
                    </a:lnTo>
                    <a:cubicBezTo>
                      <a:pt x="44" y="251"/>
                      <a:pt x="1" y="294"/>
                      <a:pt x="44" y="338"/>
                    </a:cubicBezTo>
                    <a:lnTo>
                      <a:pt x="697" y="1208"/>
                    </a:lnTo>
                    <a:cubicBezTo>
                      <a:pt x="566" y="1556"/>
                      <a:pt x="436" y="1947"/>
                      <a:pt x="262" y="2252"/>
                    </a:cubicBezTo>
                    <a:cubicBezTo>
                      <a:pt x="262" y="2273"/>
                      <a:pt x="273" y="2284"/>
                      <a:pt x="289" y="2284"/>
                    </a:cubicBezTo>
                    <a:cubicBezTo>
                      <a:pt x="305" y="2284"/>
                      <a:pt x="327" y="2273"/>
                      <a:pt x="349" y="2252"/>
                    </a:cubicBezTo>
                    <a:lnTo>
                      <a:pt x="1219" y="1599"/>
                    </a:lnTo>
                    <a:cubicBezTo>
                      <a:pt x="1567" y="1773"/>
                      <a:pt x="1958" y="1860"/>
                      <a:pt x="2306" y="2034"/>
                    </a:cubicBezTo>
                    <a:cubicBezTo>
                      <a:pt x="2306" y="2034"/>
                      <a:pt x="2349" y="1991"/>
                      <a:pt x="2306" y="1947"/>
                    </a:cubicBezTo>
                    <a:lnTo>
                      <a:pt x="1654" y="1077"/>
                    </a:lnTo>
                    <a:cubicBezTo>
                      <a:pt x="1827" y="729"/>
                      <a:pt x="1914" y="381"/>
                      <a:pt x="2088" y="33"/>
                    </a:cubicBezTo>
                    <a:cubicBezTo>
                      <a:pt x="2088" y="12"/>
                      <a:pt x="2078" y="1"/>
                      <a:pt x="20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840764" y="4974659"/>
                <a:ext cx="57751" cy="5507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241" extrusionOk="0">
                    <a:moveTo>
                      <a:pt x="2067" y="1"/>
                    </a:moveTo>
                    <a:cubicBezTo>
                      <a:pt x="2056" y="1"/>
                      <a:pt x="2045" y="11"/>
                      <a:pt x="2045" y="33"/>
                    </a:cubicBezTo>
                    <a:lnTo>
                      <a:pt x="1175" y="642"/>
                    </a:lnTo>
                    <a:cubicBezTo>
                      <a:pt x="827" y="468"/>
                      <a:pt x="436" y="381"/>
                      <a:pt x="88" y="207"/>
                    </a:cubicBezTo>
                    <a:lnTo>
                      <a:pt x="44" y="207"/>
                    </a:lnTo>
                    <a:cubicBezTo>
                      <a:pt x="44" y="207"/>
                      <a:pt x="1" y="251"/>
                      <a:pt x="44" y="251"/>
                    </a:cubicBezTo>
                    <a:lnTo>
                      <a:pt x="740" y="1120"/>
                    </a:lnTo>
                    <a:cubicBezTo>
                      <a:pt x="566" y="1468"/>
                      <a:pt x="479" y="1860"/>
                      <a:pt x="305" y="2208"/>
                    </a:cubicBezTo>
                    <a:lnTo>
                      <a:pt x="262" y="2208"/>
                    </a:lnTo>
                    <a:cubicBezTo>
                      <a:pt x="262" y="2230"/>
                      <a:pt x="283" y="2240"/>
                      <a:pt x="305" y="2240"/>
                    </a:cubicBezTo>
                    <a:cubicBezTo>
                      <a:pt x="327" y="2240"/>
                      <a:pt x="349" y="2230"/>
                      <a:pt x="349" y="2208"/>
                    </a:cubicBezTo>
                    <a:lnTo>
                      <a:pt x="1218" y="1599"/>
                    </a:lnTo>
                    <a:cubicBezTo>
                      <a:pt x="1566" y="1729"/>
                      <a:pt x="1914" y="1860"/>
                      <a:pt x="2306" y="2034"/>
                    </a:cubicBezTo>
                    <a:cubicBezTo>
                      <a:pt x="2349" y="1990"/>
                      <a:pt x="2349" y="1947"/>
                      <a:pt x="2306" y="1947"/>
                    </a:cubicBezTo>
                    <a:lnTo>
                      <a:pt x="1653" y="1077"/>
                    </a:lnTo>
                    <a:cubicBezTo>
                      <a:pt x="1827" y="729"/>
                      <a:pt x="1914" y="338"/>
                      <a:pt x="2088" y="33"/>
                    </a:cubicBezTo>
                    <a:cubicBezTo>
                      <a:pt x="2088" y="11"/>
                      <a:pt x="2077" y="1"/>
                      <a:pt x="20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1009643" y="4707455"/>
                <a:ext cx="58808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2295" extrusionOk="0">
                    <a:moveTo>
                      <a:pt x="2066" y="0"/>
                    </a:moveTo>
                    <a:cubicBezTo>
                      <a:pt x="2056" y="0"/>
                      <a:pt x="2045" y="11"/>
                      <a:pt x="2045" y="33"/>
                    </a:cubicBezTo>
                    <a:lnTo>
                      <a:pt x="1175" y="685"/>
                    </a:lnTo>
                    <a:cubicBezTo>
                      <a:pt x="827" y="511"/>
                      <a:pt x="435" y="424"/>
                      <a:pt x="88" y="250"/>
                    </a:cubicBezTo>
                    <a:lnTo>
                      <a:pt x="44" y="250"/>
                    </a:lnTo>
                    <a:cubicBezTo>
                      <a:pt x="1" y="250"/>
                      <a:pt x="1" y="294"/>
                      <a:pt x="44" y="337"/>
                    </a:cubicBezTo>
                    <a:lnTo>
                      <a:pt x="696" y="1207"/>
                    </a:lnTo>
                    <a:cubicBezTo>
                      <a:pt x="566" y="1555"/>
                      <a:pt x="435" y="1903"/>
                      <a:pt x="261" y="2295"/>
                    </a:cubicBezTo>
                    <a:lnTo>
                      <a:pt x="348" y="2295"/>
                    </a:lnTo>
                    <a:lnTo>
                      <a:pt x="1218" y="1599"/>
                    </a:lnTo>
                    <a:cubicBezTo>
                      <a:pt x="1566" y="1773"/>
                      <a:pt x="1914" y="1860"/>
                      <a:pt x="2306" y="2034"/>
                    </a:cubicBezTo>
                    <a:lnTo>
                      <a:pt x="2349" y="2034"/>
                    </a:lnTo>
                    <a:cubicBezTo>
                      <a:pt x="2349" y="2034"/>
                      <a:pt x="2393" y="1990"/>
                      <a:pt x="2349" y="1947"/>
                    </a:cubicBezTo>
                    <a:lnTo>
                      <a:pt x="1653" y="1077"/>
                    </a:lnTo>
                    <a:cubicBezTo>
                      <a:pt x="1827" y="729"/>
                      <a:pt x="1914" y="337"/>
                      <a:pt x="2088" y="33"/>
                    </a:cubicBezTo>
                    <a:cubicBezTo>
                      <a:pt x="2088" y="11"/>
                      <a:pt x="2077" y="0"/>
                      <a:pt x="20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725335" y="5048138"/>
                <a:ext cx="29957" cy="31014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62" extrusionOk="0">
                    <a:moveTo>
                      <a:pt x="1088" y="1"/>
                    </a:moveTo>
                    <a:lnTo>
                      <a:pt x="566" y="392"/>
                    </a:lnTo>
                    <a:cubicBezTo>
                      <a:pt x="392" y="305"/>
                      <a:pt x="174" y="218"/>
                      <a:pt x="0" y="131"/>
                    </a:cubicBezTo>
                    <a:lnTo>
                      <a:pt x="0" y="175"/>
                    </a:lnTo>
                    <a:lnTo>
                      <a:pt x="348" y="653"/>
                    </a:lnTo>
                    <a:cubicBezTo>
                      <a:pt x="261" y="827"/>
                      <a:pt x="218" y="1045"/>
                      <a:pt x="131" y="1262"/>
                    </a:cubicBezTo>
                    <a:lnTo>
                      <a:pt x="174" y="1262"/>
                    </a:lnTo>
                    <a:lnTo>
                      <a:pt x="653" y="871"/>
                    </a:lnTo>
                    <a:cubicBezTo>
                      <a:pt x="827" y="958"/>
                      <a:pt x="1044" y="1001"/>
                      <a:pt x="1218" y="1132"/>
                    </a:cubicBezTo>
                    <a:lnTo>
                      <a:pt x="1218" y="1088"/>
                    </a:lnTo>
                    <a:lnTo>
                      <a:pt x="870" y="610"/>
                    </a:lnTo>
                    <a:cubicBezTo>
                      <a:pt x="957" y="392"/>
                      <a:pt x="1001" y="175"/>
                      <a:pt x="10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1143258" y="4882478"/>
                <a:ext cx="31014" cy="31014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62" extrusionOk="0">
                    <a:moveTo>
                      <a:pt x="1088" y="0"/>
                    </a:moveTo>
                    <a:lnTo>
                      <a:pt x="609" y="392"/>
                    </a:lnTo>
                    <a:cubicBezTo>
                      <a:pt x="392" y="305"/>
                      <a:pt x="218" y="218"/>
                      <a:pt x="0" y="131"/>
                    </a:cubicBezTo>
                    <a:lnTo>
                      <a:pt x="0" y="174"/>
                    </a:lnTo>
                    <a:lnTo>
                      <a:pt x="392" y="653"/>
                    </a:lnTo>
                    <a:cubicBezTo>
                      <a:pt x="305" y="870"/>
                      <a:pt x="218" y="1044"/>
                      <a:pt x="131" y="1262"/>
                    </a:cubicBezTo>
                    <a:lnTo>
                      <a:pt x="174" y="1262"/>
                    </a:lnTo>
                    <a:lnTo>
                      <a:pt x="653" y="870"/>
                    </a:lnTo>
                    <a:cubicBezTo>
                      <a:pt x="870" y="957"/>
                      <a:pt x="1044" y="1044"/>
                      <a:pt x="1261" y="1131"/>
                    </a:cubicBezTo>
                    <a:lnTo>
                      <a:pt x="1261" y="1088"/>
                    </a:lnTo>
                    <a:lnTo>
                      <a:pt x="870" y="609"/>
                    </a:lnTo>
                    <a:cubicBezTo>
                      <a:pt x="957" y="392"/>
                      <a:pt x="1044" y="174"/>
                      <a:pt x="1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1021390" y="5033172"/>
                <a:ext cx="31038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63" extrusionOk="0">
                    <a:moveTo>
                      <a:pt x="1088" y="1"/>
                    </a:moveTo>
                    <a:lnTo>
                      <a:pt x="610" y="349"/>
                    </a:lnTo>
                    <a:cubicBezTo>
                      <a:pt x="392" y="262"/>
                      <a:pt x="218" y="218"/>
                      <a:pt x="1" y="131"/>
                    </a:cubicBezTo>
                    <a:lnTo>
                      <a:pt x="1" y="175"/>
                    </a:lnTo>
                    <a:lnTo>
                      <a:pt x="392" y="653"/>
                    </a:lnTo>
                    <a:cubicBezTo>
                      <a:pt x="305" y="827"/>
                      <a:pt x="218" y="1045"/>
                      <a:pt x="131" y="1219"/>
                    </a:cubicBezTo>
                    <a:lnTo>
                      <a:pt x="131" y="1262"/>
                    </a:lnTo>
                    <a:lnTo>
                      <a:pt x="175" y="1262"/>
                    </a:lnTo>
                    <a:lnTo>
                      <a:pt x="653" y="871"/>
                    </a:lnTo>
                    <a:cubicBezTo>
                      <a:pt x="827" y="958"/>
                      <a:pt x="1045" y="1001"/>
                      <a:pt x="1262" y="1088"/>
                    </a:cubicBezTo>
                    <a:lnTo>
                      <a:pt x="871" y="610"/>
                    </a:lnTo>
                    <a:cubicBezTo>
                      <a:pt x="958" y="392"/>
                      <a:pt x="1045" y="175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1964112" y="4679391"/>
                <a:ext cx="39590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567" extrusionOk="0">
                    <a:moveTo>
                      <a:pt x="784" y="1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" name="Google Shape;311;p2"/>
            <p:cNvGrpSpPr/>
            <p:nvPr/>
          </p:nvGrpSpPr>
          <p:grpSpPr>
            <a:xfrm>
              <a:off x="7445022" y="2607964"/>
              <a:ext cx="1699509" cy="2535329"/>
              <a:chOff x="3442323" y="2607964"/>
              <a:chExt cx="1699509" cy="2535329"/>
            </a:xfrm>
          </p:grpSpPr>
          <p:sp>
            <p:nvSpPr>
              <p:cNvPr id="312" name="Google Shape;312;p2"/>
              <p:cNvSpPr/>
              <p:nvPr/>
            </p:nvSpPr>
            <p:spPr>
              <a:xfrm>
                <a:off x="4633031" y="5100508"/>
                <a:ext cx="73774" cy="42785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1741" extrusionOk="0">
                    <a:moveTo>
                      <a:pt x="1218" y="1"/>
                    </a:moveTo>
                    <a:cubicBezTo>
                      <a:pt x="1131" y="349"/>
                      <a:pt x="1088" y="697"/>
                      <a:pt x="957" y="1045"/>
                    </a:cubicBezTo>
                    <a:cubicBezTo>
                      <a:pt x="653" y="1175"/>
                      <a:pt x="348" y="1306"/>
                      <a:pt x="44" y="1436"/>
                    </a:cubicBezTo>
                    <a:cubicBezTo>
                      <a:pt x="0" y="1436"/>
                      <a:pt x="0" y="1523"/>
                      <a:pt x="44" y="1523"/>
                    </a:cubicBezTo>
                    <a:cubicBezTo>
                      <a:pt x="131" y="1567"/>
                      <a:pt x="174" y="1610"/>
                      <a:pt x="261" y="1654"/>
                    </a:cubicBezTo>
                    <a:lnTo>
                      <a:pt x="392" y="1741"/>
                    </a:lnTo>
                    <a:lnTo>
                      <a:pt x="2523" y="1741"/>
                    </a:lnTo>
                    <a:lnTo>
                      <a:pt x="2479" y="1610"/>
                    </a:lnTo>
                    <a:cubicBezTo>
                      <a:pt x="2566" y="1480"/>
                      <a:pt x="2653" y="1306"/>
                      <a:pt x="2740" y="1175"/>
                    </a:cubicBezTo>
                    <a:cubicBezTo>
                      <a:pt x="2784" y="1088"/>
                      <a:pt x="2827" y="1001"/>
                      <a:pt x="2871" y="914"/>
                    </a:cubicBezTo>
                    <a:cubicBezTo>
                      <a:pt x="2914" y="871"/>
                      <a:pt x="2958" y="827"/>
                      <a:pt x="2958" y="740"/>
                    </a:cubicBezTo>
                    <a:cubicBezTo>
                      <a:pt x="3001" y="697"/>
                      <a:pt x="3001" y="653"/>
                      <a:pt x="2958" y="653"/>
                    </a:cubicBezTo>
                    <a:cubicBezTo>
                      <a:pt x="2610" y="697"/>
                      <a:pt x="2305" y="740"/>
                      <a:pt x="1958" y="784"/>
                    </a:cubicBezTo>
                    <a:cubicBezTo>
                      <a:pt x="1697" y="523"/>
                      <a:pt x="1479" y="218"/>
                      <a:pt x="1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3" name="Google Shape;313;p2"/>
              <p:cNvGrpSpPr/>
              <p:nvPr/>
            </p:nvGrpSpPr>
            <p:grpSpPr>
              <a:xfrm>
                <a:off x="3442323" y="2607964"/>
                <a:ext cx="1699509" cy="2534272"/>
                <a:chOff x="3442323" y="2607964"/>
                <a:chExt cx="1699509" cy="2534272"/>
              </a:xfrm>
            </p:grpSpPr>
            <p:sp>
              <p:nvSpPr>
                <p:cNvPr id="314" name="Google Shape;314;p2"/>
                <p:cNvSpPr/>
                <p:nvPr/>
              </p:nvSpPr>
              <p:spPr>
                <a:xfrm>
                  <a:off x="4965432" y="4100084"/>
                  <a:ext cx="176399" cy="204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78" h="8324" extrusionOk="0">
                      <a:moveTo>
                        <a:pt x="4263" y="0"/>
                      </a:moveTo>
                      <a:cubicBezTo>
                        <a:pt x="4046" y="0"/>
                        <a:pt x="3872" y="131"/>
                        <a:pt x="3785" y="305"/>
                      </a:cubicBezTo>
                      <a:cubicBezTo>
                        <a:pt x="3524" y="696"/>
                        <a:pt x="3306" y="1131"/>
                        <a:pt x="3089" y="1566"/>
                      </a:cubicBezTo>
                      <a:cubicBezTo>
                        <a:pt x="2958" y="1870"/>
                        <a:pt x="2828" y="2175"/>
                        <a:pt x="2654" y="2436"/>
                      </a:cubicBezTo>
                      <a:cubicBezTo>
                        <a:pt x="2175" y="2523"/>
                        <a:pt x="1697" y="2566"/>
                        <a:pt x="1262" y="2653"/>
                      </a:cubicBezTo>
                      <a:lnTo>
                        <a:pt x="479" y="2740"/>
                      </a:lnTo>
                      <a:cubicBezTo>
                        <a:pt x="218" y="2784"/>
                        <a:pt x="1" y="3001"/>
                        <a:pt x="1" y="3262"/>
                      </a:cubicBezTo>
                      <a:cubicBezTo>
                        <a:pt x="1" y="3436"/>
                        <a:pt x="88" y="3610"/>
                        <a:pt x="218" y="3741"/>
                      </a:cubicBezTo>
                      <a:cubicBezTo>
                        <a:pt x="305" y="3828"/>
                        <a:pt x="392" y="3915"/>
                        <a:pt x="523" y="4045"/>
                      </a:cubicBezTo>
                      <a:lnTo>
                        <a:pt x="610" y="4089"/>
                      </a:lnTo>
                      <a:cubicBezTo>
                        <a:pt x="740" y="4219"/>
                        <a:pt x="871" y="4393"/>
                        <a:pt x="1001" y="4524"/>
                      </a:cubicBezTo>
                      <a:lnTo>
                        <a:pt x="1088" y="4611"/>
                      </a:lnTo>
                      <a:cubicBezTo>
                        <a:pt x="1305" y="4871"/>
                        <a:pt x="1523" y="5132"/>
                        <a:pt x="1784" y="5350"/>
                      </a:cubicBezTo>
                      <a:cubicBezTo>
                        <a:pt x="1740" y="5611"/>
                        <a:pt x="1653" y="5872"/>
                        <a:pt x="1610" y="6133"/>
                      </a:cubicBezTo>
                      <a:cubicBezTo>
                        <a:pt x="1436" y="6655"/>
                        <a:pt x="1349" y="7220"/>
                        <a:pt x="1305" y="7742"/>
                      </a:cubicBezTo>
                      <a:cubicBezTo>
                        <a:pt x="1305" y="8003"/>
                        <a:pt x="1479" y="8220"/>
                        <a:pt x="1697" y="8307"/>
                      </a:cubicBezTo>
                      <a:cubicBezTo>
                        <a:pt x="1740" y="8318"/>
                        <a:pt x="1787" y="8324"/>
                        <a:pt x="1834" y="8324"/>
                      </a:cubicBezTo>
                      <a:cubicBezTo>
                        <a:pt x="1974" y="8324"/>
                        <a:pt x="2121" y="8275"/>
                        <a:pt x="2219" y="8177"/>
                      </a:cubicBezTo>
                      <a:cubicBezTo>
                        <a:pt x="2523" y="8003"/>
                        <a:pt x="2828" y="7829"/>
                        <a:pt x="3132" y="7655"/>
                      </a:cubicBezTo>
                      <a:cubicBezTo>
                        <a:pt x="3437" y="7481"/>
                        <a:pt x="3872" y="7220"/>
                        <a:pt x="4220" y="7046"/>
                      </a:cubicBezTo>
                      <a:cubicBezTo>
                        <a:pt x="4524" y="7220"/>
                        <a:pt x="4915" y="7438"/>
                        <a:pt x="5263" y="7655"/>
                      </a:cubicBezTo>
                      <a:lnTo>
                        <a:pt x="6177" y="8133"/>
                      </a:lnTo>
                      <a:cubicBezTo>
                        <a:pt x="6264" y="8264"/>
                        <a:pt x="6394" y="8307"/>
                        <a:pt x="6568" y="8307"/>
                      </a:cubicBezTo>
                      <a:lnTo>
                        <a:pt x="6699" y="8307"/>
                      </a:lnTo>
                      <a:cubicBezTo>
                        <a:pt x="6916" y="8220"/>
                        <a:pt x="7090" y="8003"/>
                        <a:pt x="7090" y="7742"/>
                      </a:cubicBezTo>
                      <a:cubicBezTo>
                        <a:pt x="7047" y="7220"/>
                        <a:pt x="6916" y="6655"/>
                        <a:pt x="6786" y="6133"/>
                      </a:cubicBezTo>
                      <a:cubicBezTo>
                        <a:pt x="6742" y="5872"/>
                        <a:pt x="6655" y="5567"/>
                        <a:pt x="6612" y="5350"/>
                      </a:cubicBezTo>
                      <a:cubicBezTo>
                        <a:pt x="6786" y="5176"/>
                        <a:pt x="6960" y="5002"/>
                        <a:pt x="7090" y="4828"/>
                      </a:cubicBezTo>
                      <a:lnTo>
                        <a:pt x="7090" y="3523"/>
                      </a:lnTo>
                      <a:cubicBezTo>
                        <a:pt x="7003" y="3654"/>
                        <a:pt x="6873" y="3784"/>
                        <a:pt x="6742" y="3958"/>
                      </a:cubicBezTo>
                      <a:lnTo>
                        <a:pt x="6655" y="4045"/>
                      </a:lnTo>
                      <a:cubicBezTo>
                        <a:pt x="6394" y="4306"/>
                        <a:pt x="6133" y="4611"/>
                        <a:pt x="5872" y="4828"/>
                      </a:cubicBezTo>
                      <a:cubicBezTo>
                        <a:pt x="5742" y="4958"/>
                        <a:pt x="5655" y="5089"/>
                        <a:pt x="5698" y="5263"/>
                      </a:cubicBezTo>
                      <a:cubicBezTo>
                        <a:pt x="5742" y="5611"/>
                        <a:pt x="5872" y="6002"/>
                        <a:pt x="5959" y="6350"/>
                      </a:cubicBezTo>
                      <a:cubicBezTo>
                        <a:pt x="6003" y="6698"/>
                        <a:pt x="6090" y="6872"/>
                        <a:pt x="6133" y="7133"/>
                      </a:cubicBezTo>
                      <a:lnTo>
                        <a:pt x="5698" y="6916"/>
                      </a:lnTo>
                      <a:cubicBezTo>
                        <a:pt x="5263" y="6655"/>
                        <a:pt x="4785" y="6394"/>
                        <a:pt x="4350" y="6176"/>
                      </a:cubicBezTo>
                      <a:cubicBezTo>
                        <a:pt x="4285" y="6155"/>
                        <a:pt x="4220" y="6144"/>
                        <a:pt x="4154" y="6144"/>
                      </a:cubicBezTo>
                      <a:cubicBezTo>
                        <a:pt x="4089" y="6144"/>
                        <a:pt x="4024" y="6155"/>
                        <a:pt x="3959" y="6176"/>
                      </a:cubicBezTo>
                      <a:cubicBezTo>
                        <a:pt x="3480" y="6394"/>
                        <a:pt x="3045" y="6655"/>
                        <a:pt x="2610" y="6916"/>
                      </a:cubicBezTo>
                      <a:lnTo>
                        <a:pt x="2175" y="7133"/>
                      </a:lnTo>
                      <a:cubicBezTo>
                        <a:pt x="2219" y="6872"/>
                        <a:pt x="2306" y="6611"/>
                        <a:pt x="2349" y="6350"/>
                      </a:cubicBezTo>
                      <a:cubicBezTo>
                        <a:pt x="2436" y="6089"/>
                        <a:pt x="2523" y="5611"/>
                        <a:pt x="2610" y="5263"/>
                      </a:cubicBezTo>
                      <a:cubicBezTo>
                        <a:pt x="2654" y="5089"/>
                        <a:pt x="2567" y="4958"/>
                        <a:pt x="2436" y="4828"/>
                      </a:cubicBezTo>
                      <a:cubicBezTo>
                        <a:pt x="2175" y="4611"/>
                        <a:pt x="1914" y="4350"/>
                        <a:pt x="1653" y="4045"/>
                      </a:cubicBezTo>
                      <a:lnTo>
                        <a:pt x="1566" y="3958"/>
                      </a:lnTo>
                      <a:cubicBezTo>
                        <a:pt x="1436" y="3784"/>
                        <a:pt x="1305" y="3654"/>
                        <a:pt x="1175" y="3523"/>
                      </a:cubicBezTo>
                      <a:lnTo>
                        <a:pt x="1305" y="3523"/>
                      </a:lnTo>
                      <a:cubicBezTo>
                        <a:pt x="1827" y="3436"/>
                        <a:pt x="2393" y="3349"/>
                        <a:pt x="2915" y="3306"/>
                      </a:cubicBezTo>
                      <a:cubicBezTo>
                        <a:pt x="3089" y="3306"/>
                        <a:pt x="3263" y="3175"/>
                        <a:pt x="3306" y="3001"/>
                      </a:cubicBezTo>
                      <a:cubicBezTo>
                        <a:pt x="3480" y="2653"/>
                        <a:pt x="3654" y="2305"/>
                        <a:pt x="3828" y="1957"/>
                      </a:cubicBezTo>
                      <a:cubicBezTo>
                        <a:pt x="3959" y="1740"/>
                        <a:pt x="4089" y="1523"/>
                        <a:pt x="4176" y="1305"/>
                      </a:cubicBezTo>
                      <a:cubicBezTo>
                        <a:pt x="4307" y="1523"/>
                        <a:pt x="4437" y="1740"/>
                        <a:pt x="4524" y="1957"/>
                      </a:cubicBezTo>
                      <a:cubicBezTo>
                        <a:pt x="4698" y="2305"/>
                        <a:pt x="4872" y="2653"/>
                        <a:pt x="5089" y="3001"/>
                      </a:cubicBezTo>
                      <a:cubicBezTo>
                        <a:pt x="5133" y="3175"/>
                        <a:pt x="5263" y="3306"/>
                        <a:pt x="5481" y="3306"/>
                      </a:cubicBezTo>
                      <a:cubicBezTo>
                        <a:pt x="6003" y="3349"/>
                        <a:pt x="6568" y="3436"/>
                        <a:pt x="7090" y="3523"/>
                      </a:cubicBezTo>
                      <a:lnTo>
                        <a:pt x="7177" y="3523"/>
                      </a:lnTo>
                      <a:lnTo>
                        <a:pt x="7177" y="2653"/>
                      </a:lnTo>
                      <a:cubicBezTo>
                        <a:pt x="6742" y="2566"/>
                        <a:pt x="6264" y="2479"/>
                        <a:pt x="5829" y="2436"/>
                      </a:cubicBezTo>
                      <a:cubicBezTo>
                        <a:pt x="5655" y="2175"/>
                        <a:pt x="5524" y="1870"/>
                        <a:pt x="5350" y="1566"/>
                      </a:cubicBezTo>
                      <a:cubicBezTo>
                        <a:pt x="5176" y="1131"/>
                        <a:pt x="4959" y="696"/>
                        <a:pt x="4698" y="305"/>
                      </a:cubicBezTo>
                      <a:cubicBezTo>
                        <a:pt x="4611" y="131"/>
                        <a:pt x="4437" y="0"/>
                        <a:pt x="42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15" name="Google Shape;315;p2"/>
                <p:cNvGrpSpPr/>
                <p:nvPr/>
              </p:nvGrpSpPr>
              <p:grpSpPr>
                <a:xfrm>
                  <a:off x="3442323" y="2607964"/>
                  <a:ext cx="1697371" cy="2534272"/>
                  <a:chOff x="3442323" y="2607964"/>
                  <a:chExt cx="1697371" cy="2534272"/>
                </a:xfrm>
              </p:grpSpPr>
              <p:sp>
                <p:nvSpPr>
                  <p:cNvPr id="316" name="Google Shape;316;p2"/>
                  <p:cNvSpPr/>
                  <p:nvPr/>
                </p:nvSpPr>
                <p:spPr>
                  <a:xfrm>
                    <a:off x="4248235" y="4247313"/>
                    <a:ext cx="155019" cy="150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08" h="6144" extrusionOk="0">
                        <a:moveTo>
                          <a:pt x="3154" y="0"/>
                        </a:moveTo>
                        <a:cubicBezTo>
                          <a:pt x="3024" y="0"/>
                          <a:pt x="2893" y="77"/>
                          <a:pt x="2828" y="229"/>
                        </a:cubicBezTo>
                        <a:cubicBezTo>
                          <a:pt x="2654" y="490"/>
                          <a:pt x="2480" y="838"/>
                          <a:pt x="2306" y="1142"/>
                        </a:cubicBezTo>
                        <a:cubicBezTo>
                          <a:pt x="2219" y="1360"/>
                          <a:pt x="2088" y="1577"/>
                          <a:pt x="2001" y="1795"/>
                        </a:cubicBezTo>
                        <a:cubicBezTo>
                          <a:pt x="1654" y="1838"/>
                          <a:pt x="1306" y="1882"/>
                          <a:pt x="958" y="1925"/>
                        </a:cubicBezTo>
                        <a:lnTo>
                          <a:pt x="349" y="2012"/>
                        </a:lnTo>
                        <a:cubicBezTo>
                          <a:pt x="175" y="2055"/>
                          <a:pt x="44" y="2186"/>
                          <a:pt x="1" y="2403"/>
                        </a:cubicBezTo>
                        <a:cubicBezTo>
                          <a:pt x="1" y="2534"/>
                          <a:pt x="88" y="2664"/>
                          <a:pt x="175" y="2751"/>
                        </a:cubicBezTo>
                        <a:cubicBezTo>
                          <a:pt x="262" y="2838"/>
                          <a:pt x="305" y="2882"/>
                          <a:pt x="392" y="2969"/>
                        </a:cubicBezTo>
                        <a:lnTo>
                          <a:pt x="479" y="3012"/>
                        </a:lnTo>
                        <a:cubicBezTo>
                          <a:pt x="566" y="3099"/>
                          <a:pt x="653" y="3186"/>
                          <a:pt x="784" y="3317"/>
                        </a:cubicBezTo>
                        <a:lnTo>
                          <a:pt x="827" y="3404"/>
                        </a:lnTo>
                        <a:cubicBezTo>
                          <a:pt x="1001" y="3578"/>
                          <a:pt x="1175" y="3795"/>
                          <a:pt x="1349" y="3969"/>
                        </a:cubicBezTo>
                        <a:cubicBezTo>
                          <a:pt x="1306" y="4143"/>
                          <a:pt x="1262" y="4317"/>
                          <a:pt x="1219" y="4535"/>
                        </a:cubicBezTo>
                        <a:cubicBezTo>
                          <a:pt x="1088" y="4926"/>
                          <a:pt x="1001" y="5317"/>
                          <a:pt x="958" y="5709"/>
                        </a:cubicBezTo>
                        <a:cubicBezTo>
                          <a:pt x="958" y="5926"/>
                          <a:pt x="1088" y="6100"/>
                          <a:pt x="1262" y="6144"/>
                        </a:cubicBezTo>
                        <a:cubicBezTo>
                          <a:pt x="1436" y="6144"/>
                          <a:pt x="1567" y="6144"/>
                          <a:pt x="1654" y="6013"/>
                        </a:cubicBezTo>
                        <a:cubicBezTo>
                          <a:pt x="1871" y="5926"/>
                          <a:pt x="2088" y="5796"/>
                          <a:pt x="2349" y="5665"/>
                        </a:cubicBezTo>
                        <a:cubicBezTo>
                          <a:pt x="2567" y="5535"/>
                          <a:pt x="2871" y="5361"/>
                          <a:pt x="3176" y="5230"/>
                        </a:cubicBezTo>
                        <a:cubicBezTo>
                          <a:pt x="3437" y="5361"/>
                          <a:pt x="3698" y="5535"/>
                          <a:pt x="3959" y="5665"/>
                        </a:cubicBezTo>
                        <a:cubicBezTo>
                          <a:pt x="4263" y="5796"/>
                          <a:pt x="4437" y="5926"/>
                          <a:pt x="4655" y="6013"/>
                        </a:cubicBezTo>
                        <a:cubicBezTo>
                          <a:pt x="4742" y="6100"/>
                          <a:pt x="4829" y="6144"/>
                          <a:pt x="4916" y="6144"/>
                        </a:cubicBezTo>
                        <a:lnTo>
                          <a:pt x="5046" y="6144"/>
                        </a:lnTo>
                        <a:cubicBezTo>
                          <a:pt x="5220" y="6100"/>
                          <a:pt x="5350" y="5926"/>
                          <a:pt x="5350" y="5752"/>
                        </a:cubicBezTo>
                        <a:cubicBezTo>
                          <a:pt x="5307" y="5317"/>
                          <a:pt x="5220" y="4926"/>
                          <a:pt x="5089" y="4535"/>
                        </a:cubicBezTo>
                        <a:cubicBezTo>
                          <a:pt x="5046" y="4361"/>
                          <a:pt x="5003" y="4143"/>
                          <a:pt x="4959" y="3969"/>
                        </a:cubicBezTo>
                        <a:cubicBezTo>
                          <a:pt x="5133" y="3795"/>
                          <a:pt x="5307" y="3578"/>
                          <a:pt x="5481" y="3404"/>
                        </a:cubicBezTo>
                        <a:lnTo>
                          <a:pt x="5568" y="3317"/>
                        </a:lnTo>
                        <a:cubicBezTo>
                          <a:pt x="5655" y="3186"/>
                          <a:pt x="5742" y="3099"/>
                          <a:pt x="5872" y="3012"/>
                        </a:cubicBezTo>
                        <a:lnTo>
                          <a:pt x="5916" y="2969"/>
                        </a:lnTo>
                        <a:cubicBezTo>
                          <a:pt x="6003" y="2882"/>
                          <a:pt x="6090" y="2838"/>
                          <a:pt x="6133" y="2751"/>
                        </a:cubicBezTo>
                        <a:cubicBezTo>
                          <a:pt x="6220" y="2664"/>
                          <a:pt x="6307" y="2534"/>
                          <a:pt x="6307" y="2403"/>
                        </a:cubicBezTo>
                        <a:cubicBezTo>
                          <a:pt x="6307" y="2186"/>
                          <a:pt x="6133" y="2055"/>
                          <a:pt x="5959" y="2012"/>
                        </a:cubicBezTo>
                        <a:lnTo>
                          <a:pt x="5350" y="1925"/>
                        </a:lnTo>
                        <a:cubicBezTo>
                          <a:pt x="5046" y="1882"/>
                          <a:pt x="4698" y="1838"/>
                          <a:pt x="4307" y="1795"/>
                        </a:cubicBezTo>
                        <a:cubicBezTo>
                          <a:pt x="4220" y="1577"/>
                          <a:pt x="4089" y="1360"/>
                          <a:pt x="4002" y="1142"/>
                        </a:cubicBezTo>
                        <a:cubicBezTo>
                          <a:pt x="3872" y="925"/>
                          <a:pt x="3698" y="533"/>
                          <a:pt x="3480" y="229"/>
                        </a:cubicBezTo>
                        <a:cubicBezTo>
                          <a:pt x="3415" y="77"/>
                          <a:pt x="3285" y="0"/>
                          <a:pt x="315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2"/>
                  <p:cNvSpPr/>
                  <p:nvPr/>
                </p:nvSpPr>
                <p:spPr>
                  <a:xfrm>
                    <a:off x="3687090" y="4418601"/>
                    <a:ext cx="38509" cy="38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7" h="1566" extrusionOk="0">
                        <a:moveTo>
                          <a:pt x="784" y="0"/>
                        </a:moveTo>
                        <a:lnTo>
                          <a:pt x="653" y="653"/>
                        </a:lnTo>
                        <a:lnTo>
                          <a:pt x="1" y="783"/>
                        </a:lnTo>
                        <a:lnTo>
                          <a:pt x="653" y="914"/>
                        </a:lnTo>
                        <a:lnTo>
                          <a:pt x="784" y="1566"/>
                        </a:lnTo>
                        <a:lnTo>
                          <a:pt x="914" y="914"/>
                        </a:lnTo>
                        <a:lnTo>
                          <a:pt x="1567" y="783"/>
                        </a:lnTo>
                        <a:lnTo>
                          <a:pt x="914" y="653"/>
                        </a:lnTo>
                        <a:lnTo>
                          <a:pt x="784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2"/>
                  <p:cNvSpPr/>
                  <p:nvPr/>
                </p:nvSpPr>
                <p:spPr>
                  <a:xfrm>
                    <a:off x="4924809" y="3014139"/>
                    <a:ext cx="74855" cy="774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6" h="3152" extrusionOk="0">
                        <a:moveTo>
                          <a:pt x="1132" y="0"/>
                        </a:moveTo>
                        <a:cubicBezTo>
                          <a:pt x="1045" y="348"/>
                          <a:pt x="1045" y="696"/>
                          <a:pt x="958" y="1044"/>
                        </a:cubicBezTo>
                        <a:cubicBezTo>
                          <a:pt x="653" y="1175"/>
                          <a:pt x="349" y="1305"/>
                          <a:pt x="44" y="1479"/>
                        </a:cubicBezTo>
                        <a:cubicBezTo>
                          <a:pt x="1" y="1479"/>
                          <a:pt x="44" y="1522"/>
                          <a:pt x="88" y="1566"/>
                        </a:cubicBezTo>
                        <a:cubicBezTo>
                          <a:pt x="131" y="1609"/>
                          <a:pt x="175" y="1609"/>
                          <a:pt x="262" y="1653"/>
                        </a:cubicBezTo>
                        <a:lnTo>
                          <a:pt x="479" y="1783"/>
                        </a:lnTo>
                        <a:cubicBezTo>
                          <a:pt x="653" y="1870"/>
                          <a:pt x="784" y="1957"/>
                          <a:pt x="958" y="2044"/>
                        </a:cubicBezTo>
                        <a:cubicBezTo>
                          <a:pt x="1001" y="2392"/>
                          <a:pt x="1001" y="2740"/>
                          <a:pt x="1088" y="3132"/>
                        </a:cubicBezTo>
                        <a:cubicBezTo>
                          <a:pt x="1088" y="3146"/>
                          <a:pt x="1093" y="3151"/>
                          <a:pt x="1100" y="3151"/>
                        </a:cubicBezTo>
                        <a:cubicBezTo>
                          <a:pt x="1112" y="3151"/>
                          <a:pt x="1132" y="3132"/>
                          <a:pt x="1132" y="3132"/>
                        </a:cubicBezTo>
                        <a:cubicBezTo>
                          <a:pt x="1393" y="2871"/>
                          <a:pt x="1654" y="2566"/>
                          <a:pt x="1915" y="2349"/>
                        </a:cubicBezTo>
                        <a:cubicBezTo>
                          <a:pt x="2263" y="2392"/>
                          <a:pt x="2611" y="2479"/>
                          <a:pt x="2958" y="2566"/>
                        </a:cubicBezTo>
                        <a:cubicBezTo>
                          <a:pt x="2958" y="2566"/>
                          <a:pt x="3045" y="2566"/>
                          <a:pt x="3002" y="2523"/>
                        </a:cubicBezTo>
                        <a:cubicBezTo>
                          <a:pt x="2872" y="2175"/>
                          <a:pt x="2654" y="1870"/>
                          <a:pt x="2480" y="1566"/>
                        </a:cubicBezTo>
                        <a:cubicBezTo>
                          <a:pt x="2567" y="1435"/>
                          <a:pt x="2654" y="1262"/>
                          <a:pt x="2741" y="1088"/>
                        </a:cubicBezTo>
                        <a:cubicBezTo>
                          <a:pt x="2741" y="1001"/>
                          <a:pt x="2785" y="957"/>
                          <a:pt x="2828" y="870"/>
                        </a:cubicBezTo>
                        <a:cubicBezTo>
                          <a:pt x="2872" y="783"/>
                          <a:pt x="2915" y="740"/>
                          <a:pt x="2958" y="653"/>
                        </a:cubicBezTo>
                        <a:cubicBezTo>
                          <a:pt x="3002" y="653"/>
                          <a:pt x="2958" y="566"/>
                          <a:pt x="2915" y="566"/>
                        </a:cubicBezTo>
                        <a:cubicBezTo>
                          <a:pt x="2567" y="653"/>
                          <a:pt x="2263" y="696"/>
                          <a:pt x="1915" y="740"/>
                        </a:cubicBezTo>
                        <a:cubicBezTo>
                          <a:pt x="1654" y="522"/>
                          <a:pt x="1436" y="218"/>
                          <a:pt x="117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2"/>
                  <p:cNvSpPr/>
                  <p:nvPr/>
                </p:nvSpPr>
                <p:spPr>
                  <a:xfrm>
                    <a:off x="4797634" y="3318747"/>
                    <a:ext cx="73455" cy="7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" h="3165" extrusionOk="0">
                        <a:moveTo>
                          <a:pt x="1088" y="1"/>
                        </a:moveTo>
                        <a:lnTo>
                          <a:pt x="1088" y="44"/>
                        </a:lnTo>
                        <a:cubicBezTo>
                          <a:pt x="1001" y="349"/>
                          <a:pt x="1001" y="740"/>
                          <a:pt x="914" y="1088"/>
                        </a:cubicBezTo>
                        <a:cubicBezTo>
                          <a:pt x="609" y="1219"/>
                          <a:pt x="305" y="1349"/>
                          <a:pt x="0" y="1480"/>
                        </a:cubicBezTo>
                        <a:cubicBezTo>
                          <a:pt x="0" y="1523"/>
                          <a:pt x="0" y="1523"/>
                          <a:pt x="0" y="1567"/>
                        </a:cubicBezTo>
                        <a:cubicBezTo>
                          <a:pt x="87" y="1610"/>
                          <a:pt x="131" y="1610"/>
                          <a:pt x="218" y="1654"/>
                        </a:cubicBezTo>
                        <a:cubicBezTo>
                          <a:pt x="305" y="1697"/>
                          <a:pt x="348" y="1740"/>
                          <a:pt x="435" y="1784"/>
                        </a:cubicBezTo>
                        <a:cubicBezTo>
                          <a:pt x="609" y="1871"/>
                          <a:pt x="740" y="1958"/>
                          <a:pt x="914" y="2045"/>
                        </a:cubicBezTo>
                        <a:cubicBezTo>
                          <a:pt x="957" y="2393"/>
                          <a:pt x="914" y="2741"/>
                          <a:pt x="1044" y="3132"/>
                        </a:cubicBezTo>
                        <a:cubicBezTo>
                          <a:pt x="1044" y="3154"/>
                          <a:pt x="1055" y="3165"/>
                          <a:pt x="1066" y="3165"/>
                        </a:cubicBezTo>
                        <a:cubicBezTo>
                          <a:pt x="1077" y="3165"/>
                          <a:pt x="1088" y="3154"/>
                          <a:pt x="1088" y="3132"/>
                        </a:cubicBezTo>
                        <a:cubicBezTo>
                          <a:pt x="1349" y="2871"/>
                          <a:pt x="1610" y="2610"/>
                          <a:pt x="1870" y="2349"/>
                        </a:cubicBezTo>
                        <a:cubicBezTo>
                          <a:pt x="2218" y="2393"/>
                          <a:pt x="2566" y="2480"/>
                          <a:pt x="2914" y="2567"/>
                        </a:cubicBezTo>
                        <a:cubicBezTo>
                          <a:pt x="2914" y="2580"/>
                          <a:pt x="2922" y="2585"/>
                          <a:pt x="2931" y="2585"/>
                        </a:cubicBezTo>
                        <a:cubicBezTo>
                          <a:pt x="2954" y="2585"/>
                          <a:pt x="2989" y="2554"/>
                          <a:pt x="2958" y="2523"/>
                        </a:cubicBezTo>
                        <a:cubicBezTo>
                          <a:pt x="2784" y="2175"/>
                          <a:pt x="2610" y="1871"/>
                          <a:pt x="2436" y="1567"/>
                        </a:cubicBezTo>
                        <a:cubicBezTo>
                          <a:pt x="2523" y="1436"/>
                          <a:pt x="2610" y="1262"/>
                          <a:pt x="2697" y="1088"/>
                        </a:cubicBezTo>
                        <a:cubicBezTo>
                          <a:pt x="2697" y="1001"/>
                          <a:pt x="2740" y="914"/>
                          <a:pt x="2784" y="871"/>
                        </a:cubicBezTo>
                        <a:cubicBezTo>
                          <a:pt x="2827" y="784"/>
                          <a:pt x="2871" y="740"/>
                          <a:pt x="2871" y="653"/>
                        </a:cubicBezTo>
                        <a:cubicBezTo>
                          <a:pt x="2914" y="653"/>
                          <a:pt x="2914" y="566"/>
                          <a:pt x="2871" y="566"/>
                        </a:cubicBezTo>
                        <a:cubicBezTo>
                          <a:pt x="2523" y="653"/>
                          <a:pt x="2218" y="697"/>
                          <a:pt x="1870" y="740"/>
                        </a:cubicBezTo>
                        <a:cubicBezTo>
                          <a:pt x="1610" y="523"/>
                          <a:pt x="1392" y="218"/>
                          <a:pt x="11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2"/>
                  <p:cNvSpPr/>
                  <p:nvPr/>
                </p:nvSpPr>
                <p:spPr>
                  <a:xfrm>
                    <a:off x="5059505" y="3573147"/>
                    <a:ext cx="73774" cy="76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2" h="3121" extrusionOk="0">
                        <a:moveTo>
                          <a:pt x="1131" y="0"/>
                        </a:moveTo>
                        <a:cubicBezTo>
                          <a:pt x="1044" y="348"/>
                          <a:pt x="1000" y="696"/>
                          <a:pt x="913" y="1044"/>
                        </a:cubicBezTo>
                        <a:cubicBezTo>
                          <a:pt x="609" y="1174"/>
                          <a:pt x="305" y="1348"/>
                          <a:pt x="44" y="1479"/>
                        </a:cubicBezTo>
                        <a:cubicBezTo>
                          <a:pt x="0" y="1479"/>
                          <a:pt x="44" y="1522"/>
                          <a:pt x="44" y="1522"/>
                        </a:cubicBezTo>
                        <a:cubicBezTo>
                          <a:pt x="87" y="1566"/>
                          <a:pt x="174" y="1609"/>
                          <a:pt x="218" y="1609"/>
                        </a:cubicBezTo>
                        <a:lnTo>
                          <a:pt x="479" y="1740"/>
                        </a:lnTo>
                        <a:cubicBezTo>
                          <a:pt x="609" y="1870"/>
                          <a:pt x="783" y="1914"/>
                          <a:pt x="957" y="2001"/>
                        </a:cubicBezTo>
                        <a:cubicBezTo>
                          <a:pt x="1000" y="2349"/>
                          <a:pt x="957" y="2740"/>
                          <a:pt x="1044" y="3088"/>
                        </a:cubicBezTo>
                        <a:cubicBezTo>
                          <a:pt x="1044" y="3110"/>
                          <a:pt x="1066" y="3121"/>
                          <a:pt x="1087" y="3121"/>
                        </a:cubicBezTo>
                        <a:cubicBezTo>
                          <a:pt x="1109" y="3121"/>
                          <a:pt x="1131" y="3110"/>
                          <a:pt x="1131" y="3088"/>
                        </a:cubicBezTo>
                        <a:cubicBezTo>
                          <a:pt x="1392" y="2827"/>
                          <a:pt x="1609" y="2566"/>
                          <a:pt x="1870" y="2349"/>
                        </a:cubicBezTo>
                        <a:cubicBezTo>
                          <a:pt x="2218" y="2392"/>
                          <a:pt x="2566" y="2479"/>
                          <a:pt x="2914" y="2523"/>
                        </a:cubicBezTo>
                        <a:cubicBezTo>
                          <a:pt x="2914" y="2535"/>
                          <a:pt x="2922" y="2541"/>
                          <a:pt x="2932" y="2541"/>
                        </a:cubicBezTo>
                        <a:cubicBezTo>
                          <a:pt x="2958" y="2541"/>
                          <a:pt x="3001" y="2510"/>
                          <a:pt x="3001" y="2479"/>
                        </a:cubicBezTo>
                        <a:cubicBezTo>
                          <a:pt x="2871" y="2175"/>
                          <a:pt x="2653" y="1870"/>
                          <a:pt x="2436" y="1566"/>
                        </a:cubicBezTo>
                        <a:cubicBezTo>
                          <a:pt x="2523" y="1392"/>
                          <a:pt x="2610" y="1218"/>
                          <a:pt x="2697" y="1087"/>
                        </a:cubicBezTo>
                        <a:cubicBezTo>
                          <a:pt x="2740" y="1000"/>
                          <a:pt x="2784" y="913"/>
                          <a:pt x="2827" y="827"/>
                        </a:cubicBezTo>
                        <a:cubicBezTo>
                          <a:pt x="2871" y="783"/>
                          <a:pt x="2871" y="696"/>
                          <a:pt x="2914" y="653"/>
                        </a:cubicBezTo>
                        <a:cubicBezTo>
                          <a:pt x="2949" y="617"/>
                          <a:pt x="2928" y="554"/>
                          <a:pt x="2895" y="554"/>
                        </a:cubicBezTo>
                        <a:cubicBezTo>
                          <a:pt x="2887" y="554"/>
                          <a:pt x="2879" y="557"/>
                          <a:pt x="2871" y="566"/>
                        </a:cubicBezTo>
                        <a:cubicBezTo>
                          <a:pt x="2566" y="609"/>
                          <a:pt x="2218" y="653"/>
                          <a:pt x="1914" y="740"/>
                        </a:cubicBezTo>
                        <a:cubicBezTo>
                          <a:pt x="1653" y="479"/>
                          <a:pt x="1435" y="174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2"/>
                  <p:cNvSpPr/>
                  <p:nvPr/>
                </p:nvSpPr>
                <p:spPr>
                  <a:xfrm>
                    <a:off x="4582799" y="3720646"/>
                    <a:ext cx="74831" cy="771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5" h="3139" extrusionOk="0">
                        <a:moveTo>
                          <a:pt x="1174" y="0"/>
                        </a:moveTo>
                        <a:cubicBezTo>
                          <a:pt x="1044" y="305"/>
                          <a:pt x="1044" y="696"/>
                          <a:pt x="957" y="1044"/>
                        </a:cubicBezTo>
                        <a:cubicBezTo>
                          <a:pt x="653" y="1175"/>
                          <a:pt x="348" y="1305"/>
                          <a:pt x="44" y="1435"/>
                        </a:cubicBezTo>
                        <a:cubicBezTo>
                          <a:pt x="0" y="1435"/>
                          <a:pt x="44" y="1522"/>
                          <a:pt x="44" y="1522"/>
                        </a:cubicBezTo>
                        <a:cubicBezTo>
                          <a:pt x="131" y="1566"/>
                          <a:pt x="174" y="1609"/>
                          <a:pt x="261" y="1653"/>
                        </a:cubicBezTo>
                        <a:lnTo>
                          <a:pt x="479" y="1783"/>
                        </a:lnTo>
                        <a:cubicBezTo>
                          <a:pt x="653" y="1870"/>
                          <a:pt x="783" y="1957"/>
                          <a:pt x="957" y="2001"/>
                        </a:cubicBezTo>
                        <a:cubicBezTo>
                          <a:pt x="1000" y="2392"/>
                          <a:pt x="1000" y="2740"/>
                          <a:pt x="1087" y="3088"/>
                        </a:cubicBezTo>
                        <a:cubicBezTo>
                          <a:pt x="1087" y="3125"/>
                          <a:pt x="1095" y="3138"/>
                          <a:pt x="1104" y="3138"/>
                        </a:cubicBezTo>
                        <a:cubicBezTo>
                          <a:pt x="1116" y="3138"/>
                          <a:pt x="1131" y="3113"/>
                          <a:pt x="1131" y="3088"/>
                        </a:cubicBezTo>
                        <a:cubicBezTo>
                          <a:pt x="1392" y="2871"/>
                          <a:pt x="1653" y="2610"/>
                          <a:pt x="1914" y="2349"/>
                        </a:cubicBezTo>
                        <a:cubicBezTo>
                          <a:pt x="2262" y="2392"/>
                          <a:pt x="2610" y="2479"/>
                          <a:pt x="2958" y="2566"/>
                        </a:cubicBezTo>
                        <a:cubicBezTo>
                          <a:pt x="2958" y="2566"/>
                          <a:pt x="3045" y="2566"/>
                          <a:pt x="3001" y="2523"/>
                        </a:cubicBezTo>
                        <a:cubicBezTo>
                          <a:pt x="2871" y="2175"/>
                          <a:pt x="2697" y="1870"/>
                          <a:pt x="2479" y="1566"/>
                        </a:cubicBezTo>
                        <a:cubicBezTo>
                          <a:pt x="2566" y="1392"/>
                          <a:pt x="2653" y="1261"/>
                          <a:pt x="2740" y="1088"/>
                        </a:cubicBezTo>
                        <a:cubicBezTo>
                          <a:pt x="2784" y="1001"/>
                          <a:pt x="2827" y="914"/>
                          <a:pt x="2827" y="827"/>
                        </a:cubicBezTo>
                        <a:cubicBezTo>
                          <a:pt x="2871" y="783"/>
                          <a:pt x="2914" y="740"/>
                          <a:pt x="2958" y="653"/>
                        </a:cubicBezTo>
                        <a:cubicBezTo>
                          <a:pt x="3001" y="609"/>
                          <a:pt x="2958" y="566"/>
                          <a:pt x="2914" y="566"/>
                        </a:cubicBezTo>
                        <a:cubicBezTo>
                          <a:pt x="2610" y="609"/>
                          <a:pt x="2262" y="653"/>
                          <a:pt x="1957" y="740"/>
                        </a:cubicBezTo>
                        <a:cubicBezTo>
                          <a:pt x="1696" y="479"/>
                          <a:pt x="1435" y="174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2"/>
                  <p:cNvSpPr/>
                  <p:nvPr/>
                </p:nvSpPr>
                <p:spPr>
                  <a:xfrm>
                    <a:off x="4631949" y="3877754"/>
                    <a:ext cx="73774" cy="7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2" h="3165" extrusionOk="0">
                        <a:moveTo>
                          <a:pt x="1132" y="1"/>
                        </a:moveTo>
                        <a:cubicBezTo>
                          <a:pt x="1045" y="349"/>
                          <a:pt x="1045" y="740"/>
                          <a:pt x="958" y="1045"/>
                        </a:cubicBezTo>
                        <a:cubicBezTo>
                          <a:pt x="653" y="1175"/>
                          <a:pt x="349" y="1349"/>
                          <a:pt x="44" y="1479"/>
                        </a:cubicBezTo>
                        <a:cubicBezTo>
                          <a:pt x="1" y="1479"/>
                          <a:pt x="44" y="1566"/>
                          <a:pt x="44" y="1566"/>
                        </a:cubicBezTo>
                        <a:cubicBezTo>
                          <a:pt x="131" y="1610"/>
                          <a:pt x="175" y="1653"/>
                          <a:pt x="262" y="1653"/>
                        </a:cubicBezTo>
                        <a:cubicBezTo>
                          <a:pt x="305" y="1697"/>
                          <a:pt x="392" y="1740"/>
                          <a:pt x="479" y="1784"/>
                        </a:cubicBezTo>
                        <a:cubicBezTo>
                          <a:pt x="610" y="1871"/>
                          <a:pt x="784" y="1958"/>
                          <a:pt x="958" y="2045"/>
                        </a:cubicBezTo>
                        <a:cubicBezTo>
                          <a:pt x="1001" y="2393"/>
                          <a:pt x="1001" y="2784"/>
                          <a:pt x="1045" y="3132"/>
                        </a:cubicBezTo>
                        <a:cubicBezTo>
                          <a:pt x="1045" y="3154"/>
                          <a:pt x="1066" y="3165"/>
                          <a:pt x="1088" y="3165"/>
                        </a:cubicBezTo>
                        <a:cubicBezTo>
                          <a:pt x="1110" y="3165"/>
                          <a:pt x="1132" y="3154"/>
                          <a:pt x="1132" y="3132"/>
                        </a:cubicBezTo>
                        <a:cubicBezTo>
                          <a:pt x="1393" y="2871"/>
                          <a:pt x="1654" y="2610"/>
                          <a:pt x="1871" y="2393"/>
                        </a:cubicBezTo>
                        <a:cubicBezTo>
                          <a:pt x="2219" y="2436"/>
                          <a:pt x="2610" y="2523"/>
                          <a:pt x="2958" y="2567"/>
                        </a:cubicBezTo>
                        <a:cubicBezTo>
                          <a:pt x="2958" y="2580"/>
                          <a:pt x="2962" y="2585"/>
                          <a:pt x="2967" y="2585"/>
                        </a:cubicBezTo>
                        <a:cubicBezTo>
                          <a:pt x="2980" y="2585"/>
                          <a:pt x="3002" y="2554"/>
                          <a:pt x="3002" y="2523"/>
                        </a:cubicBezTo>
                        <a:cubicBezTo>
                          <a:pt x="2871" y="2219"/>
                          <a:pt x="2654" y="1914"/>
                          <a:pt x="2480" y="1610"/>
                        </a:cubicBezTo>
                        <a:cubicBezTo>
                          <a:pt x="2567" y="1436"/>
                          <a:pt x="2654" y="1262"/>
                          <a:pt x="2697" y="1132"/>
                        </a:cubicBezTo>
                        <a:cubicBezTo>
                          <a:pt x="2741" y="1045"/>
                          <a:pt x="2784" y="958"/>
                          <a:pt x="2828" y="871"/>
                        </a:cubicBezTo>
                        <a:cubicBezTo>
                          <a:pt x="2871" y="827"/>
                          <a:pt x="2915" y="740"/>
                          <a:pt x="2915" y="697"/>
                        </a:cubicBezTo>
                        <a:cubicBezTo>
                          <a:pt x="2958" y="697"/>
                          <a:pt x="2915" y="610"/>
                          <a:pt x="2915" y="610"/>
                        </a:cubicBezTo>
                        <a:cubicBezTo>
                          <a:pt x="2567" y="653"/>
                          <a:pt x="2219" y="697"/>
                          <a:pt x="1915" y="784"/>
                        </a:cubicBezTo>
                        <a:cubicBezTo>
                          <a:pt x="1958" y="740"/>
                          <a:pt x="1958" y="740"/>
                          <a:pt x="1915" y="740"/>
                        </a:cubicBezTo>
                        <a:cubicBezTo>
                          <a:pt x="1654" y="523"/>
                          <a:pt x="1436" y="218"/>
                          <a:pt x="117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3" name="Google Shape;323;p2"/>
                  <p:cNvSpPr/>
                  <p:nvPr/>
                </p:nvSpPr>
                <p:spPr>
                  <a:xfrm>
                    <a:off x="4687538" y="3632692"/>
                    <a:ext cx="366118" cy="121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98" h="4928" extrusionOk="0">
                        <a:moveTo>
                          <a:pt x="14685" y="0"/>
                        </a:moveTo>
                        <a:cubicBezTo>
                          <a:pt x="14664" y="0"/>
                          <a:pt x="14640" y="4"/>
                          <a:pt x="14614" y="13"/>
                        </a:cubicBezTo>
                        <a:lnTo>
                          <a:pt x="7177" y="2361"/>
                        </a:lnTo>
                        <a:cubicBezTo>
                          <a:pt x="5959" y="2753"/>
                          <a:pt x="4741" y="3144"/>
                          <a:pt x="3567" y="3536"/>
                        </a:cubicBezTo>
                        <a:cubicBezTo>
                          <a:pt x="2349" y="3840"/>
                          <a:pt x="1175" y="4232"/>
                          <a:pt x="44" y="4710"/>
                        </a:cubicBezTo>
                        <a:cubicBezTo>
                          <a:pt x="0" y="4754"/>
                          <a:pt x="0" y="4927"/>
                          <a:pt x="131" y="4927"/>
                        </a:cubicBezTo>
                        <a:cubicBezTo>
                          <a:pt x="1392" y="4623"/>
                          <a:pt x="2654" y="4232"/>
                          <a:pt x="3915" y="3797"/>
                        </a:cubicBezTo>
                        <a:lnTo>
                          <a:pt x="7568" y="2622"/>
                        </a:lnTo>
                        <a:lnTo>
                          <a:pt x="14701" y="404"/>
                        </a:lnTo>
                        <a:cubicBezTo>
                          <a:pt x="14897" y="326"/>
                          <a:pt x="14881" y="0"/>
                          <a:pt x="1468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" name="Google Shape;324;p2"/>
                  <p:cNvSpPr/>
                  <p:nvPr/>
                </p:nvSpPr>
                <p:spPr>
                  <a:xfrm>
                    <a:off x="4878191" y="3406873"/>
                    <a:ext cx="192791" cy="176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45" h="7178" extrusionOk="0">
                        <a:moveTo>
                          <a:pt x="149" y="1"/>
                        </a:moveTo>
                        <a:cubicBezTo>
                          <a:pt x="73" y="1"/>
                          <a:pt x="1" y="128"/>
                          <a:pt x="71" y="199"/>
                        </a:cubicBezTo>
                        <a:cubicBezTo>
                          <a:pt x="1246" y="1416"/>
                          <a:pt x="2550" y="2504"/>
                          <a:pt x="3768" y="3635"/>
                        </a:cubicBezTo>
                        <a:cubicBezTo>
                          <a:pt x="4986" y="4809"/>
                          <a:pt x="6160" y="6027"/>
                          <a:pt x="7378" y="7114"/>
                        </a:cubicBezTo>
                        <a:cubicBezTo>
                          <a:pt x="7433" y="7158"/>
                          <a:pt x="7494" y="7177"/>
                          <a:pt x="7551" y="7177"/>
                        </a:cubicBezTo>
                        <a:cubicBezTo>
                          <a:pt x="7717" y="7177"/>
                          <a:pt x="7845" y="7015"/>
                          <a:pt x="7683" y="6853"/>
                        </a:cubicBezTo>
                        <a:cubicBezTo>
                          <a:pt x="6552" y="5635"/>
                          <a:pt x="5290" y="4461"/>
                          <a:pt x="4029" y="3330"/>
                        </a:cubicBezTo>
                        <a:cubicBezTo>
                          <a:pt x="2768" y="2199"/>
                          <a:pt x="1550" y="1025"/>
                          <a:pt x="202" y="25"/>
                        </a:cubicBezTo>
                        <a:cubicBezTo>
                          <a:pt x="185" y="8"/>
                          <a:pt x="167" y="1"/>
                          <a:pt x="14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" name="Google Shape;325;p2"/>
                  <p:cNvSpPr/>
                  <p:nvPr/>
                </p:nvSpPr>
                <p:spPr>
                  <a:xfrm>
                    <a:off x="4845481" y="3118067"/>
                    <a:ext cx="85767" cy="188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0" h="7657" extrusionOk="0">
                        <a:moveTo>
                          <a:pt x="3468" y="1"/>
                        </a:moveTo>
                        <a:cubicBezTo>
                          <a:pt x="3457" y="1"/>
                          <a:pt x="3446" y="12"/>
                          <a:pt x="3446" y="34"/>
                        </a:cubicBezTo>
                        <a:cubicBezTo>
                          <a:pt x="2751" y="1034"/>
                          <a:pt x="2359" y="2339"/>
                          <a:pt x="1837" y="3470"/>
                        </a:cubicBezTo>
                        <a:cubicBezTo>
                          <a:pt x="1272" y="4774"/>
                          <a:pt x="663" y="6079"/>
                          <a:pt x="54" y="7384"/>
                        </a:cubicBezTo>
                        <a:cubicBezTo>
                          <a:pt x="0" y="7545"/>
                          <a:pt x="129" y="7657"/>
                          <a:pt x="256" y="7657"/>
                        </a:cubicBezTo>
                        <a:cubicBezTo>
                          <a:pt x="335" y="7657"/>
                          <a:pt x="412" y="7614"/>
                          <a:pt x="445" y="7514"/>
                        </a:cubicBezTo>
                        <a:cubicBezTo>
                          <a:pt x="1011" y="6253"/>
                          <a:pt x="1533" y="4992"/>
                          <a:pt x="2098" y="3730"/>
                        </a:cubicBezTo>
                        <a:cubicBezTo>
                          <a:pt x="2577" y="2513"/>
                          <a:pt x="3272" y="1251"/>
                          <a:pt x="3490" y="34"/>
                        </a:cubicBezTo>
                        <a:cubicBezTo>
                          <a:pt x="3490" y="12"/>
                          <a:pt x="3479" y="1"/>
                          <a:pt x="346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6" name="Google Shape;326;p2"/>
                  <p:cNvSpPr/>
                  <p:nvPr/>
                </p:nvSpPr>
                <p:spPr>
                  <a:xfrm>
                    <a:off x="5017138" y="3003449"/>
                    <a:ext cx="122556" cy="439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87" h="1790" extrusionOk="0">
                        <a:moveTo>
                          <a:pt x="4986" y="0"/>
                        </a:moveTo>
                        <a:lnTo>
                          <a:pt x="4638" y="131"/>
                        </a:lnTo>
                        <a:cubicBezTo>
                          <a:pt x="3072" y="435"/>
                          <a:pt x="1594" y="914"/>
                          <a:pt x="158" y="1566"/>
                        </a:cubicBezTo>
                        <a:cubicBezTo>
                          <a:pt x="0" y="1606"/>
                          <a:pt x="94" y="1789"/>
                          <a:pt x="210" y="1789"/>
                        </a:cubicBezTo>
                        <a:cubicBezTo>
                          <a:pt x="222" y="1789"/>
                          <a:pt x="234" y="1787"/>
                          <a:pt x="245" y="1784"/>
                        </a:cubicBezTo>
                        <a:cubicBezTo>
                          <a:pt x="1681" y="1305"/>
                          <a:pt x="3116" y="870"/>
                          <a:pt x="4551" y="479"/>
                        </a:cubicBezTo>
                        <a:lnTo>
                          <a:pt x="4986" y="348"/>
                        </a:lnTo>
                        <a:lnTo>
                          <a:pt x="4986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" name="Google Shape;327;p2"/>
                  <p:cNvSpPr/>
                  <p:nvPr/>
                </p:nvSpPr>
                <p:spPr>
                  <a:xfrm>
                    <a:off x="4729512" y="3773015"/>
                    <a:ext cx="410181" cy="1369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1" h="5574" extrusionOk="0">
                        <a:moveTo>
                          <a:pt x="16690" y="0"/>
                        </a:moveTo>
                        <a:cubicBezTo>
                          <a:pt x="11123" y="1610"/>
                          <a:pt x="5556" y="3349"/>
                          <a:pt x="119" y="5350"/>
                        </a:cubicBezTo>
                        <a:cubicBezTo>
                          <a:pt x="0" y="5390"/>
                          <a:pt x="26" y="5573"/>
                          <a:pt x="162" y="5573"/>
                        </a:cubicBezTo>
                        <a:cubicBezTo>
                          <a:pt x="176" y="5573"/>
                          <a:pt x="190" y="5571"/>
                          <a:pt x="206" y="5567"/>
                        </a:cubicBezTo>
                        <a:cubicBezTo>
                          <a:pt x="5686" y="3784"/>
                          <a:pt x="11166" y="2045"/>
                          <a:pt x="16690" y="392"/>
                        </a:cubicBezTo>
                        <a:lnTo>
                          <a:pt x="1669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" name="Google Shape;328;p2"/>
                  <p:cNvSpPr/>
                  <p:nvPr/>
                </p:nvSpPr>
                <p:spPr>
                  <a:xfrm>
                    <a:off x="4786944" y="2607964"/>
                    <a:ext cx="154995" cy="151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07" h="6151" extrusionOk="0">
                        <a:moveTo>
                          <a:pt x="3175" y="1"/>
                        </a:moveTo>
                        <a:cubicBezTo>
                          <a:pt x="3001" y="1"/>
                          <a:pt x="2871" y="88"/>
                          <a:pt x="2784" y="218"/>
                        </a:cubicBezTo>
                        <a:cubicBezTo>
                          <a:pt x="2610" y="523"/>
                          <a:pt x="2436" y="827"/>
                          <a:pt x="2305" y="1132"/>
                        </a:cubicBezTo>
                        <a:cubicBezTo>
                          <a:pt x="2175" y="1393"/>
                          <a:pt x="2088" y="1610"/>
                          <a:pt x="1958" y="1784"/>
                        </a:cubicBezTo>
                        <a:cubicBezTo>
                          <a:pt x="1610" y="1828"/>
                          <a:pt x="1262" y="1871"/>
                          <a:pt x="914" y="1958"/>
                        </a:cubicBezTo>
                        <a:lnTo>
                          <a:pt x="348" y="2001"/>
                        </a:lnTo>
                        <a:cubicBezTo>
                          <a:pt x="174" y="2045"/>
                          <a:pt x="0" y="2175"/>
                          <a:pt x="0" y="2393"/>
                        </a:cubicBezTo>
                        <a:cubicBezTo>
                          <a:pt x="0" y="2523"/>
                          <a:pt x="44" y="2654"/>
                          <a:pt x="174" y="2741"/>
                        </a:cubicBezTo>
                        <a:cubicBezTo>
                          <a:pt x="218" y="2828"/>
                          <a:pt x="305" y="2871"/>
                          <a:pt x="392" y="2958"/>
                        </a:cubicBezTo>
                        <a:lnTo>
                          <a:pt x="435" y="3002"/>
                        </a:lnTo>
                        <a:cubicBezTo>
                          <a:pt x="566" y="3089"/>
                          <a:pt x="653" y="3176"/>
                          <a:pt x="740" y="3306"/>
                        </a:cubicBezTo>
                        <a:lnTo>
                          <a:pt x="827" y="3393"/>
                        </a:lnTo>
                        <a:cubicBezTo>
                          <a:pt x="1001" y="3567"/>
                          <a:pt x="1131" y="3741"/>
                          <a:pt x="1349" y="3959"/>
                        </a:cubicBezTo>
                        <a:cubicBezTo>
                          <a:pt x="1305" y="4133"/>
                          <a:pt x="1262" y="4307"/>
                          <a:pt x="1218" y="4524"/>
                        </a:cubicBezTo>
                        <a:cubicBezTo>
                          <a:pt x="1088" y="4916"/>
                          <a:pt x="1001" y="5307"/>
                          <a:pt x="957" y="5698"/>
                        </a:cubicBezTo>
                        <a:cubicBezTo>
                          <a:pt x="957" y="5916"/>
                          <a:pt x="1088" y="6090"/>
                          <a:pt x="1262" y="6133"/>
                        </a:cubicBezTo>
                        <a:cubicBezTo>
                          <a:pt x="1297" y="6145"/>
                          <a:pt x="1335" y="6150"/>
                          <a:pt x="1373" y="6150"/>
                        </a:cubicBezTo>
                        <a:cubicBezTo>
                          <a:pt x="1479" y="6150"/>
                          <a:pt x="1589" y="6110"/>
                          <a:pt x="1653" y="6046"/>
                        </a:cubicBezTo>
                        <a:cubicBezTo>
                          <a:pt x="1871" y="5916"/>
                          <a:pt x="2088" y="5785"/>
                          <a:pt x="2305" y="5655"/>
                        </a:cubicBezTo>
                        <a:cubicBezTo>
                          <a:pt x="2566" y="5524"/>
                          <a:pt x="2871" y="5350"/>
                          <a:pt x="3132" y="5220"/>
                        </a:cubicBezTo>
                        <a:cubicBezTo>
                          <a:pt x="3436" y="5350"/>
                          <a:pt x="3697" y="5524"/>
                          <a:pt x="3958" y="5655"/>
                        </a:cubicBezTo>
                        <a:cubicBezTo>
                          <a:pt x="4263" y="5785"/>
                          <a:pt x="4393" y="5916"/>
                          <a:pt x="4654" y="6046"/>
                        </a:cubicBezTo>
                        <a:cubicBezTo>
                          <a:pt x="4698" y="6090"/>
                          <a:pt x="4828" y="6133"/>
                          <a:pt x="4915" y="6133"/>
                        </a:cubicBezTo>
                        <a:lnTo>
                          <a:pt x="5002" y="6133"/>
                        </a:lnTo>
                        <a:cubicBezTo>
                          <a:pt x="5220" y="6090"/>
                          <a:pt x="5350" y="5916"/>
                          <a:pt x="5307" y="5742"/>
                        </a:cubicBezTo>
                        <a:cubicBezTo>
                          <a:pt x="5263" y="5307"/>
                          <a:pt x="5220" y="4916"/>
                          <a:pt x="5089" y="4524"/>
                        </a:cubicBezTo>
                        <a:cubicBezTo>
                          <a:pt x="5046" y="4350"/>
                          <a:pt x="5002" y="4133"/>
                          <a:pt x="4959" y="3959"/>
                        </a:cubicBezTo>
                        <a:cubicBezTo>
                          <a:pt x="5133" y="3785"/>
                          <a:pt x="5307" y="3611"/>
                          <a:pt x="5480" y="3393"/>
                        </a:cubicBezTo>
                        <a:lnTo>
                          <a:pt x="5524" y="3350"/>
                        </a:lnTo>
                        <a:cubicBezTo>
                          <a:pt x="5654" y="3219"/>
                          <a:pt x="5741" y="3089"/>
                          <a:pt x="5828" y="3002"/>
                        </a:cubicBezTo>
                        <a:lnTo>
                          <a:pt x="5915" y="2958"/>
                        </a:lnTo>
                        <a:cubicBezTo>
                          <a:pt x="6002" y="2915"/>
                          <a:pt x="6046" y="2828"/>
                          <a:pt x="6133" y="2741"/>
                        </a:cubicBezTo>
                        <a:cubicBezTo>
                          <a:pt x="6220" y="2654"/>
                          <a:pt x="6307" y="2523"/>
                          <a:pt x="6263" y="2393"/>
                        </a:cubicBezTo>
                        <a:cubicBezTo>
                          <a:pt x="6263" y="2219"/>
                          <a:pt x="6133" y="2045"/>
                          <a:pt x="5915" y="2001"/>
                        </a:cubicBezTo>
                        <a:lnTo>
                          <a:pt x="5350" y="1958"/>
                        </a:lnTo>
                        <a:cubicBezTo>
                          <a:pt x="5002" y="1871"/>
                          <a:pt x="4654" y="1828"/>
                          <a:pt x="4306" y="1784"/>
                        </a:cubicBezTo>
                        <a:cubicBezTo>
                          <a:pt x="4219" y="1610"/>
                          <a:pt x="4089" y="1393"/>
                          <a:pt x="4002" y="1132"/>
                        </a:cubicBezTo>
                        <a:cubicBezTo>
                          <a:pt x="3828" y="827"/>
                          <a:pt x="3654" y="523"/>
                          <a:pt x="3480" y="218"/>
                        </a:cubicBezTo>
                        <a:cubicBezTo>
                          <a:pt x="3436" y="88"/>
                          <a:pt x="3306" y="1"/>
                          <a:pt x="3175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9" name="Google Shape;329;p2"/>
                  <p:cNvSpPr/>
                  <p:nvPr/>
                </p:nvSpPr>
                <p:spPr>
                  <a:xfrm>
                    <a:off x="4735631" y="4398277"/>
                    <a:ext cx="38509" cy="3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7" h="1567" extrusionOk="0">
                        <a:moveTo>
                          <a:pt x="784" y="1"/>
                        </a:moveTo>
                        <a:lnTo>
                          <a:pt x="653" y="653"/>
                        </a:lnTo>
                        <a:lnTo>
                          <a:pt x="1" y="784"/>
                        </a:lnTo>
                        <a:lnTo>
                          <a:pt x="653" y="914"/>
                        </a:lnTo>
                        <a:lnTo>
                          <a:pt x="784" y="1567"/>
                        </a:lnTo>
                        <a:lnTo>
                          <a:pt x="914" y="914"/>
                        </a:lnTo>
                        <a:lnTo>
                          <a:pt x="1566" y="784"/>
                        </a:lnTo>
                        <a:lnTo>
                          <a:pt x="914" y="653"/>
                        </a:lnTo>
                        <a:lnTo>
                          <a:pt x="78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0" name="Google Shape;330;p2"/>
                  <p:cNvSpPr/>
                  <p:nvPr/>
                </p:nvSpPr>
                <p:spPr>
                  <a:xfrm>
                    <a:off x="4716389" y="2969241"/>
                    <a:ext cx="38509" cy="395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7" h="1610" extrusionOk="0">
                        <a:moveTo>
                          <a:pt x="784" y="0"/>
                        </a:moveTo>
                        <a:lnTo>
                          <a:pt x="653" y="696"/>
                        </a:lnTo>
                        <a:lnTo>
                          <a:pt x="1" y="783"/>
                        </a:lnTo>
                        <a:lnTo>
                          <a:pt x="653" y="914"/>
                        </a:lnTo>
                        <a:lnTo>
                          <a:pt x="784" y="1610"/>
                        </a:lnTo>
                        <a:lnTo>
                          <a:pt x="914" y="914"/>
                        </a:lnTo>
                        <a:lnTo>
                          <a:pt x="1567" y="783"/>
                        </a:lnTo>
                        <a:lnTo>
                          <a:pt x="914" y="696"/>
                        </a:lnTo>
                        <a:lnTo>
                          <a:pt x="784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31" name="Google Shape;331;p2"/>
                  <p:cNvGrpSpPr/>
                  <p:nvPr/>
                </p:nvGrpSpPr>
                <p:grpSpPr>
                  <a:xfrm>
                    <a:off x="3605869" y="4792681"/>
                    <a:ext cx="617496" cy="349555"/>
                    <a:chOff x="3605869" y="4792681"/>
                    <a:chExt cx="617496" cy="349555"/>
                  </a:xfrm>
                </p:grpSpPr>
                <p:sp>
                  <p:nvSpPr>
                    <p:cNvPr id="332" name="Google Shape;332;p2"/>
                    <p:cNvSpPr/>
                    <p:nvPr/>
                  </p:nvSpPr>
                  <p:spPr>
                    <a:xfrm>
                      <a:off x="3801462" y="4996015"/>
                      <a:ext cx="226631" cy="14622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222" h="5950" extrusionOk="0">
                          <a:moveTo>
                            <a:pt x="4739" y="1"/>
                          </a:moveTo>
                          <a:cubicBezTo>
                            <a:pt x="3809" y="1"/>
                            <a:pt x="2897" y="368"/>
                            <a:pt x="2088" y="817"/>
                          </a:cubicBezTo>
                          <a:cubicBezTo>
                            <a:pt x="2045" y="860"/>
                            <a:pt x="2045" y="860"/>
                            <a:pt x="2001" y="904"/>
                          </a:cubicBezTo>
                          <a:cubicBezTo>
                            <a:pt x="1740" y="1034"/>
                            <a:pt x="1523" y="1252"/>
                            <a:pt x="1305" y="1426"/>
                          </a:cubicBezTo>
                          <a:cubicBezTo>
                            <a:pt x="436" y="2426"/>
                            <a:pt x="1" y="3731"/>
                            <a:pt x="88" y="5036"/>
                          </a:cubicBezTo>
                          <a:cubicBezTo>
                            <a:pt x="131" y="5340"/>
                            <a:pt x="175" y="5688"/>
                            <a:pt x="262" y="5949"/>
                          </a:cubicBezTo>
                          <a:lnTo>
                            <a:pt x="8873" y="5949"/>
                          </a:lnTo>
                          <a:cubicBezTo>
                            <a:pt x="9221" y="5079"/>
                            <a:pt x="9221" y="4079"/>
                            <a:pt x="8873" y="3209"/>
                          </a:cubicBezTo>
                          <a:cubicBezTo>
                            <a:pt x="8395" y="1861"/>
                            <a:pt x="7308" y="773"/>
                            <a:pt x="6003" y="251"/>
                          </a:cubicBezTo>
                          <a:cubicBezTo>
                            <a:pt x="5583" y="76"/>
                            <a:pt x="5159" y="1"/>
                            <a:pt x="4739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3" name="Google Shape;333;p2"/>
                    <p:cNvSpPr/>
                    <p:nvPr/>
                  </p:nvSpPr>
                  <p:spPr>
                    <a:xfrm>
                      <a:off x="3864521" y="4792681"/>
                      <a:ext cx="88740" cy="1757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11" h="7150" extrusionOk="0">
                          <a:moveTo>
                            <a:pt x="3437" y="1"/>
                          </a:moveTo>
                          <a:cubicBezTo>
                            <a:pt x="2262" y="305"/>
                            <a:pt x="1262" y="1132"/>
                            <a:pt x="740" y="2219"/>
                          </a:cubicBezTo>
                          <a:cubicBezTo>
                            <a:pt x="1" y="3915"/>
                            <a:pt x="1567" y="5090"/>
                            <a:pt x="1262" y="6742"/>
                          </a:cubicBezTo>
                          <a:cubicBezTo>
                            <a:pt x="1211" y="6999"/>
                            <a:pt x="1417" y="7149"/>
                            <a:pt x="1603" y="7149"/>
                          </a:cubicBezTo>
                          <a:cubicBezTo>
                            <a:pt x="1733" y="7149"/>
                            <a:pt x="1853" y="7077"/>
                            <a:pt x="1871" y="6916"/>
                          </a:cubicBezTo>
                          <a:cubicBezTo>
                            <a:pt x="2132" y="5611"/>
                            <a:pt x="1523" y="4916"/>
                            <a:pt x="1219" y="3698"/>
                          </a:cubicBezTo>
                          <a:cubicBezTo>
                            <a:pt x="784" y="1871"/>
                            <a:pt x="2436" y="1219"/>
                            <a:pt x="3524" y="175"/>
                          </a:cubicBezTo>
                          <a:cubicBezTo>
                            <a:pt x="3611" y="88"/>
                            <a:pt x="3524" y="1"/>
                            <a:pt x="3437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4" name="Google Shape;334;p2"/>
                    <p:cNvSpPr/>
                    <p:nvPr/>
                  </p:nvSpPr>
                  <p:spPr>
                    <a:xfrm>
                      <a:off x="3702056" y="4857461"/>
                      <a:ext cx="115724" cy="1600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709" h="6513" extrusionOk="0">
                          <a:moveTo>
                            <a:pt x="868" y="1"/>
                          </a:moveTo>
                          <a:cubicBezTo>
                            <a:pt x="827" y="1"/>
                            <a:pt x="779" y="22"/>
                            <a:pt x="740" y="61"/>
                          </a:cubicBezTo>
                          <a:cubicBezTo>
                            <a:pt x="131" y="1105"/>
                            <a:pt x="1" y="2410"/>
                            <a:pt x="392" y="3541"/>
                          </a:cubicBezTo>
                          <a:cubicBezTo>
                            <a:pt x="1088" y="5281"/>
                            <a:pt x="3002" y="4976"/>
                            <a:pt x="4002" y="6368"/>
                          </a:cubicBezTo>
                          <a:cubicBezTo>
                            <a:pt x="4066" y="6470"/>
                            <a:pt x="4159" y="6512"/>
                            <a:pt x="4253" y="6512"/>
                          </a:cubicBezTo>
                          <a:cubicBezTo>
                            <a:pt x="4480" y="6512"/>
                            <a:pt x="4709" y="6266"/>
                            <a:pt x="4524" y="6020"/>
                          </a:cubicBezTo>
                          <a:cubicBezTo>
                            <a:pt x="3785" y="4933"/>
                            <a:pt x="2871" y="4846"/>
                            <a:pt x="1828" y="4237"/>
                          </a:cubicBezTo>
                          <a:cubicBezTo>
                            <a:pt x="175" y="3280"/>
                            <a:pt x="914" y="1627"/>
                            <a:pt x="958" y="105"/>
                          </a:cubicBezTo>
                          <a:cubicBezTo>
                            <a:pt x="958" y="33"/>
                            <a:pt x="918" y="1"/>
                            <a:pt x="868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5" name="Google Shape;335;p2"/>
                    <p:cNvSpPr/>
                    <p:nvPr/>
                  </p:nvSpPr>
                  <p:spPr>
                    <a:xfrm>
                      <a:off x="3605869" y="5063768"/>
                      <a:ext cx="178193" cy="748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51" h="3045" extrusionOk="0">
                          <a:moveTo>
                            <a:pt x="106" y="0"/>
                          </a:moveTo>
                          <a:cubicBezTo>
                            <a:pt x="47" y="0"/>
                            <a:pt x="0" y="40"/>
                            <a:pt x="0" y="104"/>
                          </a:cubicBezTo>
                          <a:cubicBezTo>
                            <a:pt x="305" y="1322"/>
                            <a:pt x="1131" y="2322"/>
                            <a:pt x="2219" y="2844"/>
                          </a:cubicBezTo>
                          <a:cubicBezTo>
                            <a:pt x="2557" y="2988"/>
                            <a:pt x="2873" y="3045"/>
                            <a:pt x="3174" y="3045"/>
                          </a:cubicBezTo>
                          <a:cubicBezTo>
                            <a:pt x="4280" y="3045"/>
                            <a:pt x="5192" y="2282"/>
                            <a:pt x="6338" y="2282"/>
                          </a:cubicBezTo>
                          <a:cubicBezTo>
                            <a:pt x="6483" y="2282"/>
                            <a:pt x="6632" y="2295"/>
                            <a:pt x="6785" y="2322"/>
                          </a:cubicBezTo>
                          <a:cubicBezTo>
                            <a:pt x="6800" y="2324"/>
                            <a:pt x="6814" y="2325"/>
                            <a:pt x="6827" y="2325"/>
                          </a:cubicBezTo>
                          <a:cubicBezTo>
                            <a:pt x="7183" y="2325"/>
                            <a:pt x="7251" y="1795"/>
                            <a:pt x="6916" y="1670"/>
                          </a:cubicBezTo>
                          <a:cubicBezTo>
                            <a:pt x="6714" y="1636"/>
                            <a:pt x="6526" y="1621"/>
                            <a:pt x="6349" y="1621"/>
                          </a:cubicBezTo>
                          <a:cubicBezTo>
                            <a:pt x="5383" y="1621"/>
                            <a:pt x="4727" y="2065"/>
                            <a:pt x="3697" y="2322"/>
                          </a:cubicBezTo>
                          <a:cubicBezTo>
                            <a:pt x="3480" y="2379"/>
                            <a:pt x="3279" y="2405"/>
                            <a:pt x="3092" y="2405"/>
                          </a:cubicBezTo>
                          <a:cubicBezTo>
                            <a:pt x="1710" y="2405"/>
                            <a:pt x="1094" y="975"/>
                            <a:pt x="174" y="17"/>
                          </a:cubicBezTo>
                          <a:cubicBezTo>
                            <a:pt x="151" y="5"/>
                            <a:pt x="128" y="0"/>
                            <a:pt x="106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6" name="Google Shape;336;p2"/>
                    <p:cNvSpPr/>
                    <p:nvPr/>
                  </p:nvSpPr>
                  <p:spPr>
                    <a:xfrm>
                      <a:off x="4045491" y="5063621"/>
                      <a:ext cx="177874" cy="7522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38" h="3061" extrusionOk="0">
                          <a:moveTo>
                            <a:pt x="4074" y="1"/>
                          </a:moveTo>
                          <a:cubicBezTo>
                            <a:pt x="2976" y="1"/>
                            <a:pt x="2060" y="801"/>
                            <a:pt x="902" y="801"/>
                          </a:cubicBezTo>
                          <a:cubicBezTo>
                            <a:pt x="760" y="801"/>
                            <a:pt x="615" y="789"/>
                            <a:pt x="466" y="762"/>
                          </a:cubicBezTo>
                          <a:cubicBezTo>
                            <a:pt x="452" y="761"/>
                            <a:pt x="438" y="760"/>
                            <a:pt x="425" y="760"/>
                          </a:cubicBezTo>
                          <a:cubicBezTo>
                            <a:pt x="108" y="760"/>
                            <a:pt x="1" y="1246"/>
                            <a:pt x="335" y="1371"/>
                          </a:cubicBezTo>
                          <a:cubicBezTo>
                            <a:pt x="549" y="1416"/>
                            <a:pt x="747" y="1435"/>
                            <a:pt x="936" y="1435"/>
                          </a:cubicBezTo>
                          <a:cubicBezTo>
                            <a:pt x="1859" y="1435"/>
                            <a:pt x="2535" y="972"/>
                            <a:pt x="3510" y="719"/>
                          </a:cubicBezTo>
                          <a:cubicBezTo>
                            <a:pt x="3728" y="662"/>
                            <a:pt x="3928" y="636"/>
                            <a:pt x="4115" y="636"/>
                          </a:cubicBezTo>
                          <a:cubicBezTo>
                            <a:pt x="5498" y="636"/>
                            <a:pt x="6119" y="2066"/>
                            <a:pt x="7076" y="3024"/>
                          </a:cubicBezTo>
                          <a:cubicBezTo>
                            <a:pt x="7089" y="3050"/>
                            <a:pt x="7109" y="3060"/>
                            <a:pt x="7131" y="3060"/>
                          </a:cubicBezTo>
                          <a:cubicBezTo>
                            <a:pt x="7181" y="3060"/>
                            <a:pt x="7238" y="2999"/>
                            <a:pt x="7207" y="2937"/>
                          </a:cubicBezTo>
                          <a:cubicBezTo>
                            <a:pt x="6903" y="1763"/>
                            <a:pt x="6120" y="762"/>
                            <a:pt x="4989" y="197"/>
                          </a:cubicBezTo>
                          <a:cubicBezTo>
                            <a:pt x="4666" y="56"/>
                            <a:pt x="4364" y="1"/>
                            <a:pt x="4074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7" name="Google Shape;337;p2"/>
                    <p:cNvSpPr/>
                    <p:nvPr/>
                  </p:nvSpPr>
                  <p:spPr>
                    <a:xfrm>
                      <a:off x="3994203" y="4893046"/>
                      <a:ext cx="164284" cy="1083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685" h="4407" extrusionOk="0">
                          <a:moveTo>
                            <a:pt x="4484" y="0"/>
                          </a:moveTo>
                          <a:cubicBezTo>
                            <a:pt x="4026" y="0"/>
                            <a:pt x="3565" y="73"/>
                            <a:pt x="3118" y="223"/>
                          </a:cubicBezTo>
                          <a:cubicBezTo>
                            <a:pt x="1378" y="919"/>
                            <a:pt x="1683" y="2832"/>
                            <a:pt x="291" y="3833"/>
                          </a:cubicBezTo>
                          <a:cubicBezTo>
                            <a:pt x="1" y="4014"/>
                            <a:pt x="194" y="4406"/>
                            <a:pt x="468" y="4406"/>
                          </a:cubicBezTo>
                          <a:cubicBezTo>
                            <a:pt x="523" y="4406"/>
                            <a:pt x="581" y="4391"/>
                            <a:pt x="639" y="4354"/>
                          </a:cubicBezTo>
                          <a:cubicBezTo>
                            <a:pt x="1726" y="3615"/>
                            <a:pt x="1813" y="2745"/>
                            <a:pt x="2422" y="1658"/>
                          </a:cubicBezTo>
                          <a:cubicBezTo>
                            <a:pt x="2950" y="786"/>
                            <a:pt x="3660" y="580"/>
                            <a:pt x="4436" y="580"/>
                          </a:cubicBezTo>
                          <a:cubicBezTo>
                            <a:pt x="5131" y="580"/>
                            <a:pt x="5879" y="745"/>
                            <a:pt x="6597" y="745"/>
                          </a:cubicBezTo>
                          <a:cubicBezTo>
                            <a:pt x="6684" y="745"/>
                            <a:pt x="6684" y="614"/>
                            <a:pt x="6641" y="571"/>
                          </a:cubicBezTo>
                          <a:cubicBezTo>
                            <a:pt x="5968" y="194"/>
                            <a:pt x="5228" y="0"/>
                            <a:pt x="4484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8" name="Google Shape;338;p2"/>
                    <p:cNvSpPr/>
                    <p:nvPr/>
                  </p:nvSpPr>
                  <p:spPr>
                    <a:xfrm>
                      <a:off x="3787577" y="4801430"/>
                      <a:ext cx="72250" cy="1817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40" h="7394" extrusionOk="0">
                          <a:moveTo>
                            <a:pt x="1838" y="0"/>
                          </a:moveTo>
                          <a:cubicBezTo>
                            <a:pt x="1816" y="0"/>
                            <a:pt x="1796" y="11"/>
                            <a:pt x="1783" y="36"/>
                          </a:cubicBezTo>
                          <a:cubicBezTo>
                            <a:pt x="783" y="732"/>
                            <a:pt x="131" y="1863"/>
                            <a:pt x="44" y="3124"/>
                          </a:cubicBezTo>
                          <a:cubicBezTo>
                            <a:pt x="0" y="4951"/>
                            <a:pt x="1914" y="5429"/>
                            <a:pt x="2262" y="7126"/>
                          </a:cubicBezTo>
                          <a:cubicBezTo>
                            <a:pt x="2299" y="7311"/>
                            <a:pt x="2431" y="7394"/>
                            <a:pt x="2567" y="7394"/>
                          </a:cubicBezTo>
                          <a:cubicBezTo>
                            <a:pt x="2750" y="7394"/>
                            <a:pt x="2939" y="7245"/>
                            <a:pt x="2914" y="6995"/>
                          </a:cubicBezTo>
                          <a:cubicBezTo>
                            <a:pt x="2653" y="5690"/>
                            <a:pt x="1827" y="5255"/>
                            <a:pt x="1088" y="4299"/>
                          </a:cubicBezTo>
                          <a:cubicBezTo>
                            <a:pt x="0" y="2776"/>
                            <a:pt x="1305" y="1515"/>
                            <a:pt x="1914" y="123"/>
                          </a:cubicBezTo>
                          <a:cubicBezTo>
                            <a:pt x="1945" y="62"/>
                            <a:pt x="1888" y="0"/>
                            <a:pt x="1838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39" name="Google Shape;339;p2"/>
                    <p:cNvSpPr/>
                    <p:nvPr/>
                  </p:nvSpPr>
                  <p:spPr>
                    <a:xfrm>
                      <a:off x="3638996" y="4946496"/>
                      <a:ext cx="153495" cy="1187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46" h="4833" extrusionOk="0">
                          <a:moveTo>
                            <a:pt x="314" y="1"/>
                          </a:moveTo>
                          <a:cubicBezTo>
                            <a:pt x="262" y="1"/>
                            <a:pt x="202" y="38"/>
                            <a:pt x="175" y="92"/>
                          </a:cubicBezTo>
                          <a:cubicBezTo>
                            <a:pt x="1" y="1310"/>
                            <a:pt x="349" y="2571"/>
                            <a:pt x="1175" y="3484"/>
                          </a:cubicBezTo>
                          <a:cubicBezTo>
                            <a:pt x="2436" y="4833"/>
                            <a:pt x="4133" y="3832"/>
                            <a:pt x="5568" y="4746"/>
                          </a:cubicBezTo>
                          <a:cubicBezTo>
                            <a:pt x="5629" y="4784"/>
                            <a:pt x="5692" y="4801"/>
                            <a:pt x="5752" y="4801"/>
                          </a:cubicBezTo>
                          <a:cubicBezTo>
                            <a:pt x="6031" y="4801"/>
                            <a:pt x="6246" y="4438"/>
                            <a:pt x="5959" y="4224"/>
                          </a:cubicBezTo>
                          <a:cubicBezTo>
                            <a:pt x="4872" y="3484"/>
                            <a:pt x="3959" y="3745"/>
                            <a:pt x="2741" y="3571"/>
                          </a:cubicBezTo>
                          <a:cubicBezTo>
                            <a:pt x="914" y="3267"/>
                            <a:pt x="914" y="1484"/>
                            <a:pt x="392" y="48"/>
                          </a:cubicBezTo>
                          <a:cubicBezTo>
                            <a:pt x="376" y="15"/>
                            <a:pt x="346" y="1"/>
                            <a:pt x="314" y="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0" name="Google Shape;340;p2"/>
                    <p:cNvSpPr/>
                    <p:nvPr/>
                  </p:nvSpPr>
                  <p:spPr>
                    <a:xfrm>
                      <a:off x="4041953" y="5137936"/>
                      <a:ext cx="17129" cy="430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97" h="175" extrusionOk="0">
                          <a:moveTo>
                            <a:pt x="255" y="0"/>
                          </a:moveTo>
                          <a:cubicBezTo>
                            <a:pt x="136" y="0"/>
                            <a:pt x="30" y="58"/>
                            <a:pt x="1" y="174"/>
                          </a:cubicBezTo>
                          <a:lnTo>
                            <a:pt x="697" y="174"/>
                          </a:lnTo>
                          <a:cubicBezTo>
                            <a:pt x="610" y="131"/>
                            <a:pt x="523" y="87"/>
                            <a:pt x="436" y="44"/>
                          </a:cubicBezTo>
                          <a:cubicBezTo>
                            <a:pt x="378" y="15"/>
                            <a:pt x="315" y="0"/>
                            <a:pt x="25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1" name="Google Shape;341;p2"/>
                    <p:cNvSpPr/>
                    <p:nvPr/>
                  </p:nvSpPr>
                  <p:spPr>
                    <a:xfrm>
                      <a:off x="4030525" y="4975446"/>
                      <a:ext cx="184460" cy="695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06" h="2831" extrusionOk="0">
                          <a:moveTo>
                            <a:pt x="4275" y="0"/>
                          </a:moveTo>
                          <a:cubicBezTo>
                            <a:pt x="2499" y="0"/>
                            <a:pt x="2012" y="1875"/>
                            <a:pt x="335" y="2219"/>
                          </a:cubicBezTo>
                          <a:cubicBezTo>
                            <a:pt x="0" y="2303"/>
                            <a:pt x="68" y="2831"/>
                            <a:pt x="423" y="2831"/>
                          </a:cubicBezTo>
                          <a:cubicBezTo>
                            <a:pt x="437" y="2831"/>
                            <a:pt x="451" y="2830"/>
                            <a:pt x="466" y="2828"/>
                          </a:cubicBezTo>
                          <a:cubicBezTo>
                            <a:pt x="1770" y="2611"/>
                            <a:pt x="2205" y="1784"/>
                            <a:pt x="3162" y="1045"/>
                          </a:cubicBezTo>
                          <a:cubicBezTo>
                            <a:pt x="3595" y="744"/>
                            <a:pt x="4002" y="626"/>
                            <a:pt x="4393" y="626"/>
                          </a:cubicBezTo>
                          <a:cubicBezTo>
                            <a:pt x="5415" y="626"/>
                            <a:pt x="6331" y="1431"/>
                            <a:pt x="7338" y="1871"/>
                          </a:cubicBezTo>
                          <a:cubicBezTo>
                            <a:pt x="7349" y="1877"/>
                            <a:pt x="7361" y="1880"/>
                            <a:pt x="7373" y="1880"/>
                          </a:cubicBezTo>
                          <a:cubicBezTo>
                            <a:pt x="7446" y="1880"/>
                            <a:pt x="7506" y="1772"/>
                            <a:pt x="7468" y="1697"/>
                          </a:cubicBezTo>
                          <a:cubicBezTo>
                            <a:pt x="6729" y="741"/>
                            <a:pt x="5598" y="88"/>
                            <a:pt x="4337" y="1"/>
                          </a:cubicBezTo>
                          <a:cubicBezTo>
                            <a:pt x="4316" y="1"/>
                            <a:pt x="4296" y="0"/>
                            <a:pt x="4275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2" name="Google Shape;342;p2"/>
                    <p:cNvSpPr/>
                    <p:nvPr/>
                  </p:nvSpPr>
                  <p:spPr>
                    <a:xfrm>
                      <a:off x="3948273" y="4829618"/>
                      <a:ext cx="121499" cy="1455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944" h="5922" extrusionOk="0">
                          <a:moveTo>
                            <a:pt x="4102" y="0"/>
                          </a:moveTo>
                          <a:cubicBezTo>
                            <a:pt x="3130" y="0"/>
                            <a:pt x="2191" y="355"/>
                            <a:pt x="1420" y="1020"/>
                          </a:cubicBezTo>
                          <a:cubicBezTo>
                            <a:pt x="72" y="2325"/>
                            <a:pt x="1116" y="3978"/>
                            <a:pt x="159" y="5413"/>
                          </a:cubicBezTo>
                          <a:cubicBezTo>
                            <a:pt x="0" y="5667"/>
                            <a:pt x="236" y="5921"/>
                            <a:pt x="459" y="5921"/>
                          </a:cubicBezTo>
                          <a:cubicBezTo>
                            <a:pt x="542" y="5921"/>
                            <a:pt x="622" y="5887"/>
                            <a:pt x="681" y="5805"/>
                          </a:cubicBezTo>
                          <a:cubicBezTo>
                            <a:pt x="1420" y="4717"/>
                            <a:pt x="1160" y="3804"/>
                            <a:pt x="1334" y="2586"/>
                          </a:cubicBezTo>
                          <a:cubicBezTo>
                            <a:pt x="1638" y="716"/>
                            <a:pt x="3421" y="759"/>
                            <a:pt x="4856" y="238"/>
                          </a:cubicBezTo>
                          <a:cubicBezTo>
                            <a:pt x="4943" y="194"/>
                            <a:pt x="4900" y="64"/>
                            <a:pt x="4813" y="64"/>
                          </a:cubicBezTo>
                          <a:cubicBezTo>
                            <a:pt x="4575" y="21"/>
                            <a:pt x="4337" y="0"/>
                            <a:pt x="410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343" name="Google Shape;343;p2"/>
                  <p:cNvSpPr/>
                  <p:nvPr/>
                </p:nvSpPr>
                <p:spPr>
                  <a:xfrm>
                    <a:off x="4290996" y="4726427"/>
                    <a:ext cx="38509" cy="395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7" h="1610" extrusionOk="0">
                        <a:moveTo>
                          <a:pt x="783" y="0"/>
                        </a:moveTo>
                        <a:lnTo>
                          <a:pt x="653" y="696"/>
                        </a:lnTo>
                        <a:lnTo>
                          <a:pt x="1" y="827"/>
                        </a:lnTo>
                        <a:lnTo>
                          <a:pt x="653" y="914"/>
                        </a:lnTo>
                        <a:lnTo>
                          <a:pt x="783" y="1609"/>
                        </a:lnTo>
                        <a:lnTo>
                          <a:pt x="914" y="914"/>
                        </a:lnTo>
                        <a:lnTo>
                          <a:pt x="1566" y="827"/>
                        </a:lnTo>
                        <a:lnTo>
                          <a:pt x="914" y="696"/>
                        </a:lnTo>
                        <a:lnTo>
                          <a:pt x="78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2"/>
                  <p:cNvSpPr/>
                  <p:nvPr/>
                </p:nvSpPr>
                <p:spPr>
                  <a:xfrm>
                    <a:off x="3442323" y="4679391"/>
                    <a:ext cx="38509" cy="3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7" h="1567" extrusionOk="0">
                        <a:moveTo>
                          <a:pt x="784" y="1"/>
                        </a:moveTo>
                        <a:lnTo>
                          <a:pt x="653" y="653"/>
                        </a:lnTo>
                        <a:lnTo>
                          <a:pt x="1" y="783"/>
                        </a:lnTo>
                        <a:lnTo>
                          <a:pt x="653" y="914"/>
                        </a:lnTo>
                        <a:lnTo>
                          <a:pt x="784" y="1566"/>
                        </a:lnTo>
                        <a:lnTo>
                          <a:pt x="914" y="914"/>
                        </a:lnTo>
                        <a:lnTo>
                          <a:pt x="1567" y="783"/>
                        </a:lnTo>
                        <a:lnTo>
                          <a:pt x="914" y="653"/>
                        </a:lnTo>
                        <a:lnTo>
                          <a:pt x="78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2"/>
                  <p:cNvSpPr/>
                  <p:nvPr/>
                </p:nvSpPr>
                <p:spPr>
                  <a:xfrm>
                    <a:off x="4976122" y="4987487"/>
                    <a:ext cx="76993" cy="76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3111" extrusionOk="0">
                        <a:moveTo>
                          <a:pt x="789" y="0"/>
                        </a:moveTo>
                        <a:cubicBezTo>
                          <a:pt x="784" y="0"/>
                          <a:pt x="784" y="11"/>
                          <a:pt x="784" y="33"/>
                        </a:cubicBezTo>
                        <a:cubicBezTo>
                          <a:pt x="784" y="381"/>
                          <a:pt x="827" y="772"/>
                          <a:pt x="827" y="1120"/>
                        </a:cubicBezTo>
                        <a:cubicBezTo>
                          <a:pt x="523" y="1294"/>
                          <a:pt x="262" y="1512"/>
                          <a:pt x="44" y="1729"/>
                        </a:cubicBezTo>
                        <a:cubicBezTo>
                          <a:pt x="1" y="1729"/>
                          <a:pt x="1" y="1773"/>
                          <a:pt x="44" y="1773"/>
                        </a:cubicBezTo>
                        <a:cubicBezTo>
                          <a:pt x="88" y="1816"/>
                          <a:pt x="175" y="1816"/>
                          <a:pt x="218" y="1860"/>
                        </a:cubicBezTo>
                        <a:lnTo>
                          <a:pt x="479" y="1903"/>
                        </a:lnTo>
                        <a:cubicBezTo>
                          <a:pt x="653" y="1990"/>
                          <a:pt x="827" y="2034"/>
                          <a:pt x="1044" y="2077"/>
                        </a:cubicBezTo>
                        <a:cubicBezTo>
                          <a:pt x="1131" y="2382"/>
                          <a:pt x="1218" y="2773"/>
                          <a:pt x="1349" y="3078"/>
                        </a:cubicBezTo>
                        <a:cubicBezTo>
                          <a:pt x="1371" y="3099"/>
                          <a:pt x="1392" y="3110"/>
                          <a:pt x="1409" y="3110"/>
                        </a:cubicBezTo>
                        <a:cubicBezTo>
                          <a:pt x="1425" y="3110"/>
                          <a:pt x="1436" y="3099"/>
                          <a:pt x="1436" y="3078"/>
                        </a:cubicBezTo>
                        <a:cubicBezTo>
                          <a:pt x="1653" y="2773"/>
                          <a:pt x="1827" y="2469"/>
                          <a:pt x="2001" y="2164"/>
                        </a:cubicBezTo>
                        <a:lnTo>
                          <a:pt x="3089" y="2164"/>
                        </a:lnTo>
                        <a:cubicBezTo>
                          <a:pt x="3089" y="2164"/>
                          <a:pt x="3132" y="2121"/>
                          <a:pt x="3132" y="2077"/>
                        </a:cubicBezTo>
                        <a:cubicBezTo>
                          <a:pt x="2915" y="1816"/>
                          <a:pt x="2654" y="1555"/>
                          <a:pt x="2436" y="1294"/>
                        </a:cubicBezTo>
                        <a:cubicBezTo>
                          <a:pt x="2480" y="1120"/>
                          <a:pt x="2523" y="946"/>
                          <a:pt x="2567" y="729"/>
                        </a:cubicBezTo>
                        <a:cubicBezTo>
                          <a:pt x="2567" y="642"/>
                          <a:pt x="2610" y="598"/>
                          <a:pt x="2610" y="511"/>
                        </a:cubicBezTo>
                        <a:cubicBezTo>
                          <a:pt x="2654" y="425"/>
                          <a:pt x="2654" y="338"/>
                          <a:pt x="2654" y="294"/>
                        </a:cubicBezTo>
                        <a:cubicBezTo>
                          <a:pt x="2697" y="251"/>
                          <a:pt x="2654" y="207"/>
                          <a:pt x="2610" y="207"/>
                        </a:cubicBezTo>
                        <a:cubicBezTo>
                          <a:pt x="2306" y="338"/>
                          <a:pt x="2001" y="468"/>
                          <a:pt x="1697" y="598"/>
                        </a:cubicBezTo>
                        <a:cubicBezTo>
                          <a:pt x="1392" y="425"/>
                          <a:pt x="1131" y="164"/>
                          <a:pt x="827" y="33"/>
                        </a:cubicBezTo>
                        <a:cubicBezTo>
                          <a:pt x="805" y="11"/>
                          <a:pt x="794" y="0"/>
                          <a:pt x="78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2"/>
                  <p:cNvSpPr/>
                  <p:nvPr/>
                </p:nvSpPr>
                <p:spPr>
                  <a:xfrm>
                    <a:off x="4754873" y="4854684"/>
                    <a:ext cx="73774" cy="7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2" h="3209" extrusionOk="0">
                        <a:moveTo>
                          <a:pt x="1218" y="0"/>
                        </a:moveTo>
                        <a:cubicBezTo>
                          <a:pt x="1218" y="44"/>
                          <a:pt x="1218" y="44"/>
                          <a:pt x="1218" y="44"/>
                        </a:cubicBezTo>
                        <a:cubicBezTo>
                          <a:pt x="1131" y="392"/>
                          <a:pt x="1088" y="740"/>
                          <a:pt x="1001" y="1088"/>
                        </a:cubicBezTo>
                        <a:cubicBezTo>
                          <a:pt x="653" y="1218"/>
                          <a:pt x="348" y="1349"/>
                          <a:pt x="44" y="1479"/>
                        </a:cubicBezTo>
                        <a:cubicBezTo>
                          <a:pt x="1" y="1479"/>
                          <a:pt x="1" y="1566"/>
                          <a:pt x="44" y="1566"/>
                        </a:cubicBezTo>
                        <a:cubicBezTo>
                          <a:pt x="131" y="1610"/>
                          <a:pt x="175" y="1653"/>
                          <a:pt x="262" y="1697"/>
                        </a:cubicBezTo>
                        <a:cubicBezTo>
                          <a:pt x="305" y="1697"/>
                          <a:pt x="392" y="1740"/>
                          <a:pt x="479" y="1827"/>
                        </a:cubicBezTo>
                        <a:cubicBezTo>
                          <a:pt x="609" y="1914"/>
                          <a:pt x="783" y="2001"/>
                          <a:pt x="957" y="2088"/>
                        </a:cubicBezTo>
                        <a:cubicBezTo>
                          <a:pt x="914" y="2436"/>
                          <a:pt x="957" y="2827"/>
                          <a:pt x="1001" y="3175"/>
                        </a:cubicBezTo>
                        <a:cubicBezTo>
                          <a:pt x="1001" y="3197"/>
                          <a:pt x="1012" y="3208"/>
                          <a:pt x="1028" y="3208"/>
                        </a:cubicBezTo>
                        <a:cubicBezTo>
                          <a:pt x="1044" y="3208"/>
                          <a:pt x="1066" y="3197"/>
                          <a:pt x="1088" y="3175"/>
                        </a:cubicBezTo>
                        <a:cubicBezTo>
                          <a:pt x="1349" y="2958"/>
                          <a:pt x="1610" y="2697"/>
                          <a:pt x="1871" y="2436"/>
                        </a:cubicBezTo>
                        <a:cubicBezTo>
                          <a:pt x="2219" y="2523"/>
                          <a:pt x="2567" y="2610"/>
                          <a:pt x="2915" y="2697"/>
                        </a:cubicBezTo>
                        <a:cubicBezTo>
                          <a:pt x="2915" y="2710"/>
                          <a:pt x="2922" y="2715"/>
                          <a:pt x="2932" y="2715"/>
                        </a:cubicBezTo>
                        <a:cubicBezTo>
                          <a:pt x="2954" y="2715"/>
                          <a:pt x="2989" y="2684"/>
                          <a:pt x="2958" y="2654"/>
                        </a:cubicBezTo>
                        <a:cubicBezTo>
                          <a:pt x="2871" y="2306"/>
                          <a:pt x="2654" y="2045"/>
                          <a:pt x="2480" y="1697"/>
                        </a:cubicBezTo>
                        <a:cubicBezTo>
                          <a:pt x="2610" y="1566"/>
                          <a:pt x="2697" y="1392"/>
                          <a:pt x="2741" y="1218"/>
                        </a:cubicBezTo>
                        <a:cubicBezTo>
                          <a:pt x="2828" y="1088"/>
                          <a:pt x="2828" y="1044"/>
                          <a:pt x="2871" y="957"/>
                        </a:cubicBezTo>
                        <a:cubicBezTo>
                          <a:pt x="2915" y="870"/>
                          <a:pt x="2958" y="827"/>
                          <a:pt x="3002" y="783"/>
                        </a:cubicBezTo>
                        <a:cubicBezTo>
                          <a:pt x="3002" y="740"/>
                          <a:pt x="3002" y="696"/>
                          <a:pt x="2958" y="696"/>
                        </a:cubicBezTo>
                        <a:cubicBezTo>
                          <a:pt x="2610" y="740"/>
                          <a:pt x="2306" y="740"/>
                          <a:pt x="1958" y="783"/>
                        </a:cubicBezTo>
                        <a:cubicBezTo>
                          <a:pt x="1740" y="566"/>
                          <a:pt x="1523" y="261"/>
                          <a:pt x="1262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2"/>
                  <p:cNvSpPr/>
                  <p:nvPr/>
                </p:nvSpPr>
                <p:spPr>
                  <a:xfrm>
                    <a:off x="4580735" y="4900639"/>
                    <a:ext cx="73700" cy="76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9" h="3133" extrusionOk="0">
                        <a:moveTo>
                          <a:pt x="1215" y="1"/>
                        </a:moveTo>
                        <a:cubicBezTo>
                          <a:pt x="1128" y="349"/>
                          <a:pt x="1084" y="697"/>
                          <a:pt x="998" y="1044"/>
                        </a:cubicBezTo>
                        <a:cubicBezTo>
                          <a:pt x="693" y="1131"/>
                          <a:pt x="389" y="1305"/>
                          <a:pt x="84" y="1436"/>
                        </a:cubicBezTo>
                        <a:cubicBezTo>
                          <a:pt x="15" y="1436"/>
                          <a:pt x="1" y="1492"/>
                          <a:pt x="20" y="1492"/>
                        </a:cubicBezTo>
                        <a:cubicBezTo>
                          <a:pt x="25" y="1492"/>
                          <a:pt x="32" y="1488"/>
                          <a:pt x="41" y="1479"/>
                        </a:cubicBezTo>
                        <a:cubicBezTo>
                          <a:pt x="128" y="1523"/>
                          <a:pt x="171" y="1566"/>
                          <a:pt x="215" y="1610"/>
                        </a:cubicBezTo>
                        <a:cubicBezTo>
                          <a:pt x="302" y="1653"/>
                          <a:pt x="389" y="1697"/>
                          <a:pt x="476" y="1740"/>
                        </a:cubicBezTo>
                        <a:cubicBezTo>
                          <a:pt x="606" y="1871"/>
                          <a:pt x="780" y="1958"/>
                          <a:pt x="911" y="2045"/>
                        </a:cubicBezTo>
                        <a:cubicBezTo>
                          <a:pt x="954" y="2393"/>
                          <a:pt x="911" y="2741"/>
                          <a:pt x="998" y="3132"/>
                        </a:cubicBezTo>
                        <a:lnTo>
                          <a:pt x="1041" y="3132"/>
                        </a:lnTo>
                        <a:cubicBezTo>
                          <a:pt x="1345" y="2871"/>
                          <a:pt x="1563" y="2610"/>
                          <a:pt x="1824" y="2393"/>
                        </a:cubicBezTo>
                        <a:cubicBezTo>
                          <a:pt x="2215" y="2436"/>
                          <a:pt x="2520" y="2567"/>
                          <a:pt x="2868" y="2654"/>
                        </a:cubicBezTo>
                        <a:cubicBezTo>
                          <a:pt x="2868" y="2654"/>
                          <a:pt x="2955" y="2654"/>
                          <a:pt x="2955" y="2610"/>
                        </a:cubicBezTo>
                        <a:cubicBezTo>
                          <a:pt x="2824" y="2262"/>
                          <a:pt x="2650" y="1958"/>
                          <a:pt x="2476" y="1653"/>
                        </a:cubicBezTo>
                        <a:cubicBezTo>
                          <a:pt x="2563" y="1479"/>
                          <a:pt x="2650" y="1305"/>
                          <a:pt x="2737" y="1175"/>
                        </a:cubicBezTo>
                        <a:cubicBezTo>
                          <a:pt x="2781" y="1088"/>
                          <a:pt x="2824" y="1001"/>
                          <a:pt x="2868" y="957"/>
                        </a:cubicBezTo>
                        <a:cubicBezTo>
                          <a:pt x="2911" y="870"/>
                          <a:pt x="2955" y="827"/>
                          <a:pt x="2998" y="740"/>
                        </a:cubicBezTo>
                        <a:cubicBezTo>
                          <a:pt x="2998" y="697"/>
                          <a:pt x="2998" y="653"/>
                          <a:pt x="2955" y="653"/>
                        </a:cubicBezTo>
                        <a:cubicBezTo>
                          <a:pt x="2650" y="697"/>
                          <a:pt x="2302" y="740"/>
                          <a:pt x="1954" y="784"/>
                        </a:cubicBezTo>
                        <a:cubicBezTo>
                          <a:pt x="1737" y="523"/>
                          <a:pt x="1519" y="218"/>
                          <a:pt x="125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2"/>
                  <p:cNvSpPr/>
                  <p:nvPr/>
                </p:nvSpPr>
                <p:spPr>
                  <a:xfrm>
                    <a:off x="5028811" y="5052611"/>
                    <a:ext cx="92697" cy="8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2" h="3647" extrusionOk="0">
                        <a:moveTo>
                          <a:pt x="108" y="0"/>
                        </a:moveTo>
                        <a:cubicBezTo>
                          <a:pt x="57" y="0"/>
                          <a:pt x="1" y="62"/>
                          <a:pt x="31" y="123"/>
                        </a:cubicBezTo>
                        <a:cubicBezTo>
                          <a:pt x="901" y="1210"/>
                          <a:pt x="1858" y="2254"/>
                          <a:pt x="2902" y="3168"/>
                        </a:cubicBezTo>
                        <a:cubicBezTo>
                          <a:pt x="3032" y="3298"/>
                          <a:pt x="3206" y="3472"/>
                          <a:pt x="3380" y="3646"/>
                        </a:cubicBezTo>
                        <a:lnTo>
                          <a:pt x="3772" y="3646"/>
                        </a:lnTo>
                        <a:cubicBezTo>
                          <a:pt x="3554" y="3429"/>
                          <a:pt x="3380" y="3255"/>
                          <a:pt x="3163" y="3081"/>
                        </a:cubicBezTo>
                        <a:cubicBezTo>
                          <a:pt x="2162" y="2080"/>
                          <a:pt x="1249" y="950"/>
                          <a:pt x="162" y="36"/>
                        </a:cubicBezTo>
                        <a:cubicBezTo>
                          <a:pt x="149" y="11"/>
                          <a:pt x="129" y="0"/>
                          <a:pt x="10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2"/>
                  <p:cNvSpPr/>
                  <p:nvPr/>
                </p:nvSpPr>
                <p:spPr>
                  <a:xfrm>
                    <a:off x="4830196" y="4896953"/>
                    <a:ext cx="158484" cy="107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4379" extrusionOk="0">
                        <a:moveTo>
                          <a:pt x="220" y="0"/>
                        </a:moveTo>
                        <a:cubicBezTo>
                          <a:pt x="106" y="0"/>
                          <a:pt x="1" y="171"/>
                          <a:pt x="111" y="281"/>
                        </a:cubicBezTo>
                        <a:cubicBezTo>
                          <a:pt x="2068" y="1803"/>
                          <a:pt x="4112" y="3152"/>
                          <a:pt x="6287" y="4369"/>
                        </a:cubicBezTo>
                        <a:cubicBezTo>
                          <a:pt x="6298" y="4375"/>
                          <a:pt x="6310" y="4378"/>
                          <a:pt x="6322" y="4378"/>
                        </a:cubicBezTo>
                        <a:cubicBezTo>
                          <a:pt x="6394" y="4378"/>
                          <a:pt x="6449" y="4271"/>
                          <a:pt x="6374" y="4195"/>
                        </a:cubicBezTo>
                        <a:cubicBezTo>
                          <a:pt x="4242" y="2934"/>
                          <a:pt x="2242" y="1542"/>
                          <a:pt x="285" y="20"/>
                        </a:cubicBezTo>
                        <a:cubicBezTo>
                          <a:pt x="264" y="6"/>
                          <a:pt x="242" y="0"/>
                          <a:pt x="22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2"/>
                  <p:cNvSpPr/>
                  <p:nvPr/>
                </p:nvSpPr>
                <p:spPr>
                  <a:xfrm>
                    <a:off x="4654681" y="4911108"/>
                    <a:ext cx="108474" cy="313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4" h="1277" extrusionOk="0">
                        <a:moveTo>
                          <a:pt x="4315" y="1"/>
                        </a:moveTo>
                        <a:cubicBezTo>
                          <a:pt x="4308" y="1"/>
                          <a:pt x="4301" y="3"/>
                          <a:pt x="4295" y="10"/>
                        </a:cubicBezTo>
                        <a:cubicBezTo>
                          <a:pt x="2860" y="140"/>
                          <a:pt x="1468" y="531"/>
                          <a:pt x="120" y="1053"/>
                        </a:cubicBezTo>
                        <a:cubicBezTo>
                          <a:pt x="1" y="1093"/>
                          <a:pt x="62" y="1277"/>
                          <a:pt x="173" y="1277"/>
                        </a:cubicBezTo>
                        <a:cubicBezTo>
                          <a:pt x="183" y="1277"/>
                          <a:pt x="195" y="1275"/>
                          <a:pt x="207" y="1271"/>
                        </a:cubicBezTo>
                        <a:cubicBezTo>
                          <a:pt x="1772" y="836"/>
                          <a:pt x="2773" y="662"/>
                          <a:pt x="4339" y="140"/>
                        </a:cubicBezTo>
                        <a:cubicBezTo>
                          <a:pt x="4413" y="103"/>
                          <a:pt x="4359" y="1"/>
                          <a:pt x="431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2"/>
                  <p:cNvSpPr/>
                  <p:nvPr/>
                </p:nvSpPr>
                <p:spPr>
                  <a:xfrm>
                    <a:off x="4626616" y="4978665"/>
                    <a:ext cx="36371" cy="1074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4372" extrusionOk="0">
                        <a:moveTo>
                          <a:pt x="131" y="1"/>
                        </a:moveTo>
                        <a:cubicBezTo>
                          <a:pt x="87" y="1"/>
                          <a:pt x="0" y="1"/>
                          <a:pt x="44" y="88"/>
                        </a:cubicBezTo>
                        <a:cubicBezTo>
                          <a:pt x="305" y="697"/>
                          <a:pt x="435" y="1349"/>
                          <a:pt x="609" y="2001"/>
                        </a:cubicBezTo>
                        <a:cubicBezTo>
                          <a:pt x="870" y="2741"/>
                          <a:pt x="1001" y="3567"/>
                          <a:pt x="1305" y="4306"/>
                        </a:cubicBezTo>
                        <a:cubicBezTo>
                          <a:pt x="1305" y="4350"/>
                          <a:pt x="1327" y="4372"/>
                          <a:pt x="1354" y="4372"/>
                        </a:cubicBezTo>
                        <a:cubicBezTo>
                          <a:pt x="1381" y="4372"/>
                          <a:pt x="1414" y="4350"/>
                          <a:pt x="1436" y="4306"/>
                        </a:cubicBezTo>
                        <a:cubicBezTo>
                          <a:pt x="1479" y="3524"/>
                          <a:pt x="1044" y="2654"/>
                          <a:pt x="827" y="1914"/>
                        </a:cubicBezTo>
                        <a:cubicBezTo>
                          <a:pt x="653" y="1479"/>
                          <a:pt x="566" y="1001"/>
                          <a:pt x="435" y="566"/>
                        </a:cubicBezTo>
                        <a:cubicBezTo>
                          <a:pt x="435" y="349"/>
                          <a:pt x="305" y="131"/>
                          <a:pt x="1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2"/>
                  <p:cNvSpPr/>
                  <p:nvPr/>
                </p:nvSpPr>
                <p:spPr>
                  <a:xfrm>
                    <a:off x="4975065" y="4679391"/>
                    <a:ext cx="38484" cy="3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6" h="1567" extrusionOk="0">
                        <a:moveTo>
                          <a:pt x="783" y="1"/>
                        </a:moveTo>
                        <a:lnTo>
                          <a:pt x="653" y="653"/>
                        </a:lnTo>
                        <a:lnTo>
                          <a:pt x="0" y="783"/>
                        </a:lnTo>
                        <a:lnTo>
                          <a:pt x="653" y="914"/>
                        </a:lnTo>
                        <a:lnTo>
                          <a:pt x="783" y="1566"/>
                        </a:lnTo>
                        <a:lnTo>
                          <a:pt x="913" y="914"/>
                        </a:lnTo>
                        <a:lnTo>
                          <a:pt x="1566" y="783"/>
                        </a:lnTo>
                        <a:lnTo>
                          <a:pt x="913" y="653"/>
                        </a:lnTo>
                        <a:lnTo>
                          <a:pt x="78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353" name="Google Shape;353;p2"/>
          <p:cNvSpPr txBox="1">
            <a:spLocks noGrp="1"/>
          </p:cNvSpPr>
          <p:nvPr>
            <p:ph type="ctrTitle"/>
          </p:nvPr>
        </p:nvSpPr>
        <p:spPr>
          <a:xfrm>
            <a:off x="4291476" y="1262925"/>
            <a:ext cx="4130100" cy="21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4" name="Google Shape;354;p2"/>
          <p:cNvSpPr txBox="1">
            <a:spLocks noGrp="1"/>
          </p:cNvSpPr>
          <p:nvPr>
            <p:ph type="subTitle" idx="1"/>
          </p:nvPr>
        </p:nvSpPr>
        <p:spPr>
          <a:xfrm>
            <a:off x="4291476" y="3346025"/>
            <a:ext cx="41301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_1_1"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5"/>
          <p:cNvSpPr txBox="1">
            <a:spLocks noGrp="1"/>
          </p:cNvSpPr>
          <p:nvPr>
            <p:ph type="title"/>
          </p:nvPr>
        </p:nvSpPr>
        <p:spPr>
          <a:xfrm>
            <a:off x="1243650" y="2424025"/>
            <a:ext cx="6656700" cy="11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96" name="Google Shape;2096;p15"/>
          <p:cNvSpPr txBox="1">
            <a:spLocks noGrp="1"/>
          </p:cNvSpPr>
          <p:nvPr>
            <p:ph type="title" idx="2" hasCustomPrompt="1"/>
          </p:nvPr>
        </p:nvSpPr>
        <p:spPr>
          <a:xfrm>
            <a:off x="3915445" y="1306793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097" name="Google Shape;2097;p15"/>
          <p:cNvSpPr txBox="1">
            <a:spLocks noGrp="1"/>
          </p:cNvSpPr>
          <p:nvPr>
            <p:ph type="subTitle" idx="1"/>
          </p:nvPr>
        </p:nvSpPr>
        <p:spPr>
          <a:xfrm>
            <a:off x="3052345" y="3475494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2098" name="Google Shape;2098;p15"/>
          <p:cNvGrpSpPr/>
          <p:nvPr/>
        </p:nvGrpSpPr>
        <p:grpSpPr>
          <a:xfrm>
            <a:off x="-176566" y="-353743"/>
            <a:ext cx="9578887" cy="5969774"/>
            <a:chOff x="-176566" y="-353743"/>
            <a:chExt cx="9578887" cy="5969774"/>
          </a:xfrm>
        </p:grpSpPr>
        <p:sp>
          <p:nvSpPr>
            <p:cNvPr id="2099" name="Google Shape;2099;p15"/>
            <p:cNvSpPr/>
            <p:nvPr/>
          </p:nvSpPr>
          <p:spPr>
            <a:xfrm>
              <a:off x="2633215" y="2550262"/>
              <a:ext cx="39566" cy="38484"/>
            </a:xfrm>
            <a:custGeom>
              <a:avLst/>
              <a:gdLst/>
              <a:ahLst/>
              <a:cxnLst/>
              <a:rect l="l" t="t" r="r" b="b"/>
              <a:pathLst>
                <a:path w="1610" h="1566" extrusionOk="0">
                  <a:moveTo>
                    <a:pt x="827" y="0"/>
                  </a:moveTo>
                  <a:lnTo>
                    <a:pt x="697" y="653"/>
                  </a:lnTo>
                  <a:lnTo>
                    <a:pt x="1" y="783"/>
                  </a:lnTo>
                  <a:lnTo>
                    <a:pt x="697" y="914"/>
                  </a:lnTo>
                  <a:lnTo>
                    <a:pt x="827" y="1566"/>
                  </a:lnTo>
                  <a:lnTo>
                    <a:pt x="957" y="914"/>
                  </a:lnTo>
                  <a:lnTo>
                    <a:pt x="1610" y="783"/>
                  </a:lnTo>
                  <a:lnTo>
                    <a:pt x="957" y="653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0" name="Google Shape;2100;p15"/>
            <p:cNvGrpSpPr/>
            <p:nvPr/>
          </p:nvGrpSpPr>
          <p:grpSpPr>
            <a:xfrm>
              <a:off x="8316352" y="2892038"/>
              <a:ext cx="1085969" cy="958769"/>
              <a:chOff x="3108864" y="3416014"/>
              <a:chExt cx="1085969" cy="958769"/>
            </a:xfrm>
          </p:grpSpPr>
          <p:sp>
            <p:nvSpPr>
              <p:cNvPr id="2101" name="Google Shape;2101;p15"/>
              <p:cNvSpPr/>
              <p:nvPr/>
            </p:nvSpPr>
            <p:spPr>
              <a:xfrm>
                <a:off x="3108864" y="3854236"/>
                <a:ext cx="74831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3" extrusionOk="0">
                    <a:moveTo>
                      <a:pt x="1218" y="1"/>
                    </a:moveTo>
                    <a:cubicBezTo>
                      <a:pt x="1131" y="349"/>
                      <a:pt x="1087" y="697"/>
                      <a:pt x="957" y="1045"/>
                    </a:cubicBezTo>
                    <a:cubicBezTo>
                      <a:pt x="652" y="1175"/>
                      <a:pt x="348" y="1306"/>
                      <a:pt x="44" y="1393"/>
                    </a:cubicBezTo>
                    <a:cubicBezTo>
                      <a:pt x="0" y="1393"/>
                      <a:pt x="0" y="1480"/>
                      <a:pt x="44" y="1480"/>
                    </a:cubicBezTo>
                    <a:cubicBezTo>
                      <a:pt x="87" y="1523"/>
                      <a:pt x="174" y="1567"/>
                      <a:pt x="218" y="1610"/>
                    </a:cubicBezTo>
                    <a:cubicBezTo>
                      <a:pt x="305" y="1654"/>
                      <a:pt x="392" y="1697"/>
                      <a:pt x="479" y="1741"/>
                    </a:cubicBezTo>
                    <a:cubicBezTo>
                      <a:pt x="609" y="1871"/>
                      <a:pt x="739" y="1958"/>
                      <a:pt x="913" y="2045"/>
                    </a:cubicBezTo>
                    <a:cubicBezTo>
                      <a:pt x="957" y="2393"/>
                      <a:pt x="913" y="2741"/>
                      <a:pt x="957" y="3132"/>
                    </a:cubicBezTo>
                    <a:lnTo>
                      <a:pt x="1044" y="3132"/>
                    </a:lnTo>
                    <a:cubicBezTo>
                      <a:pt x="1305" y="2871"/>
                      <a:pt x="1609" y="2610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83" y="2667"/>
                      <a:pt x="2896" y="2672"/>
                      <a:pt x="2908" y="2672"/>
                    </a:cubicBezTo>
                    <a:cubicBezTo>
                      <a:pt x="2936" y="2672"/>
                      <a:pt x="2958" y="2641"/>
                      <a:pt x="2958" y="2610"/>
                    </a:cubicBezTo>
                    <a:cubicBezTo>
                      <a:pt x="2827" y="2262"/>
                      <a:pt x="2610" y="2002"/>
                      <a:pt x="2479" y="1654"/>
                    </a:cubicBezTo>
                    <a:cubicBezTo>
                      <a:pt x="2566" y="1480"/>
                      <a:pt x="2653" y="1349"/>
                      <a:pt x="2740" y="1175"/>
                    </a:cubicBezTo>
                    <a:cubicBezTo>
                      <a:pt x="2784" y="1088"/>
                      <a:pt x="2827" y="1045"/>
                      <a:pt x="2871" y="958"/>
                    </a:cubicBezTo>
                    <a:cubicBezTo>
                      <a:pt x="2914" y="914"/>
                      <a:pt x="2958" y="827"/>
                      <a:pt x="3001" y="784"/>
                    </a:cubicBezTo>
                    <a:cubicBezTo>
                      <a:pt x="3045" y="740"/>
                      <a:pt x="3045" y="697"/>
                      <a:pt x="3001" y="697"/>
                    </a:cubicBezTo>
                    <a:cubicBezTo>
                      <a:pt x="2653" y="740"/>
                      <a:pt x="2349" y="740"/>
                      <a:pt x="2001" y="784"/>
                    </a:cubicBezTo>
                    <a:lnTo>
                      <a:pt x="1957" y="784"/>
                    </a:lnTo>
                    <a:cubicBezTo>
                      <a:pt x="1740" y="523"/>
                      <a:pt x="1522" y="218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15"/>
              <p:cNvSpPr/>
              <p:nvPr/>
            </p:nvSpPr>
            <p:spPr>
              <a:xfrm>
                <a:off x="3160152" y="4054129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cubicBezTo>
                      <a:pt x="1088" y="348"/>
                      <a:pt x="1045" y="696"/>
                      <a:pt x="958" y="1044"/>
                    </a:cubicBezTo>
                    <a:lnTo>
                      <a:pt x="958" y="1087"/>
                    </a:ln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522"/>
                      <a:pt x="44" y="1522"/>
                    </a:cubicBezTo>
                    <a:cubicBezTo>
                      <a:pt x="88" y="1566"/>
                      <a:pt x="175" y="1609"/>
                      <a:pt x="218" y="1653"/>
                    </a:cubicBezTo>
                    <a:cubicBezTo>
                      <a:pt x="305" y="1696"/>
                      <a:pt x="392" y="1740"/>
                      <a:pt x="436" y="1783"/>
                    </a:cubicBezTo>
                    <a:cubicBezTo>
                      <a:pt x="610" y="1870"/>
                      <a:pt x="740" y="1957"/>
                      <a:pt x="914" y="2044"/>
                    </a:cubicBezTo>
                    <a:cubicBezTo>
                      <a:pt x="958" y="2436"/>
                      <a:pt x="914" y="2784"/>
                      <a:pt x="958" y="3132"/>
                    </a:cubicBezTo>
                    <a:cubicBezTo>
                      <a:pt x="958" y="3153"/>
                      <a:pt x="968" y="3164"/>
                      <a:pt x="985" y="3164"/>
                    </a:cubicBezTo>
                    <a:cubicBezTo>
                      <a:pt x="1001" y="3164"/>
                      <a:pt x="1023" y="3153"/>
                      <a:pt x="1045" y="3132"/>
                    </a:cubicBezTo>
                    <a:cubicBezTo>
                      <a:pt x="1306" y="2914"/>
                      <a:pt x="1567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71" y="2709"/>
                      <a:pt x="2879" y="2715"/>
                      <a:pt x="2888" y="2715"/>
                    </a:cubicBezTo>
                    <a:cubicBezTo>
                      <a:pt x="2911" y="2715"/>
                      <a:pt x="2946" y="2684"/>
                      <a:pt x="2915" y="2653"/>
                    </a:cubicBezTo>
                    <a:cubicBezTo>
                      <a:pt x="2784" y="2305"/>
                      <a:pt x="2654" y="2001"/>
                      <a:pt x="2480" y="1696"/>
                    </a:cubicBezTo>
                    <a:cubicBezTo>
                      <a:pt x="2567" y="1522"/>
                      <a:pt x="2654" y="1348"/>
                      <a:pt x="2741" y="1218"/>
                    </a:cubicBezTo>
                    <a:cubicBezTo>
                      <a:pt x="2741" y="1087"/>
                      <a:pt x="2784" y="1000"/>
                      <a:pt x="2828" y="957"/>
                    </a:cubicBezTo>
                    <a:cubicBezTo>
                      <a:pt x="2871" y="870"/>
                      <a:pt x="2915" y="826"/>
                      <a:pt x="2958" y="739"/>
                    </a:cubicBezTo>
                    <a:cubicBezTo>
                      <a:pt x="3002" y="739"/>
                      <a:pt x="3002" y="652"/>
                      <a:pt x="2958" y="652"/>
                    </a:cubicBezTo>
                    <a:cubicBezTo>
                      <a:pt x="2610" y="696"/>
                      <a:pt x="2262" y="739"/>
                      <a:pt x="1958" y="783"/>
                    </a:cubicBezTo>
                    <a:cubicBezTo>
                      <a:pt x="1697" y="522"/>
                      <a:pt x="1480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15"/>
              <p:cNvSpPr/>
              <p:nvPr/>
            </p:nvSpPr>
            <p:spPr>
              <a:xfrm>
                <a:off x="3259558" y="3675748"/>
                <a:ext cx="74855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5" extrusionOk="0">
                    <a:moveTo>
                      <a:pt x="1218" y="0"/>
                    </a:moveTo>
                    <a:cubicBezTo>
                      <a:pt x="1088" y="348"/>
                      <a:pt x="1044" y="696"/>
                      <a:pt x="957" y="1044"/>
                    </a:cubicBezTo>
                    <a:cubicBezTo>
                      <a:pt x="653" y="1175"/>
                      <a:pt x="349" y="1305"/>
                      <a:pt x="44" y="1436"/>
                    </a:cubicBezTo>
                    <a:cubicBezTo>
                      <a:pt x="1" y="1436"/>
                      <a:pt x="1" y="1523"/>
                      <a:pt x="44" y="1523"/>
                    </a:cubicBezTo>
                    <a:cubicBezTo>
                      <a:pt x="88" y="1566"/>
                      <a:pt x="175" y="1610"/>
                      <a:pt x="218" y="1610"/>
                    </a:cubicBezTo>
                    <a:lnTo>
                      <a:pt x="436" y="1784"/>
                    </a:lnTo>
                    <a:cubicBezTo>
                      <a:pt x="610" y="1871"/>
                      <a:pt x="740" y="1958"/>
                      <a:pt x="914" y="2045"/>
                    </a:cubicBezTo>
                    <a:cubicBezTo>
                      <a:pt x="957" y="2393"/>
                      <a:pt x="914" y="2741"/>
                      <a:pt x="957" y="3132"/>
                    </a:cubicBezTo>
                    <a:cubicBezTo>
                      <a:pt x="957" y="3154"/>
                      <a:pt x="979" y="3165"/>
                      <a:pt x="1001" y="3165"/>
                    </a:cubicBezTo>
                    <a:cubicBezTo>
                      <a:pt x="1023" y="3165"/>
                      <a:pt x="1044" y="3154"/>
                      <a:pt x="1044" y="3132"/>
                    </a:cubicBezTo>
                    <a:cubicBezTo>
                      <a:pt x="1305" y="2915"/>
                      <a:pt x="1566" y="2654"/>
                      <a:pt x="1827" y="2393"/>
                    </a:cubicBezTo>
                    <a:cubicBezTo>
                      <a:pt x="2175" y="2480"/>
                      <a:pt x="2523" y="2610"/>
                      <a:pt x="2871" y="2697"/>
                    </a:cubicBezTo>
                    <a:cubicBezTo>
                      <a:pt x="2871" y="2710"/>
                      <a:pt x="2879" y="2715"/>
                      <a:pt x="2889" y="2715"/>
                    </a:cubicBezTo>
                    <a:cubicBezTo>
                      <a:pt x="2915" y="2715"/>
                      <a:pt x="2958" y="2684"/>
                      <a:pt x="2958" y="2654"/>
                    </a:cubicBezTo>
                    <a:cubicBezTo>
                      <a:pt x="2784" y="2306"/>
                      <a:pt x="2654" y="2001"/>
                      <a:pt x="2480" y="1653"/>
                    </a:cubicBezTo>
                    <a:cubicBezTo>
                      <a:pt x="2567" y="1523"/>
                      <a:pt x="2654" y="1349"/>
                      <a:pt x="2741" y="1218"/>
                    </a:cubicBezTo>
                    <a:cubicBezTo>
                      <a:pt x="2784" y="1131"/>
                      <a:pt x="2828" y="1044"/>
                      <a:pt x="2871" y="957"/>
                    </a:cubicBezTo>
                    <a:cubicBezTo>
                      <a:pt x="2915" y="914"/>
                      <a:pt x="2958" y="870"/>
                      <a:pt x="2958" y="783"/>
                    </a:cubicBezTo>
                    <a:cubicBezTo>
                      <a:pt x="3045" y="783"/>
                      <a:pt x="3045" y="696"/>
                      <a:pt x="2958" y="696"/>
                    </a:cubicBezTo>
                    <a:cubicBezTo>
                      <a:pt x="2654" y="740"/>
                      <a:pt x="2306" y="783"/>
                      <a:pt x="2001" y="827"/>
                    </a:cubicBezTo>
                    <a:lnTo>
                      <a:pt x="1958" y="783"/>
                    </a:lnTo>
                    <a:cubicBezTo>
                      <a:pt x="1697" y="522"/>
                      <a:pt x="1479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15"/>
              <p:cNvSpPr/>
              <p:nvPr/>
            </p:nvSpPr>
            <p:spPr>
              <a:xfrm>
                <a:off x="3518210" y="3510088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lnTo>
                      <a:pt x="1219" y="44"/>
                    </a:lnTo>
                    <a:cubicBezTo>
                      <a:pt x="1132" y="348"/>
                      <a:pt x="1045" y="739"/>
                      <a:pt x="958" y="1087"/>
                    </a:cubicBez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479"/>
                      <a:pt x="1" y="1522"/>
                    </a:cubicBezTo>
                    <a:cubicBezTo>
                      <a:pt x="88" y="1566"/>
                      <a:pt x="131" y="1566"/>
                      <a:pt x="218" y="1609"/>
                    </a:cubicBezTo>
                    <a:cubicBezTo>
                      <a:pt x="262" y="1653"/>
                      <a:pt x="349" y="1696"/>
                      <a:pt x="436" y="1740"/>
                    </a:cubicBezTo>
                    <a:cubicBezTo>
                      <a:pt x="566" y="1870"/>
                      <a:pt x="697" y="1957"/>
                      <a:pt x="871" y="2044"/>
                    </a:cubicBezTo>
                    <a:cubicBezTo>
                      <a:pt x="914" y="2392"/>
                      <a:pt x="871" y="2740"/>
                      <a:pt x="914" y="3132"/>
                    </a:cubicBezTo>
                    <a:cubicBezTo>
                      <a:pt x="936" y="3153"/>
                      <a:pt x="958" y="3164"/>
                      <a:pt x="974" y="3164"/>
                    </a:cubicBezTo>
                    <a:cubicBezTo>
                      <a:pt x="990" y="3164"/>
                      <a:pt x="1001" y="3153"/>
                      <a:pt x="1001" y="3132"/>
                    </a:cubicBezTo>
                    <a:cubicBezTo>
                      <a:pt x="1262" y="2871"/>
                      <a:pt x="1567" y="2653"/>
                      <a:pt x="1784" y="2392"/>
                    </a:cubicBezTo>
                    <a:cubicBezTo>
                      <a:pt x="2132" y="2479"/>
                      <a:pt x="2480" y="2566"/>
                      <a:pt x="2828" y="2653"/>
                    </a:cubicBezTo>
                    <a:cubicBezTo>
                      <a:pt x="2841" y="2666"/>
                      <a:pt x="2853" y="2671"/>
                      <a:pt x="2865" y="2671"/>
                    </a:cubicBezTo>
                    <a:cubicBezTo>
                      <a:pt x="2893" y="2671"/>
                      <a:pt x="2915" y="2640"/>
                      <a:pt x="2915" y="2610"/>
                    </a:cubicBezTo>
                    <a:cubicBezTo>
                      <a:pt x="2785" y="2305"/>
                      <a:pt x="2567" y="2001"/>
                      <a:pt x="2437" y="1653"/>
                    </a:cubicBezTo>
                    <a:cubicBezTo>
                      <a:pt x="2524" y="1522"/>
                      <a:pt x="2611" y="1348"/>
                      <a:pt x="2698" y="1174"/>
                    </a:cubicBezTo>
                    <a:cubicBezTo>
                      <a:pt x="2741" y="1131"/>
                      <a:pt x="2785" y="1044"/>
                      <a:pt x="2828" y="957"/>
                    </a:cubicBezTo>
                    <a:cubicBezTo>
                      <a:pt x="2872" y="913"/>
                      <a:pt x="2915" y="826"/>
                      <a:pt x="2959" y="783"/>
                    </a:cubicBezTo>
                    <a:cubicBezTo>
                      <a:pt x="3002" y="783"/>
                      <a:pt x="2959" y="696"/>
                      <a:pt x="2959" y="696"/>
                    </a:cubicBezTo>
                    <a:cubicBezTo>
                      <a:pt x="2611" y="739"/>
                      <a:pt x="2263" y="739"/>
                      <a:pt x="1958" y="783"/>
                    </a:cubicBezTo>
                    <a:cubicBezTo>
                      <a:pt x="1697" y="565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15"/>
              <p:cNvSpPr/>
              <p:nvPr/>
            </p:nvSpPr>
            <p:spPr>
              <a:xfrm>
                <a:off x="3917972" y="3416014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1218" y="1"/>
                    </a:moveTo>
                    <a:cubicBezTo>
                      <a:pt x="1131" y="349"/>
                      <a:pt x="1088" y="697"/>
                      <a:pt x="1001" y="1044"/>
                    </a:cubicBezTo>
                    <a:cubicBezTo>
                      <a:pt x="696" y="1175"/>
                      <a:pt x="392" y="1305"/>
                      <a:pt x="87" y="1436"/>
                    </a:cubicBezTo>
                    <a:cubicBezTo>
                      <a:pt x="0" y="1436"/>
                      <a:pt x="0" y="1479"/>
                      <a:pt x="44" y="1479"/>
                    </a:cubicBezTo>
                    <a:cubicBezTo>
                      <a:pt x="87" y="1523"/>
                      <a:pt x="174" y="1566"/>
                      <a:pt x="218" y="1610"/>
                    </a:cubicBezTo>
                    <a:cubicBezTo>
                      <a:pt x="305" y="1653"/>
                      <a:pt x="392" y="1697"/>
                      <a:pt x="479" y="1740"/>
                    </a:cubicBezTo>
                    <a:cubicBezTo>
                      <a:pt x="609" y="1827"/>
                      <a:pt x="740" y="1958"/>
                      <a:pt x="914" y="2001"/>
                    </a:cubicBezTo>
                    <a:cubicBezTo>
                      <a:pt x="957" y="2393"/>
                      <a:pt x="914" y="2741"/>
                      <a:pt x="957" y="3089"/>
                    </a:cubicBezTo>
                    <a:cubicBezTo>
                      <a:pt x="957" y="3110"/>
                      <a:pt x="979" y="3121"/>
                      <a:pt x="1001" y="3121"/>
                    </a:cubicBezTo>
                    <a:cubicBezTo>
                      <a:pt x="1022" y="3121"/>
                      <a:pt x="1044" y="3110"/>
                      <a:pt x="1044" y="3089"/>
                    </a:cubicBezTo>
                    <a:cubicBezTo>
                      <a:pt x="1305" y="2871"/>
                      <a:pt x="1610" y="2610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71" y="2666"/>
                      <a:pt x="2878" y="2672"/>
                      <a:pt x="2889" y="2672"/>
                    </a:cubicBezTo>
                    <a:cubicBezTo>
                      <a:pt x="2914" y="2672"/>
                      <a:pt x="2958" y="2641"/>
                      <a:pt x="2958" y="2610"/>
                    </a:cubicBezTo>
                    <a:cubicBezTo>
                      <a:pt x="2827" y="2262"/>
                      <a:pt x="2610" y="1958"/>
                      <a:pt x="2480" y="1653"/>
                    </a:cubicBezTo>
                    <a:cubicBezTo>
                      <a:pt x="2567" y="1479"/>
                      <a:pt x="2653" y="1349"/>
                      <a:pt x="2740" y="1175"/>
                    </a:cubicBezTo>
                    <a:cubicBezTo>
                      <a:pt x="2784" y="1088"/>
                      <a:pt x="2827" y="1044"/>
                      <a:pt x="2871" y="957"/>
                    </a:cubicBezTo>
                    <a:cubicBezTo>
                      <a:pt x="2914" y="914"/>
                      <a:pt x="2958" y="827"/>
                      <a:pt x="3001" y="784"/>
                    </a:cubicBezTo>
                    <a:cubicBezTo>
                      <a:pt x="3045" y="740"/>
                      <a:pt x="3001" y="697"/>
                      <a:pt x="2958" y="697"/>
                    </a:cubicBezTo>
                    <a:cubicBezTo>
                      <a:pt x="2653" y="740"/>
                      <a:pt x="2306" y="740"/>
                      <a:pt x="1958" y="784"/>
                    </a:cubicBezTo>
                    <a:cubicBezTo>
                      <a:pt x="1740" y="523"/>
                      <a:pt x="1523" y="262"/>
                      <a:pt x="1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15"/>
              <p:cNvSpPr/>
              <p:nvPr/>
            </p:nvSpPr>
            <p:spPr>
              <a:xfrm>
                <a:off x="3376068" y="4136431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175" y="0"/>
                    </a:moveTo>
                    <a:lnTo>
                      <a:pt x="1175" y="44"/>
                    </a:lnTo>
                    <a:cubicBezTo>
                      <a:pt x="1088" y="391"/>
                      <a:pt x="1044" y="739"/>
                      <a:pt x="957" y="1087"/>
                    </a:cubicBezTo>
                    <a:cubicBezTo>
                      <a:pt x="653" y="1174"/>
                      <a:pt x="305" y="1305"/>
                      <a:pt x="0" y="1435"/>
                    </a:cubicBezTo>
                    <a:cubicBezTo>
                      <a:pt x="0" y="1435"/>
                      <a:pt x="0" y="1522"/>
                      <a:pt x="0" y="1522"/>
                    </a:cubicBezTo>
                    <a:cubicBezTo>
                      <a:pt x="87" y="1566"/>
                      <a:pt x="131" y="1609"/>
                      <a:pt x="218" y="1609"/>
                    </a:cubicBezTo>
                    <a:cubicBezTo>
                      <a:pt x="261" y="1653"/>
                      <a:pt x="348" y="1740"/>
                      <a:pt x="435" y="1783"/>
                    </a:cubicBezTo>
                    <a:cubicBezTo>
                      <a:pt x="566" y="1870"/>
                      <a:pt x="740" y="1957"/>
                      <a:pt x="870" y="2044"/>
                    </a:cubicBezTo>
                    <a:cubicBezTo>
                      <a:pt x="914" y="2392"/>
                      <a:pt x="870" y="2784"/>
                      <a:pt x="957" y="3132"/>
                    </a:cubicBezTo>
                    <a:cubicBezTo>
                      <a:pt x="957" y="3153"/>
                      <a:pt x="968" y="3164"/>
                      <a:pt x="979" y="3164"/>
                    </a:cubicBezTo>
                    <a:cubicBezTo>
                      <a:pt x="990" y="3164"/>
                      <a:pt x="1001" y="3153"/>
                      <a:pt x="1001" y="3132"/>
                    </a:cubicBezTo>
                    <a:cubicBezTo>
                      <a:pt x="1305" y="2914"/>
                      <a:pt x="1566" y="2653"/>
                      <a:pt x="1784" y="2392"/>
                    </a:cubicBezTo>
                    <a:cubicBezTo>
                      <a:pt x="2175" y="2479"/>
                      <a:pt x="2479" y="2610"/>
                      <a:pt x="2827" y="2697"/>
                    </a:cubicBezTo>
                    <a:cubicBezTo>
                      <a:pt x="2871" y="2697"/>
                      <a:pt x="2914" y="2697"/>
                      <a:pt x="2914" y="2653"/>
                    </a:cubicBezTo>
                    <a:cubicBezTo>
                      <a:pt x="2827" y="2305"/>
                      <a:pt x="2610" y="2001"/>
                      <a:pt x="2436" y="1653"/>
                    </a:cubicBezTo>
                    <a:cubicBezTo>
                      <a:pt x="2566" y="1522"/>
                      <a:pt x="2653" y="1348"/>
                      <a:pt x="2740" y="1218"/>
                    </a:cubicBezTo>
                    <a:cubicBezTo>
                      <a:pt x="2740" y="1131"/>
                      <a:pt x="2784" y="1044"/>
                      <a:pt x="2827" y="957"/>
                    </a:cubicBezTo>
                    <a:cubicBezTo>
                      <a:pt x="2871" y="913"/>
                      <a:pt x="2914" y="826"/>
                      <a:pt x="2958" y="783"/>
                    </a:cubicBezTo>
                    <a:cubicBezTo>
                      <a:pt x="3001" y="739"/>
                      <a:pt x="2958" y="696"/>
                      <a:pt x="2914" y="696"/>
                    </a:cubicBezTo>
                    <a:cubicBezTo>
                      <a:pt x="2610" y="739"/>
                      <a:pt x="2262" y="739"/>
                      <a:pt x="1958" y="783"/>
                    </a:cubicBezTo>
                    <a:cubicBezTo>
                      <a:pt x="1697" y="565"/>
                      <a:pt x="1479" y="261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15"/>
              <p:cNvSpPr/>
              <p:nvPr/>
            </p:nvSpPr>
            <p:spPr>
              <a:xfrm>
                <a:off x="3476531" y="3761244"/>
                <a:ext cx="74855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6" extrusionOk="0">
                    <a:moveTo>
                      <a:pt x="1219" y="1"/>
                    </a:moveTo>
                    <a:lnTo>
                      <a:pt x="1219" y="44"/>
                    </a:lnTo>
                    <a:cubicBezTo>
                      <a:pt x="1088" y="349"/>
                      <a:pt x="1045" y="697"/>
                      <a:pt x="958" y="1045"/>
                    </a:cubicBezTo>
                    <a:cubicBezTo>
                      <a:pt x="653" y="1175"/>
                      <a:pt x="349" y="1306"/>
                      <a:pt x="44" y="1436"/>
                    </a:cubicBezTo>
                    <a:cubicBezTo>
                      <a:pt x="1" y="1436"/>
                      <a:pt x="1" y="1523"/>
                      <a:pt x="44" y="1523"/>
                    </a:cubicBezTo>
                    <a:cubicBezTo>
                      <a:pt x="88" y="1567"/>
                      <a:pt x="175" y="1610"/>
                      <a:pt x="218" y="1610"/>
                    </a:cubicBezTo>
                    <a:cubicBezTo>
                      <a:pt x="305" y="1654"/>
                      <a:pt x="392" y="1697"/>
                      <a:pt x="436" y="1741"/>
                    </a:cubicBezTo>
                    <a:cubicBezTo>
                      <a:pt x="566" y="1871"/>
                      <a:pt x="740" y="1958"/>
                      <a:pt x="914" y="2045"/>
                    </a:cubicBezTo>
                    <a:cubicBezTo>
                      <a:pt x="958" y="2393"/>
                      <a:pt x="914" y="2741"/>
                      <a:pt x="958" y="3132"/>
                    </a:cubicBezTo>
                    <a:cubicBezTo>
                      <a:pt x="958" y="3154"/>
                      <a:pt x="968" y="3165"/>
                      <a:pt x="985" y="3165"/>
                    </a:cubicBezTo>
                    <a:cubicBezTo>
                      <a:pt x="1001" y="3165"/>
                      <a:pt x="1023" y="3154"/>
                      <a:pt x="1045" y="3132"/>
                    </a:cubicBezTo>
                    <a:cubicBezTo>
                      <a:pt x="1306" y="2871"/>
                      <a:pt x="1566" y="2611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71" y="2669"/>
                      <a:pt x="2881" y="2673"/>
                      <a:pt x="2892" y="2673"/>
                    </a:cubicBezTo>
                    <a:cubicBezTo>
                      <a:pt x="2915" y="2673"/>
                      <a:pt x="2944" y="2654"/>
                      <a:pt x="2915" y="2654"/>
                    </a:cubicBezTo>
                    <a:cubicBezTo>
                      <a:pt x="2784" y="2306"/>
                      <a:pt x="2654" y="1958"/>
                      <a:pt x="2480" y="1654"/>
                    </a:cubicBezTo>
                    <a:cubicBezTo>
                      <a:pt x="2567" y="1523"/>
                      <a:pt x="2654" y="1349"/>
                      <a:pt x="2741" y="1175"/>
                    </a:cubicBezTo>
                    <a:cubicBezTo>
                      <a:pt x="2784" y="1132"/>
                      <a:pt x="2828" y="1045"/>
                      <a:pt x="2871" y="958"/>
                    </a:cubicBezTo>
                    <a:cubicBezTo>
                      <a:pt x="2915" y="914"/>
                      <a:pt x="2958" y="827"/>
                      <a:pt x="2958" y="784"/>
                    </a:cubicBezTo>
                    <a:cubicBezTo>
                      <a:pt x="3045" y="784"/>
                      <a:pt x="3045" y="697"/>
                      <a:pt x="2958" y="697"/>
                    </a:cubicBezTo>
                    <a:cubicBezTo>
                      <a:pt x="2654" y="740"/>
                      <a:pt x="2306" y="740"/>
                      <a:pt x="2001" y="827"/>
                    </a:cubicBezTo>
                    <a:cubicBezTo>
                      <a:pt x="1740" y="566"/>
                      <a:pt x="1523" y="262"/>
                      <a:pt x="1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15"/>
              <p:cNvSpPr/>
              <p:nvPr/>
            </p:nvSpPr>
            <p:spPr>
              <a:xfrm>
                <a:off x="3526762" y="3961137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cubicBezTo>
                      <a:pt x="1219" y="0"/>
                      <a:pt x="1219" y="44"/>
                      <a:pt x="1219" y="44"/>
                    </a:cubicBezTo>
                    <a:cubicBezTo>
                      <a:pt x="1088" y="392"/>
                      <a:pt x="1088" y="740"/>
                      <a:pt x="958" y="1087"/>
                    </a:cubicBez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522"/>
                      <a:pt x="44" y="1522"/>
                    </a:cubicBezTo>
                    <a:cubicBezTo>
                      <a:pt x="88" y="1566"/>
                      <a:pt x="175" y="1609"/>
                      <a:pt x="218" y="1653"/>
                    </a:cubicBezTo>
                    <a:lnTo>
                      <a:pt x="436" y="1783"/>
                    </a:lnTo>
                    <a:cubicBezTo>
                      <a:pt x="610" y="1870"/>
                      <a:pt x="740" y="1957"/>
                      <a:pt x="914" y="2044"/>
                    </a:cubicBezTo>
                    <a:cubicBezTo>
                      <a:pt x="914" y="2436"/>
                      <a:pt x="914" y="2784"/>
                      <a:pt x="958" y="3132"/>
                    </a:cubicBezTo>
                    <a:cubicBezTo>
                      <a:pt x="958" y="3153"/>
                      <a:pt x="980" y="3164"/>
                      <a:pt x="1001" y="3164"/>
                    </a:cubicBezTo>
                    <a:cubicBezTo>
                      <a:pt x="1023" y="3164"/>
                      <a:pt x="1045" y="3153"/>
                      <a:pt x="1045" y="3132"/>
                    </a:cubicBezTo>
                    <a:cubicBezTo>
                      <a:pt x="1306" y="2914"/>
                      <a:pt x="1567" y="2653"/>
                      <a:pt x="1828" y="2436"/>
                    </a:cubicBezTo>
                    <a:cubicBezTo>
                      <a:pt x="2176" y="2479"/>
                      <a:pt x="2524" y="2610"/>
                      <a:pt x="2871" y="2697"/>
                    </a:cubicBezTo>
                    <a:cubicBezTo>
                      <a:pt x="2871" y="2697"/>
                      <a:pt x="2958" y="2697"/>
                      <a:pt x="2915" y="2653"/>
                    </a:cubicBezTo>
                    <a:cubicBezTo>
                      <a:pt x="2828" y="2305"/>
                      <a:pt x="2611" y="2001"/>
                      <a:pt x="2480" y="1653"/>
                    </a:cubicBezTo>
                    <a:cubicBezTo>
                      <a:pt x="2567" y="1522"/>
                      <a:pt x="2654" y="1392"/>
                      <a:pt x="2741" y="1218"/>
                    </a:cubicBezTo>
                    <a:cubicBezTo>
                      <a:pt x="2784" y="1131"/>
                      <a:pt x="2828" y="1044"/>
                      <a:pt x="2871" y="957"/>
                    </a:cubicBezTo>
                    <a:cubicBezTo>
                      <a:pt x="2915" y="914"/>
                      <a:pt x="2958" y="827"/>
                      <a:pt x="2958" y="783"/>
                    </a:cubicBezTo>
                    <a:cubicBezTo>
                      <a:pt x="3002" y="740"/>
                      <a:pt x="3002" y="696"/>
                      <a:pt x="2958" y="696"/>
                    </a:cubicBezTo>
                    <a:cubicBezTo>
                      <a:pt x="2611" y="740"/>
                      <a:pt x="2306" y="740"/>
                      <a:pt x="1958" y="783"/>
                    </a:cubicBezTo>
                    <a:cubicBezTo>
                      <a:pt x="1697" y="566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15"/>
              <p:cNvSpPr/>
              <p:nvPr/>
            </p:nvSpPr>
            <p:spPr>
              <a:xfrm>
                <a:off x="3171678" y="3750923"/>
                <a:ext cx="86848" cy="104911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4269" extrusionOk="0">
                    <a:moveTo>
                      <a:pt x="3401" y="1"/>
                    </a:moveTo>
                    <a:cubicBezTo>
                      <a:pt x="3384" y="1"/>
                      <a:pt x="3369" y="9"/>
                      <a:pt x="3359" y="29"/>
                    </a:cubicBezTo>
                    <a:cubicBezTo>
                      <a:pt x="2315" y="1421"/>
                      <a:pt x="1228" y="2726"/>
                      <a:pt x="97" y="3987"/>
                    </a:cubicBezTo>
                    <a:cubicBezTo>
                      <a:pt x="1" y="4116"/>
                      <a:pt x="95" y="4269"/>
                      <a:pt x="221" y="4269"/>
                    </a:cubicBezTo>
                    <a:cubicBezTo>
                      <a:pt x="265" y="4269"/>
                      <a:pt x="313" y="4250"/>
                      <a:pt x="358" y="4205"/>
                    </a:cubicBezTo>
                    <a:cubicBezTo>
                      <a:pt x="1011" y="3465"/>
                      <a:pt x="1663" y="2726"/>
                      <a:pt x="2272" y="1987"/>
                    </a:cubicBezTo>
                    <a:cubicBezTo>
                      <a:pt x="2837" y="1465"/>
                      <a:pt x="3229" y="856"/>
                      <a:pt x="3533" y="160"/>
                    </a:cubicBezTo>
                    <a:cubicBezTo>
                      <a:pt x="3533" y="93"/>
                      <a:pt x="3456" y="1"/>
                      <a:pt x="3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15"/>
              <p:cNvSpPr/>
              <p:nvPr/>
            </p:nvSpPr>
            <p:spPr>
              <a:xfrm>
                <a:off x="3157425" y="3936120"/>
                <a:ext cx="30055" cy="95892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902" extrusionOk="0">
                    <a:moveTo>
                      <a:pt x="68" y="1"/>
                    </a:moveTo>
                    <a:cubicBezTo>
                      <a:pt x="30" y="1"/>
                      <a:pt x="1" y="33"/>
                      <a:pt x="25" y="105"/>
                    </a:cubicBezTo>
                    <a:cubicBezTo>
                      <a:pt x="68" y="670"/>
                      <a:pt x="199" y="1236"/>
                      <a:pt x="373" y="1801"/>
                    </a:cubicBezTo>
                    <a:cubicBezTo>
                      <a:pt x="503" y="2453"/>
                      <a:pt x="677" y="3106"/>
                      <a:pt x="808" y="3758"/>
                    </a:cubicBezTo>
                    <a:cubicBezTo>
                      <a:pt x="847" y="3856"/>
                      <a:pt x="939" y="3901"/>
                      <a:pt x="1024" y="3901"/>
                    </a:cubicBezTo>
                    <a:cubicBezTo>
                      <a:pt x="1129" y="3901"/>
                      <a:pt x="1223" y="3834"/>
                      <a:pt x="1199" y="3715"/>
                    </a:cubicBezTo>
                    <a:cubicBezTo>
                      <a:pt x="938" y="2540"/>
                      <a:pt x="764" y="1105"/>
                      <a:pt x="155" y="61"/>
                    </a:cubicBezTo>
                    <a:cubicBezTo>
                      <a:pt x="136" y="22"/>
                      <a:pt x="99" y="1"/>
                      <a:pt x="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15"/>
              <p:cNvSpPr/>
              <p:nvPr/>
            </p:nvSpPr>
            <p:spPr>
              <a:xfrm>
                <a:off x="3244592" y="4125740"/>
                <a:ext cx="117198" cy="45021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1832" extrusionOk="0">
                    <a:moveTo>
                      <a:pt x="175" y="0"/>
                    </a:moveTo>
                    <a:cubicBezTo>
                      <a:pt x="44" y="0"/>
                      <a:pt x="1" y="131"/>
                      <a:pt x="88" y="218"/>
                    </a:cubicBezTo>
                    <a:cubicBezTo>
                      <a:pt x="740" y="609"/>
                      <a:pt x="1479" y="913"/>
                      <a:pt x="2219" y="1087"/>
                    </a:cubicBezTo>
                    <a:cubicBezTo>
                      <a:pt x="2915" y="1392"/>
                      <a:pt x="3654" y="1653"/>
                      <a:pt x="4437" y="1827"/>
                    </a:cubicBezTo>
                    <a:cubicBezTo>
                      <a:pt x="4450" y="1830"/>
                      <a:pt x="4463" y="1832"/>
                      <a:pt x="4476" y="1832"/>
                    </a:cubicBezTo>
                    <a:cubicBezTo>
                      <a:pt x="4635" y="1832"/>
                      <a:pt x="4768" y="1603"/>
                      <a:pt x="4568" y="1522"/>
                    </a:cubicBezTo>
                    <a:cubicBezTo>
                      <a:pt x="3828" y="1174"/>
                      <a:pt x="3002" y="957"/>
                      <a:pt x="2262" y="696"/>
                    </a:cubicBezTo>
                    <a:cubicBezTo>
                      <a:pt x="1566" y="392"/>
                      <a:pt x="871" y="174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15"/>
              <p:cNvSpPr/>
              <p:nvPr/>
            </p:nvSpPr>
            <p:spPr>
              <a:xfrm>
                <a:off x="3461565" y="4055825"/>
                <a:ext cx="81270" cy="92083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747" extrusionOk="0">
                    <a:moveTo>
                      <a:pt x="3218" y="1"/>
                    </a:moveTo>
                    <a:cubicBezTo>
                      <a:pt x="3202" y="1"/>
                      <a:pt x="3187" y="6"/>
                      <a:pt x="3176" y="18"/>
                    </a:cubicBezTo>
                    <a:cubicBezTo>
                      <a:pt x="2610" y="540"/>
                      <a:pt x="2132" y="1105"/>
                      <a:pt x="1654" y="1714"/>
                    </a:cubicBezTo>
                    <a:cubicBezTo>
                      <a:pt x="1132" y="2280"/>
                      <a:pt x="653" y="2845"/>
                      <a:pt x="131" y="3411"/>
                    </a:cubicBezTo>
                    <a:cubicBezTo>
                      <a:pt x="0" y="3542"/>
                      <a:pt x="116" y="3747"/>
                      <a:pt x="274" y="3747"/>
                    </a:cubicBezTo>
                    <a:cubicBezTo>
                      <a:pt x="326" y="3747"/>
                      <a:pt x="382" y="3725"/>
                      <a:pt x="436" y="3671"/>
                    </a:cubicBezTo>
                    <a:cubicBezTo>
                      <a:pt x="1436" y="2628"/>
                      <a:pt x="2654" y="1453"/>
                      <a:pt x="3306" y="105"/>
                    </a:cubicBezTo>
                    <a:cubicBezTo>
                      <a:pt x="3306" y="41"/>
                      <a:pt x="3260" y="1"/>
                      <a:pt x="3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15"/>
              <p:cNvSpPr/>
              <p:nvPr/>
            </p:nvSpPr>
            <p:spPr>
              <a:xfrm>
                <a:off x="3527205" y="3846495"/>
                <a:ext cx="31210" cy="10355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214" extrusionOk="0">
                    <a:moveTo>
                      <a:pt x="164" y="1"/>
                    </a:moveTo>
                    <a:cubicBezTo>
                      <a:pt x="84" y="1"/>
                      <a:pt x="0" y="64"/>
                      <a:pt x="26" y="142"/>
                    </a:cubicBezTo>
                    <a:cubicBezTo>
                      <a:pt x="200" y="1447"/>
                      <a:pt x="635" y="2751"/>
                      <a:pt x="809" y="4056"/>
                    </a:cubicBezTo>
                    <a:cubicBezTo>
                      <a:pt x="846" y="4166"/>
                      <a:pt x="936" y="4214"/>
                      <a:pt x="1024" y="4214"/>
                    </a:cubicBezTo>
                    <a:cubicBezTo>
                      <a:pt x="1148" y="4214"/>
                      <a:pt x="1269" y="4121"/>
                      <a:pt x="1244" y="3969"/>
                    </a:cubicBezTo>
                    <a:cubicBezTo>
                      <a:pt x="1157" y="2621"/>
                      <a:pt x="809" y="1316"/>
                      <a:pt x="287" y="98"/>
                    </a:cubicBezTo>
                    <a:cubicBezTo>
                      <a:pt x="270" y="29"/>
                      <a:pt x="21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15"/>
              <p:cNvSpPr/>
              <p:nvPr/>
            </p:nvSpPr>
            <p:spPr>
              <a:xfrm>
                <a:off x="3343457" y="3718017"/>
                <a:ext cx="140053" cy="63870"/>
              </a:xfrm>
              <a:custGeom>
                <a:avLst/>
                <a:gdLst/>
                <a:ahLst/>
                <a:cxnLst/>
                <a:rect l="l" t="t" r="r" b="b"/>
                <a:pathLst>
                  <a:path w="5699" h="2599" extrusionOk="0">
                    <a:moveTo>
                      <a:pt x="137" y="0"/>
                    </a:moveTo>
                    <a:cubicBezTo>
                      <a:pt x="44" y="0"/>
                      <a:pt x="0" y="165"/>
                      <a:pt x="110" y="238"/>
                    </a:cubicBezTo>
                    <a:cubicBezTo>
                      <a:pt x="1849" y="1021"/>
                      <a:pt x="3589" y="1803"/>
                      <a:pt x="5285" y="2586"/>
                    </a:cubicBezTo>
                    <a:cubicBezTo>
                      <a:pt x="5311" y="2595"/>
                      <a:pt x="5336" y="2599"/>
                      <a:pt x="5360" y="2599"/>
                    </a:cubicBezTo>
                    <a:cubicBezTo>
                      <a:pt x="5577" y="2599"/>
                      <a:pt x="5699" y="2273"/>
                      <a:pt x="5503" y="2195"/>
                    </a:cubicBezTo>
                    <a:cubicBezTo>
                      <a:pt x="3806" y="1282"/>
                      <a:pt x="2023" y="586"/>
                      <a:pt x="197" y="20"/>
                    </a:cubicBezTo>
                    <a:cubicBezTo>
                      <a:pt x="175" y="6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15"/>
              <p:cNvSpPr/>
              <p:nvPr/>
            </p:nvSpPr>
            <p:spPr>
              <a:xfrm>
                <a:off x="3351837" y="3570886"/>
                <a:ext cx="174999" cy="117886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4797" extrusionOk="0">
                    <a:moveTo>
                      <a:pt x="6811" y="1"/>
                    </a:moveTo>
                    <a:cubicBezTo>
                      <a:pt x="6770" y="1"/>
                      <a:pt x="6726" y="15"/>
                      <a:pt x="6684" y="49"/>
                    </a:cubicBezTo>
                    <a:cubicBezTo>
                      <a:pt x="5597" y="745"/>
                      <a:pt x="4553" y="1440"/>
                      <a:pt x="3465" y="2136"/>
                    </a:cubicBezTo>
                    <a:cubicBezTo>
                      <a:pt x="2335" y="2876"/>
                      <a:pt x="1204" y="3702"/>
                      <a:pt x="117" y="4572"/>
                    </a:cubicBezTo>
                    <a:cubicBezTo>
                      <a:pt x="0" y="4650"/>
                      <a:pt x="91" y="4796"/>
                      <a:pt x="174" y="4796"/>
                    </a:cubicBezTo>
                    <a:cubicBezTo>
                      <a:pt x="184" y="4796"/>
                      <a:pt x="194" y="4794"/>
                      <a:pt x="204" y="4789"/>
                    </a:cubicBezTo>
                    <a:cubicBezTo>
                      <a:pt x="1334" y="4137"/>
                      <a:pt x="2378" y="3354"/>
                      <a:pt x="3465" y="2658"/>
                    </a:cubicBezTo>
                    <a:cubicBezTo>
                      <a:pt x="4640" y="1875"/>
                      <a:pt x="5771" y="1136"/>
                      <a:pt x="6945" y="353"/>
                    </a:cubicBezTo>
                    <a:cubicBezTo>
                      <a:pt x="7120" y="248"/>
                      <a:pt x="6984" y="1"/>
                      <a:pt x="6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15"/>
              <p:cNvSpPr/>
              <p:nvPr/>
            </p:nvSpPr>
            <p:spPr>
              <a:xfrm>
                <a:off x="3605157" y="3469367"/>
                <a:ext cx="314609" cy="78321"/>
              </a:xfrm>
              <a:custGeom>
                <a:avLst/>
                <a:gdLst/>
                <a:ahLst/>
                <a:cxnLst/>
                <a:rect l="l" t="t" r="r" b="b"/>
                <a:pathLst>
                  <a:path w="12802" h="3187" extrusionOk="0">
                    <a:moveTo>
                      <a:pt x="12596" y="0"/>
                    </a:moveTo>
                    <a:cubicBezTo>
                      <a:pt x="12584" y="0"/>
                      <a:pt x="12570" y="1"/>
                      <a:pt x="12555" y="4"/>
                    </a:cubicBezTo>
                    <a:cubicBezTo>
                      <a:pt x="10424" y="352"/>
                      <a:pt x="8293" y="831"/>
                      <a:pt x="6205" y="1353"/>
                    </a:cubicBezTo>
                    <a:cubicBezTo>
                      <a:pt x="4205" y="1831"/>
                      <a:pt x="2117" y="2266"/>
                      <a:pt x="116" y="2962"/>
                    </a:cubicBezTo>
                    <a:cubicBezTo>
                      <a:pt x="0" y="3039"/>
                      <a:pt x="57" y="3186"/>
                      <a:pt x="163" y="3186"/>
                    </a:cubicBezTo>
                    <a:cubicBezTo>
                      <a:pt x="176" y="3186"/>
                      <a:pt x="189" y="3184"/>
                      <a:pt x="203" y="3179"/>
                    </a:cubicBezTo>
                    <a:cubicBezTo>
                      <a:pt x="2248" y="2788"/>
                      <a:pt x="4248" y="2222"/>
                      <a:pt x="6249" y="1744"/>
                    </a:cubicBezTo>
                    <a:cubicBezTo>
                      <a:pt x="8380" y="1266"/>
                      <a:pt x="10511" y="831"/>
                      <a:pt x="12599" y="309"/>
                    </a:cubicBezTo>
                    <a:cubicBezTo>
                      <a:pt x="12802" y="268"/>
                      <a:pt x="12778" y="0"/>
                      <a:pt x="12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15"/>
              <p:cNvSpPr/>
              <p:nvPr/>
            </p:nvSpPr>
            <p:spPr>
              <a:xfrm>
                <a:off x="4121060" y="3860920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2017" y="1"/>
                    </a:moveTo>
                    <a:cubicBezTo>
                      <a:pt x="2001" y="1"/>
                      <a:pt x="1979" y="12"/>
                      <a:pt x="1957" y="33"/>
                    </a:cubicBezTo>
                    <a:cubicBezTo>
                      <a:pt x="1696" y="294"/>
                      <a:pt x="1479" y="512"/>
                      <a:pt x="1174" y="773"/>
                    </a:cubicBezTo>
                    <a:cubicBezTo>
                      <a:pt x="826" y="686"/>
                      <a:pt x="479" y="599"/>
                      <a:pt x="131" y="512"/>
                    </a:cubicBezTo>
                    <a:cubicBezTo>
                      <a:pt x="131" y="499"/>
                      <a:pt x="123" y="494"/>
                      <a:pt x="114" y="494"/>
                    </a:cubicBezTo>
                    <a:cubicBezTo>
                      <a:pt x="91" y="494"/>
                      <a:pt x="56" y="524"/>
                      <a:pt x="87" y="555"/>
                    </a:cubicBezTo>
                    <a:cubicBezTo>
                      <a:pt x="174" y="860"/>
                      <a:pt x="392" y="1164"/>
                      <a:pt x="566" y="1512"/>
                    </a:cubicBezTo>
                    <a:cubicBezTo>
                      <a:pt x="435" y="1643"/>
                      <a:pt x="348" y="1817"/>
                      <a:pt x="261" y="1990"/>
                    </a:cubicBezTo>
                    <a:cubicBezTo>
                      <a:pt x="218" y="2034"/>
                      <a:pt x="174" y="2121"/>
                      <a:pt x="131" y="2208"/>
                    </a:cubicBezTo>
                    <a:cubicBezTo>
                      <a:pt x="87" y="2251"/>
                      <a:pt x="44" y="2295"/>
                      <a:pt x="44" y="2382"/>
                    </a:cubicBezTo>
                    <a:cubicBezTo>
                      <a:pt x="0" y="2425"/>
                      <a:pt x="0" y="2469"/>
                      <a:pt x="44" y="2469"/>
                    </a:cubicBezTo>
                    <a:cubicBezTo>
                      <a:pt x="392" y="2425"/>
                      <a:pt x="739" y="2425"/>
                      <a:pt x="1044" y="2338"/>
                    </a:cubicBezTo>
                    <a:cubicBezTo>
                      <a:pt x="1305" y="2599"/>
                      <a:pt x="1522" y="2904"/>
                      <a:pt x="1740" y="3165"/>
                    </a:cubicBezTo>
                    <a:lnTo>
                      <a:pt x="1783" y="3165"/>
                    </a:lnTo>
                    <a:cubicBezTo>
                      <a:pt x="1914" y="2817"/>
                      <a:pt x="1957" y="2469"/>
                      <a:pt x="2044" y="2121"/>
                    </a:cubicBezTo>
                    <a:cubicBezTo>
                      <a:pt x="2349" y="1990"/>
                      <a:pt x="2653" y="1860"/>
                      <a:pt x="2958" y="1730"/>
                    </a:cubicBezTo>
                    <a:cubicBezTo>
                      <a:pt x="3001" y="1730"/>
                      <a:pt x="3001" y="1686"/>
                      <a:pt x="2958" y="1643"/>
                    </a:cubicBezTo>
                    <a:cubicBezTo>
                      <a:pt x="2914" y="1599"/>
                      <a:pt x="2871" y="1556"/>
                      <a:pt x="2784" y="1556"/>
                    </a:cubicBezTo>
                    <a:lnTo>
                      <a:pt x="2566" y="1425"/>
                    </a:lnTo>
                    <a:cubicBezTo>
                      <a:pt x="2436" y="1295"/>
                      <a:pt x="2262" y="1208"/>
                      <a:pt x="2088" y="1121"/>
                    </a:cubicBezTo>
                    <a:cubicBezTo>
                      <a:pt x="2088" y="773"/>
                      <a:pt x="2088" y="381"/>
                      <a:pt x="2044" y="33"/>
                    </a:cubicBezTo>
                    <a:cubicBezTo>
                      <a:pt x="2044" y="12"/>
                      <a:pt x="2033" y="1"/>
                      <a:pt x="20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15"/>
              <p:cNvSpPr/>
              <p:nvPr/>
            </p:nvSpPr>
            <p:spPr>
              <a:xfrm>
                <a:off x="4070804" y="3659970"/>
                <a:ext cx="73774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2023" y="1"/>
                    </a:moveTo>
                    <a:cubicBezTo>
                      <a:pt x="2012" y="1"/>
                      <a:pt x="2002" y="12"/>
                      <a:pt x="2002" y="34"/>
                    </a:cubicBezTo>
                    <a:cubicBezTo>
                      <a:pt x="1697" y="295"/>
                      <a:pt x="1436" y="555"/>
                      <a:pt x="1175" y="773"/>
                    </a:cubicBezTo>
                    <a:cubicBezTo>
                      <a:pt x="827" y="686"/>
                      <a:pt x="523" y="599"/>
                      <a:pt x="175" y="512"/>
                    </a:cubicBezTo>
                    <a:cubicBezTo>
                      <a:pt x="162" y="499"/>
                      <a:pt x="149" y="494"/>
                      <a:pt x="138" y="494"/>
                    </a:cubicBezTo>
                    <a:cubicBezTo>
                      <a:pt x="110" y="494"/>
                      <a:pt x="88" y="525"/>
                      <a:pt x="88" y="555"/>
                    </a:cubicBezTo>
                    <a:cubicBezTo>
                      <a:pt x="175" y="903"/>
                      <a:pt x="392" y="1208"/>
                      <a:pt x="566" y="1512"/>
                    </a:cubicBezTo>
                    <a:cubicBezTo>
                      <a:pt x="436" y="1643"/>
                      <a:pt x="349" y="1817"/>
                      <a:pt x="262" y="1991"/>
                    </a:cubicBezTo>
                    <a:cubicBezTo>
                      <a:pt x="218" y="2078"/>
                      <a:pt x="175" y="2121"/>
                      <a:pt x="131" y="2208"/>
                    </a:cubicBezTo>
                    <a:cubicBezTo>
                      <a:pt x="88" y="2252"/>
                      <a:pt x="44" y="2339"/>
                      <a:pt x="44" y="2382"/>
                    </a:cubicBezTo>
                    <a:cubicBezTo>
                      <a:pt x="1" y="2382"/>
                      <a:pt x="1" y="2469"/>
                      <a:pt x="44" y="2469"/>
                    </a:cubicBezTo>
                    <a:cubicBezTo>
                      <a:pt x="392" y="2426"/>
                      <a:pt x="740" y="2426"/>
                      <a:pt x="1045" y="2382"/>
                    </a:cubicBezTo>
                    <a:cubicBezTo>
                      <a:pt x="1306" y="2600"/>
                      <a:pt x="1480" y="2904"/>
                      <a:pt x="1741" y="3165"/>
                    </a:cubicBezTo>
                    <a:lnTo>
                      <a:pt x="1784" y="3165"/>
                    </a:lnTo>
                    <a:cubicBezTo>
                      <a:pt x="1784" y="3165"/>
                      <a:pt x="1828" y="3165"/>
                      <a:pt x="1784" y="3122"/>
                    </a:cubicBezTo>
                    <a:cubicBezTo>
                      <a:pt x="1871" y="2817"/>
                      <a:pt x="1915" y="2426"/>
                      <a:pt x="2045" y="2078"/>
                    </a:cubicBezTo>
                    <a:cubicBezTo>
                      <a:pt x="2350" y="1991"/>
                      <a:pt x="2654" y="1860"/>
                      <a:pt x="2958" y="1730"/>
                    </a:cubicBezTo>
                    <a:cubicBezTo>
                      <a:pt x="2958" y="1730"/>
                      <a:pt x="3002" y="1686"/>
                      <a:pt x="2958" y="1686"/>
                    </a:cubicBezTo>
                    <a:cubicBezTo>
                      <a:pt x="2915" y="1599"/>
                      <a:pt x="2871" y="1599"/>
                      <a:pt x="2784" y="1556"/>
                    </a:cubicBezTo>
                    <a:cubicBezTo>
                      <a:pt x="2698" y="1512"/>
                      <a:pt x="2654" y="1469"/>
                      <a:pt x="2567" y="1425"/>
                    </a:cubicBezTo>
                    <a:cubicBezTo>
                      <a:pt x="2437" y="1295"/>
                      <a:pt x="2263" y="1208"/>
                      <a:pt x="2089" y="1121"/>
                    </a:cubicBezTo>
                    <a:cubicBezTo>
                      <a:pt x="2089" y="773"/>
                      <a:pt x="2089" y="425"/>
                      <a:pt x="2045" y="34"/>
                    </a:cubicBezTo>
                    <a:cubicBezTo>
                      <a:pt x="2045" y="12"/>
                      <a:pt x="2034" y="1"/>
                      <a:pt x="2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15"/>
              <p:cNvSpPr/>
              <p:nvPr/>
            </p:nvSpPr>
            <p:spPr>
              <a:xfrm>
                <a:off x="3970341" y="4037295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2028" y="0"/>
                    </a:moveTo>
                    <a:cubicBezTo>
                      <a:pt x="2012" y="0"/>
                      <a:pt x="2001" y="11"/>
                      <a:pt x="2001" y="33"/>
                    </a:cubicBezTo>
                    <a:cubicBezTo>
                      <a:pt x="1740" y="250"/>
                      <a:pt x="1436" y="511"/>
                      <a:pt x="1218" y="772"/>
                    </a:cubicBezTo>
                    <a:cubicBezTo>
                      <a:pt x="870" y="685"/>
                      <a:pt x="522" y="598"/>
                      <a:pt x="175" y="468"/>
                    </a:cubicBezTo>
                    <a:cubicBezTo>
                      <a:pt x="131" y="468"/>
                      <a:pt x="88" y="468"/>
                      <a:pt x="88" y="511"/>
                    </a:cubicBezTo>
                    <a:cubicBezTo>
                      <a:pt x="218" y="859"/>
                      <a:pt x="392" y="1163"/>
                      <a:pt x="566" y="1511"/>
                    </a:cubicBezTo>
                    <a:cubicBezTo>
                      <a:pt x="436" y="1642"/>
                      <a:pt x="349" y="1816"/>
                      <a:pt x="262" y="1946"/>
                    </a:cubicBezTo>
                    <a:cubicBezTo>
                      <a:pt x="262" y="2077"/>
                      <a:pt x="218" y="2164"/>
                      <a:pt x="131" y="2207"/>
                    </a:cubicBezTo>
                    <a:cubicBezTo>
                      <a:pt x="88" y="2251"/>
                      <a:pt x="88" y="2338"/>
                      <a:pt x="44" y="2381"/>
                    </a:cubicBezTo>
                    <a:cubicBezTo>
                      <a:pt x="1" y="2425"/>
                      <a:pt x="1" y="2468"/>
                      <a:pt x="88" y="2468"/>
                    </a:cubicBezTo>
                    <a:cubicBezTo>
                      <a:pt x="392" y="2425"/>
                      <a:pt x="740" y="2425"/>
                      <a:pt x="1044" y="2381"/>
                    </a:cubicBezTo>
                    <a:cubicBezTo>
                      <a:pt x="1305" y="2642"/>
                      <a:pt x="1523" y="2903"/>
                      <a:pt x="1740" y="3164"/>
                    </a:cubicBezTo>
                    <a:lnTo>
                      <a:pt x="1784" y="3164"/>
                    </a:lnTo>
                    <a:cubicBezTo>
                      <a:pt x="1914" y="2816"/>
                      <a:pt x="1958" y="2468"/>
                      <a:pt x="2045" y="2120"/>
                    </a:cubicBezTo>
                    <a:cubicBezTo>
                      <a:pt x="2349" y="2033"/>
                      <a:pt x="2654" y="1903"/>
                      <a:pt x="2958" y="1772"/>
                    </a:cubicBezTo>
                    <a:cubicBezTo>
                      <a:pt x="3002" y="1772"/>
                      <a:pt x="3002" y="1685"/>
                      <a:pt x="2958" y="1685"/>
                    </a:cubicBezTo>
                    <a:cubicBezTo>
                      <a:pt x="2915" y="1642"/>
                      <a:pt x="2828" y="1598"/>
                      <a:pt x="2784" y="1555"/>
                    </a:cubicBezTo>
                    <a:cubicBezTo>
                      <a:pt x="2697" y="1511"/>
                      <a:pt x="2610" y="1468"/>
                      <a:pt x="2567" y="1424"/>
                    </a:cubicBezTo>
                    <a:cubicBezTo>
                      <a:pt x="2393" y="1294"/>
                      <a:pt x="2262" y="1207"/>
                      <a:pt x="2132" y="1120"/>
                    </a:cubicBezTo>
                    <a:cubicBezTo>
                      <a:pt x="2088" y="772"/>
                      <a:pt x="2132" y="424"/>
                      <a:pt x="2088" y="33"/>
                    </a:cubicBezTo>
                    <a:cubicBezTo>
                      <a:pt x="2066" y="11"/>
                      <a:pt x="2045" y="0"/>
                      <a:pt x="20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15"/>
              <p:cNvSpPr/>
              <p:nvPr/>
            </p:nvSpPr>
            <p:spPr>
              <a:xfrm>
                <a:off x="3711689" y="4205093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2044" y="0"/>
                    </a:moveTo>
                    <a:cubicBezTo>
                      <a:pt x="2023" y="0"/>
                      <a:pt x="2001" y="11"/>
                      <a:pt x="2001" y="33"/>
                    </a:cubicBezTo>
                    <a:cubicBezTo>
                      <a:pt x="1740" y="251"/>
                      <a:pt x="1479" y="512"/>
                      <a:pt x="1218" y="772"/>
                    </a:cubicBezTo>
                    <a:cubicBezTo>
                      <a:pt x="870" y="685"/>
                      <a:pt x="522" y="555"/>
                      <a:pt x="174" y="468"/>
                    </a:cubicBezTo>
                    <a:cubicBezTo>
                      <a:pt x="131" y="468"/>
                      <a:pt x="87" y="468"/>
                      <a:pt x="87" y="512"/>
                    </a:cubicBezTo>
                    <a:cubicBezTo>
                      <a:pt x="218" y="859"/>
                      <a:pt x="435" y="1164"/>
                      <a:pt x="566" y="1512"/>
                    </a:cubicBezTo>
                    <a:cubicBezTo>
                      <a:pt x="479" y="1642"/>
                      <a:pt x="392" y="1816"/>
                      <a:pt x="305" y="1947"/>
                    </a:cubicBezTo>
                    <a:cubicBezTo>
                      <a:pt x="261" y="2034"/>
                      <a:pt x="218" y="2121"/>
                      <a:pt x="174" y="2208"/>
                    </a:cubicBezTo>
                    <a:cubicBezTo>
                      <a:pt x="131" y="2251"/>
                      <a:pt x="87" y="2295"/>
                      <a:pt x="44" y="2382"/>
                    </a:cubicBezTo>
                    <a:cubicBezTo>
                      <a:pt x="0" y="2382"/>
                      <a:pt x="44" y="2469"/>
                      <a:pt x="87" y="2469"/>
                    </a:cubicBezTo>
                    <a:cubicBezTo>
                      <a:pt x="435" y="2425"/>
                      <a:pt x="740" y="2382"/>
                      <a:pt x="1088" y="2338"/>
                    </a:cubicBezTo>
                    <a:cubicBezTo>
                      <a:pt x="1349" y="2599"/>
                      <a:pt x="1522" y="2904"/>
                      <a:pt x="1783" y="3121"/>
                    </a:cubicBezTo>
                    <a:lnTo>
                      <a:pt x="1827" y="3121"/>
                    </a:lnTo>
                    <a:cubicBezTo>
                      <a:pt x="1957" y="2817"/>
                      <a:pt x="1957" y="2425"/>
                      <a:pt x="2088" y="2121"/>
                    </a:cubicBezTo>
                    <a:cubicBezTo>
                      <a:pt x="2392" y="1990"/>
                      <a:pt x="2697" y="1860"/>
                      <a:pt x="3001" y="1729"/>
                    </a:cubicBezTo>
                    <a:cubicBezTo>
                      <a:pt x="3045" y="1729"/>
                      <a:pt x="3045" y="1642"/>
                      <a:pt x="3001" y="1642"/>
                    </a:cubicBezTo>
                    <a:cubicBezTo>
                      <a:pt x="2958" y="1599"/>
                      <a:pt x="2871" y="1555"/>
                      <a:pt x="2827" y="1555"/>
                    </a:cubicBezTo>
                    <a:cubicBezTo>
                      <a:pt x="2740" y="1512"/>
                      <a:pt x="2653" y="1468"/>
                      <a:pt x="2610" y="1381"/>
                    </a:cubicBezTo>
                    <a:cubicBezTo>
                      <a:pt x="2436" y="1294"/>
                      <a:pt x="2305" y="1207"/>
                      <a:pt x="2131" y="1120"/>
                    </a:cubicBezTo>
                    <a:cubicBezTo>
                      <a:pt x="2088" y="772"/>
                      <a:pt x="2131" y="381"/>
                      <a:pt x="2088" y="33"/>
                    </a:cubicBezTo>
                    <a:cubicBezTo>
                      <a:pt x="2088" y="11"/>
                      <a:pt x="2066" y="0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15"/>
              <p:cNvSpPr/>
              <p:nvPr/>
            </p:nvSpPr>
            <p:spPr>
              <a:xfrm>
                <a:off x="3311928" y="4298085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2001" y="0"/>
                    </a:moveTo>
                    <a:cubicBezTo>
                      <a:pt x="1980" y="0"/>
                      <a:pt x="1958" y="11"/>
                      <a:pt x="1958" y="33"/>
                    </a:cubicBezTo>
                    <a:cubicBezTo>
                      <a:pt x="1697" y="294"/>
                      <a:pt x="1436" y="555"/>
                      <a:pt x="1175" y="772"/>
                    </a:cubicBezTo>
                    <a:cubicBezTo>
                      <a:pt x="827" y="685"/>
                      <a:pt x="479" y="598"/>
                      <a:pt x="131" y="511"/>
                    </a:cubicBezTo>
                    <a:cubicBezTo>
                      <a:pt x="131" y="497"/>
                      <a:pt x="122" y="492"/>
                      <a:pt x="109" y="492"/>
                    </a:cubicBezTo>
                    <a:cubicBezTo>
                      <a:pt x="83" y="492"/>
                      <a:pt x="44" y="511"/>
                      <a:pt x="44" y="511"/>
                    </a:cubicBezTo>
                    <a:cubicBezTo>
                      <a:pt x="218" y="859"/>
                      <a:pt x="349" y="1207"/>
                      <a:pt x="523" y="1512"/>
                    </a:cubicBezTo>
                    <a:cubicBezTo>
                      <a:pt x="436" y="1642"/>
                      <a:pt x="349" y="1816"/>
                      <a:pt x="262" y="1990"/>
                    </a:cubicBezTo>
                    <a:cubicBezTo>
                      <a:pt x="218" y="2034"/>
                      <a:pt x="175" y="2121"/>
                      <a:pt x="131" y="2208"/>
                    </a:cubicBezTo>
                    <a:cubicBezTo>
                      <a:pt x="88" y="2251"/>
                      <a:pt x="44" y="2338"/>
                      <a:pt x="1" y="2382"/>
                    </a:cubicBezTo>
                    <a:cubicBezTo>
                      <a:pt x="1" y="2425"/>
                      <a:pt x="1" y="2469"/>
                      <a:pt x="44" y="2469"/>
                    </a:cubicBezTo>
                    <a:cubicBezTo>
                      <a:pt x="392" y="2425"/>
                      <a:pt x="697" y="2425"/>
                      <a:pt x="1045" y="2338"/>
                    </a:cubicBezTo>
                    <a:cubicBezTo>
                      <a:pt x="1306" y="2599"/>
                      <a:pt x="1480" y="2904"/>
                      <a:pt x="1741" y="3121"/>
                    </a:cubicBezTo>
                    <a:lnTo>
                      <a:pt x="1784" y="3121"/>
                    </a:lnTo>
                    <a:cubicBezTo>
                      <a:pt x="1871" y="2817"/>
                      <a:pt x="1914" y="2469"/>
                      <a:pt x="2045" y="2121"/>
                    </a:cubicBezTo>
                    <a:cubicBezTo>
                      <a:pt x="2349" y="1990"/>
                      <a:pt x="2654" y="1860"/>
                      <a:pt x="2958" y="1729"/>
                    </a:cubicBezTo>
                    <a:cubicBezTo>
                      <a:pt x="3002" y="1729"/>
                      <a:pt x="3002" y="1642"/>
                      <a:pt x="2958" y="1642"/>
                    </a:cubicBezTo>
                    <a:cubicBezTo>
                      <a:pt x="2915" y="1599"/>
                      <a:pt x="2828" y="1555"/>
                      <a:pt x="2784" y="1555"/>
                    </a:cubicBezTo>
                    <a:cubicBezTo>
                      <a:pt x="2697" y="1512"/>
                      <a:pt x="2610" y="1468"/>
                      <a:pt x="2567" y="1425"/>
                    </a:cubicBezTo>
                    <a:cubicBezTo>
                      <a:pt x="2393" y="1294"/>
                      <a:pt x="2262" y="1207"/>
                      <a:pt x="2088" y="1120"/>
                    </a:cubicBezTo>
                    <a:cubicBezTo>
                      <a:pt x="2088" y="772"/>
                      <a:pt x="2088" y="381"/>
                      <a:pt x="2045" y="33"/>
                    </a:cubicBezTo>
                    <a:cubicBezTo>
                      <a:pt x="2045" y="11"/>
                      <a:pt x="2023" y="0"/>
                      <a:pt x="20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15"/>
              <p:cNvSpPr/>
              <p:nvPr/>
            </p:nvSpPr>
            <p:spPr>
              <a:xfrm>
                <a:off x="3854912" y="3577669"/>
                <a:ext cx="73774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2001" y="1"/>
                    </a:moveTo>
                    <a:cubicBezTo>
                      <a:pt x="1979" y="1"/>
                      <a:pt x="1958" y="12"/>
                      <a:pt x="1958" y="34"/>
                    </a:cubicBezTo>
                    <a:cubicBezTo>
                      <a:pt x="1697" y="295"/>
                      <a:pt x="1392" y="512"/>
                      <a:pt x="1175" y="773"/>
                    </a:cubicBezTo>
                    <a:cubicBezTo>
                      <a:pt x="827" y="686"/>
                      <a:pt x="479" y="599"/>
                      <a:pt x="131" y="512"/>
                    </a:cubicBezTo>
                    <a:cubicBezTo>
                      <a:pt x="118" y="499"/>
                      <a:pt x="105" y="494"/>
                      <a:pt x="94" y="494"/>
                    </a:cubicBezTo>
                    <a:cubicBezTo>
                      <a:pt x="66" y="494"/>
                      <a:pt x="44" y="525"/>
                      <a:pt x="44" y="556"/>
                    </a:cubicBezTo>
                    <a:cubicBezTo>
                      <a:pt x="174" y="860"/>
                      <a:pt x="392" y="1164"/>
                      <a:pt x="522" y="1512"/>
                    </a:cubicBezTo>
                    <a:cubicBezTo>
                      <a:pt x="435" y="1643"/>
                      <a:pt x="305" y="1817"/>
                      <a:pt x="261" y="1991"/>
                    </a:cubicBezTo>
                    <a:cubicBezTo>
                      <a:pt x="218" y="2034"/>
                      <a:pt x="174" y="2121"/>
                      <a:pt x="131" y="2208"/>
                    </a:cubicBezTo>
                    <a:cubicBezTo>
                      <a:pt x="87" y="2252"/>
                      <a:pt x="44" y="2339"/>
                      <a:pt x="44" y="2382"/>
                    </a:cubicBezTo>
                    <a:cubicBezTo>
                      <a:pt x="0" y="2426"/>
                      <a:pt x="0" y="2469"/>
                      <a:pt x="44" y="2469"/>
                    </a:cubicBezTo>
                    <a:cubicBezTo>
                      <a:pt x="392" y="2426"/>
                      <a:pt x="696" y="2426"/>
                      <a:pt x="1044" y="2382"/>
                    </a:cubicBezTo>
                    <a:cubicBezTo>
                      <a:pt x="1305" y="2600"/>
                      <a:pt x="1479" y="2904"/>
                      <a:pt x="1740" y="3165"/>
                    </a:cubicBezTo>
                    <a:lnTo>
                      <a:pt x="1784" y="3165"/>
                    </a:lnTo>
                    <a:cubicBezTo>
                      <a:pt x="1871" y="2817"/>
                      <a:pt x="1914" y="2469"/>
                      <a:pt x="2044" y="2121"/>
                    </a:cubicBezTo>
                    <a:cubicBezTo>
                      <a:pt x="2349" y="1991"/>
                      <a:pt x="2653" y="1860"/>
                      <a:pt x="2958" y="1730"/>
                    </a:cubicBezTo>
                    <a:cubicBezTo>
                      <a:pt x="3001" y="1730"/>
                      <a:pt x="2958" y="1643"/>
                      <a:pt x="2958" y="1643"/>
                    </a:cubicBezTo>
                    <a:cubicBezTo>
                      <a:pt x="2914" y="1599"/>
                      <a:pt x="2827" y="1556"/>
                      <a:pt x="2784" y="1556"/>
                    </a:cubicBezTo>
                    <a:lnTo>
                      <a:pt x="2566" y="1425"/>
                    </a:lnTo>
                    <a:cubicBezTo>
                      <a:pt x="2392" y="1295"/>
                      <a:pt x="2262" y="1208"/>
                      <a:pt x="2088" y="1121"/>
                    </a:cubicBezTo>
                    <a:cubicBezTo>
                      <a:pt x="2088" y="773"/>
                      <a:pt x="2088" y="382"/>
                      <a:pt x="2044" y="34"/>
                    </a:cubicBezTo>
                    <a:cubicBezTo>
                      <a:pt x="2044" y="12"/>
                      <a:pt x="2023" y="1"/>
                      <a:pt x="2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15"/>
              <p:cNvSpPr/>
              <p:nvPr/>
            </p:nvSpPr>
            <p:spPr>
              <a:xfrm>
                <a:off x="3753368" y="3952855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2023" y="0"/>
                    </a:moveTo>
                    <a:cubicBezTo>
                      <a:pt x="2012" y="0"/>
                      <a:pt x="2001" y="11"/>
                      <a:pt x="2001" y="33"/>
                    </a:cubicBezTo>
                    <a:cubicBezTo>
                      <a:pt x="1697" y="250"/>
                      <a:pt x="1436" y="511"/>
                      <a:pt x="1218" y="772"/>
                    </a:cubicBezTo>
                    <a:cubicBezTo>
                      <a:pt x="870" y="685"/>
                      <a:pt x="522" y="555"/>
                      <a:pt x="174" y="511"/>
                    </a:cubicBezTo>
                    <a:cubicBezTo>
                      <a:pt x="160" y="497"/>
                      <a:pt x="145" y="492"/>
                      <a:pt x="133" y="492"/>
                    </a:cubicBezTo>
                    <a:cubicBezTo>
                      <a:pt x="107" y="492"/>
                      <a:pt x="87" y="511"/>
                      <a:pt x="87" y="511"/>
                    </a:cubicBezTo>
                    <a:cubicBezTo>
                      <a:pt x="174" y="859"/>
                      <a:pt x="392" y="1164"/>
                      <a:pt x="566" y="1511"/>
                    </a:cubicBezTo>
                    <a:cubicBezTo>
                      <a:pt x="435" y="1642"/>
                      <a:pt x="348" y="1816"/>
                      <a:pt x="261" y="1946"/>
                    </a:cubicBezTo>
                    <a:cubicBezTo>
                      <a:pt x="261" y="2033"/>
                      <a:pt x="218" y="2120"/>
                      <a:pt x="131" y="2207"/>
                    </a:cubicBezTo>
                    <a:cubicBezTo>
                      <a:pt x="87" y="2251"/>
                      <a:pt x="87" y="2294"/>
                      <a:pt x="44" y="2381"/>
                    </a:cubicBezTo>
                    <a:cubicBezTo>
                      <a:pt x="0" y="2381"/>
                      <a:pt x="44" y="2468"/>
                      <a:pt x="87" y="2468"/>
                    </a:cubicBezTo>
                    <a:cubicBezTo>
                      <a:pt x="392" y="2425"/>
                      <a:pt x="740" y="2381"/>
                      <a:pt x="1044" y="2338"/>
                    </a:cubicBezTo>
                    <a:cubicBezTo>
                      <a:pt x="1305" y="2599"/>
                      <a:pt x="1523" y="2903"/>
                      <a:pt x="1784" y="3121"/>
                    </a:cubicBezTo>
                    <a:lnTo>
                      <a:pt x="1827" y="3164"/>
                    </a:lnTo>
                    <a:cubicBezTo>
                      <a:pt x="1827" y="3164"/>
                      <a:pt x="1827" y="3164"/>
                      <a:pt x="1827" y="3121"/>
                    </a:cubicBezTo>
                    <a:cubicBezTo>
                      <a:pt x="1914" y="2816"/>
                      <a:pt x="1958" y="2425"/>
                      <a:pt x="2045" y="2120"/>
                    </a:cubicBezTo>
                    <a:cubicBezTo>
                      <a:pt x="2349" y="1990"/>
                      <a:pt x="2654" y="1859"/>
                      <a:pt x="2958" y="1729"/>
                    </a:cubicBezTo>
                    <a:cubicBezTo>
                      <a:pt x="3045" y="1729"/>
                      <a:pt x="3045" y="1642"/>
                      <a:pt x="2958" y="1642"/>
                    </a:cubicBezTo>
                    <a:cubicBezTo>
                      <a:pt x="2915" y="1598"/>
                      <a:pt x="2871" y="1555"/>
                      <a:pt x="2784" y="1555"/>
                    </a:cubicBezTo>
                    <a:cubicBezTo>
                      <a:pt x="2697" y="1511"/>
                      <a:pt x="2654" y="1468"/>
                      <a:pt x="2567" y="1381"/>
                    </a:cubicBezTo>
                    <a:cubicBezTo>
                      <a:pt x="2436" y="1294"/>
                      <a:pt x="2262" y="1207"/>
                      <a:pt x="2088" y="1120"/>
                    </a:cubicBezTo>
                    <a:cubicBezTo>
                      <a:pt x="2088" y="772"/>
                      <a:pt x="2088" y="381"/>
                      <a:pt x="2045" y="33"/>
                    </a:cubicBezTo>
                    <a:cubicBezTo>
                      <a:pt x="2045" y="11"/>
                      <a:pt x="2034" y="0"/>
                      <a:pt x="20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15"/>
              <p:cNvSpPr/>
              <p:nvPr/>
            </p:nvSpPr>
            <p:spPr>
              <a:xfrm>
                <a:off x="3703137" y="3752962"/>
                <a:ext cx="74806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3122" extrusionOk="0">
                    <a:moveTo>
                      <a:pt x="2044" y="1"/>
                    </a:moveTo>
                    <a:cubicBezTo>
                      <a:pt x="2023" y="1"/>
                      <a:pt x="2001" y="12"/>
                      <a:pt x="2001" y="33"/>
                    </a:cubicBezTo>
                    <a:cubicBezTo>
                      <a:pt x="1740" y="251"/>
                      <a:pt x="1479" y="512"/>
                      <a:pt x="1218" y="729"/>
                    </a:cubicBezTo>
                    <a:cubicBezTo>
                      <a:pt x="870" y="686"/>
                      <a:pt x="522" y="555"/>
                      <a:pt x="174" y="468"/>
                    </a:cubicBezTo>
                    <a:cubicBezTo>
                      <a:pt x="162" y="456"/>
                      <a:pt x="149" y="450"/>
                      <a:pt x="137" y="450"/>
                    </a:cubicBezTo>
                    <a:cubicBezTo>
                      <a:pt x="109" y="450"/>
                      <a:pt x="87" y="481"/>
                      <a:pt x="87" y="512"/>
                    </a:cubicBezTo>
                    <a:cubicBezTo>
                      <a:pt x="218" y="860"/>
                      <a:pt x="435" y="1164"/>
                      <a:pt x="566" y="1469"/>
                    </a:cubicBezTo>
                    <a:cubicBezTo>
                      <a:pt x="435" y="1643"/>
                      <a:pt x="348" y="1773"/>
                      <a:pt x="305" y="1947"/>
                    </a:cubicBezTo>
                    <a:cubicBezTo>
                      <a:pt x="261" y="2034"/>
                      <a:pt x="218" y="2121"/>
                      <a:pt x="174" y="2165"/>
                    </a:cubicBezTo>
                    <a:cubicBezTo>
                      <a:pt x="131" y="2252"/>
                      <a:pt x="87" y="2295"/>
                      <a:pt x="44" y="2382"/>
                    </a:cubicBezTo>
                    <a:cubicBezTo>
                      <a:pt x="0" y="2382"/>
                      <a:pt x="44" y="2469"/>
                      <a:pt x="44" y="2469"/>
                    </a:cubicBezTo>
                    <a:cubicBezTo>
                      <a:pt x="392" y="2426"/>
                      <a:pt x="696" y="2382"/>
                      <a:pt x="1044" y="2339"/>
                    </a:cubicBezTo>
                    <a:cubicBezTo>
                      <a:pt x="1305" y="2600"/>
                      <a:pt x="1479" y="2861"/>
                      <a:pt x="1740" y="3121"/>
                    </a:cubicBezTo>
                    <a:lnTo>
                      <a:pt x="1784" y="3121"/>
                    </a:lnTo>
                    <a:cubicBezTo>
                      <a:pt x="1784" y="3121"/>
                      <a:pt x="1784" y="3121"/>
                      <a:pt x="1784" y="3078"/>
                    </a:cubicBezTo>
                    <a:cubicBezTo>
                      <a:pt x="1870" y="2774"/>
                      <a:pt x="1914" y="2382"/>
                      <a:pt x="2044" y="2078"/>
                    </a:cubicBezTo>
                    <a:cubicBezTo>
                      <a:pt x="2349" y="1947"/>
                      <a:pt x="2653" y="1817"/>
                      <a:pt x="2958" y="1686"/>
                    </a:cubicBezTo>
                    <a:cubicBezTo>
                      <a:pt x="2975" y="1695"/>
                      <a:pt x="2989" y="1698"/>
                      <a:pt x="3000" y="1698"/>
                    </a:cubicBezTo>
                    <a:cubicBezTo>
                      <a:pt x="3043" y="1698"/>
                      <a:pt x="3036" y="1643"/>
                      <a:pt x="3001" y="1643"/>
                    </a:cubicBezTo>
                    <a:cubicBezTo>
                      <a:pt x="2914" y="1599"/>
                      <a:pt x="2871" y="1556"/>
                      <a:pt x="2784" y="1512"/>
                    </a:cubicBezTo>
                    <a:lnTo>
                      <a:pt x="2566" y="1382"/>
                    </a:lnTo>
                    <a:cubicBezTo>
                      <a:pt x="2436" y="1295"/>
                      <a:pt x="2262" y="1208"/>
                      <a:pt x="2131" y="1121"/>
                    </a:cubicBezTo>
                    <a:cubicBezTo>
                      <a:pt x="2131" y="729"/>
                      <a:pt x="2131" y="381"/>
                      <a:pt x="2088" y="33"/>
                    </a:cubicBezTo>
                    <a:cubicBezTo>
                      <a:pt x="2088" y="12"/>
                      <a:pt x="2066" y="1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15"/>
              <p:cNvSpPr/>
              <p:nvPr/>
            </p:nvSpPr>
            <p:spPr>
              <a:xfrm>
                <a:off x="4045491" y="3936046"/>
                <a:ext cx="87585" cy="104493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4252" extrusionOk="0">
                    <a:moveTo>
                      <a:pt x="3324" y="0"/>
                    </a:moveTo>
                    <a:cubicBezTo>
                      <a:pt x="3282" y="0"/>
                      <a:pt x="3239" y="19"/>
                      <a:pt x="3206" y="64"/>
                    </a:cubicBezTo>
                    <a:cubicBezTo>
                      <a:pt x="2553" y="760"/>
                      <a:pt x="1901" y="1543"/>
                      <a:pt x="1248" y="2282"/>
                    </a:cubicBezTo>
                    <a:cubicBezTo>
                      <a:pt x="726" y="2804"/>
                      <a:pt x="292" y="3413"/>
                      <a:pt x="31" y="4109"/>
                    </a:cubicBezTo>
                    <a:cubicBezTo>
                      <a:pt x="0" y="4170"/>
                      <a:pt x="75" y="4251"/>
                      <a:pt x="139" y="4251"/>
                    </a:cubicBezTo>
                    <a:cubicBezTo>
                      <a:pt x="166" y="4251"/>
                      <a:pt x="191" y="4236"/>
                      <a:pt x="205" y="4196"/>
                    </a:cubicBezTo>
                    <a:cubicBezTo>
                      <a:pt x="1161" y="2804"/>
                      <a:pt x="2379" y="1587"/>
                      <a:pt x="3467" y="282"/>
                    </a:cubicBezTo>
                    <a:cubicBezTo>
                      <a:pt x="3563" y="153"/>
                      <a:pt x="3445" y="0"/>
                      <a:pt x="3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15"/>
              <p:cNvSpPr/>
              <p:nvPr/>
            </p:nvSpPr>
            <p:spPr>
              <a:xfrm>
                <a:off x="4116194" y="3759081"/>
                <a:ext cx="30522" cy="9589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902" extrusionOk="0">
                    <a:moveTo>
                      <a:pt x="212" y="1"/>
                    </a:moveTo>
                    <a:cubicBezTo>
                      <a:pt x="105" y="1"/>
                      <a:pt x="1" y="78"/>
                      <a:pt x="24" y="219"/>
                    </a:cubicBezTo>
                    <a:cubicBezTo>
                      <a:pt x="285" y="1394"/>
                      <a:pt x="503" y="2829"/>
                      <a:pt x="1068" y="3873"/>
                    </a:cubicBezTo>
                    <a:cubicBezTo>
                      <a:pt x="1086" y="3891"/>
                      <a:pt x="1119" y="3901"/>
                      <a:pt x="1151" y="3901"/>
                    </a:cubicBezTo>
                    <a:cubicBezTo>
                      <a:pt x="1197" y="3901"/>
                      <a:pt x="1242" y="3880"/>
                      <a:pt x="1242" y="3829"/>
                    </a:cubicBezTo>
                    <a:cubicBezTo>
                      <a:pt x="1155" y="3264"/>
                      <a:pt x="1068" y="2699"/>
                      <a:pt x="894" y="2133"/>
                    </a:cubicBezTo>
                    <a:cubicBezTo>
                      <a:pt x="720" y="1481"/>
                      <a:pt x="590" y="828"/>
                      <a:pt x="416" y="176"/>
                    </a:cubicBezTo>
                    <a:cubicBezTo>
                      <a:pt x="396" y="56"/>
                      <a:pt x="302" y="1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15"/>
              <p:cNvSpPr/>
              <p:nvPr/>
            </p:nvSpPr>
            <p:spPr>
              <a:xfrm>
                <a:off x="3942547" y="3620159"/>
                <a:ext cx="117247" cy="4509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835" extrusionOk="0">
                    <a:moveTo>
                      <a:pt x="349" y="1"/>
                    </a:moveTo>
                    <a:cubicBezTo>
                      <a:pt x="175" y="1"/>
                      <a:pt x="1" y="262"/>
                      <a:pt x="175" y="349"/>
                    </a:cubicBezTo>
                    <a:cubicBezTo>
                      <a:pt x="914" y="697"/>
                      <a:pt x="1740" y="871"/>
                      <a:pt x="2523" y="1175"/>
                    </a:cubicBezTo>
                    <a:cubicBezTo>
                      <a:pt x="3176" y="1480"/>
                      <a:pt x="3872" y="1697"/>
                      <a:pt x="4611" y="1828"/>
                    </a:cubicBezTo>
                    <a:cubicBezTo>
                      <a:pt x="4621" y="1832"/>
                      <a:pt x="4630" y="1834"/>
                      <a:pt x="4639" y="1834"/>
                    </a:cubicBezTo>
                    <a:cubicBezTo>
                      <a:pt x="4714" y="1834"/>
                      <a:pt x="4771" y="1692"/>
                      <a:pt x="4655" y="1654"/>
                    </a:cubicBezTo>
                    <a:cubicBezTo>
                      <a:pt x="4002" y="1262"/>
                      <a:pt x="3306" y="958"/>
                      <a:pt x="2567" y="740"/>
                    </a:cubicBezTo>
                    <a:cubicBezTo>
                      <a:pt x="1827" y="479"/>
                      <a:pt x="1088" y="218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15"/>
              <p:cNvSpPr/>
              <p:nvPr/>
            </p:nvSpPr>
            <p:spPr>
              <a:xfrm>
                <a:off x="3761060" y="3643481"/>
                <a:ext cx="81220" cy="92427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3761" extrusionOk="0">
                    <a:moveTo>
                      <a:pt x="3022" y="0"/>
                    </a:moveTo>
                    <a:cubicBezTo>
                      <a:pt x="2983" y="0"/>
                      <a:pt x="2942" y="16"/>
                      <a:pt x="2906" y="52"/>
                    </a:cubicBezTo>
                    <a:cubicBezTo>
                      <a:pt x="1862" y="1140"/>
                      <a:pt x="688" y="2314"/>
                      <a:pt x="35" y="3662"/>
                    </a:cubicBezTo>
                    <a:cubicBezTo>
                      <a:pt x="0" y="3697"/>
                      <a:pt x="50" y="3761"/>
                      <a:pt x="94" y="3761"/>
                    </a:cubicBezTo>
                    <a:cubicBezTo>
                      <a:pt x="104" y="3761"/>
                      <a:pt x="114" y="3757"/>
                      <a:pt x="122" y="3749"/>
                    </a:cubicBezTo>
                    <a:cubicBezTo>
                      <a:pt x="688" y="3227"/>
                      <a:pt x="1210" y="2662"/>
                      <a:pt x="1645" y="2053"/>
                    </a:cubicBezTo>
                    <a:cubicBezTo>
                      <a:pt x="2167" y="1487"/>
                      <a:pt x="2688" y="922"/>
                      <a:pt x="3167" y="357"/>
                    </a:cubicBezTo>
                    <a:cubicBezTo>
                      <a:pt x="3304" y="219"/>
                      <a:pt x="3170" y="0"/>
                      <a:pt x="30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15"/>
              <p:cNvSpPr/>
              <p:nvPr/>
            </p:nvSpPr>
            <p:spPr>
              <a:xfrm>
                <a:off x="3745259" y="3841825"/>
                <a:ext cx="31210" cy="10355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214" extrusionOk="0">
                    <a:moveTo>
                      <a:pt x="264" y="0"/>
                    </a:moveTo>
                    <a:cubicBezTo>
                      <a:pt x="137" y="0"/>
                      <a:pt x="1" y="93"/>
                      <a:pt x="26" y="245"/>
                    </a:cubicBezTo>
                    <a:cubicBezTo>
                      <a:pt x="156" y="1593"/>
                      <a:pt x="461" y="2898"/>
                      <a:pt x="1026" y="4116"/>
                    </a:cubicBezTo>
                    <a:cubicBezTo>
                      <a:pt x="1044" y="4185"/>
                      <a:pt x="1089" y="4213"/>
                      <a:pt x="1134" y="4213"/>
                    </a:cubicBezTo>
                    <a:cubicBezTo>
                      <a:pt x="1202" y="4213"/>
                      <a:pt x="1270" y="4151"/>
                      <a:pt x="1244" y="4072"/>
                    </a:cubicBezTo>
                    <a:cubicBezTo>
                      <a:pt x="1070" y="2767"/>
                      <a:pt x="635" y="1463"/>
                      <a:pt x="461" y="158"/>
                    </a:cubicBezTo>
                    <a:cubicBezTo>
                      <a:pt x="443" y="49"/>
                      <a:pt x="356" y="0"/>
                      <a:pt x="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15"/>
              <p:cNvSpPr/>
              <p:nvPr/>
            </p:nvSpPr>
            <p:spPr>
              <a:xfrm>
                <a:off x="3821122" y="4009992"/>
                <a:ext cx="140102" cy="63821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2597" extrusionOk="0">
                    <a:moveTo>
                      <a:pt x="312" y="0"/>
                    </a:moveTo>
                    <a:cubicBezTo>
                      <a:pt x="126" y="0"/>
                      <a:pt x="1" y="326"/>
                      <a:pt x="158" y="404"/>
                    </a:cubicBezTo>
                    <a:cubicBezTo>
                      <a:pt x="1854" y="1318"/>
                      <a:pt x="3637" y="2014"/>
                      <a:pt x="5464" y="2579"/>
                    </a:cubicBezTo>
                    <a:cubicBezTo>
                      <a:pt x="5488" y="2591"/>
                      <a:pt x="5511" y="2597"/>
                      <a:pt x="5532" y="2597"/>
                    </a:cubicBezTo>
                    <a:cubicBezTo>
                      <a:pt x="5657" y="2597"/>
                      <a:pt x="5700" y="2399"/>
                      <a:pt x="5551" y="2361"/>
                    </a:cubicBezTo>
                    <a:cubicBezTo>
                      <a:pt x="3854" y="1535"/>
                      <a:pt x="2115" y="796"/>
                      <a:pt x="375" y="13"/>
                    </a:cubicBezTo>
                    <a:cubicBezTo>
                      <a:pt x="353" y="4"/>
                      <a:pt x="332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15"/>
              <p:cNvSpPr/>
              <p:nvPr/>
            </p:nvSpPr>
            <p:spPr>
              <a:xfrm>
                <a:off x="3776715" y="4103107"/>
                <a:ext cx="175244" cy="117493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4781" extrusionOk="0">
                    <a:moveTo>
                      <a:pt x="6963" y="1"/>
                    </a:moveTo>
                    <a:cubicBezTo>
                      <a:pt x="6950" y="1"/>
                      <a:pt x="6937" y="3"/>
                      <a:pt x="6923" y="8"/>
                    </a:cubicBezTo>
                    <a:cubicBezTo>
                      <a:pt x="5792" y="660"/>
                      <a:pt x="4748" y="1443"/>
                      <a:pt x="3661" y="2139"/>
                    </a:cubicBezTo>
                    <a:cubicBezTo>
                      <a:pt x="2573" y="2878"/>
                      <a:pt x="1356" y="3661"/>
                      <a:pt x="181" y="4401"/>
                    </a:cubicBezTo>
                    <a:cubicBezTo>
                      <a:pt x="0" y="4545"/>
                      <a:pt x="150" y="4780"/>
                      <a:pt x="331" y="4780"/>
                    </a:cubicBezTo>
                    <a:cubicBezTo>
                      <a:pt x="368" y="4780"/>
                      <a:pt x="406" y="4770"/>
                      <a:pt x="442" y="4748"/>
                    </a:cubicBezTo>
                    <a:cubicBezTo>
                      <a:pt x="1530" y="4053"/>
                      <a:pt x="2617" y="3357"/>
                      <a:pt x="3661" y="2617"/>
                    </a:cubicBezTo>
                    <a:cubicBezTo>
                      <a:pt x="4835" y="1878"/>
                      <a:pt x="5966" y="1095"/>
                      <a:pt x="7053" y="225"/>
                    </a:cubicBezTo>
                    <a:cubicBezTo>
                      <a:pt x="7131" y="148"/>
                      <a:pt x="7070" y="1"/>
                      <a:pt x="6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15"/>
              <p:cNvSpPr/>
              <p:nvPr/>
            </p:nvSpPr>
            <p:spPr>
              <a:xfrm>
                <a:off x="3383859" y="4243307"/>
                <a:ext cx="315027" cy="79205"/>
              </a:xfrm>
              <a:custGeom>
                <a:avLst/>
                <a:gdLst/>
                <a:ahLst/>
                <a:cxnLst/>
                <a:rect l="l" t="t" r="r" b="b"/>
                <a:pathLst>
                  <a:path w="12819" h="3223" extrusionOk="0">
                    <a:moveTo>
                      <a:pt x="12601" y="0"/>
                    </a:moveTo>
                    <a:cubicBezTo>
                      <a:pt x="10600" y="392"/>
                      <a:pt x="8599" y="1001"/>
                      <a:pt x="6555" y="1436"/>
                    </a:cubicBezTo>
                    <a:cubicBezTo>
                      <a:pt x="4424" y="1914"/>
                      <a:pt x="2336" y="2392"/>
                      <a:pt x="205" y="2871"/>
                    </a:cubicBezTo>
                    <a:cubicBezTo>
                      <a:pt x="1" y="2912"/>
                      <a:pt x="27" y="3223"/>
                      <a:pt x="212" y="3223"/>
                    </a:cubicBezTo>
                    <a:cubicBezTo>
                      <a:pt x="224" y="3223"/>
                      <a:pt x="236" y="3221"/>
                      <a:pt x="249" y="3219"/>
                    </a:cubicBezTo>
                    <a:cubicBezTo>
                      <a:pt x="2380" y="2871"/>
                      <a:pt x="4511" y="2392"/>
                      <a:pt x="6599" y="1871"/>
                    </a:cubicBezTo>
                    <a:cubicBezTo>
                      <a:pt x="8686" y="1349"/>
                      <a:pt x="10774" y="957"/>
                      <a:pt x="12688" y="261"/>
                    </a:cubicBezTo>
                    <a:cubicBezTo>
                      <a:pt x="12818" y="218"/>
                      <a:pt x="12731" y="0"/>
                      <a:pt x="126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3" name="Google Shape;2133;p15"/>
            <p:cNvGrpSpPr/>
            <p:nvPr/>
          </p:nvGrpSpPr>
          <p:grpSpPr>
            <a:xfrm>
              <a:off x="7747493" y="4254264"/>
              <a:ext cx="1292104" cy="896984"/>
              <a:chOff x="7615068" y="4254264"/>
              <a:chExt cx="1292104" cy="896984"/>
            </a:xfrm>
          </p:grpSpPr>
          <p:sp>
            <p:nvSpPr>
              <p:cNvPr id="2134" name="Google Shape;2134;p15"/>
              <p:cNvSpPr/>
              <p:nvPr/>
            </p:nvSpPr>
            <p:spPr>
              <a:xfrm flipH="1">
                <a:off x="7653717" y="4254264"/>
                <a:ext cx="208445" cy="204194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309" extrusionOk="0">
                    <a:moveTo>
                      <a:pt x="4175" y="1262"/>
                    </a:moveTo>
                    <a:cubicBezTo>
                      <a:pt x="4306" y="1479"/>
                      <a:pt x="4393" y="1740"/>
                      <a:pt x="4523" y="1958"/>
                    </a:cubicBezTo>
                    <a:cubicBezTo>
                      <a:pt x="4697" y="2306"/>
                      <a:pt x="4871" y="2654"/>
                      <a:pt x="5045" y="2958"/>
                    </a:cubicBezTo>
                    <a:cubicBezTo>
                      <a:pt x="5089" y="3176"/>
                      <a:pt x="5263" y="3306"/>
                      <a:pt x="5437" y="3306"/>
                    </a:cubicBezTo>
                    <a:cubicBezTo>
                      <a:pt x="6002" y="3350"/>
                      <a:pt x="6524" y="3436"/>
                      <a:pt x="7089" y="3523"/>
                    </a:cubicBezTo>
                    <a:lnTo>
                      <a:pt x="7176" y="3523"/>
                    </a:lnTo>
                    <a:cubicBezTo>
                      <a:pt x="7046" y="3610"/>
                      <a:pt x="6916" y="3784"/>
                      <a:pt x="6785" y="3915"/>
                    </a:cubicBezTo>
                    <a:lnTo>
                      <a:pt x="6698" y="4045"/>
                    </a:lnTo>
                    <a:cubicBezTo>
                      <a:pt x="6481" y="4306"/>
                      <a:pt x="6220" y="4567"/>
                      <a:pt x="5959" y="4828"/>
                    </a:cubicBezTo>
                    <a:cubicBezTo>
                      <a:pt x="5828" y="4915"/>
                      <a:pt x="5741" y="5089"/>
                      <a:pt x="5785" y="5263"/>
                    </a:cubicBezTo>
                    <a:cubicBezTo>
                      <a:pt x="5828" y="5611"/>
                      <a:pt x="5959" y="6090"/>
                      <a:pt x="6046" y="6351"/>
                    </a:cubicBezTo>
                    <a:cubicBezTo>
                      <a:pt x="6089" y="6611"/>
                      <a:pt x="6176" y="6872"/>
                      <a:pt x="6220" y="7133"/>
                    </a:cubicBezTo>
                    <a:lnTo>
                      <a:pt x="5785" y="6916"/>
                    </a:lnTo>
                    <a:cubicBezTo>
                      <a:pt x="5350" y="6655"/>
                      <a:pt x="4915" y="6394"/>
                      <a:pt x="4436" y="6177"/>
                    </a:cubicBezTo>
                    <a:cubicBezTo>
                      <a:pt x="4371" y="6155"/>
                      <a:pt x="4306" y="6144"/>
                      <a:pt x="4241" y="6144"/>
                    </a:cubicBezTo>
                    <a:cubicBezTo>
                      <a:pt x="4175" y="6144"/>
                      <a:pt x="4110" y="6155"/>
                      <a:pt x="4045" y="6177"/>
                    </a:cubicBezTo>
                    <a:cubicBezTo>
                      <a:pt x="3567" y="6394"/>
                      <a:pt x="3132" y="6655"/>
                      <a:pt x="2697" y="6916"/>
                    </a:cubicBezTo>
                    <a:lnTo>
                      <a:pt x="2262" y="7133"/>
                    </a:lnTo>
                    <a:cubicBezTo>
                      <a:pt x="2305" y="6872"/>
                      <a:pt x="2349" y="6698"/>
                      <a:pt x="2436" y="6351"/>
                    </a:cubicBezTo>
                    <a:cubicBezTo>
                      <a:pt x="2566" y="5959"/>
                      <a:pt x="2653" y="5611"/>
                      <a:pt x="2697" y="5263"/>
                    </a:cubicBezTo>
                    <a:cubicBezTo>
                      <a:pt x="2740" y="5089"/>
                      <a:pt x="2653" y="4915"/>
                      <a:pt x="2523" y="4828"/>
                    </a:cubicBezTo>
                    <a:cubicBezTo>
                      <a:pt x="2262" y="4567"/>
                      <a:pt x="2001" y="4306"/>
                      <a:pt x="1740" y="4045"/>
                    </a:cubicBezTo>
                    <a:lnTo>
                      <a:pt x="1653" y="3915"/>
                    </a:lnTo>
                    <a:cubicBezTo>
                      <a:pt x="1522" y="3741"/>
                      <a:pt x="1392" y="3610"/>
                      <a:pt x="1261" y="3523"/>
                    </a:cubicBezTo>
                    <a:cubicBezTo>
                      <a:pt x="1827" y="3436"/>
                      <a:pt x="2349" y="3350"/>
                      <a:pt x="2914" y="3306"/>
                    </a:cubicBezTo>
                    <a:cubicBezTo>
                      <a:pt x="3088" y="3306"/>
                      <a:pt x="3219" y="3176"/>
                      <a:pt x="3262" y="2958"/>
                    </a:cubicBezTo>
                    <a:cubicBezTo>
                      <a:pt x="3480" y="2654"/>
                      <a:pt x="3654" y="2306"/>
                      <a:pt x="3827" y="1958"/>
                    </a:cubicBezTo>
                    <a:cubicBezTo>
                      <a:pt x="3958" y="1740"/>
                      <a:pt x="4045" y="1479"/>
                      <a:pt x="4175" y="1262"/>
                    </a:cubicBezTo>
                    <a:close/>
                    <a:moveTo>
                      <a:pt x="4262" y="1"/>
                    </a:moveTo>
                    <a:cubicBezTo>
                      <a:pt x="4045" y="1"/>
                      <a:pt x="3871" y="88"/>
                      <a:pt x="3784" y="305"/>
                    </a:cubicBezTo>
                    <a:cubicBezTo>
                      <a:pt x="3523" y="696"/>
                      <a:pt x="3306" y="1131"/>
                      <a:pt x="3132" y="1566"/>
                    </a:cubicBezTo>
                    <a:cubicBezTo>
                      <a:pt x="2958" y="1871"/>
                      <a:pt x="2827" y="2132"/>
                      <a:pt x="2653" y="2436"/>
                    </a:cubicBezTo>
                    <a:cubicBezTo>
                      <a:pt x="2218" y="2480"/>
                      <a:pt x="1696" y="2567"/>
                      <a:pt x="1261" y="2610"/>
                    </a:cubicBezTo>
                    <a:lnTo>
                      <a:pt x="479" y="2697"/>
                    </a:lnTo>
                    <a:cubicBezTo>
                      <a:pt x="218" y="2741"/>
                      <a:pt x="44" y="2958"/>
                      <a:pt x="44" y="3263"/>
                    </a:cubicBezTo>
                    <a:cubicBezTo>
                      <a:pt x="0" y="3436"/>
                      <a:pt x="87" y="3610"/>
                      <a:pt x="261" y="3697"/>
                    </a:cubicBezTo>
                    <a:cubicBezTo>
                      <a:pt x="348" y="3828"/>
                      <a:pt x="435" y="3915"/>
                      <a:pt x="522" y="4002"/>
                    </a:cubicBezTo>
                    <a:lnTo>
                      <a:pt x="609" y="4089"/>
                    </a:lnTo>
                    <a:cubicBezTo>
                      <a:pt x="783" y="4219"/>
                      <a:pt x="913" y="4350"/>
                      <a:pt x="1044" y="4524"/>
                    </a:cubicBezTo>
                    <a:lnTo>
                      <a:pt x="1131" y="4611"/>
                    </a:lnTo>
                    <a:cubicBezTo>
                      <a:pt x="1348" y="4872"/>
                      <a:pt x="1566" y="5089"/>
                      <a:pt x="1827" y="5350"/>
                    </a:cubicBezTo>
                    <a:cubicBezTo>
                      <a:pt x="1783" y="5611"/>
                      <a:pt x="1696" y="5829"/>
                      <a:pt x="1653" y="6090"/>
                    </a:cubicBezTo>
                    <a:cubicBezTo>
                      <a:pt x="1479" y="6655"/>
                      <a:pt x="1392" y="7177"/>
                      <a:pt x="1305" y="7742"/>
                    </a:cubicBezTo>
                    <a:cubicBezTo>
                      <a:pt x="1305" y="8079"/>
                      <a:pt x="1585" y="8308"/>
                      <a:pt x="1887" y="8308"/>
                    </a:cubicBezTo>
                    <a:cubicBezTo>
                      <a:pt x="2015" y="8308"/>
                      <a:pt x="2146" y="8267"/>
                      <a:pt x="2262" y="8177"/>
                    </a:cubicBezTo>
                    <a:cubicBezTo>
                      <a:pt x="2566" y="8003"/>
                      <a:pt x="2784" y="7873"/>
                      <a:pt x="3175" y="7655"/>
                    </a:cubicBezTo>
                    <a:cubicBezTo>
                      <a:pt x="3523" y="7438"/>
                      <a:pt x="3914" y="7264"/>
                      <a:pt x="4262" y="7046"/>
                    </a:cubicBezTo>
                    <a:cubicBezTo>
                      <a:pt x="4610" y="7264"/>
                      <a:pt x="5002" y="7438"/>
                      <a:pt x="5350" y="7655"/>
                    </a:cubicBezTo>
                    <a:lnTo>
                      <a:pt x="6263" y="8177"/>
                    </a:lnTo>
                    <a:cubicBezTo>
                      <a:pt x="6394" y="8264"/>
                      <a:pt x="6524" y="8308"/>
                      <a:pt x="6655" y="8308"/>
                    </a:cubicBezTo>
                    <a:lnTo>
                      <a:pt x="6785" y="8308"/>
                    </a:lnTo>
                    <a:cubicBezTo>
                      <a:pt x="7046" y="8264"/>
                      <a:pt x="7220" y="8047"/>
                      <a:pt x="7176" y="7786"/>
                    </a:cubicBezTo>
                    <a:cubicBezTo>
                      <a:pt x="7133" y="7220"/>
                      <a:pt x="7046" y="6655"/>
                      <a:pt x="6872" y="6133"/>
                    </a:cubicBezTo>
                    <a:cubicBezTo>
                      <a:pt x="6829" y="5872"/>
                      <a:pt x="6742" y="5611"/>
                      <a:pt x="6698" y="5350"/>
                    </a:cubicBezTo>
                    <a:cubicBezTo>
                      <a:pt x="6959" y="5133"/>
                      <a:pt x="7176" y="4872"/>
                      <a:pt x="7394" y="4654"/>
                    </a:cubicBezTo>
                    <a:lnTo>
                      <a:pt x="7481" y="4524"/>
                    </a:lnTo>
                    <a:cubicBezTo>
                      <a:pt x="7611" y="4393"/>
                      <a:pt x="7742" y="4263"/>
                      <a:pt x="7872" y="4132"/>
                    </a:cubicBezTo>
                    <a:lnTo>
                      <a:pt x="7959" y="4045"/>
                    </a:lnTo>
                    <a:cubicBezTo>
                      <a:pt x="8090" y="3958"/>
                      <a:pt x="8177" y="3871"/>
                      <a:pt x="8264" y="3741"/>
                    </a:cubicBezTo>
                    <a:cubicBezTo>
                      <a:pt x="8438" y="3610"/>
                      <a:pt x="8481" y="3436"/>
                      <a:pt x="8481" y="3263"/>
                    </a:cubicBezTo>
                    <a:cubicBezTo>
                      <a:pt x="8481" y="3002"/>
                      <a:pt x="8307" y="2784"/>
                      <a:pt x="8003" y="2741"/>
                    </a:cubicBezTo>
                    <a:lnTo>
                      <a:pt x="7220" y="2610"/>
                    </a:lnTo>
                    <a:cubicBezTo>
                      <a:pt x="6785" y="2567"/>
                      <a:pt x="6307" y="2480"/>
                      <a:pt x="5828" y="2436"/>
                    </a:cubicBezTo>
                    <a:cubicBezTo>
                      <a:pt x="5654" y="2175"/>
                      <a:pt x="5524" y="1871"/>
                      <a:pt x="5393" y="1566"/>
                    </a:cubicBezTo>
                    <a:cubicBezTo>
                      <a:pt x="5176" y="1131"/>
                      <a:pt x="4958" y="696"/>
                      <a:pt x="4697" y="305"/>
                    </a:cubicBezTo>
                    <a:cubicBezTo>
                      <a:pt x="4654" y="131"/>
                      <a:pt x="4436" y="1"/>
                      <a:pt x="4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35" name="Google Shape;2135;p15"/>
              <p:cNvGrpSpPr/>
              <p:nvPr/>
            </p:nvGrpSpPr>
            <p:grpSpPr>
              <a:xfrm rot="10800000" flipH="1">
                <a:off x="7615068" y="4880800"/>
                <a:ext cx="574908" cy="270448"/>
                <a:chOff x="3614569" y="-9"/>
                <a:chExt cx="574908" cy="270448"/>
              </a:xfrm>
            </p:grpSpPr>
            <p:sp>
              <p:nvSpPr>
                <p:cNvPr id="2136" name="Google Shape;2136;p15"/>
                <p:cNvSpPr/>
                <p:nvPr/>
              </p:nvSpPr>
              <p:spPr>
                <a:xfrm>
                  <a:off x="3808957" y="3210"/>
                  <a:ext cx="210583" cy="71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9" h="2915" extrusionOk="0">
                      <a:moveTo>
                        <a:pt x="0" y="0"/>
                      </a:moveTo>
                      <a:cubicBezTo>
                        <a:pt x="526" y="1766"/>
                        <a:pt x="2155" y="2915"/>
                        <a:pt x="3935" y="2915"/>
                      </a:cubicBezTo>
                      <a:cubicBezTo>
                        <a:pt x="4216" y="2915"/>
                        <a:pt x="4500" y="2886"/>
                        <a:pt x="4784" y="2827"/>
                      </a:cubicBezTo>
                      <a:cubicBezTo>
                        <a:pt x="6568" y="2392"/>
                        <a:pt x="8046" y="1435"/>
                        <a:pt x="8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7" name="Google Shape;2137;p15"/>
                <p:cNvSpPr/>
                <p:nvPr/>
              </p:nvSpPr>
              <p:spPr>
                <a:xfrm>
                  <a:off x="3876293" y="94654"/>
                  <a:ext cx="88740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3" extrusionOk="0">
                      <a:moveTo>
                        <a:pt x="1994" y="1"/>
                      </a:moveTo>
                      <a:cubicBezTo>
                        <a:pt x="1861" y="1"/>
                        <a:pt x="1733" y="73"/>
                        <a:pt x="1696" y="237"/>
                      </a:cubicBezTo>
                      <a:cubicBezTo>
                        <a:pt x="1479" y="1542"/>
                        <a:pt x="2044" y="2238"/>
                        <a:pt x="2349" y="3455"/>
                      </a:cubicBezTo>
                      <a:cubicBezTo>
                        <a:pt x="2827" y="5282"/>
                        <a:pt x="1131" y="5934"/>
                        <a:pt x="44" y="6978"/>
                      </a:cubicBezTo>
                      <a:cubicBezTo>
                        <a:pt x="0" y="7065"/>
                        <a:pt x="44" y="7152"/>
                        <a:pt x="174" y="7152"/>
                      </a:cubicBezTo>
                      <a:cubicBezTo>
                        <a:pt x="1348" y="6848"/>
                        <a:pt x="2349" y="6021"/>
                        <a:pt x="2871" y="4934"/>
                      </a:cubicBezTo>
                      <a:cubicBezTo>
                        <a:pt x="3610" y="3194"/>
                        <a:pt x="2044" y="2064"/>
                        <a:pt x="2349" y="367"/>
                      </a:cubicBezTo>
                      <a:cubicBezTo>
                        <a:pt x="2374" y="140"/>
                        <a:pt x="2179" y="1"/>
                        <a:pt x="199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8" name="Google Shape;2138;p15"/>
                <p:cNvSpPr/>
                <p:nvPr/>
              </p:nvSpPr>
              <p:spPr>
                <a:xfrm>
                  <a:off x="4011357" y="45209"/>
                  <a:ext cx="116141" cy="159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6497" extrusionOk="0">
                      <a:moveTo>
                        <a:pt x="472" y="0"/>
                      </a:moveTo>
                      <a:cubicBezTo>
                        <a:pt x="233" y="0"/>
                        <a:pt x="0" y="244"/>
                        <a:pt x="158" y="466"/>
                      </a:cubicBezTo>
                      <a:cubicBezTo>
                        <a:pt x="898" y="1553"/>
                        <a:pt x="1811" y="1640"/>
                        <a:pt x="2898" y="2292"/>
                      </a:cubicBezTo>
                      <a:cubicBezTo>
                        <a:pt x="4508" y="3249"/>
                        <a:pt x="3768" y="4902"/>
                        <a:pt x="3768" y="6424"/>
                      </a:cubicBezTo>
                      <a:cubicBezTo>
                        <a:pt x="3768" y="6475"/>
                        <a:pt x="3813" y="6496"/>
                        <a:pt x="3859" y="6496"/>
                      </a:cubicBezTo>
                      <a:cubicBezTo>
                        <a:pt x="3891" y="6496"/>
                        <a:pt x="3924" y="6486"/>
                        <a:pt x="3942" y="6468"/>
                      </a:cubicBezTo>
                      <a:cubicBezTo>
                        <a:pt x="4595" y="5380"/>
                        <a:pt x="4725" y="4119"/>
                        <a:pt x="4334" y="2945"/>
                      </a:cubicBezTo>
                      <a:cubicBezTo>
                        <a:pt x="3638" y="1205"/>
                        <a:pt x="1681" y="1553"/>
                        <a:pt x="724" y="118"/>
                      </a:cubicBezTo>
                      <a:cubicBezTo>
                        <a:pt x="652" y="35"/>
                        <a:pt x="562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9" name="Google Shape;2139;p15"/>
                <p:cNvSpPr/>
                <p:nvPr/>
              </p:nvSpPr>
              <p:spPr>
                <a:xfrm>
                  <a:off x="3669985" y="61404"/>
                  <a:ext cx="164161" cy="1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0" h="4422" extrusionOk="0">
                      <a:moveTo>
                        <a:pt x="6255" y="0"/>
                      </a:moveTo>
                      <a:cubicBezTo>
                        <a:pt x="6202" y="0"/>
                        <a:pt x="6145" y="20"/>
                        <a:pt x="6090" y="68"/>
                      </a:cubicBezTo>
                      <a:cubicBezTo>
                        <a:pt x="5003" y="807"/>
                        <a:pt x="4916" y="1677"/>
                        <a:pt x="4263" y="2764"/>
                      </a:cubicBezTo>
                      <a:cubicBezTo>
                        <a:pt x="3766" y="3624"/>
                        <a:pt x="3080" y="3836"/>
                        <a:pt x="2323" y="3836"/>
                      </a:cubicBezTo>
                      <a:cubicBezTo>
                        <a:pt x="1623" y="3836"/>
                        <a:pt x="862" y="3655"/>
                        <a:pt x="131" y="3634"/>
                      </a:cubicBezTo>
                      <a:cubicBezTo>
                        <a:pt x="44" y="3634"/>
                        <a:pt x="1" y="3765"/>
                        <a:pt x="88" y="3852"/>
                      </a:cubicBezTo>
                      <a:cubicBezTo>
                        <a:pt x="734" y="4228"/>
                        <a:pt x="1480" y="4422"/>
                        <a:pt x="2233" y="4422"/>
                      </a:cubicBezTo>
                      <a:cubicBezTo>
                        <a:pt x="2697" y="4422"/>
                        <a:pt x="3163" y="4349"/>
                        <a:pt x="3611" y="4199"/>
                      </a:cubicBezTo>
                      <a:cubicBezTo>
                        <a:pt x="5307" y="3504"/>
                        <a:pt x="5003" y="1590"/>
                        <a:pt x="6394" y="590"/>
                      </a:cubicBezTo>
                      <a:cubicBezTo>
                        <a:pt x="6679" y="411"/>
                        <a:pt x="6498" y="0"/>
                        <a:pt x="6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0" name="Google Shape;2140;p15"/>
                <p:cNvSpPr/>
                <p:nvPr/>
              </p:nvSpPr>
              <p:spPr>
                <a:xfrm>
                  <a:off x="3969137" y="79884"/>
                  <a:ext cx="71784" cy="18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7379" extrusionOk="0">
                      <a:moveTo>
                        <a:pt x="366" y="1"/>
                      </a:moveTo>
                      <a:cubicBezTo>
                        <a:pt x="187" y="1"/>
                        <a:pt x="0" y="139"/>
                        <a:pt x="50" y="359"/>
                      </a:cubicBezTo>
                      <a:cubicBezTo>
                        <a:pt x="311" y="1664"/>
                        <a:pt x="1137" y="2099"/>
                        <a:pt x="1833" y="3100"/>
                      </a:cubicBezTo>
                      <a:cubicBezTo>
                        <a:pt x="2920" y="4622"/>
                        <a:pt x="1659" y="5883"/>
                        <a:pt x="1050" y="7231"/>
                      </a:cubicBezTo>
                      <a:cubicBezTo>
                        <a:pt x="1017" y="7329"/>
                        <a:pt x="1058" y="7378"/>
                        <a:pt x="1117" y="7378"/>
                      </a:cubicBezTo>
                      <a:cubicBezTo>
                        <a:pt x="1137" y="7378"/>
                        <a:pt x="1159" y="7373"/>
                        <a:pt x="1180" y="7362"/>
                      </a:cubicBezTo>
                      <a:cubicBezTo>
                        <a:pt x="2181" y="6622"/>
                        <a:pt x="2790" y="5492"/>
                        <a:pt x="2877" y="4274"/>
                      </a:cubicBezTo>
                      <a:cubicBezTo>
                        <a:pt x="2920" y="2404"/>
                        <a:pt x="1006" y="1969"/>
                        <a:pt x="658" y="272"/>
                      </a:cubicBezTo>
                      <a:cubicBezTo>
                        <a:pt x="640" y="83"/>
                        <a:pt x="505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1" name="Google Shape;2141;p15"/>
                <p:cNvSpPr/>
                <p:nvPr/>
              </p:nvSpPr>
              <p:spPr>
                <a:xfrm>
                  <a:off x="4039815" y="-9"/>
                  <a:ext cx="149662" cy="115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0" h="4720" extrusionOk="0">
                      <a:moveTo>
                        <a:pt x="88" y="174"/>
                      </a:moveTo>
                      <a:cubicBezTo>
                        <a:pt x="1" y="261"/>
                        <a:pt x="44" y="435"/>
                        <a:pt x="175" y="522"/>
                      </a:cubicBezTo>
                      <a:cubicBezTo>
                        <a:pt x="1262" y="1262"/>
                        <a:pt x="2132" y="957"/>
                        <a:pt x="3350" y="1175"/>
                      </a:cubicBezTo>
                      <a:cubicBezTo>
                        <a:pt x="5220" y="1436"/>
                        <a:pt x="5176" y="3263"/>
                        <a:pt x="5698" y="4654"/>
                      </a:cubicBezTo>
                      <a:cubicBezTo>
                        <a:pt x="5720" y="4698"/>
                        <a:pt x="5763" y="4720"/>
                        <a:pt x="5807" y="4720"/>
                      </a:cubicBezTo>
                      <a:cubicBezTo>
                        <a:pt x="5850" y="4720"/>
                        <a:pt x="5894" y="4698"/>
                        <a:pt x="5916" y="4654"/>
                      </a:cubicBezTo>
                      <a:cubicBezTo>
                        <a:pt x="6090" y="3436"/>
                        <a:pt x="5742" y="2219"/>
                        <a:pt x="4915" y="1262"/>
                      </a:cubicBezTo>
                      <a:cubicBezTo>
                        <a:pt x="3698" y="1"/>
                        <a:pt x="2175" y="827"/>
                        <a:pt x="784" y="17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2" name="Google Shape;2142;p15"/>
                <p:cNvSpPr/>
                <p:nvPr/>
              </p:nvSpPr>
              <p:spPr>
                <a:xfrm>
                  <a:off x="3614569" y="17046"/>
                  <a:ext cx="185492" cy="70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8" h="2874" extrusionOk="0">
                      <a:moveTo>
                        <a:pt x="7080" y="0"/>
                      </a:moveTo>
                      <a:cubicBezTo>
                        <a:pt x="7067" y="0"/>
                        <a:pt x="7054" y="1"/>
                        <a:pt x="7040" y="2"/>
                      </a:cubicBezTo>
                      <a:cubicBezTo>
                        <a:pt x="5735" y="263"/>
                        <a:pt x="5301" y="1090"/>
                        <a:pt x="4300" y="1829"/>
                      </a:cubicBezTo>
                      <a:cubicBezTo>
                        <a:pt x="3879" y="2130"/>
                        <a:pt x="3481" y="2248"/>
                        <a:pt x="3096" y="2248"/>
                      </a:cubicBezTo>
                      <a:cubicBezTo>
                        <a:pt x="2091" y="2248"/>
                        <a:pt x="1175" y="1443"/>
                        <a:pt x="168" y="1003"/>
                      </a:cubicBezTo>
                      <a:cubicBezTo>
                        <a:pt x="156" y="997"/>
                        <a:pt x="144" y="994"/>
                        <a:pt x="132" y="994"/>
                      </a:cubicBezTo>
                      <a:cubicBezTo>
                        <a:pt x="60" y="994"/>
                        <a:pt x="0" y="1096"/>
                        <a:pt x="38" y="1133"/>
                      </a:cubicBezTo>
                      <a:cubicBezTo>
                        <a:pt x="777" y="2134"/>
                        <a:pt x="1908" y="2786"/>
                        <a:pt x="3126" y="2873"/>
                      </a:cubicBezTo>
                      <a:cubicBezTo>
                        <a:pt x="3147" y="2873"/>
                        <a:pt x="3168" y="2874"/>
                        <a:pt x="3188" y="2874"/>
                      </a:cubicBezTo>
                      <a:cubicBezTo>
                        <a:pt x="5007" y="2874"/>
                        <a:pt x="5493" y="999"/>
                        <a:pt x="7127" y="655"/>
                      </a:cubicBezTo>
                      <a:cubicBezTo>
                        <a:pt x="7547" y="571"/>
                        <a:pt x="7440" y="0"/>
                        <a:pt x="70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3" name="Google Shape;2143;p15"/>
                <p:cNvSpPr/>
                <p:nvPr/>
              </p:nvSpPr>
              <p:spPr>
                <a:xfrm>
                  <a:off x="3759782" y="87970"/>
                  <a:ext cx="120418" cy="14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0" h="5919" extrusionOk="0">
                      <a:moveTo>
                        <a:pt x="4460" y="1"/>
                      </a:moveTo>
                      <a:cubicBezTo>
                        <a:pt x="4376" y="1"/>
                        <a:pt x="4290" y="35"/>
                        <a:pt x="4219" y="117"/>
                      </a:cubicBezTo>
                      <a:cubicBezTo>
                        <a:pt x="3480" y="1205"/>
                        <a:pt x="3784" y="2118"/>
                        <a:pt x="3567" y="3336"/>
                      </a:cubicBezTo>
                      <a:cubicBezTo>
                        <a:pt x="3306" y="5206"/>
                        <a:pt x="1479" y="5163"/>
                        <a:pt x="87" y="5685"/>
                      </a:cubicBezTo>
                      <a:cubicBezTo>
                        <a:pt x="0" y="5728"/>
                        <a:pt x="0" y="5859"/>
                        <a:pt x="87" y="5859"/>
                      </a:cubicBezTo>
                      <a:cubicBezTo>
                        <a:pt x="312" y="5899"/>
                        <a:pt x="539" y="5918"/>
                        <a:pt x="764" y="5918"/>
                      </a:cubicBezTo>
                      <a:cubicBezTo>
                        <a:pt x="1759" y="5918"/>
                        <a:pt x="2735" y="5540"/>
                        <a:pt x="3480" y="4902"/>
                      </a:cubicBezTo>
                      <a:cubicBezTo>
                        <a:pt x="4828" y="3597"/>
                        <a:pt x="3828" y="1944"/>
                        <a:pt x="4741" y="509"/>
                      </a:cubicBezTo>
                      <a:cubicBezTo>
                        <a:pt x="4900" y="255"/>
                        <a:pt x="4688" y="1"/>
                        <a:pt x="44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44" name="Google Shape;2144;p15"/>
              <p:cNvSpPr/>
              <p:nvPr/>
            </p:nvSpPr>
            <p:spPr>
              <a:xfrm rot="10800000" flipH="1">
                <a:off x="8680566" y="4652351"/>
                <a:ext cx="120786" cy="12000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4883" extrusionOk="0">
                    <a:moveTo>
                      <a:pt x="3675" y="1"/>
                    </a:moveTo>
                    <a:cubicBezTo>
                      <a:pt x="3653" y="1"/>
                      <a:pt x="3632" y="23"/>
                      <a:pt x="3610" y="66"/>
                    </a:cubicBezTo>
                    <a:lnTo>
                      <a:pt x="2218" y="1588"/>
                    </a:lnTo>
                    <a:cubicBezTo>
                      <a:pt x="1522" y="1414"/>
                      <a:pt x="783" y="1371"/>
                      <a:pt x="87" y="1153"/>
                    </a:cubicBezTo>
                    <a:lnTo>
                      <a:pt x="87" y="1197"/>
                    </a:lnTo>
                    <a:lnTo>
                      <a:pt x="44" y="1197"/>
                    </a:lnTo>
                    <a:cubicBezTo>
                      <a:pt x="0" y="1197"/>
                      <a:pt x="0" y="1284"/>
                      <a:pt x="44" y="1284"/>
                    </a:cubicBezTo>
                    <a:lnTo>
                      <a:pt x="1609" y="2676"/>
                    </a:lnTo>
                    <a:cubicBezTo>
                      <a:pt x="1435" y="3415"/>
                      <a:pt x="1392" y="4154"/>
                      <a:pt x="1174" y="4807"/>
                    </a:cubicBezTo>
                    <a:cubicBezTo>
                      <a:pt x="1174" y="4850"/>
                      <a:pt x="1174" y="4850"/>
                      <a:pt x="1174" y="4850"/>
                    </a:cubicBezTo>
                    <a:cubicBezTo>
                      <a:pt x="1196" y="4872"/>
                      <a:pt x="1218" y="4883"/>
                      <a:pt x="1240" y="4883"/>
                    </a:cubicBezTo>
                    <a:cubicBezTo>
                      <a:pt x="1261" y="4883"/>
                      <a:pt x="1283" y="4872"/>
                      <a:pt x="1305" y="4850"/>
                    </a:cubicBezTo>
                    <a:lnTo>
                      <a:pt x="2697" y="3285"/>
                    </a:lnTo>
                    <a:cubicBezTo>
                      <a:pt x="3392" y="3459"/>
                      <a:pt x="4132" y="3546"/>
                      <a:pt x="4828" y="3720"/>
                    </a:cubicBezTo>
                    <a:lnTo>
                      <a:pt x="4871" y="3720"/>
                    </a:lnTo>
                    <a:cubicBezTo>
                      <a:pt x="4915" y="3720"/>
                      <a:pt x="4915" y="3633"/>
                      <a:pt x="4871" y="3633"/>
                    </a:cubicBezTo>
                    <a:lnTo>
                      <a:pt x="3306" y="2241"/>
                    </a:lnTo>
                    <a:cubicBezTo>
                      <a:pt x="3479" y="1501"/>
                      <a:pt x="3523" y="762"/>
                      <a:pt x="3740" y="66"/>
                    </a:cubicBezTo>
                    <a:cubicBezTo>
                      <a:pt x="3719" y="23"/>
                      <a:pt x="3697" y="1"/>
                      <a:pt x="36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15"/>
              <p:cNvSpPr/>
              <p:nvPr/>
            </p:nvSpPr>
            <p:spPr>
              <a:xfrm rot="10800000" flipH="1">
                <a:off x="8469983" y="4645667"/>
                <a:ext cx="63084" cy="62003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3" extrusionOk="0">
                    <a:moveTo>
                      <a:pt x="1958" y="0"/>
                    </a:moveTo>
                    <a:cubicBezTo>
                      <a:pt x="1956" y="7"/>
                      <a:pt x="1955" y="14"/>
                      <a:pt x="1953" y="21"/>
                    </a:cubicBezTo>
                    <a:lnTo>
                      <a:pt x="1953" y="21"/>
                    </a:lnTo>
                    <a:cubicBezTo>
                      <a:pt x="1956" y="27"/>
                      <a:pt x="1958" y="34"/>
                      <a:pt x="1958" y="44"/>
                    </a:cubicBezTo>
                    <a:cubicBezTo>
                      <a:pt x="1958" y="44"/>
                      <a:pt x="1958" y="44"/>
                      <a:pt x="1958" y="0"/>
                    </a:cubicBezTo>
                    <a:close/>
                    <a:moveTo>
                      <a:pt x="1936" y="11"/>
                    </a:moveTo>
                    <a:cubicBezTo>
                      <a:pt x="1925" y="11"/>
                      <a:pt x="1915" y="22"/>
                      <a:pt x="1915" y="44"/>
                    </a:cubicBezTo>
                    <a:lnTo>
                      <a:pt x="1175" y="827"/>
                    </a:lnTo>
                    <a:cubicBezTo>
                      <a:pt x="784" y="740"/>
                      <a:pt x="392" y="740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96"/>
                    </a:cubicBezTo>
                    <a:lnTo>
                      <a:pt x="827" y="1392"/>
                    </a:lnTo>
                    <a:cubicBezTo>
                      <a:pt x="740" y="1740"/>
                      <a:pt x="697" y="2131"/>
                      <a:pt x="610" y="2523"/>
                    </a:cubicBezTo>
                    <a:lnTo>
                      <a:pt x="653" y="2523"/>
                    </a:lnTo>
                    <a:lnTo>
                      <a:pt x="1393" y="1696"/>
                    </a:lnTo>
                    <a:cubicBezTo>
                      <a:pt x="1784" y="1783"/>
                      <a:pt x="2176" y="1827"/>
                      <a:pt x="2523" y="1914"/>
                    </a:cubicBezTo>
                    <a:lnTo>
                      <a:pt x="2567" y="1914"/>
                    </a:lnTo>
                    <a:cubicBezTo>
                      <a:pt x="2567" y="1914"/>
                      <a:pt x="2567" y="1870"/>
                      <a:pt x="2567" y="1870"/>
                    </a:cubicBezTo>
                    <a:lnTo>
                      <a:pt x="1741" y="1131"/>
                    </a:lnTo>
                    <a:cubicBezTo>
                      <a:pt x="1826" y="748"/>
                      <a:pt x="1869" y="364"/>
                      <a:pt x="1953" y="21"/>
                    </a:cubicBezTo>
                    <a:lnTo>
                      <a:pt x="1953" y="21"/>
                    </a:lnTo>
                    <a:cubicBezTo>
                      <a:pt x="1949" y="15"/>
                      <a:pt x="1942" y="11"/>
                      <a:pt x="1936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15"/>
              <p:cNvSpPr/>
              <p:nvPr/>
            </p:nvSpPr>
            <p:spPr>
              <a:xfrm rot="10800000" flipH="1">
                <a:off x="8592907" y="4551594"/>
                <a:ext cx="63084" cy="62027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4" extrusionOk="0">
                    <a:moveTo>
                      <a:pt x="1914" y="1"/>
                    </a:moveTo>
                    <a:lnTo>
                      <a:pt x="1175" y="827"/>
                    </a:lnTo>
                    <a:cubicBezTo>
                      <a:pt x="827" y="740"/>
                      <a:pt x="436" y="696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53"/>
                    </a:cubicBezTo>
                    <a:lnTo>
                      <a:pt x="827" y="1392"/>
                    </a:lnTo>
                    <a:cubicBezTo>
                      <a:pt x="740" y="1740"/>
                      <a:pt x="696" y="2132"/>
                      <a:pt x="609" y="2523"/>
                    </a:cubicBezTo>
                    <a:lnTo>
                      <a:pt x="653" y="2523"/>
                    </a:lnTo>
                    <a:lnTo>
                      <a:pt x="1392" y="1697"/>
                    </a:lnTo>
                    <a:cubicBezTo>
                      <a:pt x="1784" y="1784"/>
                      <a:pt x="2175" y="1827"/>
                      <a:pt x="2523" y="1914"/>
                    </a:cubicBezTo>
                    <a:cubicBezTo>
                      <a:pt x="2567" y="1914"/>
                      <a:pt x="2567" y="1871"/>
                      <a:pt x="2523" y="1871"/>
                    </a:cubicBezTo>
                    <a:lnTo>
                      <a:pt x="1697" y="1131"/>
                    </a:lnTo>
                    <a:cubicBezTo>
                      <a:pt x="1784" y="740"/>
                      <a:pt x="1827" y="349"/>
                      <a:pt x="1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15"/>
              <p:cNvSpPr/>
              <p:nvPr/>
            </p:nvSpPr>
            <p:spPr>
              <a:xfrm rot="10800000" flipH="1">
                <a:off x="8709417" y="4844724"/>
                <a:ext cx="64141" cy="63305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2576" extrusionOk="0">
                    <a:moveTo>
                      <a:pt x="1969" y="1"/>
                    </a:moveTo>
                    <a:cubicBezTo>
                      <a:pt x="1962" y="1"/>
                      <a:pt x="1958" y="5"/>
                      <a:pt x="1958" y="20"/>
                    </a:cubicBezTo>
                    <a:lnTo>
                      <a:pt x="1218" y="846"/>
                    </a:lnTo>
                    <a:cubicBezTo>
                      <a:pt x="827" y="759"/>
                      <a:pt x="435" y="716"/>
                      <a:pt x="87" y="629"/>
                    </a:cubicBezTo>
                    <a:lnTo>
                      <a:pt x="44" y="629"/>
                    </a:lnTo>
                    <a:cubicBezTo>
                      <a:pt x="0" y="629"/>
                      <a:pt x="0" y="672"/>
                      <a:pt x="44" y="672"/>
                    </a:cubicBezTo>
                    <a:lnTo>
                      <a:pt x="870" y="1412"/>
                    </a:lnTo>
                    <a:cubicBezTo>
                      <a:pt x="783" y="1803"/>
                      <a:pt x="740" y="2195"/>
                      <a:pt x="653" y="2543"/>
                    </a:cubicBezTo>
                    <a:cubicBezTo>
                      <a:pt x="653" y="2564"/>
                      <a:pt x="664" y="2575"/>
                      <a:pt x="674" y="2575"/>
                    </a:cubicBezTo>
                    <a:cubicBezTo>
                      <a:pt x="685" y="2575"/>
                      <a:pt x="696" y="2564"/>
                      <a:pt x="696" y="2543"/>
                    </a:cubicBezTo>
                    <a:lnTo>
                      <a:pt x="1436" y="1760"/>
                    </a:lnTo>
                    <a:cubicBezTo>
                      <a:pt x="1784" y="1847"/>
                      <a:pt x="2175" y="1890"/>
                      <a:pt x="2523" y="1977"/>
                    </a:cubicBezTo>
                    <a:lnTo>
                      <a:pt x="2566" y="1977"/>
                    </a:lnTo>
                    <a:cubicBezTo>
                      <a:pt x="2610" y="1977"/>
                      <a:pt x="2610" y="1934"/>
                      <a:pt x="2566" y="1934"/>
                    </a:cubicBezTo>
                    <a:lnTo>
                      <a:pt x="1740" y="1194"/>
                    </a:lnTo>
                    <a:cubicBezTo>
                      <a:pt x="1827" y="803"/>
                      <a:pt x="1871" y="411"/>
                      <a:pt x="2001" y="63"/>
                    </a:cubicBezTo>
                    <a:lnTo>
                      <a:pt x="2001" y="20"/>
                    </a:lnTo>
                    <a:cubicBezTo>
                      <a:pt x="2001" y="20"/>
                      <a:pt x="1982" y="1"/>
                      <a:pt x="19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15"/>
              <p:cNvSpPr/>
              <p:nvPr/>
            </p:nvSpPr>
            <p:spPr>
              <a:xfrm rot="10800000" flipH="1">
                <a:off x="8492445" y="4479982"/>
                <a:ext cx="34208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3" extrusionOk="0">
                    <a:moveTo>
                      <a:pt x="1001" y="0"/>
                    </a:moveTo>
                    <a:lnTo>
                      <a:pt x="609" y="435"/>
                    </a:lnTo>
                    <a:cubicBezTo>
                      <a:pt x="392" y="392"/>
                      <a:pt x="174" y="392"/>
                      <a:pt x="0" y="305"/>
                    </a:cubicBezTo>
                    <a:lnTo>
                      <a:pt x="0" y="348"/>
                    </a:lnTo>
                    <a:lnTo>
                      <a:pt x="435" y="783"/>
                    </a:lnTo>
                    <a:cubicBezTo>
                      <a:pt x="392" y="957"/>
                      <a:pt x="392" y="1175"/>
                      <a:pt x="305" y="1392"/>
                    </a:cubicBezTo>
                    <a:lnTo>
                      <a:pt x="348" y="1392"/>
                    </a:lnTo>
                    <a:lnTo>
                      <a:pt x="740" y="957"/>
                    </a:lnTo>
                    <a:cubicBezTo>
                      <a:pt x="957" y="1001"/>
                      <a:pt x="1175" y="1001"/>
                      <a:pt x="1392" y="1044"/>
                    </a:cubicBezTo>
                    <a:lnTo>
                      <a:pt x="1392" y="1001"/>
                    </a:lnTo>
                    <a:lnTo>
                      <a:pt x="914" y="609"/>
                    </a:lnTo>
                    <a:cubicBezTo>
                      <a:pt x="957" y="392"/>
                      <a:pt x="1001" y="174"/>
                      <a:pt x="1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15"/>
              <p:cNvSpPr/>
              <p:nvPr/>
            </p:nvSpPr>
            <p:spPr>
              <a:xfrm rot="10800000" flipH="1">
                <a:off x="8872939" y="4721554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01" y="1"/>
                    </a:moveTo>
                    <a:lnTo>
                      <a:pt x="610" y="479"/>
                    </a:lnTo>
                    <a:cubicBezTo>
                      <a:pt x="392" y="436"/>
                      <a:pt x="175" y="392"/>
                      <a:pt x="1" y="349"/>
                    </a:cubicBezTo>
                    <a:lnTo>
                      <a:pt x="1" y="392"/>
                    </a:lnTo>
                    <a:lnTo>
                      <a:pt x="436" y="784"/>
                    </a:lnTo>
                    <a:cubicBezTo>
                      <a:pt x="392" y="1001"/>
                      <a:pt x="392" y="1219"/>
                      <a:pt x="305" y="1393"/>
                    </a:cubicBezTo>
                    <a:lnTo>
                      <a:pt x="349" y="1393"/>
                    </a:lnTo>
                    <a:lnTo>
                      <a:pt x="740" y="958"/>
                    </a:lnTo>
                    <a:cubicBezTo>
                      <a:pt x="958" y="1001"/>
                      <a:pt x="1175" y="1001"/>
                      <a:pt x="1393" y="1088"/>
                    </a:cubicBezTo>
                    <a:lnTo>
                      <a:pt x="1393" y="1045"/>
                    </a:lnTo>
                    <a:lnTo>
                      <a:pt x="914" y="610"/>
                    </a:lnTo>
                    <a:cubicBezTo>
                      <a:pt x="958" y="436"/>
                      <a:pt x="1001" y="218"/>
                      <a:pt x="1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15"/>
              <p:cNvSpPr/>
              <p:nvPr/>
            </p:nvSpPr>
            <p:spPr>
              <a:xfrm rot="10800000" flipH="1">
                <a:off x="8781029" y="4550537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44" y="1"/>
                    </a:moveTo>
                    <a:lnTo>
                      <a:pt x="609" y="436"/>
                    </a:lnTo>
                    <a:cubicBezTo>
                      <a:pt x="435" y="392"/>
                      <a:pt x="218" y="392"/>
                      <a:pt x="0" y="349"/>
                    </a:cubicBezTo>
                    <a:lnTo>
                      <a:pt x="0" y="349"/>
                    </a:lnTo>
                    <a:lnTo>
                      <a:pt x="435" y="784"/>
                    </a:lnTo>
                    <a:cubicBezTo>
                      <a:pt x="392" y="958"/>
                      <a:pt x="392" y="1175"/>
                      <a:pt x="348" y="1393"/>
                    </a:cubicBezTo>
                    <a:lnTo>
                      <a:pt x="783" y="958"/>
                    </a:lnTo>
                    <a:cubicBezTo>
                      <a:pt x="957" y="1001"/>
                      <a:pt x="1175" y="1001"/>
                      <a:pt x="1392" y="1088"/>
                    </a:cubicBezTo>
                    <a:lnTo>
                      <a:pt x="1392" y="1045"/>
                    </a:lnTo>
                    <a:lnTo>
                      <a:pt x="957" y="610"/>
                    </a:lnTo>
                    <a:cubicBezTo>
                      <a:pt x="1001" y="436"/>
                      <a:pt x="1001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15"/>
              <p:cNvSpPr/>
              <p:nvPr/>
            </p:nvSpPr>
            <p:spPr>
              <a:xfrm rot="10800000" flipH="1">
                <a:off x="8257287" y="4760014"/>
                <a:ext cx="38509" cy="3959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1" extrusionOk="0">
                    <a:moveTo>
                      <a:pt x="784" y="1"/>
                    </a:moveTo>
                    <a:lnTo>
                      <a:pt x="653" y="697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7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52" name="Google Shape;2152;p15"/>
            <p:cNvSpPr/>
            <p:nvPr/>
          </p:nvSpPr>
          <p:spPr>
            <a:xfrm rot="10800000" flipH="1">
              <a:off x="8643139" y="5113009"/>
              <a:ext cx="63084" cy="35019"/>
            </a:xfrm>
            <a:custGeom>
              <a:avLst/>
              <a:gdLst/>
              <a:ahLst/>
              <a:cxnLst/>
              <a:rect l="l" t="t" r="r" b="b"/>
              <a:pathLst>
                <a:path w="2567" h="1425" extrusionOk="0">
                  <a:moveTo>
                    <a:pt x="1" y="0"/>
                  </a:moveTo>
                  <a:lnTo>
                    <a:pt x="44" y="43"/>
                  </a:lnTo>
                  <a:cubicBezTo>
                    <a:pt x="218" y="174"/>
                    <a:pt x="349" y="261"/>
                    <a:pt x="523" y="304"/>
                  </a:cubicBezTo>
                  <a:cubicBezTo>
                    <a:pt x="566" y="696"/>
                    <a:pt x="523" y="1044"/>
                    <a:pt x="566" y="1392"/>
                  </a:cubicBezTo>
                  <a:cubicBezTo>
                    <a:pt x="588" y="1414"/>
                    <a:pt x="610" y="1424"/>
                    <a:pt x="626" y="1424"/>
                  </a:cubicBezTo>
                  <a:cubicBezTo>
                    <a:pt x="642" y="1424"/>
                    <a:pt x="653" y="1414"/>
                    <a:pt x="653" y="1392"/>
                  </a:cubicBezTo>
                  <a:cubicBezTo>
                    <a:pt x="914" y="1174"/>
                    <a:pt x="1219" y="913"/>
                    <a:pt x="1436" y="652"/>
                  </a:cubicBezTo>
                  <a:cubicBezTo>
                    <a:pt x="1784" y="739"/>
                    <a:pt x="2132" y="870"/>
                    <a:pt x="2480" y="913"/>
                  </a:cubicBezTo>
                  <a:cubicBezTo>
                    <a:pt x="2494" y="928"/>
                    <a:pt x="2509" y="933"/>
                    <a:pt x="2522" y="933"/>
                  </a:cubicBezTo>
                  <a:cubicBezTo>
                    <a:pt x="2548" y="933"/>
                    <a:pt x="2567" y="913"/>
                    <a:pt x="2567" y="913"/>
                  </a:cubicBezTo>
                  <a:cubicBezTo>
                    <a:pt x="2436" y="609"/>
                    <a:pt x="2306" y="304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15"/>
            <p:cNvSpPr/>
            <p:nvPr/>
          </p:nvSpPr>
          <p:spPr>
            <a:xfrm rot="10800000" flipH="1">
              <a:off x="9112374" y="5113820"/>
              <a:ext cx="27819" cy="34208"/>
            </a:xfrm>
            <a:custGeom>
              <a:avLst/>
              <a:gdLst/>
              <a:ahLst/>
              <a:cxnLst/>
              <a:rect l="l" t="t" r="r" b="b"/>
              <a:pathLst>
                <a:path w="1132" h="1392" extrusionOk="0">
                  <a:moveTo>
                    <a:pt x="0" y="0"/>
                  </a:moveTo>
                  <a:cubicBezTo>
                    <a:pt x="348" y="435"/>
                    <a:pt x="740" y="913"/>
                    <a:pt x="1131" y="1392"/>
                  </a:cubicBezTo>
                  <a:lnTo>
                    <a:pt x="1131" y="826"/>
                  </a:lnTo>
                  <a:cubicBezTo>
                    <a:pt x="870" y="565"/>
                    <a:pt x="653" y="304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54" name="Google Shape;2154;p15"/>
            <p:cNvGrpSpPr/>
            <p:nvPr/>
          </p:nvGrpSpPr>
          <p:grpSpPr>
            <a:xfrm>
              <a:off x="2723860" y="4804658"/>
              <a:ext cx="616955" cy="342821"/>
              <a:chOff x="8660304" y="4008670"/>
              <a:chExt cx="616955" cy="342821"/>
            </a:xfrm>
          </p:grpSpPr>
          <p:sp>
            <p:nvSpPr>
              <p:cNvPr id="2155" name="Google Shape;2155;p15"/>
              <p:cNvSpPr/>
              <p:nvPr/>
            </p:nvSpPr>
            <p:spPr>
              <a:xfrm rot="-5400000" flipH="1">
                <a:off x="8898829" y="4168777"/>
                <a:ext cx="147524" cy="217907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8867" extrusionOk="0">
                    <a:moveTo>
                      <a:pt x="4719" y="0"/>
                    </a:moveTo>
                    <a:cubicBezTo>
                      <a:pt x="3788" y="0"/>
                      <a:pt x="2897" y="367"/>
                      <a:pt x="2088" y="816"/>
                    </a:cubicBezTo>
                    <a:cubicBezTo>
                      <a:pt x="2044" y="816"/>
                      <a:pt x="2001" y="860"/>
                      <a:pt x="2001" y="903"/>
                    </a:cubicBezTo>
                    <a:cubicBezTo>
                      <a:pt x="1740" y="1034"/>
                      <a:pt x="1522" y="1208"/>
                      <a:pt x="1305" y="1425"/>
                    </a:cubicBezTo>
                    <a:cubicBezTo>
                      <a:pt x="435" y="2426"/>
                      <a:pt x="0" y="3730"/>
                      <a:pt x="87" y="5035"/>
                    </a:cubicBezTo>
                    <a:cubicBezTo>
                      <a:pt x="240" y="7222"/>
                      <a:pt x="2085" y="8867"/>
                      <a:pt x="4219" y="8867"/>
                    </a:cubicBezTo>
                    <a:cubicBezTo>
                      <a:pt x="4505" y="8867"/>
                      <a:pt x="4796" y="8837"/>
                      <a:pt x="5089" y="8776"/>
                    </a:cubicBezTo>
                    <a:cubicBezTo>
                      <a:pt x="5393" y="8689"/>
                      <a:pt x="5698" y="8602"/>
                      <a:pt x="6002" y="8471"/>
                    </a:cubicBezTo>
                    <a:lnTo>
                      <a:pt x="6002" y="251"/>
                    </a:lnTo>
                    <a:cubicBezTo>
                      <a:pt x="5569" y="75"/>
                      <a:pt x="5140" y="0"/>
                      <a:pt x="47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15"/>
              <p:cNvSpPr/>
              <p:nvPr/>
            </p:nvSpPr>
            <p:spPr>
              <a:xfrm rot="-5400000" flipH="1">
                <a:off x="8705424" y="4220826"/>
                <a:ext cx="85546" cy="175785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7153" extrusionOk="0">
                    <a:moveTo>
                      <a:pt x="3480" y="0"/>
                    </a:moveTo>
                    <a:cubicBezTo>
                      <a:pt x="2306" y="305"/>
                      <a:pt x="1262" y="1131"/>
                      <a:pt x="740" y="2218"/>
                    </a:cubicBezTo>
                    <a:cubicBezTo>
                      <a:pt x="1" y="3915"/>
                      <a:pt x="1610" y="5089"/>
                      <a:pt x="1305" y="6785"/>
                    </a:cubicBezTo>
                    <a:cubicBezTo>
                      <a:pt x="1255" y="7013"/>
                      <a:pt x="1439" y="7152"/>
                      <a:pt x="1620" y="7152"/>
                    </a:cubicBezTo>
                    <a:cubicBezTo>
                      <a:pt x="1750" y="7152"/>
                      <a:pt x="1878" y="7080"/>
                      <a:pt x="1914" y="6916"/>
                    </a:cubicBezTo>
                    <a:cubicBezTo>
                      <a:pt x="2175" y="5611"/>
                      <a:pt x="1566" y="4915"/>
                      <a:pt x="1262" y="3697"/>
                    </a:cubicBezTo>
                    <a:cubicBezTo>
                      <a:pt x="827" y="1914"/>
                      <a:pt x="2393" y="1262"/>
                      <a:pt x="3480" y="218"/>
                    </a:cubicBezTo>
                    <a:lnTo>
                      <a:pt x="3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15"/>
              <p:cNvSpPr/>
              <p:nvPr/>
            </p:nvSpPr>
            <p:spPr>
              <a:xfrm rot="-5400000" flipH="1">
                <a:off x="9152664" y="4226896"/>
                <a:ext cx="73479" cy="175711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7150" extrusionOk="0">
                    <a:moveTo>
                      <a:pt x="2030" y="1"/>
                    </a:moveTo>
                    <a:cubicBezTo>
                      <a:pt x="1897" y="1"/>
                      <a:pt x="1765" y="83"/>
                      <a:pt x="1728" y="269"/>
                    </a:cubicBezTo>
                    <a:cubicBezTo>
                      <a:pt x="1467" y="1530"/>
                      <a:pt x="2076" y="2226"/>
                      <a:pt x="2380" y="3444"/>
                    </a:cubicBezTo>
                    <a:cubicBezTo>
                      <a:pt x="2859" y="5271"/>
                      <a:pt x="1162" y="5923"/>
                      <a:pt x="75" y="7010"/>
                    </a:cubicBezTo>
                    <a:cubicBezTo>
                      <a:pt x="0" y="7048"/>
                      <a:pt x="54" y="7150"/>
                      <a:pt x="126" y="7150"/>
                    </a:cubicBezTo>
                    <a:cubicBezTo>
                      <a:pt x="138" y="7150"/>
                      <a:pt x="150" y="7147"/>
                      <a:pt x="162" y="7141"/>
                    </a:cubicBezTo>
                    <a:cubicBezTo>
                      <a:pt x="1380" y="6836"/>
                      <a:pt x="2380" y="6010"/>
                      <a:pt x="2902" y="4923"/>
                    </a:cubicBezTo>
                    <a:cubicBezTo>
                      <a:pt x="2946" y="4836"/>
                      <a:pt x="2946" y="4749"/>
                      <a:pt x="2989" y="4662"/>
                    </a:cubicBezTo>
                    <a:lnTo>
                      <a:pt x="2989" y="3270"/>
                    </a:lnTo>
                    <a:cubicBezTo>
                      <a:pt x="2728" y="2313"/>
                      <a:pt x="2163" y="1487"/>
                      <a:pt x="2337" y="399"/>
                    </a:cubicBezTo>
                    <a:cubicBezTo>
                      <a:pt x="2387" y="150"/>
                      <a:pt x="2208" y="1"/>
                      <a:pt x="20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15"/>
              <p:cNvSpPr/>
              <p:nvPr/>
            </p:nvSpPr>
            <p:spPr>
              <a:xfrm rot="-5400000" flipH="1">
                <a:off x="8747619" y="4082027"/>
                <a:ext cx="114962" cy="160032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6512" extrusionOk="0">
                    <a:moveTo>
                      <a:pt x="867" y="0"/>
                    </a:moveTo>
                    <a:cubicBezTo>
                      <a:pt x="827" y="0"/>
                      <a:pt x="779" y="22"/>
                      <a:pt x="740" y="61"/>
                    </a:cubicBezTo>
                    <a:cubicBezTo>
                      <a:pt x="131" y="1105"/>
                      <a:pt x="0" y="2409"/>
                      <a:pt x="392" y="3540"/>
                    </a:cubicBezTo>
                    <a:cubicBezTo>
                      <a:pt x="1087" y="5280"/>
                      <a:pt x="3001" y="4976"/>
                      <a:pt x="4002" y="6367"/>
                    </a:cubicBezTo>
                    <a:cubicBezTo>
                      <a:pt x="4065" y="6469"/>
                      <a:pt x="4155" y="6511"/>
                      <a:pt x="4245" y="6511"/>
                    </a:cubicBezTo>
                    <a:cubicBezTo>
                      <a:pt x="4461" y="6511"/>
                      <a:pt x="4677" y="6265"/>
                      <a:pt x="4523" y="6019"/>
                    </a:cubicBezTo>
                    <a:cubicBezTo>
                      <a:pt x="3784" y="4932"/>
                      <a:pt x="2871" y="4845"/>
                      <a:pt x="1827" y="4236"/>
                    </a:cubicBezTo>
                    <a:cubicBezTo>
                      <a:pt x="174" y="3279"/>
                      <a:pt x="914" y="1627"/>
                      <a:pt x="957" y="104"/>
                    </a:cubicBezTo>
                    <a:cubicBezTo>
                      <a:pt x="957" y="33"/>
                      <a:pt x="917" y="0"/>
                      <a:pt x="8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15"/>
              <p:cNvSpPr/>
              <p:nvPr/>
            </p:nvSpPr>
            <p:spPr>
              <a:xfrm rot="-5400000" flipH="1">
                <a:off x="8878678" y="4060892"/>
                <a:ext cx="179643" cy="75199"/>
              </a:xfrm>
              <a:custGeom>
                <a:avLst/>
                <a:gdLst/>
                <a:ahLst/>
                <a:cxnLst/>
                <a:rect l="l" t="t" r="r" b="b"/>
                <a:pathLst>
                  <a:path w="7310" h="3060" extrusionOk="0">
                    <a:moveTo>
                      <a:pt x="89" y="1"/>
                    </a:moveTo>
                    <a:cubicBezTo>
                      <a:pt x="35" y="1"/>
                      <a:pt x="1" y="62"/>
                      <a:pt x="31" y="124"/>
                    </a:cubicBezTo>
                    <a:cubicBezTo>
                      <a:pt x="336" y="1341"/>
                      <a:pt x="1119" y="2298"/>
                      <a:pt x="2249" y="2864"/>
                    </a:cubicBezTo>
                    <a:cubicBezTo>
                      <a:pt x="2572" y="3004"/>
                      <a:pt x="2874" y="3060"/>
                      <a:pt x="3164" y="3060"/>
                    </a:cubicBezTo>
                    <a:cubicBezTo>
                      <a:pt x="4262" y="3060"/>
                      <a:pt x="5178" y="2259"/>
                      <a:pt x="6336" y="2259"/>
                    </a:cubicBezTo>
                    <a:cubicBezTo>
                      <a:pt x="6478" y="2259"/>
                      <a:pt x="6623" y="2271"/>
                      <a:pt x="6773" y="2298"/>
                    </a:cubicBezTo>
                    <a:cubicBezTo>
                      <a:pt x="6802" y="2304"/>
                      <a:pt x="6829" y="2307"/>
                      <a:pt x="6855" y="2307"/>
                    </a:cubicBezTo>
                    <a:cubicBezTo>
                      <a:pt x="7222" y="2307"/>
                      <a:pt x="7309" y="1770"/>
                      <a:pt x="6903" y="1689"/>
                    </a:cubicBezTo>
                    <a:cubicBezTo>
                      <a:pt x="6690" y="1645"/>
                      <a:pt x="6491" y="1626"/>
                      <a:pt x="6303" y="1626"/>
                    </a:cubicBezTo>
                    <a:cubicBezTo>
                      <a:pt x="5379" y="1626"/>
                      <a:pt x="4704" y="2089"/>
                      <a:pt x="3728" y="2342"/>
                    </a:cubicBezTo>
                    <a:cubicBezTo>
                      <a:pt x="3523" y="2390"/>
                      <a:pt x="3333" y="2413"/>
                      <a:pt x="3156" y="2413"/>
                    </a:cubicBezTo>
                    <a:cubicBezTo>
                      <a:pt x="1750" y="2413"/>
                      <a:pt x="1127" y="1002"/>
                      <a:pt x="162" y="37"/>
                    </a:cubicBezTo>
                    <a:cubicBezTo>
                      <a:pt x="136" y="11"/>
                      <a:pt x="111" y="1"/>
                      <a:pt x="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15"/>
              <p:cNvSpPr/>
              <p:nvPr/>
            </p:nvSpPr>
            <p:spPr>
              <a:xfrm rot="-5400000" flipH="1">
                <a:off x="9040418" y="4100470"/>
                <a:ext cx="164259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4407" extrusionOk="0">
                    <a:moveTo>
                      <a:pt x="6217" y="0"/>
                    </a:moveTo>
                    <a:cubicBezTo>
                      <a:pt x="6162" y="0"/>
                      <a:pt x="6104" y="16"/>
                      <a:pt x="6046" y="52"/>
                    </a:cubicBezTo>
                    <a:cubicBezTo>
                      <a:pt x="4959" y="792"/>
                      <a:pt x="4915" y="1705"/>
                      <a:pt x="4263" y="2792"/>
                    </a:cubicBezTo>
                    <a:cubicBezTo>
                      <a:pt x="3764" y="3631"/>
                      <a:pt x="3076" y="3832"/>
                      <a:pt x="2317" y="3832"/>
                    </a:cubicBezTo>
                    <a:cubicBezTo>
                      <a:pt x="1619" y="3832"/>
                      <a:pt x="860" y="3662"/>
                      <a:pt x="131" y="3662"/>
                    </a:cubicBezTo>
                    <a:cubicBezTo>
                      <a:pt x="44" y="3662"/>
                      <a:pt x="0" y="3793"/>
                      <a:pt x="87" y="3836"/>
                    </a:cubicBezTo>
                    <a:cubicBezTo>
                      <a:pt x="733" y="4213"/>
                      <a:pt x="1479" y="4407"/>
                      <a:pt x="2222" y="4407"/>
                    </a:cubicBezTo>
                    <a:cubicBezTo>
                      <a:pt x="2680" y="4407"/>
                      <a:pt x="3136" y="4333"/>
                      <a:pt x="3567" y="4184"/>
                    </a:cubicBezTo>
                    <a:cubicBezTo>
                      <a:pt x="5307" y="3488"/>
                      <a:pt x="5002" y="1574"/>
                      <a:pt x="6394" y="574"/>
                    </a:cubicBezTo>
                    <a:cubicBezTo>
                      <a:pt x="6684" y="393"/>
                      <a:pt x="6491" y="0"/>
                      <a:pt x="62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15"/>
              <p:cNvSpPr/>
              <p:nvPr/>
            </p:nvSpPr>
            <p:spPr>
              <a:xfrm rot="-5400000" flipH="1">
                <a:off x="8723843" y="4135735"/>
                <a:ext cx="72226" cy="180872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7360" extrusionOk="0">
                    <a:moveTo>
                      <a:pt x="1829" y="0"/>
                    </a:moveTo>
                    <a:cubicBezTo>
                      <a:pt x="1811" y="0"/>
                      <a:pt x="1795" y="6"/>
                      <a:pt x="1784" y="17"/>
                    </a:cubicBezTo>
                    <a:cubicBezTo>
                      <a:pt x="783" y="756"/>
                      <a:pt x="131" y="1887"/>
                      <a:pt x="44" y="3105"/>
                    </a:cubicBezTo>
                    <a:cubicBezTo>
                      <a:pt x="1" y="4975"/>
                      <a:pt x="1914" y="5410"/>
                      <a:pt x="2262" y="7106"/>
                    </a:cubicBezTo>
                    <a:cubicBezTo>
                      <a:pt x="2301" y="7280"/>
                      <a:pt x="2443" y="7360"/>
                      <a:pt x="2585" y="7360"/>
                    </a:cubicBezTo>
                    <a:cubicBezTo>
                      <a:pt x="2762" y="7360"/>
                      <a:pt x="2939" y="7236"/>
                      <a:pt x="2915" y="7019"/>
                    </a:cubicBezTo>
                    <a:cubicBezTo>
                      <a:pt x="2654" y="5714"/>
                      <a:pt x="1827" y="5279"/>
                      <a:pt x="1088" y="4279"/>
                    </a:cubicBezTo>
                    <a:cubicBezTo>
                      <a:pt x="1" y="2757"/>
                      <a:pt x="1305" y="1495"/>
                      <a:pt x="1914" y="147"/>
                    </a:cubicBezTo>
                    <a:cubicBezTo>
                      <a:pt x="1947" y="49"/>
                      <a:pt x="1882" y="0"/>
                      <a:pt x="18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15"/>
              <p:cNvSpPr/>
              <p:nvPr/>
            </p:nvSpPr>
            <p:spPr>
              <a:xfrm rot="-5400000" flipH="1">
                <a:off x="8796634" y="4058816"/>
                <a:ext cx="152684" cy="118058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4804" extrusionOk="0">
                    <a:moveTo>
                      <a:pt x="288" y="0"/>
                    </a:moveTo>
                    <a:cubicBezTo>
                      <a:pt x="250" y="0"/>
                      <a:pt x="218" y="33"/>
                      <a:pt x="218" y="98"/>
                    </a:cubicBezTo>
                    <a:cubicBezTo>
                      <a:pt x="0" y="1316"/>
                      <a:pt x="348" y="2534"/>
                      <a:pt x="1174" y="3447"/>
                    </a:cubicBezTo>
                    <a:cubicBezTo>
                      <a:pt x="2479" y="4796"/>
                      <a:pt x="4132" y="3795"/>
                      <a:pt x="5567" y="4752"/>
                    </a:cubicBezTo>
                    <a:cubicBezTo>
                      <a:pt x="5625" y="4788"/>
                      <a:pt x="5682" y="4804"/>
                      <a:pt x="5737" y="4804"/>
                    </a:cubicBezTo>
                    <a:cubicBezTo>
                      <a:pt x="6012" y="4804"/>
                      <a:pt x="6213" y="4404"/>
                      <a:pt x="5959" y="4187"/>
                    </a:cubicBezTo>
                    <a:cubicBezTo>
                      <a:pt x="4871" y="3447"/>
                      <a:pt x="3958" y="3708"/>
                      <a:pt x="2740" y="3534"/>
                    </a:cubicBezTo>
                    <a:cubicBezTo>
                      <a:pt x="870" y="3273"/>
                      <a:pt x="913" y="1490"/>
                      <a:pt x="392" y="98"/>
                    </a:cubicBezTo>
                    <a:cubicBezTo>
                      <a:pt x="370" y="33"/>
                      <a:pt x="326" y="0"/>
                      <a:pt x="2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15"/>
              <p:cNvSpPr/>
              <p:nvPr/>
            </p:nvSpPr>
            <p:spPr>
              <a:xfrm rot="-5400000" flipH="1">
                <a:off x="8967295" y="4074482"/>
                <a:ext cx="184435" cy="69572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2831" extrusionOk="0">
                    <a:moveTo>
                      <a:pt x="7078" y="0"/>
                    </a:moveTo>
                    <a:cubicBezTo>
                      <a:pt x="7066" y="0"/>
                      <a:pt x="7053" y="1"/>
                      <a:pt x="7041" y="2"/>
                    </a:cubicBezTo>
                    <a:cubicBezTo>
                      <a:pt x="5736" y="263"/>
                      <a:pt x="5301" y="1046"/>
                      <a:pt x="4301" y="1786"/>
                    </a:cubicBezTo>
                    <a:cubicBezTo>
                      <a:pt x="3879" y="2087"/>
                      <a:pt x="3478" y="2204"/>
                      <a:pt x="3090" y="2204"/>
                    </a:cubicBezTo>
                    <a:cubicBezTo>
                      <a:pt x="2074" y="2204"/>
                      <a:pt x="1144" y="1400"/>
                      <a:pt x="169" y="959"/>
                    </a:cubicBezTo>
                    <a:cubicBezTo>
                      <a:pt x="151" y="953"/>
                      <a:pt x="135" y="951"/>
                      <a:pt x="120" y="951"/>
                    </a:cubicBezTo>
                    <a:cubicBezTo>
                      <a:pt x="28" y="951"/>
                      <a:pt x="1" y="1058"/>
                      <a:pt x="38" y="1133"/>
                    </a:cubicBezTo>
                    <a:cubicBezTo>
                      <a:pt x="778" y="2134"/>
                      <a:pt x="1908" y="2743"/>
                      <a:pt x="3126" y="2829"/>
                    </a:cubicBezTo>
                    <a:cubicBezTo>
                      <a:pt x="3147" y="2830"/>
                      <a:pt x="3168" y="2830"/>
                      <a:pt x="3189" y="2830"/>
                    </a:cubicBezTo>
                    <a:cubicBezTo>
                      <a:pt x="5006" y="2830"/>
                      <a:pt x="5450" y="955"/>
                      <a:pt x="7128" y="611"/>
                    </a:cubicBezTo>
                    <a:cubicBezTo>
                      <a:pt x="7505" y="528"/>
                      <a:pt x="7397" y="0"/>
                      <a:pt x="70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15"/>
              <p:cNvSpPr/>
              <p:nvPr/>
            </p:nvSpPr>
            <p:spPr>
              <a:xfrm rot="-5400000" flipH="1">
                <a:off x="9107164" y="4149031"/>
                <a:ext cx="121376" cy="145730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930" extrusionOk="0">
                    <a:moveTo>
                      <a:pt x="4525" y="0"/>
                    </a:moveTo>
                    <a:cubicBezTo>
                      <a:pt x="4434" y="0"/>
                      <a:pt x="4339" y="43"/>
                      <a:pt x="4263" y="144"/>
                    </a:cubicBezTo>
                    <a:cubicBezTo>
                      <a:pt x="3523" y="1232"/>
                      <a:pt x="3828" y="2102"/>
                      <a:pt x="3610" y="3319"/>
                    </a:cubicBezTo>
                    <a:cubicBezTo>
                      <a:pt x="3349" y="5190"/>
                      <a:pt x="1523" y="5146"/>
                      <a:pt x="131" y="5668"/>
                    </a:cubicBezTo>
                    <a:cubicBezTo>
                      <a:pt x="0" y="5712"/>
                      <a:pt x="44" y="5842"/>
                      <a:pt x="131" y="5886"/>
                    </a:cubicBezTo>
                    <a:cubicBezTo>
                      <a:pt x="328" y="5915"/>
                      <a:pt x="527" y="5929"/>
                      <a:pt x="727" y="5929"/>
                    </a:cubicBezTo>
                    <a:cubicBezTo>
                      <a:pt x="1719" y="5929"/>
                      <a:pt x="2720" y="5573"/>
                      <a:pt x="3480" y="4885"/>
                    </a:cubicBezTo>
                    <a:cubicBezTo>
                      <a:pt x="4828" y="3624"/>
                      <a:pt x="3828" y="1928"/>
                      <a:pt x="4785" y="492"/>
                    </a:cubicBezTo>
                    <a:cubicBezTo>
                      <a:pt x="4938" y="246"/>
                      <a:pt x="4744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65" name="Google Shape;2165;p15"/>
            <p:cNvSpPr/>
            <p:nvPr/>
          </p:nvSpPr>
          <p:spPr>
            <a:xfrm>
              <a:off x="1929928" y="5125107"/>
              <a:ext cx="24600" cy="17129"/>
            </a:xfrm>
            <a:custGeom>
              <a:avLst/>
              <a:gdLst/>
              <a:ahLst/>
              <a:cxnLst/>
              <a:rect l="l" t="t" r="r" b="b"/>
              <a:pathLst>
                <a:path w="1001" h="697" extrusionOk="0">
                  <a:moveTo>
                    <a:pt x="827" y="0"/>
                  </a:moveTo>
                  <a:cubicBezTo>
                    <a:pt x="522" y="218"/>
                    <a:pt x="261" y="435"/>
                    <a:pt x="0" y="696"/>
                  </a:cubicBezTo>
                  <a:lnTo>
                    <a:pt x="348" y="696"/>
                  </a:lnTo>
                  <a:cubicBezTo>
                    <a:pt x="522" y="522"/>
                    <a:pt x="696" y="348"/>
                    <a:pt x="913" y="174"/>
                  </a:cubicBezTo>
                  <a:cubicBezTo>
                    <a:pt x="1000" y="87"/>
                    <a:pt x="913" y="0"/>
                    <a:pt x="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15"/>
            <p:cNvSpPr/>
            <p:nvPr/>
          </p:nvSpPr>
          <p:spPr>
            <a:xfrm>
              <a:off x="1691845" y="5137518"/>
              <a:ext cx="8306" cy="4718"/>
            </a:xfrm>
            <a:custGeom>
              <a:avLst/>
              <a:gdLst/>
              <a:ahLst/>
              <a:cxnLst/>
              <a:rect l="l" t="t" r="r" b="b"/>
              <a:pathLst>
                <a:path w="338" h="192" extrusionOk="0">
                  <a:moveTo>
                    <a:pt x="60" y="0"/>
                  </a:moveTo>
                  <a:cubicBezTo>
                    <a:pt x="16" y="0"/>
                    <a:pt x="1" y="40"/>
                    <a:pt x="33" y="104"/>
                  </a:cubicBezTo>
                  <a:cubicBezTo>
                    <a:pt x="33" y="148"/>
                    <a:pt x="33" y="148"/>
                    <a:pt x="76" y="191"/>
                  </a:cubicBezTo>
                  <a:lnTo>
                    <a:pt x="337" y="191"/>
                  </a:lnTo>
                  <a:cubicBezTo>
                    <a:pt x="294" y="148"/>
                    <a:pt x="207" y="61"/>
                    <a:pt x="120" y="17"/>
                  </a:cubicBezTo>
                  <a:cubicBezTo>
                    <a:pt x="96" y="5"/>
                    <a:pt x="76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7" name="Google Shape;2167;p15"/>
            <p:cNvGrpSpPr/>
            <p:nvPr/>
          </p:nvGrpSpPr>
          <p:grpSpPr>
            <a:xfrm>
              <a:off x="2007146" y="-353743"/>
              <a:ext cx="974497" cy="1107350"/>
              <a:chOff x="2239131" y="166732"/>
              <a:chExt cx="974497" cy="1107350"/>
            </a:xfrm>
          </p:grpSpPr>
          <p:sp>
            <p:nvSpPr>
              <p:cNvPr id="2168" name="Google Shape;2168;p15"/>
              <p:cNvSpPr/>
              <p:nvPr/>
            </p:nvSpPr>
            <p:spPr>
              <a:xfrm>
                <a:off x="2486797" y="624196"/>
                <a:ext cx="76969" cy="78222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83" extrusionOk="0">
                    <a:moveTo>
                      <a:pt x="2044" y="1"/>
                    </a:moveTo>
                    <a:cubicBezTo>
                      <a:pt x="1783" y="174"/>
                      <a:pt x="1522" y="479"/>
                      <a:pt x="1261" y="696"/>
                    </a:cubicBezTo>
                    <a:cubicBezTo>
                      <a:pt x="957" y="609"/>
                      <a:pt x="609" y="522"/>
                      <a:pt x="305" y="435"/>
                    </a:cubicBezTo>
                    <a:cubicBezTo>
                      <a:pt x="261" y="435"/>
                      <a:pt x="218" y="522"/>
                      <a:pt x="261" y="522"/>
                    </a:cubicBezTo>
                    <a:cubicBezTo>
                      <a:pt x="261" y="609"/>
                      <a:pt x="305" y="653"/>
                      <a:pt x="348" y="740"/>
                    </a:cubicBezTo>
                    <a:cubicBezTo>
                      <a:pt x="392" y="783"/>
                      <a:pt x="392" y="870"/>
                      <a:pt x="435" y="957"/>
                    </a:cubicBezTo>
                    <a:cubicBezTo>
                      <a:pt x="479" y="1131"/>
                      <a:pt x="565" y="1305"/>
                      <a:pt x="652" y="1479"/>
                    </a:cubicBezTo>
                    <a:cubicBezTo>
                      <a:pt x="435" y="1740"/>
                      <a:pt x="261" y="2045"/>
                      <a:pt x="87" y="2349"/>
                    </a:cubicBezTo>
                    <a:cubicBezTo>
                      <a:pt x="0" y="2480"/>
                      <a:pt x="44" y="2480"/>
                      <a:pt x="87" y="2480"/>
                    </a:cubicBezTo>
                    <a:cubicBezTo>
                      <a:pt x="435" y="2436"/>
                      <a:pt x="783" y="2349"/>
                      <a:pt x="1174" y="2306"/>
                    </a:cubicBezTo>
                    <a:cubicBezTo>
                      <a:pt x="1435" y="2567"/>
                      <a:pt x="1653" y="2871"/>
                      <a:pt x="1870" y="3132"/>
                    </a:cubicBezTo>
                    <a:cubicBezTo>
                      <a:pt x="1870" y="3157"/>
                      <a:pt x="1899" y="3182"/>
                      <a:pt x="1924" y="3182"/>
                    </a:cubicBezTo>
                    <a:cubicBezTo>
                      <a:pt x="1942" y="3182"/>
                      <a:pt x="1957" y="3169"/>
                      <a:pt x="1957" y="3132"/>
                    </a:cubicBezTo>
                    <a:cubicBezTo>
                      <a:pt x="2044" y="2784"/>
                      <a:pt x="2044" y="2436"/>
                      <a:pt x="2131" y="2045"/>
                    </a:cubicBezTo>
                    <a:cubicBezTo>
                      <a:pt x="2305" y="2001"/>
                      <a:pt x="2479" y="1914"/>
                      <a:pt x="2610" y="1827"/>
                    </a:cubicBezTo>
                    <a:lnTo>
                      <a:pt x="2871" y="1740"/>
                    </a:lnTo>
                    <a:cubicBezTo>
                      <a:pt x="2914" y="1697"/>
                      <a:pt x="3001" y="1653"/>
                      <a:pt x="3045" y="1653"/>
                    </a:cubicBezTo>
                    <a:cubicBezTo>
                      <a:pt x="3088" y="1653"/>
                      <a:pt x="3132" y="1566"/>
                      <a:pt x="3088" y="1566"/>
                    </a:cubicBezTo>
                    <a:cubicBezTo>
                      <a:pt x="2784" y="1392"/>
                      <a:pt x="2523" y="1218"/>
                      <a:pt x="2218" y="1088"/>
                    </a:cubicBezTo>
                    <a:cubicBezTo>
                      <a:pt x="2175" y="740"/>
                      <a:pt x="2175" y="348"/>
                      <a:pt x="2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15"/>
              <p:cNvSpPr/>
              <p:nvPr/>
            </p:nvSpPr>
            <p:spPr>
              <a:xfrm>
                <a:off x="2258053" y="535480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45" y="1"/>
                    </a:moveTo>
                    <a:cubicBezTo>
                      <a:pt x="1740" y="218"/>
                      <a:pt x="1479" y="479"/>
                      <a:pt x="1218" y="696"/>
                    </a:cubicBezTo>
                    <a:cubicBezTo>
                      <a:pt x="914" y="609"/>
                      <a:pt x="566" y="523"/>
                      <a:pt x="262" y="479"/>
                    </a:cubicBezTo>
                    <a:cubicBezTo>
                      <a:pt x="253" y="470"/>
                      <a:pt x="244" y="467"/>
                      <a:pt x="236" y="467"/>
                    </a:cubicBezTo>
                    <a:cubicBezTo>
                      <a:pt x="204" y="467"/>
                      <a:pt x="183" y="523"/>
                      <a:pt x="218" y="523"/>
                    </a:cubicBezTo>
                    <a:cubicBezTo>
                      <a:pt x="262" y="609"/>
                      <a:pt x="262" y="696"/>
                      <a:pt x="305" y="740"/>
                    </a:cubicBezTo>
                    <a:cubicBezTo>
                      <a:pt x="348" y="827"/>
                      <a:pt x="392" y="914"/>
                      <a:pt x="392" y="1001"/>
                    </a:cubicBezTo>
                    <a:cubicBezTo>
                      <a:pt x="479" y="1131"/>
                      <a:pt x="522" y="1305"/>
                      <a:pt x="609" y="1479"/>
                    </a:cubicBezTo>
                    <a:cubicBezTo>
                      <a:pt x="435" y="1784"/>
                      <a:pt x="218" y="2045"/>
                      <a:pt x="44" y="2393"/>
                    </a:cubicBezTo>
                    <a:cubicBezTo>
                      <a:pt x="1" y="2393"/>
                      <a:pt x="44" y="2436"/>
                      <a:pt x="44" y="2436"/>
                    </a:cubicBezTo>
                    <a:cubicBezTo>
                      <a:pt x="435" y="2393"/>
                      <a:pt x="783" y="2349"/>
                      <a:pt x="1131" y="2306"/>
                    </a:cubicBezTo>
                    <a:cubicBezTo>
                      <a:pt x="1392" y="2567"/>
                      <a:pt x="1610" y="2871"/>
                      <a:pt x="1827" y="3132"/>
                    </a:cubicBezTo>
                    <a:cubicBezTo>
                      <a:pt x="1827" y="3154"/>
                      <a:pt x="1849" y="3165"/>
                      <a:pt x="1871" y="3165"/>
                    </a:cubicBezTo>
                    <a:cubicBezTo>
                      <a:pt x="1892" y="3165"/>
                      <a:pt x="1914" y="3154"/>
                      <a:pt x="1914" y="3132"/>
                    </a:cubicBezTo>
                    <a:cubicBezTo>
                      <a:pt x="2001" y="2784"/>
                      <a:pt x="2045" y="2393"/>
                      <a:pt x="2088" y="2045"/>
                    </a:cubicBezTo>
                    <a:cubicBezTo>
                      <a:pt x="2262" y="1958"/>
                      <a:pt x="2436" y="1914"/>
                      <a:pt x="2610" y="1827"/>
                    </a:cubicBezTo>
                    <a:lnTo>
                      <a:pt x="2828" y="1697"/>
                    </a:lnTo>
                    <a:cubicBezTo>
                      <a:pt x="2915" y="1697"/>
                      <a:pt x="2958" y="1653"/>
                      <a:pt x="3045" y="1610"/>
                    </a:cubicBezTo>
                    <a:cubicBezTo>
                      <a:pt x="3089" y="1610"/>
                      <a:pt x="3089" y="1566"/>
                      <a:pt x="3045" y="1523"/>
                    </a:cubicBezTo>
                    <a:cubicBezTo>
                      <a:pt x="2784" y="1392"/>
                      <a:pt x="2480" y="1218"/>
                      <a:pt x="2175" y="1044"/>
                    </a:cubicBezTo>
                    <a:cubicBezTo>
                      <a:pt x="2132" y="696"/>
                      <a:pt x="2132" y="349"/>
                      <a:pt x="2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15"/>
              <p:cNvSpPr/>
              <p:nvPr/>
            </p:nvSpPr>
            <p:spPr>
              <a:xfrm>
                <a:off x="2535947" y="361268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01" y="0"/>
                    </a:moveTo>
                    <a:cubicBezTo>
                      <a:pt x="1697" y="218"/>
                      <a:pt x="1436" y="479"/>
                      <a:pt x="1175" y="696"/>
                    </a:cubicBezTo>
                    <a:cubicBezTo>
                      <a:pt x="871" y="609"/>
                      <a:pt x="523" y="566"/>
                      <a:pt x="218" y="479"/>
                    </a:cubicBezTo>
                    <a:cubicBezTo>
                      <a:pt x="210" y="470"/>
                      <a:pt x="202" y="467"/>
                      <a:pt x="194" y="467"/>
                    </a:cubicBezTo>
                    <a:cubicBezTo>
                      <a:pt x="161" y="467"/>
                      <a:pt x="140" y="530"/>
                      <a:pt x="175" y="566"/>
                    </a:cubicBezTo>
                    <a:cubicBezTo>
                      <a:pt x="218" y="609"/>
                      <a:pt x="218" y="696"/>
                      <a:pt x="262" y="740"/>
                    </a:cubicBezTo>
                    <a:cubicBezTo>
                      <a:pt x="305" y="827"/>
                      <a:pt x="349" y="914"/>
                      <a:pt x="349" y="1001"/>
                    </a:cubicBezTo>
                    <a:cubicBezTo>
                      <a:pt x="436" y="1175"/>
                      <a:pt x="479" y="1348"/>
                      <a:pt x="566" y="1479"/>
                    </a:cubicBezTo>
                    <a:cubicBezTo>
                      <a:pt x="392" y="1783"/>
                      <a:pt x="175" y="2088"/>
                      <a:pt x="1" y="2392"/>
                    </a:cubicBezTo>
                    <a:cubicBezTo>
                      <a:pt x="1" y="2423"/>
                      <a:pt x="23" y="2454"/>
                      <a:pt x="51" y="2454"/>
                    </a:cubicBezTo>
                    <a:cubicBezTo>
                      <a:pt x="62" y="2454"/>
                      <a:pt x="75" y="2449"/>
                      <a:pt x="88" y="2436"/>
                    </a:cubicBezTo>
                    <a:cubicBezTo>
                      <a:pt x="436" y="2392"/>
                      <a:pt x="784" y="2349"/>
                      <a:pt x="1175" y="2305"/>
                    </a:cubicBezTo>
                    <a:cubicBezTo>
                      <a:pt x="1393" y="2566"/>
                      <a:pt x="1610" y="2871"/>
                      <a:pt x="1871" y="3132"/>
                    </a:cubicBezTo>
                    <a:cubicBezTo>
                      <a:pt x="1871" y="3153"/>
                      <a:pt x="1882" y="3164"/>
                      <a:pt x="1893" y="3164"/>
                    </a:cubicBezTo>
                    <a:cubicBezTo>
                      <a:pt x="1904" y="3164"/>
                      <a:pt x="1914" y="3153"/>
                      <a:pt x="1914" y="3132"/>
                    </a:cubicBezTo>
                    <a:cubicBezTo>
                      <a:pt x="2001" y="2740"/>
                      <a:pt x="2045" y="2392"/>
                      <a:pt x="2088" y="2044"/>
                    </a:cubicBezTo>
                    <a:cubicBezTo>
                      <a:pt x="2262" y="1957"/>
                      <a:pt x="2436" y="1914"/>
                      <a:pt x="2610" y="1827"/>
                    </a:cubicBezTo>
                    <a:cubicBezTo>
                      <a:pt x="2654" y="1783"/>
                      <a:pt x="2741" y="1740"/>
                      <a:pt x="2828" y="1696"/>
                    </a:cubicBezTo>
                    <a:cubicBezTo>
                      <a:pt x="2915" y="1696"/>
                      <a:pt x="2958" y="1653"/>
                      <a:pt x="3045" y="1609"/>
                    </a:cubicBezTo>
                    <a:cubicBezTo>
                      <a:pt x="3089" y="1609"/>
                      <a:pt x="3089" y="1566"/>
                      <a:pt x="3045" y="1522"/>
                    </a:cubicBezTo>
                    <a:cubicBezTo>
                      <a:pt x="2784" y="1392"/>
                      <a:pt x="2480" y="1218"/>
                      <a:pt x="2175" y="1044"/>
                    </a:cubicBezTo>
                    <a:cubicBezTo>
                      <a:pt x="2088" y="740"/>
                      <a:pt x="2088" y="392"/>
                      <a:pt x="2001" y="44"/>
                    </a:cubicBezTo>
                    <a:cubicBezTo>
                      <a:pt x="2001" y="44"/>
                      <a:pt x="2001" y="0"/>
                      <a:pt x="20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15"/>
              <p:cNvSpPr/>
              <p:nvPr/>
            </p:nvSpPr>
            <p:spPr>
              <a:xfrm>
                <a:off x="2458340" y="166732"/>
                <a:ext cx="76576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3176" extrusionOk="0">
                    <a:moveTo>
                      <a:pt x="2028" y="0"/>
                    </a:moveTo>
                    <a:cubicBezTo>
                      <a:pt x="1767" y="218"/>
                      <a:pt x="1506" y="479"/>
                      <a:pt x="1245" y="696"/>
                    </a:cubicBezTo>
                    <a:cubicBezTo>
                      <a:pt x="941" y="609"/>
                      <a:pt x="593" y="566"/>
                      <a:pt x="288" y="479"/>
                    </a:cubicBezTo>
                    <a:cubicBezTo>
                      <a:pt x="245" y="479"/>
                      <a:pt x="201" y="522"/>
                      <a:pt x="245" y="566"/>
                    </a:cubicBezTo>
                    <a:cubicBezTo>
                      <a:pt x="245" y="609"/>
                      <a:pt x="288" y="696"/>
                      <a:pt x="332" y="740"/>
                    </a:cubicBezTo>
                    <a:cubicBezTo>
                      <a:pt x="375" y="827"/>
                      <a:pt x="419" y="914"/>
                      <a:pt x="419" y="1001"/>
                    </a:cubicBezTo>
                    <a:cubicBezTo>
                      <a:pt x="462" y="1175"/>
                      <a:pt x="549" y="1349"/>
                      <a:pt x="636" y="1479"/>
                    </a:cubicBezTo>
                    <a:cubicBezTo>
                      <a:pt x="462" y="1784"/>
                      <a:pt x="201" y="2088"/>
                      <a:pt x="71" y="2393"/>
                    </a:cubicBezTo>
                    <a:cubicBezTo>
                      <a:pt x="0" y="2428"/>
                      <a:pt x="15" y="2491"/>
                      <a:pt x="70" y="2491"/>
                    </a:cubicBezTo>
                    <a:cubicBezTo>
                      <a:pt x="83" y="2491"/>
                      <a:pt x="98" y="2488"/>
                      <a:pt x="114" y="2480"/>
                    </a:cubicBezTo>
                    <a:cubicBezTo>
                      <a:pt x="462" y="2436"/>
                      <a:pt x="810" y="2393"/>
                      <a:pt x="1158" y="2349"/>
                    </a:cubicBezTo>
                    <a:cubicBezTo>
                      <a:pt x="1376" y="2610"/>
                      <a:pt x="1637" y="2871"/>
                      <a:pt x="1854" y="3175"/>
                    </a:cubicBezTo>
                    <a:lnTo>
                      <a:pt x="1941" y="3175"/>
                    </a:lnTo>
                    <a:cubicBezTo>
                      <a:pt x="2028" y="2828"/>
                      <a:pt x="2028" y="2436"/>
                      <a:pt x="2115" y="2088"/>
                    </a:cubicBezTo>
                    <a:cubicBezTo>
                      <a:pt x="2289" y="2001"/>
                      <a:pt x="2463" y="1958"/>
                      <a:pt x="2593" y="1871"/>
                    </a:cubicBezTo>
                    <a:cubicBezTo>
                      <a:pt x="2680" y="1784"/>
                      <a:pt x="2767" y="1784"/>
                      <a:pt x="2854" y="1740"/>
                    </a:cubicBezTo>
                    <a:cubicBezTo>
                      <a:pt x="2898" y="1740"/>
                      <a:pt x="2985" y="1697"/>
                      <a:pt x="3028" y="1653"/>
                    </a:cubicBezTo>
                    <a:cubicBezTo>
                      <a:pt x="3072" y="1653"/>
                      <a:pt x="3115" y="1610"/>
                      <a:pt x="3072" y="1566"/>
                    </a:cubicBezTo>
                    <a:cubicBezTo>
                      <a:pt x="2767" y="1392"/>
                      <a:pt x="2506" y="1218"/>
                      <a:pt x="2202" y="1088"/>
                    </a:cubicBezTo>
                    <a:cubicBezTo>
                      <a:pt x="2158" y="740"/>
                      <a:pt x="2158" y="392"/>
                      <a:pt x="2071" y="44"/>
                    </a:cubicBezTo>
                    <a:lnTo>
                      <a:pt x="20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15"/>
              <p:cNvSpPr/>
              <p:nvPr/>
            </p:nvSpPr>
            <p:spPr>
              <a:xfrm>
                <a:off x="2342493" y="841439"/>
                <a:ext cx="75912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209" extrusionOk="0">
                    <a:moveTo>
                      <a:pt x="1235" y="1"/>
                    </a:moveTo>
                    <a:cubicBezTo>
                      <a:pt x="1218" y="1"/>
                      <a:pt x="1197" y="11"/>
                      <a:pt x="1175" y="33"/>
                    </a:cubicBezTo>
                    <a:cubicBezTo>
                      <a:pt x="1088" y="381"/>
                      <a:pt x="1088" y="773"/>
                      <a:pt x="1001" y="1120"/>
                    </a:cubicBezTo>
                    <a:cubicBezTo>
                      <a:pt x="827" y="1207"/>
                      <a:pt x="696" y="1294"/>
                      <a:pt x="522" y="1381"/>
                    </a:cubicBezTo>
                    <a:lnTo>
                      <a:pt x="305" y="1468"/>
                    </a:lnTo>
                    <a:cubicBezTo>
                      <a:pt x="218" y="1512"/>
                      <a:pt x="131" y="1512"/>
                      <a:pt x="87" y="1555"/>
                    </a:cubicBezTo>
                    <a:cubicBezTo>
                      <a:pt x="44" y="1555"/>
                      <a:pt x="1" y="1642"/>
                      <a:pt x="44" y="1642"/>
                    </a:cubicBezTo>
                    <a:cubicBezTo>
                      <a:pt x="348" y="1816"/>
                      <a:pt x="609" y="1990"/>
                      <a:pt x="914" y="2121"/>
                    </a:cubicBezTo>
                    <a:cubicBezTo>
                      <a:pt x="1001" y="2469"/>
                      <a:pt x="1001" y="2817"/>
                      <a:pt x="1044" y="3165"/>
                    </a:cubicBezTo>
                    <a:cubicBezTo>
                      <a:pt x="1044" y="3165"/>
                      <a:pt x="1044" y="3208"/>
                      <a:pt x="1044" y="3208"/>
                    </a:cubicBezTo>
                    <a:lnTo>
                      <a:pt x="1088" y="3208"/>
                    </a:lnTo>
                    <a:cubicBezTo>
                      <a:pt x="1349" y="2991"/>
                      <a:pt x="1610" y="2730"/>
                      <a:pt x="1871" y="2512"/>
                    </a:cubicBezTo>
                    <a:cubicBezTo>
                      <a:pt x="2219" y="2599"/>
                      <a:pt x="2523" y="2686"/>
                      <a:pt x="2871" y="2730"/>
                    </a:cubicBezTo>
                    <a:cubicBezTo>
                      <a:pt x="2879" y="2738"/>
                      <a:pt x="2886" y="2742"/>
                      <a:pt x="2891" y="2742"/>
                    </a:cubicBezTo>
                    <a:cubicBezTo>
                      <a:pt x="2913" y="2742"/>
                      <a:pt x="2906" y="2678"/>
                      <a:pt x="2871" y="2643"/>
                    </a:cubicBezTo>
                    <a:cubicBezTo>
                      <a:pt x="2871" y="2599"/>
                      <a:pt x="2828" y="2512"/>
                      <a:pt x="2784" y="2469"/>
                    </a:cubicBezTo>
                    <a:cubicBezTo>
                      <a:pt x="2741" y="2382"/>
                      <a:pt x="2741" y="2295"/>
                      <a:pt x="2697" y="2208"/>
                    </a:cubicBezTo>
                    <a:cubicBezTo>
                      <a:pt x="2654" y="2034"/>
                      <a:pt x="2567" y="1903"/>
                      <a:pt x="2480" y="1729"/>
                    </a:cubicBezTo>
                    <a:cubicBezTo>
                      <a:pt x="2654" y="1425"/>
                      <a:pt x="2915" y="1164"/>
                      <a:pt x="3089" y="816"/>
                    </a:cubicBezTo>
                    <a:cubicBezTo>
                      <a:pt x="3089" y="785"/>
                      <a:pt x="3067" y="754"/>
                      <a:pt x="3039" y="754"/>
                    </a:cubicBezTo>
                    <a:cubicBezTo>
                      <a:pt x="3027" y="754"/>
                      <a:pt x="3014" y="760"/>
                      <a:pt x="3002" y="773"/>
                    </a:cubicBezTo>
                    <a:cubicBezTo>
                      <a:pt x="2654" y="816"/>
                      <a:pt x="2306" y="859"/>
                      <a:pt x="1914" y="903"/>
                    </a:cubicBezTo>
                    <a:cubicBezTo>
                      <a:pt x="1740" y="599"/>
                      <a:pt x="1523" y="338"/>
                      <a:pt x="1262" y="33"/>
                    </a:cubicBezTo>
                    <a:cubicBezTo>
                      <a:pt x="1262" y="11"/>
                      <a:pt x="1251" y="1"/>
                      <a:pt x="1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15"/>
              <p:cNvSpPr/>
              <p:nvPr/>
            </p:nvSpPr>
            <p:spPr>
              <a:xfrm>
                <a:off x="2510291" y="260683"/>
                <a:ext cx="45636" cy="101986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4150" extrusionOk="0">
                    <a:moveTo>
                      <a:pt x="99" y="1"/>
                    </a:moveTo>
                    <a:cubicBezTo>
                      <a:pt x="51" y="1"/>
                      <a:pt x="1" y="38"/>
                      <a:pt x="1" y="92"/>
                    </a:cubicBezTo>
                    <a:cubicBezTo>
                      <a:pt x="88" y="788"/>
                      <a:pt x="262" y="1440"/>
                      <a:pt x="566" y="2049"/>
                    </a:cubicBezTo>
                    <a:cubicBezTo>
                      <a:pt x="871" y="2701"/>
                      <a:pt x="1132" y="3397"/>
                      <a:pt x="1480" y="4050"/>
                    </a:cubicBezTo>
                    <a:cubicBezTo>
                      <a:pt x="1508" y="4120"/>
                      <a:pt x="1559" y="4150"/>
                      <a:pt x="1614" y="4150"/>
                    </a:cubicBezTo>
                    <a:cubicBezTo>
                      <a:pt x="1728" y="4150"/>
                      <a:pt x="1857" y="4023"/>
                      <a:pt x="1828" y="3876"/>
                    </a:cubicBezTo>
                    <a:cubicBezTo>
                      <a:pt x="1523" y="3223"/>
                      <a:pt x="1219" y="2571"/>
                      <a:pt x="958" y="1875"/>
                    </a:cubicBezTo>
                    <a:cubicBezTo>
                      <a:pt x="784" y="1223"/>
                      <a:pt x="523" y="614"/>
                      <a:pt x="175" y="48"/>
                    </a:cubicBezTo>
                    <a:cubicBezTo>
                      <a:pt x="158" y="15"/>
                      <a:pt x="129" y="1"/>
                      <a:pt x="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15"/>
              <p:cNvSpPr/>
              <p:nvPr/>
            </p:nvSpPr>
            <p:spPr>
              <a:xfrm>
                <a:off x="2522480" y="442071"/>
                <a:ext cx="38091" cy="170280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6929" extrusionOk="0">
                    <a:moveTo>
                      <a:pt x="1449" y="1"/>
                    </a:moveTo>
                    <a:cubicBezTo>
                      <a:pt x="1410" y="1"/>
                      <a:pt x="1375" y="22"/>
                      <a:pt x="1375" y="61"/>
                    </a:cubicBezTo>
                    <a:cubicBezTo>
                      <a:pt x="984" y="1105"/>
                      <a:pt x="766" y="2149"/>
                      <a:pt x="636" y="3236"/>
                    </a:cubicBezTo>
                    <a:cubicBezTo>
                      <a:pt x="418" y="4410"/>
                      <a:pt x="201" y="5541"/>
                      <a:pt x="27" y="6716"/>
                    </a:cubicBezTo>
                    <a:cubicBezTo>
                      <a:pt x="1" y="6845"/>
                      <a:pt x="130" y="6929"/>
                      <a:pt x="247" y="6929"/>
                    </a:cubicBezTo>
                    <a:cubicBezTo>
                      <a:pt x="326" y="6929"/>
                      <a:pt x="401" y="6890"/>
                      <a:pt x="418" y="6803"/>
                    </a:cubicBezTo>
                    <a:cubicBezTo>
                      <a:pt x="636" y="5628"/>
                      <a:pt x="810" y="4454"/>
                      <a:pt x="1027" y="3280"/>
                    </a:cubicBezTo>
                    <a:cubicBezTo>
                      <a:pt x="1288" y="2236"/>
                      <a:pt x="1462" y="1192"/>
                      <a:pt x="1549" y="105"/>
                    </a:cubicBezTo>
                    <a:cubicBezTo>
                      <a:pt x="1549" y="33"/>
                      <a:pt x="1496" y="1"/>
                      <a:pt x="1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15"/>
              <p:cNvSpPr/>
              <p:nvPr/>
            </p:nvSpPr>
            <p:spPr>
              <a:xfrm>
                <a:off x="2328977" y="596279"/>
                <a:ext cx="152144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2707" extrusionOk="0">
                    <a:moveTo>
                      <a:pt x="211" y="0"/>
                    </a:moveTo>
                    <a:cubicBezTo>
                      <a:pt x="95" y="0"/>
                      <a:pt x="1" y="187"/>
                      <a:pt x="159" y="267"/>
                    </a:cubicBezTo>
                    <a:cubicBezTo>
                      <a:pt x="1986" y="1224"/>
                      <a:pt x="3856" y="2050"/>
                      <a:pt x="5857" y="2702"/>
                    </a:cubicBezTo>
                    <a:cubicBezTo>
                      <a:pt x="5871" y="2705"/>
                      <a:pt x="5885" y="2706"/>
                      <a:pt x="5898" y="2706"/>
                    </a:cubicBezTo>
                    <a:cubicBezTo>
                      <a:pt x="6090" y="2706"/>
                      <a:pt x="6190" y="2433"/>
                      <a:pt x="5987" y="2311"/>
                    </a:cubicBezTo>
                    <a:cubicBezTo>
                      <a:pt x="4073" y="1615"/>
                      <a:pt x="2160" y="702"/>
                      <a:pt x="246" y="6"/>
                    </a:cubicBezTo>
                    <a:cubicBezTo>
                      <a:pt x="234" y="2"/>
                      <a:pt x="22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15"/>
              <p:cNvSpPr/>
              <p:nvPr/>
            </p:nvSpPr>
            <p:spPr>
              <a:xfrm>
                <a:off x="2395059" y="703008"/>
                <a:ext cx="114003" cy="14103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5739" extrusionOk="0">
                    <a:moveTo>
                      <a:pt x="4480" y="0"/>
                    </a:moveTo>
                    <a:cubicBezTo>
                      <a:pt x="4462" y="0"/>
                      <a:pt x="4445" y="4"/>
                      <a:pt x="4429" y="12"/>
                    </a:cubicBezTo>
                    <a:cubicBezTo>
                      <a:pt x="3646" y="838"/>
                      <a:pt x="2907" y="1708"/>
                      <a:pt x="2254" y="2622"/>
                    </a:cubicBezTo>
                    <a:cubicBezTo>
                      <a:pt x="1558" y="3578"/>
                      <a:pt x="819" y="4535"/>
                      <a:pt x="123" y="5492"/>
                    </a:cubicBezTo>
                    <a:cubicBezTo>
                      <a:pt x="0" y="5615"/>
                      <a:pt x="138" y="5738"/>
                      <a:pt x="276" y="5738"/>
                    </a:cubicBezTo>
                    <a:cubicBezTo>
                      <a:pt x="333" y="5738"/>
                      <a:pt x="389" y="5717"/>
                      <a:pt x="428" y="5666"/>
                    </a:cubicBezTo>
                    <a:cubicBezTo>
                      <a:pt x="1167" y="4666"/>
                      <a:pt x="1950" y="3709"/>
                      <a:pt x="2733" y="2752"/>
                    </a:cubicBezTo>
                    <a:cubicBezTo>
                      <a:pt x="3429" y="1926"/>
                      <a:pt x="4038" y="1056"/>
                      <a:pt x="4603" y="142"/>
                    </a:cubicBezTo>
                    <a:cubicBezTo>
                      <a:pt x="4638" y="71"/>
                      <a:pt x="4558" y="0"/>
                      <a:pt x="44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15"/>
              <p:cNvSpPr/>
              <p:nvPr/>
            </p:nvSpPr>
            <p:spPr>
              <a:xfrm>
                <a:off x="2239131" y="899952"/>
                <a:ext cx="110858" cy="69621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833" extrusionOk="0">
                    <a:moveTo>
                      <a:pt x="4380" y="1"/>
                    </a:moveTo>
                    <a:cubicBezTo>
                      <a:pt x="3598" y="392"/>
                      <a:pt x="2902" y="914"/>
                      <a:pt x="2206" y="1349"/>
                    </a:cubicBezTo>
                    <a:cubicBezTo>
                      <a:pt x="1466" y="1784"/>
                      <a:pt x="814" y="2132"/>
                      <a:pt x="162" y="2523"/>
                    </a:cubicBezTo>
                    <a:cubicBezTo>
                      <a:pt x="1" y="2604"/>
                      <a:pt x="137" y="2833"/>
                      <a:pt x="296" y="2833"/>
                    </a:cubicBezTo>
                    <a:cubicBezTo>
                      <a:pt x="309" y="2833"/>
                      <a:pt x="322" y="2831"/>
                      <a:pt x="336" y="2828"/>
                    </a:cubicBezTo>
                    <a:cubicBezTo>
                      <a:pt x="1858" y="2175"/>
                      <a:pt x="3250" y="1262"/>
                      <a:pt x="4467" y="131"/>
                    </a:cubicBezTo>
                    <a:cubicBezTo>
                      <a:pt x="4511" y="44"/>
                      <a:pt x="4424" y="1"/>
                      <a:pt x="4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15"/>
              <p:cNvSpPr/>
              <p:nvPr/>
            </p:nvSpPr>
            <p:spPr>
              <a:xfrm>
                <a:off x="2808509" y="749258"/>
                <a:ext cx="75912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39" extrusionOk="0">
                    <a:moveTo>
                      <a:pt x="2045" y="0"/>
                    </a:moveTo>
                    <a:cubicBezTo>
                      <a:pt x="1740" y="174"/>
                      <a:pt x="1479" y="435"/>
                      <a:pt x="1218" y="696"/>
                    </a:cubicBezTo>
                    <a:cubicBezTo>
                      <a:pt x="914" y="566"/>
                      <a:pt x="566" y="522"/>
                      <a:pt x="261" y="435"/>
                    </a:cubicBezTo>
                    <a:cubicBezTo>
                      <a:pt x="218" y="435"/>
                      <a:pt x="174" y="479"/>
                      <a:pt x="218" y="522"/>
                    </a:cubicBezTo>
                    <a:cubicBezTo>
                      <a:pt x="261" y="609"/>
                      <a:pt x="261" y="653"/>
                      <a:pt x="305" y="740"/>
                    </a:cubicBezTo>
                    <a:cubicBezTo>
                      <a:pt x="348" y="783"/>
                      <a:pt x="392" y="870"/>
                      <a:pt x="435" y="957"/>
                    </a:cubicBezTo>
                    <a:cubicBezTo>
                      <a:pt x="479" y="1131"/>
                      <a:pt x="522" y="1305"/>
                      <a:pt x="609" y="1435"/>
                    </a:cubicBezTo>
                    <a:cubicBezTo>
                      <a:pt x="435" y="1740"/>
                      <a:pt x="218" y="2044"/>
                      <a:pt x="44" y="2349"/>
                    </a:cubicBezTo>
                    <a:cubicBezTo>
                      <a:pt x="1" y="2392"/>
                      <a:pt x="44" y="2436"/>
                      <a:pt x="44" y="2436"/>
                    </a:cubicBezTo>
                    <a:cubicBezTo>
                      <a:pt x="435" y="2392"/>
                      <a:pt x="783" y="2349"/>
                      <a:pt x="1131" y="2305"/>
                    </a:cubicBezTo>
                    <a:cubicBezTo>
                      <a:pt x="1392" y="2566"/>
                      <a:pt x="1610" y="2827"/>
                      <a:pt x="1827" y="3088"/>
                    </a:cubicBezTo>
                    <a:cubicBezTo>
                      <a:pt x="1827" y="3113"/>
                      <a:pt x="1856" y="3138"/>
                      <a:pt x="1881" y="3138"/>
                    </a:cubicBezTo>
                    <a:cubicBezTo>
                      <a:pt x="1899" y="3138"/>
                      <a:pt x="1914" y="3125"/>
                      <a:pt x="1914" y="3088"/>
                    </a:cubicBezTo>
                    <a:cubicBezTo>
                      <a:pt x="2045" y="2740"/>
                      <a:pt x="2045" y="2392"/>
                      <a:pt x="2088" y="2001"/>
                    </a:cubicBezTo>
                    <a:cubicBezTo>
                      <a:pt x="2262" y="1957"/>
                      <a:pt x="2436" y="1870"/>
                      <a:pt x="2610" y="1783"/>
                    </a:cubicBezTo>
                    <a:lnTo>
                      <a:pt x="2828" y="1696"/>
                    </a:lnTo>
                    <a:cubicBezTo>
                      <a:pt x="2915" y="1653"/>
                      <a:pt x="2958" y="1653"/>
                      <a:pt x="3045" y="1609"/>
                    </a:cubicBezTo>
                    <a:cubicBezTo>
                      <a:pt x="3089" y="1609"/>
                      <a:pt x="3089" y="1522"/>
                      <a:pt x="3045" y="1522"/>
                    </a:cubicBezTo>
                    <a:cubicBezTo>
                      <a:pt x="2784" y="1349"/>
                      <a:pt x="2480" y="1175"/>
                      <a:pt x="2175" y="1044"/>
                    </a:cubicBezTo>
                    <a:cubicBezTo>
                      <a:pt x="2132" y="696"/>
                      <a:pt x="2132" y="348"/>
                      <a:pt x="2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15"/>
              <p:cNvSpPr/>
              <p:nvPr/>
            </p:nvSpPr>
            <p:spPr>
              <a:xfrm>
                <a:off x="3037253" y="837974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44" y="0"/>
                    </a:moveTo>
                    <a:cubicBezTo>
                      <a:pt x="1740" y="174"/>
                      <a:pt x="1479" y="479"/>
                      <a:pt x="1218" y="696"/>
                    </a:cubicBezTo>
                    <a:cubicBezTo>
                      <a:pt x="913" y="609"/>
                      <a:pt x="565" y="522"/>
                      <a:pt x="261" y="435"/>
                    </a:cubicBezTo>
                    <a:cubicBezTo>
                      <a:pt x="218" y="435"/>
                      <a:pt x="174" y="522"/>
                      <a:pt x="218" y="522"/>
                    </a:cubicBezTo>
                    <a:cubicBezTo>
                      <a:pt x="261" y="609"/>
                      <a:pt x="261" y="653"/>
                      <a:pt x="305" y="740"/>
                    </a:cubicBezTo>
                    <a:cubicBezTo>
                      <a:pt x="348" y="783"/>
                      <a:pt x="391" y="870"/>
                      <a:pt x="435" y="957"/>
                    </a:cubicBezTo>
                    <a:cubicBezTo>
                      <a:pt x="478" y="1131"/>
                      <a:pt x="522" y="1305"/>
                      <a:pt x="609" y="1479"/>
                    </a:cubicBezTo>
                    <a:cubicBezTo>
                      <a:pt x="435" y="1740"/>
                      <a:pt x="218" y="2044"/>
                      <a:pt x="44" y="2349"/>
                    </a:cubicBezTo>
                    <a:cubicBezTo>
                      <a:pt x="0" y="2479"/>
                      <a:pt x="87" y="2479"/>
                      <a:pt x="87" y="2479"/>
                    </a:cubicBezTo>
                    <a:cubicBezTo>
                      <a:pt x="435" y="2436"/>
                      <a:pt x="783" y="2349"/>
                      <a:pt x="1174" y="2305"/>
                    </a:cubicBezTo>
                    <a:cubicBezTo>
                      <a:pt x="1435" y="2566"/>
                      <a:pt x="1653" y="2871"/>
                      <a:pt x="1870" y="3132"/>
                    </a:cubicBezTo>
                    <a:cubicBezTo>
                      <a:pt x="1870" y="3153"/>
                      <a:pt x="1892" y="3164"/>
                      <a:pt x="1914" y="3164"/>
                    </a:cubicBezTo>
                    <a:cubicBezTo>
                      <a:pt x="1935" y="3164"/>
                      <a:pt x="1957" y="3153"/>
                      <a:pt x="1957" y="3132"/>
                    </a:cubicBezTo>
                    <a:cubicBezTo>
                      <a:pt x="2044" y="2784"/>
                      <a:pt x="2044" y="2436"/>
                      <a:pt x="2131" y="2044"/>
                    </a:cubicBezTo>
                    <a:cubicBezTo>
                      <a:pt x="2305" y="2001"/>
                      <a:pt x="2479" y="1914"/>
                      <a:pt x="2610" y="1827"/>
                    </a:cubicBezTo>
                    <a:lnTo>
                      <a:pt x="2871" y="1740"/>
                    </a:lnTo>
                    <a:cubicBezTo>
                      <a:pt x="2914" y="1696"/>
                      <a:pt x="3001" y="1653"/>
                      <a:pt x="3045" y="1653"/>
                    </a:cubicBezTo>
                    <a:cubicBezTo>
                      <a:pt x="3088" y="1609"/>
                      <a:pt x="3088" y="1566"/>
                      <a:pt x="3045" y="1566"/>
                    </a:cubicBezTo>
                    <a:cubicBezTo>
                      <a:pt x="2784" y="1392"/>
                      <a:pt x="2479" y="1218"/>
                      <a:pt x="2175" y="1087"/>
                    </a:cubicBezTo>
                    <a:cubicBezTo>
                      <a:pt x="2131" y="740"/>
                      <a:pt x="2131" y="348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15"/>
              <p:cNvSpPr/>
              <p:nvPr/>
            </p:nvSpPr>
            <p:spPr>
              <a:xfrm>
                <a:off x="2950675" y="522652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2001" y="1"/>
                    </a:moveTo>
                    <a:cubicBezTo>
                      <a:pt x="1696" y="218"/>
                      <a:pt x="1435" y="479"/>
                      <a:pt x="1174" y="697"/>
                    </a:cubicBezTo>
                    <a:cubicBezTo>
                      <a:pt x="870" y="610"/>
                      <a:pt x="566" y="566"/>
                      <a:pt x="218" y="479"/>
                    </a:cubicBezTo>
                    <a:cubicBezTo>
                      <a:pt x="209" y="471"/>
                      <a:pt x="201" y="467"/>
                      <a:pt x="193" y="467"/>
                    </a:cubicBezTo>
                    <a:cubicBezTo>
                      <a:pt x="161" y="467"/>
                      <a:pt x="139" y="531"/>
                      <a:pt x="174" y="566"/>
                    </a:cubicBezTo>
                    <a:cubicBezTo>
                      <a:pt x="218" y="610"/>
                      <a:pt x="261" y="697"/>
                      <a:pt x="261" y="740"/>
                    </a:cubicBezTo>
                    <a:cubicBezTo>
                      <a:pt x="305" y="827"/>
                      <a:pt x="348" y="914"/>
                      <a:pt x="392" y="1001"/>
                    </a:cubicBezTo>
                    <a:cubicBezTo>
                      <a:pt x="435" y="1175"/>
                      <a:pt x="522" y="1349"/>
                      <a:pt x="609" y="1479"/>
                    </a:cubicBezTo>
                    <a:cubicBezTo>
                      <a:pt x="392" y="1784"/>
                      <a:pt x="174" y="2088"/>
                      <a:pt x="0" y="2393"/>
                    </a:cubicBezTo>
                    <a:cubicBezTo>
                      <a:pt x="0" y="2424"/>
                      <a:pt x="22" y="2454"/>
                      <a:pt x="50" y="2454"/>
                    </a:cubicBezTo>
                    <a:cubicBezTo>
                      <a:pt x="62" y="2454"/>
                      <a:pt x="74" y="2449"/>
                      <a:pt x="87" y="2436"/>
                    </a:cubicBezTo>
                    <a:cubicBezTo>
                      <a:pt x="435" y="2393"/>
                      <a:pt x="783" y="2349"/>
                      <a:pt x="1174" y="2306"/>
                    </a:cubicBezTo>
                    <a:cubicBezTo>
                      <a:pt x="1392" y="2567"/>
                      <a:pt x="1609" y="2828"/>
                      <a:pt x="1870" y="3132"/>
                    </a:cubicBezTo>
                    <a:cubicBezTo>
                      <a:pt x="1870" y="3154"/>
                      <a:pt x="1881" y="3165"/>
                      <a:pt x="1897" y="3165"/>
                    </a:cubicBezTo>
                    <a:cubicBezTo>
                      <a:pt x="1914" y="3165"/>
                      <a:pt x="1936" y="3154"/>
                      <a:pt x="1957" y="3132"/>
                    </a:cubicBezTo>
                    <a:cubicBezTo>
                      <a:pt x="2044" y="2784"/>
                      <a:pt x="2044" y="2393"/>
                      <a:pt x="2131" y="2045"/>
                    </a:cubicBezTo>
                    <a:cubicBezTo>
                      <a:pt x="2305" y="1958"/>
                      <a:pt x="2436" y="1914"/>
                      <a:pt x="2610" y="1827"/>
                    </a:cubicBezTo>
                    <a:cubicBezTo>
                      <a:pt x="2697" y="1784"/>
                      <a:pt x="2784" y="1740"/>
                      <a:pt x="2827" y="1697"/>
                    </a:cubicBezTo>
                    <a:cubicBezTo>
                      <a:pt x="2914" y="1697"/>
                      <a:pt x="3001" y="1653"/>
                      <a:pt x="3045" y="1610"/>
                    </a:cubicBezTo>
                    <a:cubicBezTo>
                      <a:pt x="3088" y="1610"/>
                      <a:pt x="3132" y="1566"/>
                      <a:pt x="3088" y="1523"/>
                    </a:cubicBezTo>
                    <a:cubicBezTo>
                      <a:pt x="2784" y="1349"/>
                      <a:pt x="2479" y="1175"/>
                      <a:pt x="2218" y="1045"/>
                    </a:cubicBezTo>
                    <a:cubicBezTo>
                      <a:pt x="2088" y="697"/>
                      <a:pt x="2088" y="349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15"/>
              <p:cNvSpPr/>
              <p:nvPr/>
            </p:nvSpPr>
            <p:spPr>
              <a:xfrm>
                <a:off x="3136634" y="429660"/>
                <a:ext cx="76993" cy="78591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198" extrusionOk="0">
                    <a:moveTo>
                      <a:pt x="2045" y="1"/>
                    </a:moveTo>
                    <a:cubicBezTo>
                      <a:pt x="1784" y="218"/>
                      <a:pt x="1523" y="479"/>
                      <a:pt x="1262" y="740"/>
                    </a:cubicBezTo>
                    <a:cubicBezTo>
                      <a:pt x="958" y="610"/>
                      <a:pt x="610" y="566"/>
                      <a:pt x="305" y="479"/>
                    </a:cubicBezTo>
                    <a:cubicBezTo>
                      <a:pt x="218" y="479"/>
                      <a:pt x="218" y="566"/>
                      <a:pt x="262" y="566"/>
                    </a:cubicBezTo>
                    <a:cubicBezTo>
                      <a:pt x="262" y="653"/>
                      <a:pt x="305" y="697"/>
                      <a:pt x="349" y="784"/>
                    </a:cubicBezTo>
                    <a:cubicBezTo>
                      <a:pt x="392" y="827"/>
                      <a:pt x="392" y="914"/>
                      <a:pt x="436" y="1001"/>
                    </a:cubicBezTo>
                    <a:cubicBezTo>
                      <a:pt x="479" y="1175"/>
                      <a:pt x="566" y="1349"/>
                      <a:pt x="653" y="1523"/>
                    </a:cubicBezTo>
                    <a:cubicBezTo>
                      <a:pt x="479" y="1827"/>
                      <a:pt x="218" y="2088"/>
                      <a:pt x="88" y="2393"/>
                    </a:cubicBezTo>
                    <a:cubicBezTo>
                      <a:pt x="1" y="2480"/>
                      <a:pt x="44" y="2480"/>
                      <a:pt x="88" y="2480"/>
                    </a:cubicBezTo>
                    <a:cubicBezTo>
                      <a:pt x="436" y="2436"/>
                      <a:pt x="784" y="2349"/>
                      <a:pt x="1175" y="2349"/>
                    </a:cubicBezTo>
                    <a:cubicBezTo>
                      <a:pt x="1436" y="2610"/>
                      <a:pt x="1654" y="2871"/>
                      <a:pt x="1871" y="3132"/>
                    </a:cubicBezTo>
                    <a:cubicBezTo>
                      <a:pt x="1871" y="3176"/>
                      <a:pt x="1893" y="3198"/>
                      <a:pt x="1915" y="3198"/>
                    </a:cubicBezTo>
                    <a:cubicBezTo>
                      <a:pt x="1936" y="3198"/>
                      <a:pt x="1958" y="3176"/>
                      <a:pt x="1958" y="3132"/>
                    </a:cubicBezTo>
                    <a:cubicBezTo>
                      <a:pt x="2045" y="2784"/>
                      <a:pt x="2089" y="2436"/>
                      <a:pt x="2132" y="2088"/>
                    </a:cubicBezTo>
                    <a:cubicBezTo>
                      <a:pt x="2306" y="2045"/>
                      <a:pt x="2480" y="1958"/>
                      <a:pt x="2611" y="1871"/>
                    </a:cubicBezTo>
                    <a:lnTo>
                      <a:pt x="2871" y="1740"/>
                    </a:lnTo>
                    <a:cubicBezTo>
                      <a:pt x="2915" y="1740"/>
                      <a:pt x="3002" y="1697"/>
                      <a:pt x="3045" y="1654"/>
                    </a:cubicBezTo>
                    <a:cubicBezTo>
                      <a:pt x="3089" y="1654"/>
                      <a:pt x="3132" y="1610"/>
                      <a:pt x="3089" y="1567"/>
                    </a:cubicBezTo>
                    <a:cubicBezTo>
                      <a:pt x="2784" y="1436"/>
                      <a:pt x="2524" y="1262"/>
                      <a:pt x="2219" y="1088"/>
                    </a:cubicBezTo>
                    <a:cubicBezTo>
                      <a:pt x="2176" y="740"/>
                      <a:pt x="2176" y="392"/>
                      <a:pt x="2089" y="44"/>
                    </a:cubicBezTo>
                    <a:cubicBezTo>
                      <a:pt x="2089" y="44"/>
                      <a:pt x="2089" y="44"/>
                      <a:pt x="2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15"/>
              <p:cNvSpPr/>
              <p:nvPr/>
            </p:nvSpPr>
            <p:spPr>
              <a:xfrm>
                <a:off x="2758277" y="1002823"/>
                <a:ext cx="74831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6" extrusionOk="0">
                    <a:moveTo>
                      <a:pt x="1202" y="1"/>
                    </a:moveTo>
                    <a:cubicBezTo>
                      <a:pt x="1186" y="1"/>
                      <a:pt x="1175" y="12"/>
                      <a:pt x="1175" y="34"/>
                    </a:cubicBezTo>
                    <a:cubicBezTo>
                      <a:pt x="1044" y="382"/>
                      <a:pt x="1044" y="729"/>
                      <a:pt x="1001" y="1121"/>
                    </a:cubicBezTo>
                    <a:cubicBezTo>
                      <a:pt x="827" y="1164"/>
                      <a:pt x="653" y="1251"/>
                      <a:pt x="479" y="1338"/>
                    </a:cubicBezTo>
                    <a:lnTo>
                      <a:pt x="261" y="1469"/>
                    </a:lnTo>
                    <a:cubicBezTo>
                      <a:pt x="174" y="1469"/>
                      <a:pt x="131" y="1512"/>
                      <a:pt x="44" y="1556"/>
                    </a:cubicBezTo>
                    <a:cubicBezTo>
                      <a:pt x="0" y="1556"/>
                      <a:pt x="0" y="1599"/>
                      <a:pt x="44" y="1599"/>
                    </a:cubicBezTo>
                    <a:cubicBezTo>
                      <a:pt x="305" y="1773"/>
                      <a:pt x="609" y="1947"/>
                      <a:pt x="914" y="2078"/>
                    </a:cubicBezTo>
                    <a:cubicBezTo>
                      <a:pt x="957" y="2426"/>
                      <a:pt x="957" y="2817"/>
                      <a:pt x="1001" y="3165"/>
                    </a:cubicBezTo>
                    <a:lnTo>
                      <a:pt x="1044" y="3165"/>
                    </a:lnTo>
                    <a:cubicBezTo>
                      <a:pt x="1349" y="2991"/>
                      <a:pt x="1610" y="2687"/>
                      <a:pt x="1871" y="2469"/>
                    </a:cubicBezTo>
                    <a:cubicBezTo>
                      <a:pt x="2175" y="2556"/>
                      <a:pt x="2479" y="2643"/>
                      <a:pt x="2827" y="2730"/>
                    </a:cubicBezTo>
                    <a:cubicBezTo>
                      <a:pt x="2871" y="2730"/>
                      <a:pt x="2871" y="2643"/>
                      <a:pt x="2871" y="2643"/>
                    </a:cubicBezTo>
                    <a:cubicBezTo>
                      <a:pt x="2827" y="2556"/>
                      <a:pt x="2784" y="2513"/>
                      <a:pt x="2784" y="2426"/>
                    </a:cubicBezTo>
                    <a:cubicBezTo>
                      <a:pt x="2740" y="2339"/>
                      <a:pt x="2697" y="2295"/>
                      <a:pt x="2653" y="2208"/>
                    </a:cubicBezTo>
                    <a:cubicBezTo>
                      <a:pt x="2610" y="2034"/>
                      <a:pt x="2523" y="1860"/>
                      <a:pt x="2436" y="1686"/>
                    </a:cubicBezTo>
                    <a:cubicBezTo>
                      <a:pt x="2653" y="1382"/>
                      <a:pt x="2871" y="1077"/>
                      <a:pt x="3045" y="729"/>
                    </a:cubicBezTo>
                    <a:cubicBezTo>
                      <a:pt x="3045" y="686"/>
                      <a:pt x="3001" y="686"/>
                      <a:pt x="3001" y="686"/>
                    </a:cubicBezTo>
                    <a:cubicBezTo>
                      <a:pt x="2610" y="729"/>
                      <a:pt x="2262" y="816"/>
                      <a:pt x="1914" y="860"/>
                    </a:cubicBezTo>
                    <a:cubicBezTo>
                      <a:pt x="1697" y="556"/>
                      <a:pt x="1479" y="295"/>
                      <a:pt x="1262" y="34"/>
                    </a:cubicBezTo>
                    <a:cubicBezTo>
                      <a:pt x="1240" y="12"/>
                      <a:pt x="1218" y="1"/>
                      <a:pt x="12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15"/>
              <p:cNvSpPr/>
              <p:nvPr/>
            </p:nvSpPr>
            <p:spPr>
              <a:xfrm>
                <a:off x="2834165" y="1197089"/>
                <a:ext cx="74831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3" extrusionOk="0">
                    <a:moveTo>
                      <a:pt x="1175" y="1"/>
                    </a:moveTo>
                    <a:cubicBezTo>
                      <a:pt x="1088" y="349"/>
                      <a:pt x="1044" y="697"/>
                      <a:pt x="1001" y="1088"/>
                    </a:cubicBezTo>
                    <a:cubicBezTo>
                      <a:pt x="827" y="1132"/>
                      <a:pt x="653" y="1219"/>
                      <a:pt x="479" y="1306"/>
                    </a:cubicBezTo>
                    <a:lnTo>
                      <a:pt x="261" y="1393"/>
                    </a:lnTo>
                    <a:cubicBezTo>
                      <a:pt x="174" y="1436"/>
                      <a:pt x="131" y="1436"/>
                      <a:pt x="44" y="1480"/>
                    </a:cubicBezTo>
                    <a:cubicBezTo>
                      <a:pt x="0" y="1480"/>
                      <a:pt x="0" y="1567"/>
                      <a:pt x="44" y="1567"/>
                    </a:cubicBezTo>
                    <a:cubicBezTo>
                      <a:pt x="305" y="1741"/>
                      <a:pt x="609" y="1915"/>
                      <a:pt x="914" y="2045"/>
                    </a:cubicBezTo>
                    <a:cubicBezTo>
                      <a:pt x="957" y="2393"/>
                      <a:pt x="957" y="2784"/>
                      <a:pt x="1044" y="3089"/>
                    </a:cubicBezTo>
                    <a:cubicBezTo>
                      <a:pt x="1001" y="3132"/>
                      <a:pt x="1001" y="3132"/>
                      <a:pt x="1044" y="3132"/>
                    </a:cubicBezTo>
                    <a:cubicBezTo>
                      <a:pt x="1349" y="2915"/>
                      <a:pt x="1610" y="2654"/>
                      <a:pt x="1871" y="2436"/>
                    </a:cubicBezTo>
                    <a:cubicBezTo>
                      <a:pt x="2175" y="2523"/>
                      <a:pt x="2523" y="2610"/>
                      <a:pt x="2827" y="2654"/>
                    </a:cubicBezTo>
                    <a:cubicBezTo>
                      <a:pt x="2836" y="2663"/>
                      <a:pt x="2845" y="2666"/>
                      <a:pt x="2853" y="2666"/>
                    </a:cubicBezTo>
                    <a:cubicBezTo>
                      <a:pt x="2885" y="2666"/>
                      <a:pt x="2906" y="2610"/>
                      <a:pt x="2871" y="2610"/>
                    </a:cubicBezTo>
                    <a:cubicBezTo>
                      <a:pt x="2827" y="2523"/>
                      <a:pt x="2827" y="2436"/>
                      <a:pt x="2784" y="2393"/>
                    </a:cubicBezTo>
                    <a:cubicBezTo>
                      <a:pt x="2740" y="2306"/>
                      <a:pt x="2697" y="2219"/>
                      <a:pt x="2653" y="2176"/>
                    </a:cubicBezTo>
                    <a:cubicBezTo>
                      <a:pt x="2610" y="2002"/>
                      <a:pt x="2566" y="1828"/>
                      <a:pt x="2479" y="1654"/>
                    </a:cubicBezTo>
                    <a:cubicBezTo>
                      <a:pt x="2653" y="1349"/>
                      <a:pt x="2871" y="1088"/>
                      <a:pt x="3045" y="740"/>
                    </a:cubicBezTo>
                    <a:cubicBezTo>
                      <a:pt x="3045" y="697"/>
                      <a:pt x="3001" y="697"/>
                      <a:pt x="2958" y="697"/>
                    </a:cubicBezTo>
                    <a:cubicBezTo>
                      <a:pt x="2610" y="740"/>
                      <a:pt x="2262" y="827"/>
                      <a:pt x="1914" y="827"/>
                    </a:cubicBezTo>
                    <a:cubicBezTo>
                      <a:pt x="1697" y="566"/>
                      <a:pt x="1479" y="305"/>
                      <a:pt x="1218" y="44"/>
                    </a:cubicBezTo>
                    <a:cubicBezTo>
                      <a:pt x="1218" y="1"/>
                      <a:pt x="1175" y="1"/>
                      <a:pt x="1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15"/>
              <p:cNvSpPr/>
              <p:nvPr/>
            </p:nvSpPr>
            <p:spPr>
              <a:xfrm>
                <a:off x="3021500" y="495939"/>
                <a:ext cx="101274" cy="52492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136" extrusionOk="0">
                    <a:moveTo>
                      <a:pt x="3990" y="0"/>
                    </a:moveTo>
                    <a:cubicBezTo>
                      <a:pt x="3338" y="174"/>
                      <a:pt x="2729" y="479"/>
                      <a:pt x="2163" y="827"/>
                    </a:cubicBezTo>
                    <a:cubicBezTo>
                      <a:pt x="1511" y="1131"/>
                      <a:pt x="815" y="1436"/>
                      <a:pt x="163" y="1740"/>
                    </a:cubicBezTo>
                    <a:cubicBezTo>
                      <a:pt x="0" y="1862"/>
                      <a:pt x="103" y="2136"/>
                      <a:pt x="259" y="2136"/>
                    </a:cubicBezTo>
                    <a:cubicBezTo>
                      <a:pt x="270" y="2136"/>
                      <a:pt x="282" y="2134"/>
                      <a:pt x="293" y="2132"/>
                    </a:cubicBezTo>
                    <a:cubicBezTo>
                      <a:pt x="989" y="1827"/>
                      <a:pt x="1641" y="1523"/>
                      <a:pt x="2337" y="1218"/>
                    </a:cubicBezTo>
                    <a:cubicBezTo>
                      <a:pt x="2946" y="957"/>
                      <a:pt x="3555" y="609"/>
                      <a:pt x="4077" y="131"/>
                    </a:cubicBezTo>
                    <a:cubicBezTo>
                      <a:pt x="4121" y="87"/>
                      <a:pt x="4034" y="0"/>
                      <a:pt x="39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15"/>
              <p:cNvSpPr/>
              <p:nvPr/>
            </p:nvSpPr>
            <p:spPr>
              <a:xfrm>
                <a:off x="2869184" y="599793"/>
                <a:ext cx="98300" cy="147819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015" extrusionOk="0">
                    <a:moveTo>
                      <a:pt x="3877" y="1"/>
                    </a:moveTo>
                    <a:cubicBezTo>
                      <a:pt x="3849" y="1"/>
                      <a:pt x="3820" y="11"/>
                      <a:pt x="3795" y="37"/>
                    </a:cubicBezTo>
                    <a:cubicBezTo>
                      <a:pt x="3142" y="863"/>
                      <a:pt x="2577" y="1776"/>
                      <a:pt x="2055" y="2733"/>
                    </a:cubicBezTo>
                    <a:cubicBezTo>
                      <a:pt x="1402" y="3734"/>
                      <a:pt x="750" y="4690"/>
                      <a:pt x="98" y="5691"/>
                    </a:cubicBezTo>
                    <a:cubicBezTo>
                      <a:pt x="0" y="5853"/>
                      <a:pt x="169" y="6015"/>
                      <a:pt x="315" y="6015"/>
                    </a:cubicBezTo>
                    <a:cubicBezTo>
                      <a:pt x="365" y="6015"/>
                      <a:pt x="412" y="5996"/>
                      <a:pt x="446" y="5952"/>
                    </a:cubicBezTo>
                    <a:cubicBezTo>
                      <a:pt x="1098" y="4951"/>
                      <a:pt x="1750" y="3951"/>
                      <a:pt x="2359" y="2994"/>
                    </a:cubicBezTo>
                    <a:cubicBezTo>
                      <a:pt x="3012" y="2081"/>
                      <a:pt x="3534" y="1124"/>
                      <a:pt x="3969" y="124"/>
                    </a:cubicBezTo>
                    <a:cubicBezTo>
                      <a:pt x="3999" y="62"/>
                      <a:pt x="3943" y="1"/>
                      <a:pt x="38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15"/>
              <p:cNvSpPr/>
              <p:nvPr/>
            </p:nvSpPr>
            <p:spPr>
              <a:xfrm>
                <a:off x="2874345" y="809860"/>
                <a:ext cx="153913" cy="6062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2467" extrusionOk="0">
                    <a:moveTo>
                      <a:pt x="335" y="1"/>
                    </a:moveTo>
                    <a:cubicBezTo>
                      <a:pt x="118" y="1"/>
                      <a:pt x="0" y="326"/>
                      <a:pt x="236" y="405"/>
                    </a:cubicBezTo>
                    <a:cubicBezTo>
                      <a:pt x="2106" y="1231"/>
                      <a:pt x="4106" y="1927"/>
                      <a:pt x="6107" y="2449"/>
                    </a:cubicBezTo>
                    <a:cubicBezTo>
                      <a:pt x="6125" y="2461"/>
                      <a:pt x="6142" y="2466"/>
                      <a:pt x="6156" y="2466"/>
                    </a:cubicBezTo>
                    <a:cubicBezTo>
                      <a:pt x="6246" y="2466"/>
                      <a:pt x="6263" y="2263"/>
                      <a:pt x="6151" y="2188"/>
                    </a:cubicBezTo>
                    <a:cubicBezTo>
                      <a:pt x="4324" y="1362"/>
                      <a:pt x="2280" y="796"/>
                      <a:pt x="410" y="13"/>
                    </a:cubicBezTo>
                    <a:cubicBezTo>
                      <a:pt x="384" y="5"/>
                      <a:pt x="359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15"/>
              <p:cNvSpPr/>
              <p:nvPr/>
            </p:nvSpPr>
            <p:spPr>
              <a:xfrm>
                <a:off x="2808509" y="827382"/>
                <a:ext cx="21405" cy="17617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169" extrusionOk="0">
                    <a:moveTo>
                      <a:pt x="745" y="1"/>
                    </a:moveTo>
                    <a:cubicBezTo>
                      <a:pt x="710" y="1"/>
                      <a:pt x="673" y="24"/>
                      <a:pt x="653" y="83"/>
                    </a:cubicBezTo>
                    <a:cubicBezTo>
                      <a:pt x="435" y="1127"/>
                      <a:pt x="305" y="2171"/>
                      <a:pt x="305" y="3258"/>
                    </a:cubicBezTo>
                    <a:cubicBezTo>
                      <a:pt x="174" y="4476"/>
                      <a:pt x="131" y="5737"/>
                      <a:pt x="1" y="6955"/>
                    </a:cubicBezTo>
                    <a:cubicBezTo>
                      <a:pt x="1" y="7085"/>
                      <a:pt x="124" y="7168"/>
                      <a:pt x="233" y="7168"/>
                    </a:cubicBezTo>
                    <a:cubicBezTo>
                      <a:pt x="307" y="7168"/>
                      <a:pt x="374" y="7130"/>
                      <a:pt x="392" y="7042"/>
                    </a:cubicBezTo>
                    <a:cubicBezTo>
                      <a:pt x="479" y="5824"/>
                      <a:pt x="609" y="4650"/>
                      <a:pt x="696" y="3476"/>
                    </a:cubicBezTo>
                    <a:cubicBezTo>
                      <a:pt x="827" y="2345"/>
                      <a:pt x="870" y="1214"/>
                      <a:pt x="827" y="83"/>
                    </a:cubicBezTo>
                    <a:cubicBezTo>
                      <a:pt x="827" y="35"/>
                      <a:pt x="788" y="1"/>
                      <a:pt x="7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15"/>
              <p:cNvSpPr/>
              <p:nvPr/>
            </p:nvSpPr>
            <p:spPr>
              <a:xfrm>
                <a:off x="2809590" y="1079792"/>
                <a:ext cx="39148" cy="120737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4913" extrusionOk="0">
                    <a:moveTo>
                      <a:pt x="87" y="0"/>
                    </a:moveTo>
                    <a:cubicBezTo>
                      <a:pt x="54" y="0"/>
                      <a:pt x="22" y="11"/>
                      <a:pt x="0" y="33"/>
                    </a:cubicBezTo>
                    <a:cubicBezTo>
                      <a:pt x="130" y="1686"/>
                      <a:pt x="565" y="3339"/>
                      <a:pt x="1261" y="4817"/>
                    </a:cubicBezTo>
                    <a:cubicBezTo>
                      <a:pt x="1295" y="4884"/>
                      <a:pt x="1353" y="4912"/>
                      <a:pt x="1410" y="4912"/>
                    </a:cubicBezTo>
                    <a:cubicBezTo>
                      <a:pt x="1503" y="4912"/>
                      <a:pt x="1593" y="4838"/>
                      <a:pt x="1566" y="4730"/>
                    </a:cubicBezTo>
                    <a:cubicBezTo>
                      <a:pt x="1348" y="3991"/>
                      <a:pt x="1087" y="3252"/>
                      <a:pt x="870" y="2512"/>
                    </a:cubicBezTo>
                    <a:cubicBezTo>
                      <a:pt x="609" y="1686"/>
                      <a:pt x="478" y="859"/>
                      <a:pt x="174" y="33"/>
                    </a:cubicBezTo>
                    <a:cubicBezTo>
                      <a:pt x="152" y="11"/>
                      <a:pt x="120" y="0"/>
                      <a:pt x="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15"/>
              <p:cNvSpPr/>
              <p:nvPr/>
            </p:nvSpPr>
            <p:spPr>
              <a:xfrm>
                <a:off x="2560547" y="687256"/>
                <a:ext cx="245013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9970" h="4162" extrusionOk="0">
                    <a:moveTo>
                      <a:pt x="218" y="1"/>
                    </a:moveTo>
                    <a:cubicBezTo>
                      <a:pt x="87" y="1"/>
                      <a:pt x="0" y="218"/>
                      <a:pt x="174" y="262"/>
                    </a:cubicBezTo>
                    <a:cubicBezTo>
                      <a:pt x="1740" y="783"/>
                      <a:pt x="3306" y="1305"/>
                      <a:pt x="4828" y="1958"/>
                    </a:cubicBezTo>
                    <a:cubicBezTo>
                      <a:pt x="6350" y="2610"/>
                      <a:pt x="8003" y="3393"/>
                      <a:pt x="9612" y="4132"/>
                    </a:cubicBezTo>
                    <a:cubicBezTo>
                      <a:pt x="9646" y="4153"/>
                      <a:pt x="9678" y="4161"/>
                      <a:pt x="9709" y="4161"/>
                    </a:cubicBezTo>
                    <a:cubicBezTo>
                      <a:pt x="9874" y="4161"/>
                      <a:pt x="9970" y="3902"/>
                      <a:pt x="9786" y="3828"/>
                    </a:cubicBezTo>
                    <a:cubicBezTo>
                      <a:pt x="8177" y="3045"/>
                      <a:pt x="6568" y="2349"/>
                      <a:pt x="4958" y="1653"/>
                    </a:cubicBezTo>
                    <a:cubicBezTo>
                      <a:pt x="3436" y="957"/>
                      <a:pt x="1827" y="392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0" name="Google Shape;2190;p15"/>
            <p:cNvGrpSpPr/>
            <p:nvPr/>
          </p:nvGrpSpPr>
          <p:grpSpPr>
            <a:xfrm flipH="1">
              <a:off x="247615" y="230985"/>
              <a:ext cx="1169156" cy="617029"/>
              <a:chOff x="570341" y="2399273"/>
              <a:chExt cx="1169156" cy="617029"/>
            </a:xfrm>
          </p:grpSpPr>
          <p:grpSp>
            <p:nvGrpSpPr>
              <p:cNvPr id="2191" name="Google Shape;2191;p15"/>
              <p:cNvGrpSpPr/>
              <p:nvPr/>
            </p:nvGrpSpPr>
            <p:grpSpPr>
              <a:xfrm>
                <a:off x="1120993" y="2399273"/>
                <a:ext cx="618504" cy="617029"/>
                <a:chOff x="1120993" y="2399273"/>
                <a:chExt cx="618504" cy="617029"/>
              </a:xfrm>
            </p:grpSpPr>
            <p:sp>
              <p:nvSpPr>
                <p:cNvPr id="2192" name="Google Shape;2192;p15"/>
                <p:cNvSpPr/>
                <p:nvPr/>
              </p:nvSpPr>
              <p:spPr>
                <a:xfrm>
                  <a:off x="1317470" y="2602312"/>
                  <a:ext cx="241597" cy="218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1" h="8891" extrusionOk="0">
                      <a:moveTo>
                        <a:pt x="4721" y="1"/>
                      </a:moveTo>
                      <a:cubicBezTo>
                        <a:pt x="3795" y="1"/>
                        <a:pt x="2889" y="357"/>
                        <a:pt x="2045" y="840"/>
                      </a:cubicBezTo>
                      <a:cubicBezTo>
                        <a:pt x="2045" y="840"/>
                        <a:pt x="2001" y="883"/>
                        <a:pt x="2001" y="883"/>
                      </a:cubicBezTo>
                      <a:cubicBezTo>
                        <a:pt x="1740" y="1057"/>
                        <a:pt x="1523" y="1231"/>
                        <a:pt x="1305" y="1449"/>
                      </a:cubicBezTo>
                      <a:cubicBezTo>
                        <a:pt x="435" y="2405"/>
                        <a:pt x="1" y="3710"/>
                        <a:pt x="88" y="5059"/>
                      </a:cubicBezTo>
                      <a:cubicBezTo>
                        <a:pt x="241" y="7245"/>
                        <a:pt x="2086" y="8890"/>
                        <a:pt x="4190" y="8890"/>
                      </a:cubicBezTo>
                      <a:cubicBezTo>
                        <a:pt x="4472" y="8890"/>
                        <a:pt x="4758" y="8861"/>
                        <a:pt x="5046" y="8799"/>
                      </a:cubicBezTo>
                      <a:cubicBezTo>
                        <a:pt x="7829" y="8147"/>
                        <a:pt x="9830" y="6233"/>
                        <a:pt x="8873" y="3232"/>
                      </a:cubicBezTo>
                      <a:cubicBezTo>
                        <a:pt x="8351" y="1884"/>
                        <a:pt x="7307" y="796"/>
                        <a:pt x="5959" y="231"/>
                      </a:cubicBezTo>
                      <a:cubicBezTo>
                        <a:pt x="5545" y="71"/>
                        <a:pt x="5131" y="1"/>
                        <a:pt x="472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2193;p15"/>
                <p:cNvSpPr/>
                <p:nvPr/>
              </p:nvSpPr>
              <p:spPr>
                <a:xfrm>
                  <a:off x="1379473" y="2399273"/>
                  <a:ext cx="88544" cy="175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3" h="7139" extrusionOk="0">
                      <a:moveTo>
                        <a:pt x="3523" y="0"/>
                      </a:moveTo>
                      <a:cubicBezTo>
                        <a:pt x="3510" y="0"/>
                        <a:pt x="3496" y="4"/>
                        <a:pt x="3480" y="12"/>
                      </a:cubicBezTo>
                      <a:cubicBezTo>
                        <a:pt x="2262" y="316"/>
                        <a:pt x="1305" y="1099"/>
                        <a:pt x="740" y="2230"/>
                      </a:cubicBezTo>
                      <a:cubicBezTo>
                        <a:pt x="0" y="3926"/>
                        <a:pt x="1609" y="5057"/>
                        <a:pt x="1305" y="6753"/>
                      </a:cubicBezTo>
                      <a:cubicBezTo>
                        <a:pt x="1254" y="6983"/>
                        <a:pt x="1444" y="7138"/>
                        <a:pt x="1626" y="7138"/>
                      </a:cubicBezTo>
                      <a:cubicBezTo>
                        <a:pt x="1754" y="7138"/>
                        <a:pt x="1878" y="7063"/>
                        <a:pt x="1914" y="6884"/>
                      </a:cubicBezTo>
                      <a:cubicBezTo>
                        <a:pt x="2175" y="5579"/>
                        <a:pt x="1566" y="4883"/>
                        <a:pt x="1261" y="3709"/>
                      </a:cubicBezTo>
                      <a:cubicBezTo>
                        <a:pt x="783" y="1882"/>
                        <a:pt x="2479" y="1186"/>
                        <a:pt x="3567" y="142"/>
                      </a:cubicBezTo>
                      <a:cubicBezTo>
                        <a:pt x="3602" y="71"/>
                        <a:pt x="3580" y="0"/>
                        <a:pt x="35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" name="Google Shape;2194;p15"/>
                <p:cNvSpPr/>
                <p:nvPr/>
              </p:nvSpPr>
              <p:spPr>
                <a:xfrm>
                  <a:off x="1391219" y="2840517"/>
                  <a:ext cx="89822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" h="7153" extrusionOk="0">
                      <a:moveTo>
                        <a:pt x="2035" y="0"/>
                      </a:moveTo>
                      <a:cubicBezTo>
                        <a:pt x="1905" y="0"/>
                        <a:pt x="1777" y="73"/>
                        <a:pt x="1740" y="237"/>
                      </a:cubicBezTo>
                      <a:cubicBezTo>
                        <a:pt x="1479" y="1542"/>
                        <a:pt x="2088" y="2237"/>
                        <a:pt x="2393" y="3412"/>
                      </a:cubicBezTo>
                      <a:cubicBezTo>
                        <a:pt x="2871" y="5282"/>
                        <a:pt x="1175" y="5934"/>
                        <a:pt x="88" y="6978"/>
                      </a:cubicBezTo>
                      <a:cubicBezTo>
                        <a:pt x="1" y="7065"/>
                        <a:pt x="88" y="7152"/>
                        <a:pt x="175" y="7152"/>
                      </a:cubicBezTo>
                      <a:cubicBezTo>
                        <a:pt x="1349" y="6848"/>
                        <a:pt x="2349" y="6021"/>
                        <a:pt x="2915" y="4891"/>
                      </a:cubicBezTo>
                      <a:cubicBezTo>
                        <a:pt x="3654" y="3194"/>
                        <a:pt x="2045" y="2063"/>
                        <a:pt x="2349" y="367"/>
                      </a:cubicBezTo>
                      <a:cubicBezTo>
                        <a:pt x="2400" y="140"/>
                        <a:pt x="2215" y="0"/>
                        <a:pt x="20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" name="Google Shape;2195;p15"/>
                <p:cNvSpPr/>
                <p:nvPr/>
              </p:nvSpPr>
              <p:spPr>
                <a:xfrm>
                  <a:off x="1218064" y="2462799"/>
                  <a:ext cx="114986" cy="16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6555" extrusionOk="0">
                      <a:moveTo>
                        <a:pt x="841" y="1"/>
                      </a:moveTo>
                      <a:cubicBezTo>
                        <a:pt x="799" y="1"/>
                        <a:pt x="758" y="25"/>
                        <a:pt x="740" y="80"/>
                      </a:cubicBezTo>
                      <a:cubicBezTo>
                        <a:pt x="131" y="1167"/>
                        <a:pt x="1" y="2428"/>
                        <a:pt x="392" y="3603"/>
                      </a:cubicBezTo>
                      <a:cubicBezTo>
                        <a:pt x="1088" y="5299"/>
                        <a:pt x="3002" y="4994"/>
                        <a:pt x="4002" y="6430"/>
                      </a:cubicBezTo>
                      <a:cubicBezTo>
                        <a:pt x="4065" y="6518"/>
                        <a:pt x="4153" y="6555"/>
                        <a:pt x="4241" y="6555"/>
                      </a:cubicBezTo>
                      <a:cubicBezTo>
                        <a:pt x="4459" y="6555"/>
                        <a:pt x="4679" y="6329"/>
                        <a:pt x="4524" y="6082"/>
                      </a:cubicBezTo>
                      <a:cubicBezTo>
                        <a:pt x="3785" y="4994"/>
                        <a:pt x="2915" y="4907"/>
                        <a:pt x="1827" y="4255"/>
                      </a:cubicBezTo>
                      <a:cubicBezTo>
                        <a:pt x="175" y="3298"/>
                        <a:pt x="914" y="1645"/>
                        <a:pt x="958" y="123"/>
                      </a:cubicBezTo>
                      <a:cubicBezTo>
                        <a:pt x="958" y="47"/>
                        <a:pt x="899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2196;p15"/>
                <p:cNvSpPr/>
                <p:nvPr/>
              </p:nvSpPr>
              <p:spPr>
                <a:xfrm>
                  <a:off x="1527488" y="2791441"/>
                  <a:ext cx="114937" cy="15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" h="6501" extrusionOk="0">
                      <a:moveTo>
                        <a:pt x="428" y="1"/>
                      </a:moveTo>
                      <a:cubicBezTo>
                        <a:pt x="213" y="1"/>
                        <a:pt x="0" y="236"/>
                        <a:pt x="153" y="451"/>
                      </a:cubicBezTo>
                      <a:cubicBezTo>
                        <a:pt x="893" y="1538"/>
                        <a:pt x="1762" y="1625"/>
                        <a:pt x="2850" y="2277"/>
                      </a:cubicBezTo>
                      <a:cubicBezTo>
                        <a:pt x="4503" y="3234"/>
                        <a:pt x="3763" y="4887"/>
                        <a:pt x="3720" y="6409"/>
                      </a:cubicBezTo>
                      <a:cubicBezTo>
                        <a:pt x="3720" y="6463"/>
                        <a:pt x="3786" y="6500"/>
                        <a:pt x="3847" y="6500"/>
                      </a:cubicBezTo>
                      <a:cubicBezTo>
                        <a:pt x="3885" y="6500"/>
                        <a:pt x="3920" y="6486"/>
                        <a:pt x="3937" y="6453"/>
                      </a:cubicBezTo>
                      <a:cubicBezTo>
                        <a:pt x="4546" y="5409"/>
                        <a:pt x="4676" y="4104"/>
                        <a:pt x="4285" y="2930"/>
                      </a:cubicBezTo>
                      <a:cubicBezTo>
                        <a:pt x="3589" y="1233"/>
                        <a:pt x="1675" y="1538"/>
                        <a:pt x="675" y="146"/>
                      </a:cubicBezTo>
                      <a:cubicBezTo>
                        <a:pt x="611" y="43"/>
                        <a:pt x="519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" name="Google Shape;2197;p15"/>
                <p:cNvSpPr/>
                <p:nvPr/>
              </p:nvSpPr>
              <p:spPr>
                <a:xfrm>
                  <a:off x="1120993" y="2669672"/>
                  <a:ext cx="180135" cy="74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0" h="3041" extrusionOk="0">
                      <a:moveTo>
                        <a:pt x="159" y="1"/>
                      </a:moveTo>
                      <a:cubicBezTo>
                        <a:pt x="81" y="1"/>
                        <a:pt x="1" y="72"/>
                        <a:pt x="36" y="143"/>
                      </a:cubicBezTo>
                      <a:cubicBezTo>
                        <a:pt x="341" y="1317"/>
                        <a:pt x="1167" y="2318"/>
                        <a:pt x="2254" y="2839"/>
                      </a:cubicBezTo>
                      <a:cubicBezTo>
                        <a:pt x="2585" y="2983"/>
                        <a:pt x="2895" y="3040"/>
                        <a:pt x="3193" y="3040"/>
                      </a:cubicBezTo>
                      <a:cubicBezTo>
                        <a:pt x="4288" y="3040"/>
                        <a:pt x="5215" y="2278"/>
                        <a:pt x="6340" y="2278"/>
                      </a:cubicBezTo>
                      <a:cubicBezTo>
                        <a:pt x="6482" y="2278"/>
                        <a:pt x="6628" y="2290"/>
                        <a:pt x="6778" y="2318"/>
                      </a:cubicBezTo>
                      <a:cubicBezTo>
                        <a:pt x="6793" y="2319"/>
                        <a:pt x="6807" y="2320"/>
                        <a:pt x="6822" y="2320"/>
                      </a:cubicBezTo>
                      <a:cubicBezTo>
                        <a:pt x="7221" y="2320"/>
                        <a:pt x="7330" y="1751"/>
                        <a:pt x="6952" y="1709"/>
                      </a:cubicBezTo>
                      <a:cubicBezTo>
                        <a:pt x="6730" y="1664"/>
                        <a:pt x="6524" y="1645"/>
                        <a:pt x="6329" y="1645"/>
                      </a:cubicBezTo>
                      <a:cubicBezTo>
                        <a:pt x="5382" y="1645"/>
                        <a:pt x="4708" y="2101"/>
                        <a:pt x="3733" y="2318"/>
                      </a:cubicBezTo>
                      <a:cubicBezTo>
                        <a:pt x="3516" y="2375"/>
                        <a:pt x="3315" y="2401"/>
                        <a:pt x="3128" y="2401"/>
                      </a:cubicBezTo>
                      <a:cubicBezTo>
                        <a:pt x="1746" y="2401"/>
                        <a:pt x="1130" y="970"/>
                        <a:pt x="210" y="12"/>
                      </a:cubicBezTo>
                      <a:cubicBezTo>
                        <a:pt x="194" y="4"/>
                        <a:pt x="177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" name="Google Shape;2198;p15"/>
                <p:cNvSpPr/>
                <p:nvPr/>
              </p:nvSpPr>
              <p:spPr>
                <a:xfrm>
                  <a:off x="1559902" y="2670483"/>
                  <a:ext cx="179594" cy="74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8" h="3036" extrusionOk="0">
                      <a:moveTo>
                        <a:pt x="4135" y="1"/>
                      </a:moveTo>
                      <a:cubicBezTo>
                        <a:pt x="3029" y="1"/>
                        <a:pt x="2095" y="801"/>
                        <a:pt x="957" y="801"/>
                      </a:cubicBezTo>
                      <a:cubicBezTo>
                        <a:pt x="818" y="801"/>
                        <a:pt x="676" y="789"/>
                        <a:pt x="530" y="762"/>
                      </a:cubicBezTo>
                      <a:cubicBezTo>
                        <a:pt x="491" y="751"/>
                        <a:pt x="454" y="745"/>
                        <a:pt x="420" y="745"/>
                      </a:cubicBezTo>
                      <a:cubicBezTo>
                        <a:pt x="76" y="745"/>
                        <a:pt x="0" y="1292"/>
                        <a:pt x="356" y="1371"/>
                      </a:cubicBezTo>
                      <a:cubicBezTo>
                        <a:pt x="577" y="1415"/>
                        <a:pt x="781" y="1435"/>
                        <a:pt x="972" y="1435"/>
                      </a:cubicBezTo>
                      <a:cubicBezTo>
                        <a:pt x="1912" y="1435"/>
                        <a:pt x="2563" y="972"/>
                        <a:pt x="3575" y="719"/>
                      </a:cubicBezTo>
                      <a:cubicBezTo>
                        <a:pt x="3792" y="662"/>
                        <a:pt x="3993" y="636"/>
                        <a:pt x="4180" y="636"/>
                      </a:cubicBezTo>
                      <a:cubicBezTo>
                        <a:pt x="5563" y="636"/>
                        <a:pt x="6178" y="2066"/>
                        <a:pt x="7098" y="3024"/>
                      </a:cubicBezTo>
                      <a:cubicBezTo>
                        <a:pt x="7115" y="3032"/>
                        <a:pt x="7133" y="3036"/>
                        <a:pt x="7151" y="3036"/>
                      </a:cubicBezTo>
                      <a:cubicBezTo>
                        <a:pt x="7228" y="3036"/>
                        <a:pt x="7307" y="2972"/>
                        <a:pt x="7272" y="2937"/>
                      </a:cubicBezTo>
                      <a:cubicBezTo>
                        <a:pt x="6967" y="1719"/>
                        <a:pt x="6141" y="719"/>
                        <a:pt x="5054" y="197"/>
                      </a:cubicBezTo>
                      <a:cubicBezTo>
                        <a:pt x="4731" y="56"/>
                        <a:pt x="4427" y="1"/>
                        <a:pt x="41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15"/>
                <p:cNvSpPr/>
                <p:nvPr/>
              </p:nvSpPr>
              <p:spPr>
                <a:xfrm>
                  <a:off x="1184937" y="2806653"/>
                  <a:ext cx="165414" cy="109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1" h="4445" extrusionOk="0">
                      <a:moveTo>
                        <a:pt x="6250" y="0"/>
                      </a:moveTo>
                      <a:cubicBezTo>
                        <a:pt x="6198" y="0"/>
                        <a:pt x="6144" y="15"/>
                        <a:pt x="6089" y="49"/>
                      </a:cubicBezTo>
                      <a:cubicBezTo>
                        <a:pt x="5002" y="788"/>
                        <a:pt x="4915" y="1702"/>
                        <a:pt x="4306" y="2789"/>
                      </a:cubicBezTo>
                      <a:cubicBezTo>
                        <a:pt x="3786" y="3648"/>
                        <a:pt x="3101" y="3861"/>
                        <a:pt x="2350" y="3861"/>
                      </a:cubicBezTo>
                      <a:cubicBezTo>
                        <a:pt x="1656" y="3861"/>
                        <a:pt x="905" y="3680"/>
                        <a:pt x="174" y="3659"/>
                      </a:cubicBezTo>
                      <a:cubicBezTo>
                        <a:pt x="44" y="3659"/>
                        <a:pt x="0" y="3789"/>
                        <a:pt x="131" y="3833"/>
                      </a:cubicBezTo>
                      <a:cubicBezTo>
                        <a:pt x="783" y="4241"/>
                        <a:pt x="1521" y="4445"/>
                        <a:pt x="2269" y="4445"/>
                      </a:cubicBezTo>
                      <a:cubicBezTo>
                        <a:pt x="2717" y="4445"/>
                        <a:pt x="3170" y="4371"/>
                        <a:pt x="3610" y="4224"/>
                      </a:cubicBezTo>
                      <a:cubicBezTo>
                        <a:pt x="5350" y="3528"/>
                        <a:pt x="5046" y="1615"/>
                        <a:pt x="6437" y="614"/>
                      </a:cubicBezTo>
                      <a:cubicBezTo>
                        <a:pt x="6731" y="431"/>
                        <a:pt x="6529" y="0"/>
                        <a:pt x="62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2200;p15"/>
                <p:cNvSpPr/>
                <p:nvPr/>
              </p:nvSpPr>
              <p:spPr>
                <a:xfrm>
                  <a:off x="1510212" y="2499146"/>
                  <a:ext cx="164284" cy="109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5" h="4438" extrusionOk="0">
                      <a:moveTo>
                        <a:pt x="4496" y="0"/>
                      </a:moveTo>
                      <a:cubicBezTo>
                        <a:pt x="4027" y="0"/>
                        <a:pt x="3559" y="84"/>
                        <a:pt x="3118" y="253"/>
                      </a:cubicBezTo>
                      <a:cubicBezTo>
                        <a:pt x="1378" y="906"/>
                        <a:pt x="1683" y="2863"/>
                        <a:pt x="291" y="3820"/>
                      </a:cubicBezTo>
                      <a:cubicBezTo>
                        <a:pt x="0" y="4038"/>
                        <a:pt x="195" y="4437"/>
                        <a:pt x="469" y="4437"/>
                      </a:cubicBezTo>
                      <a:cubicBezTo>
                        <a:pt x="523" y="4437"/>
                        <a:pt x="581" y="4421"/>
                        <a:pt x="639" y="4385"/>
                      </a:cubicBezTo>
                      <a:cubicBezTo>
                        <a:pt x="1726" y="3646"/>
                        <a:pt x="1813" y="2733"/>
                        <a:pt x="2422" y="1645"/>
                      </a:cubicBezTo>
                      <a:cubicBezTo>
                        <a:pt x="2943" y="807"/>
                        <a:pt x="3630" y="606"/>
                        <a:pt x="4383" y="606"/>
                      </a:cubicBezTo>
                      <a:cubicBezTo>
                        <a:pt x="5076" y="606"/>
                        <a:pt x="5825" y="775"/>
                        <a:pt x="6554" y="775"/>
                      </a:cubicBezTo>
                      <a:cubicBezTo>
                        <a:pt x="6641" y="775"/>
                        <a:pt x="6684" y="645"/>
                        <a:pt x="6597" y="601"/>
                      </a:cubicBezTo>
                      <a:cubicBezTo>
                        <a:pt x="5961" y="204"/>
                        <a:pt x="5228" y="0"/>
                        <a:pt x="44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2201;p15"/>
                <p:cNvSpPr/>
                <p:nvPr/>
              </p:nvSpPr>
              <p:spPr>
                <a:xfrm>
                  <a:off x="1303585" y="2407825"/>
                  <a:ext cx="71169" cy="180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" h="7363" extrusionOk="0">
                      <a:moveTo>
                        <a:pt x="1791" y="0"/>
                      </a:moveTo>
                      <a:cubicBezTo>
                        <a:pt x="1773" y="0"/>
                        <a:pt x="1756" y="4"/>
                        <a:pt x="1740" y="12"/>
                      </a:cubicBezTo>
                      <a:cubicBezTo>
                        <a:pt x="740" y="751"/>
                        <a:pt x="131" y="1882"/>
                        <a:pt x="44" y="3100"/>
                      </a:cubicBezTo>
                      <a:cubicBezTo>
                        <a:pt x="0" y="4970"/>
                        <a:pt x="1914" y="5448"/>
                        <a:pt x="2262" y="7144"/>
                      </a:cubicBezTo>
                      <a:cubicBezTo>
                        <a:pt x="2299" y="7293"/>
                        <a:pt x="2424" y="7362"/>
                        <a:pt x="2551" y="7362"/>
                      </a:cubicBezTo>
                      <a:cubicBezTo>
                        <a:pt x="2721" y="7362"/>
                        <a:pt x="2896" y="7238"/>
                        <a:pt x="2871" y="7014"/>
                      </a:cubicBezTo>
                      <a:cubicBezTo>
                        <a:pt x="2653" y="5709"/>
                        <a:pt x="1783" y="5274"/>
                        <a:pt x="1087" y="4317"/>
                      </a:cubicBezTo>
                      <a:cubicBezTo>
                        <a:pt x="0" y="2752"/>
                        <a:pt x="1305" y="1534"/>
                        <a:pt x="1914" y="142"/>
                      </a:cubicBezTo>
                      <a:cubicBezTo>
                        <a:pt x="1949" y="71"/>
                        <a:pt x="1869" y="0"/>
                        <a:pt x="17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2202;p15"/>
                <p:cNvSpPr/>
                <p:nvPr/>
              </p:nvSpPr>
              <p:spPr>
                <a:xfrm>
                  <a:off x="1485170" y="2826190"/>
                  <a:ext cx="71759" cy="180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" h="7356" extrusionOk="0">
                      <a:moveTo>
                        <a:pt x="338" y="1"/>
                      </a:moveTo>
                      <a:cubicBezTo>
                        <a:pt x="166" y="1"/>
                        <a:pt x="0" y="124"/>
                        <a:pt x="48" y="341"/>
                      </a:cubicBezTo>
                      <a:cubicBezTo>
                        <a:pt x="266" y="1646"/>
                        <a:pt x="1136" y="2081"/>
                        <a:pt x="1832" y="3081"/>
                      </a:cubicBezTo>
                      <a:cubicBezTo>
                        <a:pt x="2919" y="4604"/>
                        <a:pt x="1614" y="5821"/>
                        <a:pt x="1005" y="7213"/>
                      </a:cubicBezTo>
                      <a:cubicBezTo>
                        <a:pt x="970" y="7284"/>
                        <a:pt x="1050" y="7355"/>
                        <a:pt x="1128" y="7355"/>
                      </a:cubicBezTo>
                      <a:cubicBezTo>
                        <a:pt x="1146" y="7355"/>
                        <a:pt x="1163" y="7352"/>
                        <a:pt x="1179" y="7344"/>
                      </a:cubicBezTo>
                      <a:cubicBezTo>
                        <a:pt x="2180" y="6604"/>
                        <a:pt x="2789" y="5474"/>
                        <a:pt x="2876" y="4256"/>
                      </a:cubicBezTo>
                      <a:cubicBezTo>
                        <a:pt x="2919" y="2386"/>
                        <a:pt x="1005" y="1907"/>
                        <a:pt x="657" y="254"/>
                      </a:cubicBezTo>
                      <a:cubicBezTo>
                        <a:pt x="619" y="80"/>
                        <a:pt x="47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15"/>
                <p:cNvSpPr/>
                <p:nvPr/>
              </p:nvSpPr>
              <p:spPr>
                <a:xfrm>
                  <a:off x="1155004" y="2553579"/>
                  <a:ext cx="152439" cy="11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3" h="4824" extrusionOk="0">
                      <a:moveTo>
                        <a:pt x="296" y="0"/>
                      </a:moveTo>
                      <a:cubicBezTo>
                        <a:pt x="248" y="0"/>
                        <a:pt x="198" y="35"/>
                        <a:pt x="175" y="83"/>
                      </a:cubicBezTo>
                      <a:cubicBezTo>
                        <a:pt x="1" y="1300"/>
                        <a:pt x="349" y="2562"/>
                        <a:pt x="1175" y="3475"/>
                      </a:cubicBezTo>
                      <a:cubicBezTo>
                        <a:pt x="2436" y="4823"/>
                        <a:pt x="4132" y="3823"/>
                        <a:pt x="5568" y="4736"/>
                      </a:cubicBezTo>
                      <a:cubicBezTo>
                        <a:pt x="5629" y="4775"/>
                        <a:pt x="5691" y="4792"/>
                        <a:pt x="5748" y="4792"/>
                      </a:cubicBezTo>
                      <a:cubicBezTo>
                        <a:pt x="6017" y="4792"/>
                        <a:pt x="6202" y="4429"/>
                        <a:pt x="5916" y="4214"/>
                      </a:cubicBezTo>
                      <a:cubicBezTo>
                        <a:pt x="4828" y="3519"/>
                        <a:pt x="3958" y="3780"/>
                        <a:pt x="2741" y="3562"/>
                      </a:cubicBezTo>
                      <a:cubicBezTo>
                        <a:pt x="870" y="3258"/>
                        <a:pt x="914" y="1474"/>
                        <a:pt x="392" y="83"/>
                      </a:cubicBezTo>
                      <a:cubicBezTo>
                        <a:pt x="372" y="24"/>
                        <a:pt x="335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15"/>
                <p:cNvSpPr/>
                <p:nvPr/>
              </p:nvSpPr>
              <p:spPr>
                <a:xfrm>
                  <a:off x="1552972" y="2743495"/>
                  <a:ext cx="152512" cy="118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6" h="4816" extrusionOk="0">
                      <a:moveTo>
                        <a:pt x="468" y="1"/>
                      </a:moveTo>
                      <a:cubicBezTo>
                        <a:pt x="194" y="1"/>
                        <a:pt x="1" y="394"/>
                        <a:pt x="291" y="575"/>
                      </a:cubicBezTo>
                      <a:cubicBezTo>
                        <a:pt x="1378" y="1314"/>
                        <a:pt x="2248" y="1053"/>
                        <a:pt x="3466" y="1227"/>
                      </a:cubicBezTo>
                      <a:cubicBezTo>
                        <a:pt x="5336" y="1532"/>
                        <a:pt x="5292" y="3358"/>
                        <a:pt x="5814" y="4750"/>
                      </a:cubicBezTo>
                      <a:cubicBezTo>
                        <a:pt x="5836" y="4794"/>
                        <a:pt x="5879" y="4815"/>
                        <a:pt x="5923" y="4815"/>
                      </a:cubicBezTo>
                      <a:cubicBezTo>
                        <a:pt x="5966" y="4815"/>
                        <a:pt x="6010" y="4794"/>
                        <a:pt x="6032" y="4750"/>
                      </a:cubicBezTo>
                      <a:cubicBezTo>
                        <a:pt x="6206" y="3532"/>
                        <a:pt x="5858" y="2271"/>
                        <a:pt x="5031" y="1358"/>
                      </a:cubicBezTo>
                      <a:cubicBezTo>
                        <a:pt x="3770" y="9"/>
                        <a:pt x="2074" y="1010"/>
                        <a:pt x="638" y="53"/>
                      </a:cubicBezTo>
                      <a:cubicBezTo>
                        <a:pt x="580" y="17"/>
                        <a:pt x="522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15"/>
                <p:cNvSpPr/>
                <p:nvPr/>
              </p:nvSpPr>
              <p:spPr>
                <a:xfrm>
                  <a:off x="1130626" y="2762909"/>
                  <a:ext cx="184411" cy="7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4" h="2873" extrusionOk="0">
                      <a:moveTo>
                        <a:pt x="7038" y="0"/>
                      </a:moveTo>
                      <a:cubicBezTo>
                        <a:pt x="7024" y="0"/>
                        <a:pt x="7010" y="1"/>
                        <a:pt x="6995" y="2"/>
                      </a:cubicBezTo>
                      <a:cubicBezTo>
                        <a:pt x="5733" y="263"/>
                        <a:pt x="5298" y="1090"/>
                        <a:pt x="4298" y="1829"/>
                      </a:cubicBezTo>
                      <a:cubicBezTo>
                        <a:pt x="3877" y="2130"/>
                        <a:pt x="3476" y="2248"/>
                        <a:pt x="3086" y="2248"/>
                      </a:cubicBezTo>
                      <a:cubicBezTo>
                        <a:pt x="2068" y="2248"/>
                        <a:pt x="1129" y="1443"/>
                        <a:pt x="123" y="1003"/>
                      </a:cubicBezTo>
                      <a:cubicBezTo>
                        <a:pt x="107" y="995"/>
                        <a:pt x="92" y="991"/>
                        <a:pt x="80" y="991"/>
                      </a:cubicBezTo>
                      <a:cubicBezTo>
                        <a:pt x="23" y="991"/>
                        <a:pt x="0" y="1062"/>
                        <a:pt x="36" y="1133"/>
                      </a:cubicBezTo>
                      <a:cubicBezTo>
                        <a:pt x="775" y="2133"/>
                        <a:pt x="1906" y="2742"/>
                        <a:pt x="3124" y="2873"/>
                      </a:cubicBezTo>
                      <a:cubicBezTo>
                        <a:pt x="4994" y="2873"/>
                        <a:pt x="5429" y="1003"/>
                        <a:pt x="7125" y="655"/>
                      </a:cubicBezTo>
                      <a:cubicBezTo>
                        <a:pt x="7503" y="571"/>
                        <a:pt x="7435" y="0"/>
                        <a:pt x="70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15"/>
                <p:cNvSpPr/>
                <p:nvPr/>
              </p:nvSpPr>
              <p:spPr>
                <a:xfrm>
                  <a:off x="1545772" y="2582308"/>
                  <a:ext cx="184091" cy="6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2837" extrusionOk="0">
                      <a:moveTo>
                        <a:pt x="4304" y="0"/>
                      </a:moveTo>
                      <a:cubicBezTo>
                        <a:pt x="2487" y="0"/>
                        <a:pt x="2043" y="1832"/>
                        <a:pt x="366" y="2219"/>
                      </a:cubicBezTo>
                      <a:cubicBezTo>
                        <a:pt x="1" y="2300"/>
                        <a:pt x="52" y="2837"/>
                        <a:pt x="415" y="2837"/>
                      </a:cubicBezTo>
                      <a:cubicBezTo>
                        <a:pt x="440" y="2837"/>
                        <a:pt x="468" y="2834"/>
                        <a:pt x="497" y="2828"/>
                      </a:cubicBezTo>
                      <a:cubicBezTo>
                        <a:pt x="1758" y="2567"/>
                        <a:pt x="2193" y="1784"/>
                        <a:pt x="3193" y="1045"/>
                      </a:cubicBezTo>
                      <a:cubicBezTo>
                        <a:pt x="3625" y="724"/>
                        <a:pt x="4037" y="599"/>
                        <a:pt x="4436" y="599"/>
                      </a:cubicBezTo>
                      <a:cubicBezTo>
                        <a:pt x="5442" y="599"/>
                        <a:pt x="6372" y="1392"/>
                        <a:pt x="7368" y="1828"/>
                      </a:cubicBezTo>
                      <a:cubicBezTo>
                        <a:pt x="7384" y="1836"/>
                        <a:pt x="7399" y="1839"/>
                        <a:pt x="7412" y="1839"/>
                      </a:cubicBezTo>
                      <a:cubicBezTo>
                        <a:pt x="7468" y="1839"/>
                        <a:pt x="7491" y="1768"/>
                        <a:pt x="7455" y="1697"/>
                      </a:cubicBezTo>
                      <a:cubicBezTo>
                        <a:pt x="6716" y="697"/>
                        <a:pt x="5585" y="88"/>
                        <a:pt x="4367" y="1"/>
                      </a:cubicBezTo>
                      <a:cubicBezTo>
                        <a:pt x="4346" y="0"/>
                        <a:pt x="4325" y="0"/>
                        <a:pt x="43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15"/>
                <p:cNvSpPr/>
                <p:nvPr/>
              </p:nvSpPr>
              <p:spPr>
                <a:xfrm>
                  <a:off x="1274709" y="2833366"/>
                  <a:ext cx="121179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1" h="5922" extrusionOk="0">
                      <a:moveTo>
                        <a:pt x="4489" y="1"/>
                      </a:moveTo>
                      <a:cubicBezTo>
                        <a:pt x="4406" y="1"/>
                        <a:pt x="4323" y="40"/>
                        <a:pt x="4263" y="136"/>
                      </a:cubicBezTo>
                      <a:cubicBezTo>
                        <a:pt x="3524" y="1224"/>
                        <a:pt x="3785" y="2137"/>
                        <a:pt x="3611" y="3355"/>
                      </a:cubicBezTo>
                      <a:cubicBezTo>
                        <a:pt x="3306" y="5225"/>
                        <a:pt x="1523" y="5138"/>
                        <a:pt x="88" y="5703"/>
                      </a:cubicBezTo>
                      <a:cubicBezTo>
                        <a:pt x="1" y="5747"/>
                        <a:pt x="1" y="5834"/>
                        <a:pt x="88" y="5877"/>
                      </a:cubicBezTo>
                      <a:cubicBezTo>
                        <a:pt x="294" y="5907"/>
                        <a:pt x="501" y="5921"/>
                        <a:pt x="707" y="5921"/>
                      </a:cubicBezTo>
                      <a:cubicBezTo>
                        <a:pt x="1722" y="5921"/>
                        <a:pt x="2721" y="5571"/>
                        <a:pt x="3480" y="4921"/>
                      </a:cubicBezTo>
                      <a:cubicBezTo>
                        <a:pt x="4829" y="3616"/>
                        <a:pt x="3828" y="1963"/>
                        <a:pt x="4742" y="528"/>
                      </a:cubicBezTo>
                      <a:cubicBezTo>
                        <a:pt x="4931" y="276"/>
                        <a:pt x="4709" y="1"/>
                        <a:pt x="44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15"/>
                <p:cNvSpPr/>
                <p:nvPr/>
              </p:nvSpPr>
              <p:spPr>
                <a:xfrm>
                  <a:off x="1464330" y="2435890"/>
                  <a:ext cx="121450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2" h="5922" extrusionOk="0">
                      <a:moveTo>
                        <a:pt x="4191" y="0"/>
                      </a:moveTo>
                      <a:cubicBezTo>
                        <a:pt x="3177" y="0"/>
                        <a:pt x="2177" y="350"/>
                        <a:pt x="1418" y="1001"/>
                      </a:cubicBezTo>
                      <a:cubicBezTo>
                        <a:pt x="70" y="2306"/>
                        <a:pt x="1070" y="3958"/>
                        <a:pt x="157" y="5437"/>
                      </a:cubicBezTo>
                      <a:cubicBezTo>
                        <a:pt x="0" y="5657"/>
                        <a:pt x="228" y="5922"/>
                        <a:pt x="449" y="5922"/>
                      </a:cubicBezTo>
                      <a:cubicBezTo>
                        <a:pt x="534" y="5922"/>
                        <a:pt x="618" y="5882"/>
                        <a:pt x="679" y="5785"/>
                      </a:cubicBezTo>
                      <a:cubicBezTo>
                        <a:pt x="1418" y="4698"/>
                        <a:pt x="1157" y="3828"/>
                        <a:pt x="1375" y="2610"/>
                      </a:cubicBezTo>
                      <a:cubicBezTo>
                        <a:pt x="1636" y="740"/>
                        <a:pt x="3463" y="783"/>
                        <a:pt x="4854" y="218"/>
                      </a:cubicBezTo>
                      <a:cubicBezTo>
                        <a:pt x="4941" y="218"/>
                        <a:pt x="4898" y="44"/>
                        <a:pt x="4811" y="44"/>
                      </a:cubicBezTo>
                      <a:cubicBezTo>
                        <a:pt x="4605" y="14"/>
                        <a:pt x="4398" y="0"/>
                        <a:pt x="41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09" name="Google Shape;2209;p15"/>
              <p:cNvSpPr/>
              <p:nvPr/>
            </p:nvSpPr>
            <p:spPr>
              <a:xfrm>
                <a:off x="696484" y="2574837"/>
                <a:ext cx="105820" cy="103706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4220" extrusionOk="0">
                    <a:moveTo>
                      <a:pt x="435" y="1"/>
                    </a:moveTo>
                    <a:cubicBezTo>
                      <a:pt x="348" y="1"/>
                      <a:pt x="348" y="44"/>
                      <a:pt x="391" y="88"/>
                    </a:cubicBezTo>
                    <a:lnTo>
                      <a:pt x="1261" y="2001"/>
                    </a:lnTo>
                    <a:cubicBezTo>
                      <a:pt x="826" y="2567"/>
                      <a:pt x="478" y="3219"/>
                      <a:pt x="0" y="3784"/>
                    </a:cubicBezTo>
                    <a:cubicBezTo>
                      <a:pt x="0" y="3784"/>
                      <a:pt x="0" y="3828"/>
                      <a:pt x="0" y="3828"/>
                    </a:cubicBezTo>
                    <a:cubicBezTo>
                      <a:pt x="0" y="3859"/>
                      <a:pt x="44" y="3889"/>
                      <a:pt x="84" y="3889"/>
                    </a:cubicBezTo>
                    <a:cubicBezTo>
                      <a:pt x="101" y="3889"/>
                      <a:pt x="118" y="3884"/>
                      <a:pt x="131" y="3871"/>
                    </a:cubicBezTo>
                    <a:lnTo>
                      <a:pt x="2044" y="3002"/>
                    </a:lnTo>
                    <a:cubicBezTo>
                      <a:pt x="2610" y="3393"/>
                      <a:pt x="3262" y="3741"/>
                      <a:pt x="3827" y="4219"/>
                    </a:cubicBezTo>
                    <a:lnTo>
                      <a:pt x="3871" y="4219"/>
                    </a:lnTo>
                    <a:cubicBezTo>
                      <a:pt x="3958" y="4219"/>
                      <a:pt x="3958" y="4132"/>
                      <a:pt x="3914" y="4089"/>
                    </a:cubicBezTo>
                    <a:lnTo>
                      <a:pt x="3045" y="2219"/>
                    </a:lnTo>
                    <a:cubicBezTo>
                      <a:pt x="3479" y="1653"/>
                      <a:pt x="3827" y="1001"/>
                      <a:pt x="4306" y="435"/>
                    </a:cubicBezTo>
                    <a:cubicBezTo>
                      <a:pt x="4306" y="435"/>
                      <a:pt x="4306" y="392"/>
                      <a:pt x="4306" y="392"/>
                    </a:cubicBezTo>
                    <a:cubicBezTo>
                      <a:pt x="4275" y="361"/>
                      <a:pt x="4244" y="330"/>
                      <a:pt x="4214" y="330"/>
                    </a:cubicBezTo>
                    <a:cubicBezTo>
                      <a:pt x="4201" y="330"/>
                      <a:pt x="4188" y="336"/>
                      <a:pt x="4175" y="348"/>
                    </a:cubicBezTo>
                    <a:lnTo>
                      <a:pt x="2262" y="1218"/>
                    </a:lnTo>
                    <a:cubicBezTo>
                      <a:pt x="1696" y="783"/>
                      <a:pt x="1044" y="435"/>
                      <a:pt x="4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15"/>
              <p:cNvSpPr/>
              <p:nvPr/>
            </p:nvSpPr>
            <p:spPr>
              <a:xfrm>
                <a:off x="660138" y="2833489"/>
                <a:ext cx="53451" cy="54556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220" extrusionOk="0">
                    <a:moveTo>
                      <a:pt x="174" y="1"/>
                    </a:moveTo>
                    <a:cubicBezTo>
                      <a:pt x="174" y="44"/>
                      <a:pt x="174" y="44"/>
                      <a:pt x="174" y="88"/>
                    </a:cubicBezTo>
                    <a:lnTo>
                      <a:pt x="653" y="1088"/>
                    </a:lnTo>
                    <a:cubicBezTo>
                      <a:pt x="435" y="1393"/>
                      <a:pt x="218" y="1741"/>
                      <a:pt x="0" y="2002"/>
                    </a:cubicBezTo>
                    <a:cubicBezTo>
                      <a:pt x="0" y="2023"/>
                      <a:pt x="11" y="2034"/>
                      <a:pt x="22" y="2034"/>
                    </a:cubicBezTo>
                    <a:cubicBezTo>
                      <a:pt x="33" y="2034"/>
                      <a:pt x="44" y="2023"/>
                      <a:pt x="44" y="2002"/>
                    </a:cubicBezTo>
                    <a:lnTo>
                      <a:pt x="1044" y="1567"/>
                    </a:lnTo>
                    <a:cubicBezTo>
                      <a:pt x="1349" y="1784"/>
                      <a:pt x="1697" y="1958"/>
                      <a:pt x="2001" y="2219"/>
                    </a:cubicBezTo>
                    <a:cubicBezTo>
                      <a:pt x="2001" y="2176"/>
                      <a:pt x="2001" y="2176"/>
                      <a:pt x="2001" y="2132"/>
                    </a:cubicBezTo>
                    <a:lnTo>
                      <a:pt x="1523" y="1175"/>
                    </a:lnTo>
                    <a:cubicBezTo>
                      <a:pt x="1740" y="871"/>
                      <a:pt x="1914" y="523"/>
                      <a:pt x="2175" y="218"/>
                    </a:cubicBezTo>
                    <a:cubicBezTo>
                      <a:pt x="2175" y="197"/>
                      <a:pt x="2164" y="186"/>
                      <a:pt x="2153" y="186"/>
                    </a:cubicBezTo>
                    <a:cubicBezTo>
                      <a:pt x="2142" y="186"/>
                      <a:pt x="2131" y="197"/>
                      <a:pt x="2131" y="218"/>
                    </a:cubicBezTo>
                    <a:lnTo>
                      <a:pt x="1131" y="653"/>
                    </a:lnTo>
                    <a:cubicBezTo>
                      <a:pt x="827" y="436"/>
                      <a:pt x="479" y="262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15"/>
              <p:cNvSpPr/>
              <p:nvPr/>
            </p:nvSpPr>
            <p:spPr>
              <a:xfrm>
                <a:off x="793727" y="2757601"/>
                <a:ext cx="54556" cy="54532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extrusionOk="0">
                    <a:moveTo>
                      <a:pt x="218" y="1"/>
                    </a:moveTo>
                    <a:cubicBezTo>
                      <a:pt x="218" y="1"/>
                      <a:pt x="175" y="44"/>
                      <a:pt x="218" y="44"/>
                    </a:cubicBezTo>
                    <a:lnTo>
                      <a:pt x="697" y="1045"/>
                    </a:lnTo>
                    <a:cubicBezTo>
                      <a:pt x="436" y="1349"/>
                      <a:pt x="262" y="1697"/>
                      <a:pt x="44" y="2002"/>
                    </a:cubicBezTo>
                    <a:lnTo>
                      <a:pt x="1" y="2002"/>
                    </a:lnTo>
                    <a:cubicBezTo>
                      <a:pt x="23" y="2023"/>
                      <a:pt x="34" y="2034"/>
                      <a:pt x="44" y="2034"/>
                    </a:cubicBezTo>
                    <a:cubicBezTo>
                      <a:pt x="55" y="2034"/>
                      <a:pt x="66" y="2023"/>
                      <a:pt x="88" y="2002"/>
                    </a:cubicBezTo>
                    <a:lnTo>
                      <a:pt x="1088" y="1567"/>
                    </a:lnTo>
                    <a:cubicBezTo>
                      <a:pt x="1393" y="1784"/>
                      <a:pt x="1741" y="1958"/>
                      <a:pt x="2002" y="2219"/>
                    </a:cubicBezTo>
                    <a:cubicBezTo>
                      <a:pt x="2002" y="2219"/>
                      <a:pt x="2089" y="2176"/>
                      <a:pt x="2002" y="2132"/>
                    </a:cubicBezTo>
                    <a:lnTo>
                      <a:pt x="1567" y="1175"/>
                    </a:lnTo>
                    <a:cubicBezTo>
                      <a:pt x="1784" y="871"/>
                      <a:pt x="1958" y="523"/>
                      <a:pt x="2219" y="218"/>
                    </a:cubicBezTo>
                    <a:lnTo>
                      <a:pt x="2219" y="175"/>
                    </a:lnTo>
                    <a:lnTo>
                      <a:pt x="2176" y="175"/>
                    </a:lnTo>
                    <a:lnTo>
                      <a:pt x="1175" y="653"/>
                    </a:lnTo>
                    <a:cubicBezTo>
                      <a:pt x="871" y="392"/>
                      <a:pt x="523" y="218"/>
                      <a:pt x="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15"/>
              <p:cNvSpPr/>
              <p:nvPr/>
            </p:nvSpPr>
            <p:spPr>
              <a:xfrm>
                <a:off x="570341" y="2533158"/>
                <a:ext cx="54532" cy="5453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75" y="0"/>
                    </a:moveTo>
                    <a:cubicBezTo>
                      <a:pt x="175" y="0"/>
                      <a:pt x="175" y="44"/>
                      <a:pt x="175" y="87"/>
                    </a:cubicBezTo>
                    <a:lnTo>
                      <a:pt x="653" y="1088"/>
                    </a:lnTo>
                    <a:cubicBezTo>
                      <a:pt x="436" y="1349"/>
                      <a:pt x="218" y="1697"/>
                      <a:pt x="1" y="2001"/>
                    </a:cubicBezTo>
                    <a:cubicBezTo>
                      <a:pt x="23" y="2023"/>
                      <a:pt x="44" y="2034"/>
                      <a:pt x="61" y="2034"/>
                    </a:cubicBezTo>
                    <a:cubicBezTo>
                      <a:pt x="77" y="2034"/>
                      <a:pt x="88" y="2023"/>
                      <a:pt x="88" y="2001"/>
                    </a:cubicBezTo>
                    <a:lnTo>
                      <a:pt x="1088" y="1566"/>
                    </a:lnTo>
                    <a:cubicBezTo>
                      <a:pt x="1393" y="1784"/>
                      <a:pt x="1741" y="1957"/>
                      <a:pt x="2002" y="2218"/>
                    </a:cubicBezTo>
                    <a:cubicBezTo>
                      <a:pt x="2045" y="2175"/>
                      <a:pt x="2045" y="2131"/>
                      <a:pt x="2002" y="2131"/>
                    </a:cubicBezTo>
                    <a:lnTo>
                      <a:pt x="1567" y="1131"/>
                    </a:lnTo>
                    <a:cubicBezTo>
                      <a:pt x="1784" y="827"/>
                      <a:pt x="1958" y="479"/>
                      <a:pt x="2219" y="218"/>
                    </a:cubicBezTo>
                    <a:cubicBezTo>
                      <a:pt x="2219" y="196"/>
                      <a:pt x="2208" y="185"/>
                      <a:pt x="2192" y="185"/>
                    </a:cubicBezTo>
                    <a:cubicBezTo>
                      <a:pt x="2176" y="185"/>
                      <a:pt x="2154" y="196"/>
                      <a:pt x="2132" y="218"/>
                    </a:cubicBezTo>
                    <a:lnTo>
                      <a:pt x="1175" y="653"/>
                    </a:lnTo>
                    <a:cubicBezTo>
                      <a:pt x="871" y="435"/>
                      <a:pt x="523" y="26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15"/>
              <p:cNvSpPr/>
              <p:nvPr/>
            </p:nvSpPr>
            <p:spPr>
              <a:xfrm>
                <a:off x="838626" y="2909376"/>
                <a:ext cx="29957" cy="29957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19" extrusionOk="0">
                    <a:moveTo>
                      <a:pt x="88" y="1"/>
                    </a:moveTo>
                    <a:lnTo>
                      <a:pt x="349" y="566"/>
                    </a:lnTo>
                    <a:cubicBezTo>
                      <a:pt x="218" y="740"/>
                      <a:pt x="131" y="914"/>
                      <a:pt x="1" y="1088"/>
                    </a:cubicBezTo>
                    <a:lnTo>
                      <a:pt x="1" y="1132"/>
                    </a:lnTo>
                    <a:lnTo>
                      <a:pt x="44" y="1132"/>
                    </a:lnTo>
                    <a:lnTo>
                      <a:pt x="566" y="871"/>
                    </a:lnTo>
                    <a:cubicBezTo>
                      <a:pt x="740" y="1001"/>
                      <a:pt x="914" y="1088"/>
                      <a:pt x="1131" y="1219"/>
                    </a:cubicBezTo>
                    <a:lnTo>
                      <a:pt x="1131" y="1175"/>
                    </a:lnTo>
                    <a:lnTo>
                      <a:pt x="870" y="653"/>
                    </a:lnTo>
                    <a:cubicBezTo>
                      <a:pt x="1001" y="479"/>
                      <a:pt x="1088" y="305"/>
                      <a:pt x="1218" y="88"/>
                    </a:cubicBezTo>
                    <a:lnTo>
                      <a:pt x="1175" y="88"/>
                    </a:lnTo>
                    <a:lnTo>
                      <a:pt x="653" y="349"/>
                    </a:lnTo>
                    <a:cubicBezTo>
                      <a:pt x="479" y="218"/>
                      <a:pt x="305" y="13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15"/>
              <p:cNvSpPr/>
              <p:nvPr/>
            </p:nvSpPr>
            <p:spPr>
              <a:xfrm>
                <a:off x="769152" y="2464741"/>
                <a:ext cx="29957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63" extrusionOk="0">
                    <a:moveTo>
                      <a:pt x="88" y="1"/>
                    </a:moveTo>
                    <a:lnTo>
                      <a:pt x="88" y="44"/>
                    </a:lnTo>
                    <a:lnTo>
                      <a:pt x="349" y="610"/>
                    </a:lnTo>
                    <a:cubicBezTo>
                      <a:pt x="218" y="784"/>
                      <a:pt x="131" y="958"/>
                      <a:pt x="1" y="1132"/>
                    </a:cubicBezTo>
                    <a:lnTo>
                      <a:pt x="44" y="1132"/>
                    </a:lnTo>
                    <a:lnTo>
                      <a:pt x="566" y="871"/>
                    </a:lnTo>
                    <a:cubicBezTo>
                      <a:pt x="740" y="1001"/>
                      <a:pt x="914" y="1132"/>
                      <a:pt x="1131" y="1262"/>
                    </a:cubicBezTo>
                    <a:cubicBezTo>
                      <a:pt x="1131" y="1262"/>
                      <a:pt x="1131" y="1262"/>
                      <a:pt x="1131" y="1219"/>
                    </a:cubicBezTo>
                    <a:lnTo>
                      <a:pt x="870" y="653"/>
                    </a:lnTo>
                    <a:cubicBezTo>
                      <a:pt x="1001" y="523"/>
                      <a:pt x="1088" y="305"/>
                      <a:pt x="1218" y="131"/>
                    </a:cubicBezTo>
                    <a:cubicBezTo>
                      <a:pt x="1218" y="131"/>
                      <a:pt x="1218" y="112"/>
                      <a:pt x="1206" y="112"/>
                    </a:cubicBezTo>
                    <a:cubicBezTo>
                      <a:pt x="1199" y="112"/>
                      <a:pt x="1189" y="117"/>
                      <a:pt x="1175" y="131"/>
                    </a:cubicBezTo>
                    <a:lnTo>
                      <a:pt x="653" y="392"/>
                    </a:lnTo>
                    <a:cubicBezTo>
                      <a:pt x="479" y="262"/>
                      <a:pt x="305" y="13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15"/>
              <p:cNvSpPr/>
              <p:nvPr/>
            </p:nvSpPr>
            <p:spPr>
              <a:xfrm>
                <a:off x="888857" y="2616516"/>
                <a:ext cx="31038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63" extrusionOk="0">
                    <a:moveTo>
                      <a:pt x="1249" y="112"/>
                    </a:moveTo>
                    <a:cubicBezTo>
                      <a:pt x="1243" y="112"/>
                      <a:pt x="1233" y="117"/>
                      <a:pt x="1219" y="131"/>
                    </a:cubicBezTo>
                    <a:lnTo>
                      <a:pt x="1262" y="131"/>
                    </a:lnTo>
                    <a:cubicBezTo>
                      <a:pt x="1262" y="131"/>
                      <a:pt x="1262" y="112"/>
                      <a:pt x="1249" y="112"/>
                    </a:cubicBezTo>
                    <a:close/>
                    <a:moveTo>
                      <a:pt x="131" y="1"/>
                    </a:moveTo>
                    <a:lnTo>
                      <a:pt x="131" y="44"/>
                    </a:lnTo>
                    <a:lnTo>
                      <a:pt x="392" y="610"/>
                    </a:lnTo>
                    <a:cubicBezTo>
                      <a:pt x="262" y="740"/>
                      <a:pt x="131" y="958"/>
                      <a:pt x="1" y="1132"/>
                    </a:cubicBezTo>
                    <a:cubicBezTo>
                      <a:pt x="1" y="1132"/>
                      <a:pt x="1" y="1151"/>
                      <a:pt x="14" y="1151"/>
                    </a:cubicBezTo>
                    <a:cubicBezTo>
                      <a:pt x="20" y="1151"/>
                      <a:pt x="30" y="1146"/>
                      <a:pt x="44" y="1132"/>
                    </a:cubicBezTo>
                    <a:lnTo>
                      <a:pt x="610" y="871"/>
                    </a:lnTo>
                    <a:cubicBezTo>
                      <a:pt x="784" y="1001"/>
                      <a:pt x="958" y="1088"/>
                      <a:pt x="1132" y="1262"/>
                    </a:cubicBezTo>
                    <a:lnTo>
                      <a:pt x="1132" y="1219"/>
                    </a:lnTo>
                    <a:lnTo>
                      <a:pt x="871" y="653"/>
                    </a:lnTo>
                    <a:cubicBezTo>
                      <a:pt x="1001" y="479"/>
                      <a:pt x="1132" y="305"/>
                      <a:pt x="1219" y="131"/>
                    </a:cubicBezTo>
                    <a:lnTo>
                      <a:pt x="1219" y="131"/>
                    </a:lnTo>
                    <a:lnTo>
                      <a:pt x="653" y="392"/>
                    </a:lnTo>
                    <a:cubicBezTo>
                      <a:pt x="479" y="262"/>
                      <a:pt x="305" y="13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16" name="Google Shape;2216;p15"/>
            <p:cNvGrpSpPr/>
            <p:nvPr/>
          </p:nvGrpSpPr>
          <p:grpSpPr>
            <a:xfrm>
              <a:off x="-176566" y="2596828"/>
              <a:ext cx="1080415" cy="909349"/>
              <a:chOff x="1098359" y="1332841"/>
              <a:chExt cx="1080415" cy="909349"/>
            </a:xfrm>
          </p:grpSpPr>
          <p:sp>
            <p:nvSpPr>
              <p:cNvPr id="2217" name="Google Shape;2217;p15"/>
              <p:cNvSpPr/>
              <p:nvPr/>
            </p:nvSpPr>
            <p:spPr>
              <a:xfrm>
                <a:off x="1244802" y="1684484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609" y="1"/>
                    </a:moveTo>
                    <a:cubicBezTo>
                      <a:pt x="1392" y="305"/>
                      <a:pt x="1261" y="653"/>
                      <a:pt x="1087" y="958"/>
                    </a:cubicBezTo>
                    <a:lnTo>
                      <a:pt x="1044" y="958"/>
                    </a:ln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174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306"/>
                      <a:pt x="3045" y="1219"/>
                      <a:pt x="3088" y="1175"/>
                    </a:cubicBezTo>
                    <a:cubicBezTo>
                      <a:pt x="3132" y="1175"/>
                      <a:pt x="3132" y="1088"/>
                      <a:pt x="3088" y="1088"/>
                    </a:cubicBezTo>
                    <a:cubicBezTo>
                      <a:pt x="2740" y="1045"/>
                      <a:pt x="2436" y="1001"/>
                      <a:pt x="2088" y="958"/>
                    </a:cubicBezTo>
                    <a:cubicBezTo>
                      <a:pt x="1914" y="653"/>
                      <a:pt x="1783" y="305"/>
                      <a:pt x="1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15"/>
              <p:cNvSpPr/>
              <p:nvPr/>
            </p:nvSpPr>
            <p:spPr>
              <a:xfrm>
                <a:off x="1320689" y="1446402"/>
                <a:ext cx="76969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24" extrusionOk="0">
                    <a:moveTo>
                      <a:pt x="1588" y="1"/>
                    </a:moveTo>
                    <a:cubicBezTo>
                      <a:pt x="1577" y="1"/>
                      <a:pt x="1566" y="12"/>
                      <a:pt x="1566" y="33"/>
                    </a:cubicBezTo>
                    <a:cubicBezTo>
                      <a:pt x="1348" y="338"/>
                      <a:pt x="1218" y="686"/>
                      <a:pt x="1044" y="990"/>
                    </a:cubicBezTo>
                    <a:cubicBezTo>
                      <a:pt x="739" y="990"/>
                      <a:pt x="391" y="1077"/>
                      <a:pt x="87" y="1121"/>
                    </a:cubicBezTo>
                    <a:cubicBezTo>
                      <a:pt x="0" y="1121"/>
                      <a:pt x="0" y="1208"/>
                      <a:pt x="87" y="1208"/>
                    </a:cubicBezTo>
                    <a:cubicBezTo>
                      <a:pt x="87" y="1251"/>
                      <a:pt x="174" y="1295"/>
                      <a:pt x="218" y="1338"/>
                    </a:cubicBezTo>
                    <a:cubicBezTo>
                      <a:pt x="261" y="1425"/>
                      <a:pt x="348" y="1469"/>
                      <a:pt x="391" y="1556"/>
                    </a:cubicBezTo>
                    <a:cubicBezTo>
                      <a:pt x="522" y="1686"/>
                      <a:pt x="652" y="1816"/>
                      <a:pt x="783" y="1947"/>
                    </a:cubicBezTo>
                    <a:cubicBezTo>
                      <a:pt x="739" y="2295"/>
                      <a:pt x="609" y="2643"/>
                      <a:pt x="565" y="2991"/>
                    </a:cubicBezTo>
                    <a:cubicBezTo>
                      <a:pt x="565" y="3013"/>
                      <a:pt x="576" y="3023"/>
                      <a:pt x="593" y="3023"/>
                    </a:cubicBezTo>
                    <a:cubicBezTo>
                      <a:pt x="609" y="3023"/>
                      <a:pt x="631" y="3013"/>
                      <a:pt x="652" y="2991"/>
                    </a:cubicBezTo>
                    <a:cubicBezTo>
                      <a:pt x="957" y="2817"/>
                      <a:pt x="1261" y="2643"/>
                      <a:pt x="1566" y="2469"/>
                    </a:cubicBezTo>
                    <a:cubicBezTo>
                      <a:pt x="1914" y="2643"/>
                      <a:pt x="2218" y="2817"/>
                      <a:pt x="2523" y="2991"/>
                    </a:cubicBezTo>
                    <a:cubicBezTo>
                      <a:pt x="2523" y="3013"/>
                      <a:pt x="2544" y="3023"/>
                      <a:pt x="2566" y="3023"/>
                    </a:cubicBezTo>
                    <a:cubicBezTo>
                      <a:pt x="2588" y="3023"/>
                      <a:pt x="2610" y="3013"/>
                      <a:pt x="2610" y="2991"/>
                    </a:cubicBezTo>
                    <a:cubicBezTo>
                      <a:pt x="2610" y="2643"/>
                      <a:pt x="2436" y="2295"/>
                      <a:pt x="2392" y="1947"/>
                    </a:cubicBezTo>
                    <a:cubicBezTo>
                      <a:pt x="2523" y="1816"/>
                      <a:pt x="2653" y="1686"/>
                      <a:pt x="2784" y="1556"/>
                    </a:cubicBezTo>
                    <a:lnTo>
                      <a:pt x="2958" y="1338"/>
                    </a:lnTo>
                    <a:cubicBezTo>
                      <a:pt x="3001" y="1295"/>
                      <a:pt x="3045" y="1251"/>
                      <a:pt x="3088" y="1208"/>
                    </a:cubicBezTo>
                    <a:cubicBezTo>
                      <a:pt x="3132" y="1208"/>
                      <a:pt x="3132" y="1121"/>
                      <a:pt x="3088" y="1121"/>
                    </a:cubicBezTo>
                    <a:cubicBezTo>
                      <a:pt x="2784" y="1077"/>
                      <a:pt x="2436" y="1034"/>
                      <a:pt x="2131" y="990"/>
                    </a:cubicBezTo>
                    <a:cubicBezTo>
                      <a:pt x="1957" y="686"/>
                      <a:pt x="1827" y="338"/>
                      <a:pt x="1609" y="33"/>
                    </a:cubicBezTo>
                    <a:cubicBezTo>
                      <a:pt x="1609" y="12"/>
                      <a:pt x="1598" y="1"/>
                      <a:pt x="1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15"/>
              <p:cNvSpPr/>
              <p:nvPr/>
            </p:nvSpPr>
            <p:spPr>
              <a:xfrm>
                <a:off x="1490822" y="2019982"/>
                <a:ext cx="76772" cy="76035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094" extrusionOk="0">
                    <a:moveTo>
                      <a:pt x="1513" y="1"/>
                    </a:moveTo>
                    <a:cubicBezTo>
                      <a:pt x="1500" y="1"/>
                      <a:pt x="1558" y="136"/>
                      <a:pt x="1558" y="136"/>
                    </a:cubicBezTo>
                    <a:cubicBezTo>
                      <a:pt x="1384" y="441"/>
                      <a:pt x="1254" y="788"/>
                      <a:pt x="1080" y="1093"/>
                    </a:cubicBezTo>
                    <a:cubicBezTo>
                      <a:pt x="732" y="1093"/>
                      <a:pt x="427" y="1180"/>
                      <a:pt x="79" y="1223"/>
                    </a:cubicBezTo>
                    <a:cubicBezTo>
                      <a:pt x="71" y="1215"/>
                      <a:pt x="63" y="1212"/>
                      <a:pt x="55" y="1212"/>
                    </a:cubicBezTo>
                    <a:cubicBezTo>
                      <a:pt x="23" y="1212"/>
                      <a:pt x="1" y="1275"/>
                      <a:pt x="36" y="1310"/>
                    </a:cubicBezTo>
                    <a:cubicBezTo>
                      <a:pt x="79" y="1354"/>
                      <a:pt x="123" y="1397"/>
                      <a:pt x="210" y="1441"/>
                    </a:cubicBezTo>
                    <a:cubicBezTo>
                      <a:pt x="253" y="1528"/>
                      <a:pt x="340" y="1571"/>
                      <a:pt x="384" y="1658"/>
                    </a:cubicBezTo>
                    <a:cubicBezTo>
                      <a:pt x="471" y="1789"/>
                      <a:pt x="601" y="1919"/>
                      <a:pt x="775" y="2006"/>
                    </a:cubicBezTo>
                    <a:cubicBezTo>
                      <a:pt x="688" y="2398"/>
                      <a:pt x="558" y="2702"/>
                      <a:pt x="558" y="3094"/>
                    </a:cubicBezTo>
                    <a:lnTo>
                      <a:pt x="601" y="3094"/>
                    </a:lnTo>
                    <a:cubicBezTo>
                      <a:pt x="949" y="2920"/>
                      <a:pt x="1254" y="2746"/>
                      <a:pt x="1558" y="2572"/>
                    </a:cubicBezTo>
                    <a:cubicBezTo>
                      <a:pt x="1863" y="2746"/>
                      <a:pt x="2167" y="2920"/>
                      <a:pt x="2515" y="3094"/>
                    </a:cubicBezTo>
                    <a:lnTo>
                      <a:pt x="2602" y="3094"/>
                    </a:lnTo>
                    <a:cubicBezTo>
                      <a:pt x="2602" y="2702"/>
                      <a:pt x="2428" y="2398"/>
                      <a:pt x="2385" y="2006"/>
                    </a:cubicBezTo>
                    <a:cubicBezTo>
                      <a:pt x="2515" y="1919"/>
                      <a:pt x="2646" y="1789"/>
                      <a:pt x="2733" y="1658"/>
                    </a:cubicBezTo>
                    <a:cubicBezTo>
                      <a:pt x="2776" y="1571"/>
                      <a:pt x="2863" y="1528"/>
                      <a:pt x="2906" y="1441"/>
                    </a:cubicBezTo>
                    <a:cubicBezTo>
                      <a:pt x="2993" y="1397"/>
                      <a:pt x="3037" y="1354"/>
                      <a:pt x="3080" y="1310"/>
                    </a:cubicBezTo>
                    <a:cubicBezTo>
                      <a:pt x="3124" y="1310"/>
                      <a:pt x="3124" y="1223"/>
                      <a:pt x="3080" y="1223"/>
                    </a:cubicBezTo>
                    <a:cubicBezTo>
                      <a:pt x="2733" y="1180"/>
                      <a:pt x="2428" y="1093"/>
                      <a:pt x="2080" y="1093"/>
                    </a:cubicBezTo>
                    <a:cubicBezTo>
                      <a:pt x="1906" y="788"/>
                      <a:pt x="1776" y="441"/>
                      <a:pt x="1602" y="136"/>
                    </a:cubicBezTo>
                    <a:cubicBezTo>
                      <a:pt x="1544" y="35"/>
                      <a:pt x="1520" y="1"/>
                      <a:pt x="15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15"/>
              <p:cNvSpPr/>
              <p:nvPr/>
            </p:nvSpPr>
            <p:spPr>
              <a:xfrm>
                <a:off x="1669113" y="1685566"/>
                <a:ext cx="74855" cy="72693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2958" extrusionOk="0">
                    <a:moveTo>
                      <a:pt x="1523" y="0"/>
                    </a:moveTo>
                    <a:cubicBezTo>
                      <a:pt x="1349" y="305"/>
                      <a:pt x="1219" y="609"/>
                      <a:pt x="1045" y="914"/>
                    </a:cubicBezTo>
                    <a:cubicBezTo>
                      <a:pt x="697" y="914"/>
                      <a:pt x="349" y="1001"/>
                      <a:pt x="44" y="1044"/>
                    </a:cubicBezTo>
                    <a:cubicBezTo>
                      <a:pt x="1" y="1088"/>
                      <a:pt x="1" y="1131"/>
                      <a:pt x="44" y="1175"/>
                    </a:cubicBezTo>
                    <a:cubicBezTo>
                      <a:pt x="88" y="1218"/>
                      <a:pt x="131" y="1262"/>
                      <a:pt x="175" y="1305"/>
                    </a:cubicBezTo>
                    <a:lnTo>
                      <a:pt x="392" y="1479"/>
                    </a:lnTo>
                    <a:cubicBezTo>
                      <a:pt x="479" y="1609"/>
                      <a:pt x="610" y="1783"/>
                      <a:pt x="740" y="1870"/>
                    </a:cubicBezTo>
                    <a:cubicBezTo>
                      <a:pt x="697" y="2218"/>
                      <a:pt x="566" y="2566"/>
                      <a:pt x="523" y="2958"/>
                    </a:cubicBezTo>
                    <a:lnTo>
                      <a:pt x="566" y="2958"/>
                    </a:lnTo>
                    <a:cubicBezTo>
                      <a:pt x="871" y="2784"/>
                      <a:pt x="1175" y="2610"/>
                      <a:pt x="1480" y="2436"/>
                    </a:cubicBezTo>
                    <a:cubicBezTo>
                      <a:pt x="1784" y="2610"/>
                      <a:pt x="2132" y="2784"/>
                      <a:pt x="2436" y="2958"/>
                    </a:cubicBezTo>
                    <a:lnTo>
                      <a:pt x="2523" y="2958"/>
                    </a:lnTo>
                    <a:cubicBezTo>
                      <a:pt x="2480" y="2566"/>
                      <a:pt x="2349" y="2218"/>
                      <a:pt x="2306" y="1870"/>
                    </a:cubicBezTo>
                    <a:cubicBezTo>
                      <a:pt x="2436" y="1740"/>
                      <a:pt x="2567" y="1609"/>
                      <a:pt x="2654" y="1479"/>
                    </a:cubicBezTo>
                    <a:cubicBezTo>
                      <a:pt x="2741" y="1435"/>
                      <a:pt x="2784" y="1349"/>
                      <a:pt x="2828" y="1305"/>
                    </a:cubicBezTo>
                    <a:cubicBezTo>
                      <a:pt x="2915" y="1262"/>
                      <a:pt x="2958" y="1218"/>
                      <a:pt x="3002" y="1175"/>
                    </a:cubicBezTo>
                    <a:cubicBezTo>
                      <a:pt x="3045" y="1131"/>
                      <a:pt x="3045" y="1088"/>
                      <a:pt x="3002" y="1044"/>
                    </a:cubicBezTo>
                    <a:cubicBezTo>
                      <a:pt x="2654" y="1001"/>
                      <a:pt x="2349" y="957"/>
                      <a:pt x="2001" y="914"/>
                    </a:cubicBezTo>
                    <a:cubicBezTo>
                      <a:pt x="1828" y="609"/>
                      <a:pt x="1697" y="305"/>
                      <a:pt x="1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15"/>
              <p:cNvSpPr/>
              <p:nvPr/>
            </p:nvSpPr>
            <p:spPr>
              <a:xfrm>
                <a:off x="1920295" y="1725107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23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740" y="957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62"/>
                      <a:pt x="175" y="1305"/>
                      <a:pt x="218" y="1349"/>
                    </a:cubicBezTo>
                    <a:lnTo>
                      <a:pt x="392" y="1523"/>
                    </a:lnTo>
                    <a:cubicBezTo>
                      <a:pt x="523" y="1653"/>
                      <a:pt x="653" y="1784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8" y="2784"/>
                      <a:pt x="1262" y="2610"/>
                      <a:pt x="1566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80"/>
                      <a:pt x="2545" y="2991"/>
                      <a:pt x="2567" y="2991"/>
                    </a:cubicBezTo>
                    <a:cubicBezTo>
                      <a:pt x="2589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3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828" y="1436"/>
                      <a:pt x="2871" y="1392"/>
                      <a:pt x="2958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84" y="1044"/>
                      <a:pt x="2436" y="1001"/>
                      <a:pt x="2088" y="957"/>
                    </a:cubicBezTo>
                    <a:cubicBezTo>
                      <a:pt x="2088" y="957"/>
                      <a:pt x="2088" y="938"/>
                      <a:pt x="2075" y="938"/>
                    </a:cubicBezTo>
                    <a:cubicBezTo>
                      <a:pt x="2069" y="938"/>
                      <a:pt x="2059" y="943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15"/>
              <p:cNvSpPr/>
              <p:nvPr/>
            </p:nvSpPr>
            <p:spPr>
              <a:xfrm>
                <a:off x="1802728" y="1522019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958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218" y="1306"/>
                    </a:cubicBezTo>
                    <a:lnTo>
                      <a:pt x="392" y="1523"/>
                    </a:lnTo>
                    <a:cubicBezTo>
                      <a:pt x="522" y="1654"/>
                      <a:pt x="609" y="1784"/>
                      <a:pt x="783" y="1914"/>
                    </a:cubicBezTo>
                    <a:cubicBezTo>
                      <a:pt x="696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88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523" y="1784"/>
                      <a:pt x="2654" y="1654"/>
                      <a:pt x="2741" y="1523"/>
                    </a:cubicBezTo>
                    <a:cubicBezTo>
                      <a:pt x="2828" y="1436"/>
                      <a:pt x="2871" y="1393"/>
                      <a:pt x="2914" y="1306"/>
                    </a:cubicBezTo>
                    <a:cubicBezTo>
                      <a:pt x="3001" y="1262"/>
                      <a:pt x="3045" y="1219"/>
                      <a:pt x="3088" y="1175"/>
                    </a:cubicBezTo>
                    <a:cubicBezTo>
                      <a:pt x="3132" y="1175"/>
                      <a:pt x="3132" y="1088"/>
                      <a:pt x="3088" y="1088"/>
                    </a:cubicBezTo>
                    <a:cubicBezTo>
                      <a:pt x="2741" y="1045"/>
                      <a:pt x="2436" y="1001"/>
                      <a:pt x="2088" y="958"/>
                    </a:cubicBezTo>
                    <a:cubicBezTo>
                      <a:pt x="1914" y="653"/>
                      <a:pt x="1784" y="305"/>
                      <a:pt x="1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15"/>
              <p:cNvSpPr/>
              <p:nvPr/>
            </p:nvSpPr>
            <p:spPr>
              <a:xfrm>
                <a:off x="1905328" y="1369187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67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697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31" y="1305"/>
                      <a:pt x="218" y="1349"/>
                    </a:cubicBezTo>
                    <a:cubicBezTo>
                      <a:pt x="262" y="1392"/>
                      <a:pt x="349" y="1436"/>
                      <a:pt x="392" y="1523"/>
                    </a:cubicBezTo>
                    <a:cubicBezTo>
                      <a:pt x="479" y="1653"/>
                      <a:pt x="610" y="1783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0"/>
                      <a:pt x="588" y="2990"/>
                    </a:cubicBezTo>
                    <a:cubicBezTo>
                      <a:pt x="599" y="2990"/>
                      <a:pt x="610" y="2980"/>
                      <a:pt x="610" y="2958"/>
                    </a:cubicBezTo>
                    <a:cubicBezTo>
                      <a:pt x="958" y="2784"/>
                      <a:pt x="1262" y="2610"/>
                      <a:pt x="1567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34" y="2990"/>
                      <a:pt x="2551" y="2990"/>
                    </a:cubicBezTo>
                    <a:cubicBezTo>
                      <a:pt x="2567" y="2990"/>
                      <a:pt x="2589" y="2980"/>
                      <a:pt x="2610" y="2958"/>
                    </a:cubicBezTo>
                    <a:cubicBezTo>
                      <a:pt x="2610" y="2610"/>
                      <a:pt x="2436" y="2262"/>
                      <a:pt x="2349" y="1914"/>
                    </a:cubicBezTo>
                    <a:cubicBezTo>
                      <a:pt x="2523" y="1783"/>
                      <a:pt x="2654" y="1653"/>
                      <a:pt x="2741" y="1523"/>
                    </a:cubicBezTo>
                    <a:cubicBezTo>
                      <a:pt x="2784" y="1436"/>
                      <a:pt x="2871" y="1392"/>
                      <a:pt x="2915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41" y="1044"/>
                      <a:pt x="2436" y="1001"/>
                      <a:pt x="2088" y="957"/>
                    </a:cubicBezTo>
                    <a:cubicBezTo>
                      <a:pt x="1914" y="653"/>
                      <a:pt x="1784" y="305"/>
                      <a:pt x="1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15"/>
              <p:cNvSpPr/>
              <p:nvPr/>
            </p:nvSpPr>
            <p:spPr>
              <a:xfrm>
                <a:off x="2102002" y="1577608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3" y="0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6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31" y="1262"/>
                      <a:pt x="218" y="1305"/>
                    </a:cubicBezTo>
                    <a:cubicBezTo>
                      <a:pt x="262" y="1392"/>
                      <a:pt x="348" y="1436"/>
                      <a:pt x="392" y="1523"/>
                    </a:cubicBezTo>
                    <a:cubicBezTo>
                      <a:pt x="479" y="1653"/>
                      <a:pt x="609" y="1784"/>
                      <a:pt x="783" y="1914"/>
                    </a:cubicBezTo>
                    <a:cubicBezTo>
                      <a:pt x="696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88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34" y="2991"/>
                      <a:pt x="2550" y="2991"/>
                    </a:cubicBezTo>
                    <a:cubicBezTo>
                      <a:pt x="2567" y="2991"/>
                      <a:pt x="2588" y="2980"/>
                      <a:pt x="2610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784" y="1436"/>
                      <a:pt x="2871" y="1392"/>
                      <a:pt x="2915" y="1305"/>
                    </a:cubicBezTo>
                    <a:cubicBezTo>
                      <a:pt x="3002" y="1262"/>
                      <a:pt x="3045" y="1218"/>
                      <a:pt x="3089" y="1175"/>
                    </a:cubicBezTo>
                    <a:cubicBezTo>
                      <a:pt x="3124" y="1140"/>
                      <a:pt x="3102" y="1076"/>
                      <a:pt x="3069" y="1076"/>
                    </a:cubicBezTo>
                    <a:cubicBezTo>
                      <a:pt x="3062" y="1076"/>
                      <a:pt x="3053" y="1079"/>
                      <a:pt x="3045" y="1088"/>
                    </a:cubicBezTo>
                    <a:cubicBezTo>
                      <a:pt x="2697" y="1044"/>
                      <a:pt x="2393" y="957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15"/>
              <p:cNvSpPr/>
              <p:nvPr/>
            </p:nvSpPr>
            <p:spPr>
              <a:xfrm>
                <a:off x="2045357" y="1877939"/>
                <a:ext cx="76576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2959" extrusionOk="0">
                    <a:moveTo>
                      <a:pt x="1523" y="1"/>
                    </a:moveTo>
                    <a:cubicBezTo>
                      <a:pt x="1349" y="305"/>
                      <a:pt x="1218" y="610"/>
                      <a:pt x="1001" y="958"/>
                    </a:cubicBezTo>
                    <a:cubicBezTo>
                      <a:pt x="696" y="958"/>
                      <a:pt x="348" y="1001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92" y="1480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lnTo>
                      <a:pt x="609" y="2959"/>
                    </a:ln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9"/>
                    </a:cubicBezTo>
                    <a:lnTo>
                      <a:pt x="2567" y="2959"/>
                    </a:lnTo>
                    <a:cubicBezTo>
                      <a:pt x="2567" y="2567"/>
                      <a:pt x="2393" y="2263"/>
                      <a:pt x="2349" y="1871"/>
                    </a:cubicBezTo>
                    <a:cubicBezTo>
                      <a:pt x="2480" y="1784"/>
                      <a:pt x="2610" y="1654"/>
                      <a:pt x="2740" y="1480"/>
                    </a:cubicBezTo>
                    <a:cubicBezTo>
                      <a:pt x="2784" y="1436"/>
                      <a:pt x="2871" y="1349"/>
                      <a:pt x="2914" y="1306"/>
                    </a:cubicBezTo>
                    <a:cubicBezTo>
                      <a:pt x="2958" y="1262"/>
                      <a:pt x="3045" y="1219"/>
                      <a:pt x="3045" y="1175"/>
                    </a:cubicBezTo>
                    <a:cubicBezTo>
                      <a:pt x="3115" y="1140"/>
                      <a:pt x="3100" y="1076"/>
                      <a:pt x="3069" y="1076"/>
                    </a:cubicBezTo>
                    <a:cubicBezTo>
                      <a:pt x="3062" y="1076"/>
                      <a:pt x="3053" y="1080"/>
                      <a:pt x="3045" y="1088"/>
                    </a:cubicBezTo>
                    <a:cubicBezTo>
                      <a:pt x="2697" y="1001"/>
                      <a:pt x="2349" y="958"/>
                      <a:pt x="2045" y="958"/>
                    </a:cubicBezTo>
                    <a:cubicBezTo>
                      <a:pt x="1871" y="610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15"/>
              <p:cNvSpPr/>
              <p:nvPr/>
            </p:nvSpPr>
            <p:spPr>
              <a:xfrm>
                <a:off x="2044275" y="2076751"/>
                <a:ext cx="76944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959" extrusionOk="0">
                    <a:moveTo>
                      <a:pt x="1567" y="1"/>
                    </a:moveTo>
                    <a:cubicBezTo>
                      <a:pt x="1393" y="305"/>
                      <a:pt x="1262" y="610"/>
                      <a:pt x="1088" y="914"/>
                    </a:cubicBezTo>
                    <a:lnTo>
                      <a:pt x="1045" y="914"/>
                    </a:lnTo>
                    <a:cubicBezTo>
                      <a:pt x="697" y="958"/>
                      <a:pt x="349" y="1001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218" y="1306"/>
                    </a:cubicBezTo>
                    <a:lnTo>
                      <a:pt x="392" y="1479"/>
                    </a:lnTo>
                    <a:cubicBezTo>
                      <a:pt x="479" y="1653"/>
                      <a:pt x="610" y="1784"/>
                      <a:pt x="740" y="1871"/>
                    </a:cubicBezTo>
                    <a:cubicBezTo>
                      <a:pt x="697" y="2219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62" y="2610"/>
                      <a:pt x="1567" y="2436"/>
                    </a:cubicBezTo>
                    <a:cubicBezTo>
                      <a:pt x="1871" y="2567"/>
                      <a:pt x="2176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7" y="2219"/>
                      <a:pt x="2350" y="1871"/>
                    </a:cubicBezTo>
                    <a:cubicBezTo>
                      <a:pt x="2480" y="1784"/>
                      <a:pt x="2611" y="1653"/>
                      <a:pt x="2741" y="1479"/>
                    </a:cubicBezTo>
                    <a:cubicBezTo>
                      <a:pt x="2784" y="1436"/>
                      <a:pt x="2871" y="1349"/>
                      <a:pt x="2915" y="1306"/>
                    </a:cubicBezTo>
                    <a:cubicBezTo>
                      <a:pt x="2958" y="1262"/>
                      <a:pt x="3045" y="1219"/>
                      <a:pt x="3089" y="1175"/>
                    </a:cubicBezTo>
                    <a:cubicBezTo>
                      <a:pt x="3124" y="1140"/>
                      <a:pt x="3131" y="1076"/>
                      <a:pt x="3109" y="1076"/>
                    </a:cubicBezTo>
                    <a:cubicBezTo>
                      <a:pt x="3104" y="1076"/>
                      <a:pt x="3097" y="1080"/>
                      <a:pt x="3089" y="1088"/>
                    </a:cubicBezTo>
                    <a:cubicBezTo>
                      <a:pt x="2741" y="1001"/>
                      <a:pt x="2393" y="958"/>
                      <a:pt x="2089" y="914"/>
                    </a:cubicBezTo>
                    <a:cubicBezTo>
                      <a:pt x="1915" y="610"/>
                      <a:pt x="1784" y="305"/>
                      <a:pt x="1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15"/>
              <p:cNvSpPr/>
              <p:nvPr/>
            </p:nvSpPr>
            <p:spPr>
              <a:xfrm>
                <a:off x="1882891" y="2167604"/>
                <a:ext cx="76576" cy="74585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3035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6" y="1001"/>
                      <a:pt x="348" y="1044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8"/>
                      <a:pt x="131" y="1305"/>
                      <a:pt x="174" y="1349"/>
                    </a:cubicBezTo>
                    <a:cubicBezTo>
                      <a:pt x="261" y="1392"/>
                      <a:pt x="305" y="1436"/>
                      <a:pt x="392" y="1523"/>
                    </a:cubicBezTo>
                    <a:cubicBezTo>
                      <a:pt x="479" y="1653"/>
                      <a:pt x="609" y="1784"/>
                      <a:pt x="740" y="1914"/>
                    </a:cubicBezTo>
                    <a:cubicBezTo>
                      <a:pt x="696" y="2262"/>
                      <a:pt x="566" y="2610"/>
                      <a:pt x="522" y="3002"/>
                    </a:cubicBezTo>
                    <a:cubicBezTo>
                      <a:pt x="522" y="3023"/>
                      <a:pt x="544" y="3034"/>
                      <a:pt x="566" y="3034"/>
                    </a:cubicBezTo>
                    <a:cubicBezTo>
                      <a:pt x="588" y="3034"/>
                      <a:pt x="609" y="3023"/>
                      <a:pt x="609" y="3002"/>
                    </a:cubicBezTo>
                    <a:cubicBezTo>
                      <a:pt x="914" y="2828"/>
                      <a:pt x="1218" y="2654"/>
                      <a:pt x="1566" y="2480"/>
                    </a:cubicBezTo>
                    <a:cubicBezTo>
                      <a:pt x="1871" y="2654"/>
                      <a:pt x="2175" y="2828"/>
                      <a:pt x="2480" y="3002"/>
                    </a:cubicBezTo>
                    <a:cubicBezTo>
                      <a:pt x="2480" y="3016"/>
                      <a:pt x="2489" y="3021"/>
                      <a:pt x="2502" y="3021"/>
                    </a:cubicBezTo>
                    <a:cubicBezTo>
                      <a:pt x="2528" y="3021"/>
                      <a:pt x="2567" y="3002"/>
                      <a:pt x="2567" y="3002"/>
                    </a:cubicBezTo>
                    <a:cubicBezTo>
                      <a:pt x="2567" y="2610"/>
                      <a:pt x="2436" y="2306"/>
                      <a:pt x="2349" y="1914"/>
                    </a:cubicBezTo>
                    <a:cubicBezTo>
                      <a:pt x="2480" y="1784"/>
                      <a:pt x="2610" y="1653"/>
                      <a:pt x="2741" y="1523"/>
                    </a:cubicBezTo>
                    <a:cubicBezTo>
                      <a:pt x="2784" y="1436"/>
                      <a:pt x="2871" y="1392"/>
                      <a:pt x="2914" y="1349"/>
                    </a:cubicBezTo>
                    <a:cubicBezTo>
                      <a:pt x="2958" y="1305"/>
                      <a:pt x="3045" y="1218"/>
                      <a:pt x="3045" y="1175"/>
                    </a:cubicBezTo>
                    <a:cubicBezTo>
                      <a:pt x="3115" y="1140"/>
                      <a:pt x="3100" y="1076"/>
                      <a:pt x="3069" y="1076"/>
                    </a:cubicBezTo>
                    <a:cubicBezTo>
                      <a:pt x="3062" y="1076"/>
                      <a:pt x="3053" y="1080"/>
                      <a:pt x="3045" y="1088"/>
                    </a:cubicBezTo>
                    <a:cubicBezTo>
                      <a:pt x="2697" y="1044"/>
                      <a:pt x="2393" y="1001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15"/>
              <p:cNvSpPr/>
              <p:nvPr/>
            </p:nvSpPr>
            <p:spPr>
              <a:xfrm>
                <a:off x="2082760" y="1395900"/>
                <a:ext cx="78050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991" extrusionOk="0">
                    <a:moveTo>
                      <a:pt x="1523" y="1"/>
                    </a:moveTo>
                    <a:cubicBezTo>
                      <a:pt x="1349" y="305"/>
                      <a:pt x="1218" y="609"/>
                      <a:pt x="1045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1" y="1044"/>
                      <a:pt x="1" y="1131"/>
                      <a:pt x="44" y="1131"/>
                    </a:cubicBezTo>
                    <a:cubicBezTo>
                      <a:pt x="131" y="1218"/>
                      <a:pt x="175" y="1262"/>
                      <a:pt x="218" y="1305"/>
                    </a:cubicBezTo>
                    <a:cubicBezTo>
                      <a:pt x="305" y="1349"/>
                      <a:pt x="349" y="1436"/>
                      <a:pt x="392" y="1479"/>
                    </a:cubicBezTo>
                    <a:cubicBezTo>
                      <a:pt x="523" y="1610"/>
                      <a:pt x="653" y="1740"/>
                      <a:pt x="784" y="1871"/>
                    </a:cubicBezTo>
                    <a:cubicBezTo>
                      <a:pt x="697" y="2219"/>
                      <a:pt x="566" y="2567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8" y="2784"/>
                      <a:pt x="1262" y="2610"/>
                      <a:pt x="1566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73"/>
                      <a:pt x="2533" y="2977"/>
                      <a:pt x="2546" y="2977"/>
                    </a:cubicBezTo>
                    <a:cubicBezTo>
                      <a:pt x="2572" y="2977"/>
                      <a:pt x="2610" y="2958"/>
                      <a:pt x="2610" y="2958"/>
                    </a:cubicBezTo>
                    <a:cubicBezTo>
                      <a:pt x="2567" y="2610"/>
                      <a:pt x="2436" y="2262"/>
                      <a:pt x="2393" y="1871"/>
                    </a:cubicBezTo>
                    <a:cubicBezTo>
                      <a:pt x="2523" y="1740"/>
                      <a:pt x="2654" y="1610"/>
                      <a:pt x="2784" y="1479"/>
                    </a:cubicBezTo>
                    <a:cubicBezTo>
                      <a:pt x="2828" y="1436"/>
                      <a:pt x="2871" y="1349"/>
                      <a:pt x="2958" y="1305"/>
                    </a:cubicBezTo>
                    <a:cubicBezTo>
                      <a:pt x="3002" y="1262"/>
                      <a:pt x="3045" y="1218"/>
                      <a:pt x="3089" y="1131"/>
                    </a:cubicBezTo>
                    <a:cubicBezTo>
                      <a:pt x="3176" y="1131"/>
                      <a:pt x="3089" y="1044"/>
                      <a:pt x="3045" y="1044"/>
                    </a:cubicBezTo>
                    <a:cubicBezTo>
                      <a:pt x="2741" y="1001"/>
                      <a:pt x="2393" y="957"/>
                      <a:pt x="2045" y="914"/>
                    </a:cubicBezTo>
                    <a:cubicBezTo>
                      <a:pt x="1871" y="609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15"/>
              <p:cNvSpPr/>
              <p:nvPr/>
            </p:nvSpPr>
            <p:spPr>
              <a:xfrm>
                <a:off x="1303585" y="1532464"/>
                <a:ext cx="209502" cy="479311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9504" extrusionOk="0">
                    <a:moveTo>
                      <a:pt x="2110" y="0"/>
                    </a:moveTo>
                    <a:cubicBezTo>
                      <a:pt x="2043" y="0"/>
                      <a:pt x="1975" y="63"/>
                      <a:pt x="2001" y="141"/>
                    </a:cubicBezTo>
                    <a:lnTo>
                      <a:pt x="2001" y="185"/>
                    </a:lnTo>
                    <a:cubicBezTo>
                      <a:pt x="1566" y="1185"/>
                      <a:pt x="1174" y="2229"/>
                      <a:pt x="870" y="3316"/>
                    </a:cubicBezTo>
                    <a:cubicBezTo>
                      <a:pt x="740" y="3882"/>
                      <a:pt x="609" y="4490"/>
                      <a:pt x="435" y="5056"/>
                    </a:cubicBezTo>
                    <a:cubicBezTo>
                      <a:pt x="261" y="5491"/>
                      <a:pt x="87" y="5969"/>
                      <a:pt x="0" y="6448"/>
                    </a:cubicBezTo>
                    <a:cubicBezTo>
                      <a:pt x="0" y="6567"/>
                      <a:pt x="118" y="6634"/>
                      <a:pt x="225" y="6634"/>
                    </a:cubicBezTo>
                    <a:cubicBezTo>
                      <a:pt x="312" y="6634"/>
                      <a:pt x="392" y="6589"/>
                      <a:pt x="392" y="6491"/>
                    </a:cubicBezTo>
                    <a:cubicBezTo>
                      <a:pt x="479" y="5969"/>
                      <a:pt x="609" y="5447"/>
                      <a:pt x="827" y="4969"/>
                    </a:cubicBezTo>
                    <a:cubicBezTo>
                      <a:pt x="957" y="4404"/>
                      <a:pt x="1087" y="3882"/>
                      <a:pt x="1218" y="3360"/>
                    </a:cubicBezTo>
                    <a:cubicBezTo>
                      <a:pt x="1522" y="2403"/>
                      <a:pt x="1870" y="1446"/>
                      <a:pt x="2131" y="489"/>
                    </a:cubicBezTo>
                    <a:cubicBezTo>
                      <a:pt x="3175" y="3751"/>
                      <a:pt x="4219" y="6926"/>
                      <a:pt x="5263" y="10188"/>
                    </a:cubicBezTo>
                    <a:cubicBezTo>
                      <a:pt x="6263" y="13233"/>
                      <a:pt x="7133" y="16364"/>
                      <a:pt x="8220" y="19409"/>
                    </a:cubicBezTo>
                    <a:cubicBezTo>
                      <a:pt x="8254" y="19475"/>
                      <a:pt x="8306" y="19503"/>
                      <a:pt x="8358" y="19503"/>
                    </a:cubicBezTo>
                    <a:cubicBezTo>
                      <a:pt x="8442" y="19503"/>
                      <a:pt x="8525" y="19429"/>
                      <a:pt x="8525" y="19322"/>
                    </a:cubicBezTo>
                    <a:cubicBezTo>
                      <a:pt x="7655" y="16103"/>
                      <a:pt x="6524" y="12928"/>
                      <a:pt x="5480" y="9797"/>
                    </a:cubicBezTo>
                    <a:cubicBezTo>
                      <a:pt x="4436" y="6535"/>
                      <a:pt x="3393" y="3273"/>
                      <a:pt x="2218" y="98"/>
                    </a:cubicBezTo>
                    <a:cubicBezTo>
                      <a:pt x="2201" y="28"/>
                      <a:pt x="2156" y="0"/>
                      <a:pt x="2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15"/>
              <p:cNvSpPr/>
              <p:nvPr/>
            </p:nvSpPr>
            <p:spPr>
              <a:xfrm>
                <a:off x="1546804" y="1769907"/>
                <a:ext cx="156543" cy="254744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0366" extrusionOk="0">
                    <a:moveTo>
                      <a:pt x="6271" y="0"/>
                    </a:moveTo>
                    <a:cubicBezTo>
                      <a:pt x="6242" y="0"/>
                      <a:pt x="6212" y="14"/>
                      <a:pt x="6196" y="48"/>
                    </a:cubicBezTo>
                    <a:cubicBezTo>
                      <a:pt x="5717" y="961"/>
                      <a:pt x="5152" y="1831"/>
                      <a:pt x="4499" y="2657"/>
                    </a:cubicBezTo>
                    <a:cubicBezTo>
                      <a:pt x="4021" y="3353"/>
                      <a:pt x="3543" y="4136"/>
                      <a:pt x="3108" y="4919"/>
                    </a:cubicBezTo>
                    <a:cubicBezTo>
                      <a:pt x="2194" y="6702"/>
                      <a:pt x="1194" y="8442"/>
                      <a:pt x="63" y="10138"/>
                    </a:cubicBezTo>
                    <a:cubicBezTo>
                      <a:pt x="1" y="10263"/>
                      <a:pt x="117" y="10365"/>
                      <a:pt x="220" y="10365"/>
                    </a:cubicBezTo>
                    <a:cubicBezTo>
                      <a:pt x="261" y="10365"/>
                      <a:pt x="299" y="10349"/>
                      <a:pt x="324" y="10312"/>
                    </a:cubicBezTo>
                    <a:cubicBezTo>
                      <a:pt x="1498" y="8659"/>
                      <a:pt x="2499" y="6963"/>
                      <a:pt x="3412" y="5180"/>
                    </a:cubicBezTo>
                    <a:cubicBezTo>
                      <a:pt x="3934" y="4223"/>
                      <a:pt x="4499" y="3310"/>
                      <a:pt x="5108" y="2440"/>
                    </a:cubicBezTo>
                    <a:cubicBezTo>
                      <a:pt x="5630" y="1744"/>
                      <a:pt x="6239" y="1005"/>
                      <a:pt x="6370" y="91"/>
                    </a:cubicBezTo>
                    <a:cubicBezTo>
                      <a:pt x="6370" y="37"/>
                      <a:pt x="6320" y="0"/>
                      <a:pt x="6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15"/>
              <p:cNvSpPr/>
              <p:nvPr/>
            </p:nvSpPr>
            <p:spPr>
              <a:xfrm>
                <a:off x="1753553" y="1736854"/>
                <a:ext cx="166176" cy="45267"/>
              </a:xfrm>
              <a:custGeom>
                <a:avLst/>
                <a:gdLst/>
                <a:ahLst/>
                <a:cxnLst/>
                <a:rect l="l" t="t" r="r" b="b"/>
                <a:pathLst>
                  <a:path w="6762" h="1842" extrusionOk="0">
                    <a:moveTo>
                      <a:pt x="131" y="1"/>
                    </a:moveTo>
                    <a:cubicBezTo>
                      <a:pt x="1" y="1"/>
                      <a:pt x="1" y="175"/>
                      <a:pt x="131" y="175"/>
                    </a:cubicBezTo>
                    <a:cubicBezTo>
                      <a:pt x="1175" y="479"/>
                      <a:pt x="2262" y="653"/>
                      <a:pt x="3306" y="958"/>
                    </a:cubicBezTo>
                    <a:cubicBezTo>
                      <a:pt x="4350" y="1262"/>
                      <a:pt x="5394" y="1610"/>
                      <a:pt x="6481" y="1828"/>
                    </a:cubicBezTo>
                    <a:cubicBezTo>
                      <a:pt x="6505" y="1837"/>
                      <a:pt x="6528" y="1842"/>
                      <a:pt x="6548" y="1842"/>
                    </a:cubicBezTo>
                    <a:cubicBezTo>
                      <a:pt x="6714" y="1842"/>
                      <a:pt x="6762" y="1562"/>
                      <a:pt x="6568" y="1523"/>
                    </a:cubicBezTo>
                    <a:cubicBezTo>
                      <a:pt x="5481" y="1219"/>
                      <a:pt x="4394" y="914"/>
                      <a:pt x="3263" y="566"/>
                    </a:cubicBezTo>
                    <a:cubicBezTo>
                      <a:pt x="2262" y="218"/>
                      <a:pt x="1175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15"/>
              <p:cNvSpPr/>
              <p:nvPr/>
            </p:nvSpPr>
            <p:spPr>
              <a:xfrm>
                <a:off x="2013139" y="1674581"/>
                <a:ext cx="86357" cy="73971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010" extrusionOk="0">
                    <a:moveTo>
                      <a:pt x="3363" y="1"/>
                    </a:moveTo>
                    <a:cubicBezTo>
                      <a:pt x="3345" y="1"/>
                      <a:pt x="3328" y="4"/>
                      <a:pt x="3312" y="12"/>
                    </a:cubicBezTo>
                    <a:cubicBezTo>
                      <a:pt x="2747" y="404"/>
                      <a:pt x="2355" y="969"/>
                      <a:pt x="1877" y="1361"/>
                    </a:cubicBezTo>
                    <a:cubicBezTo>
                      <a:pt x="1224" y="1752"/>
                      <a:pt x="659" y="2187"/>
                      <a:pt x="137" y="2709"/>
                    </a:cubicBezTo>
                    <a:cubicBezTo>
                      <a:pt x="0" y="2846"/>
                      <a:pt x="133" y="3010"/>
                      <a:pt x="259" y="3010"/>
                    </a:cubicBezTo>
                    <a:cubicBezTo>
                      <a:pt x="293" y="3010"/>
                      <a:pt x="327" y="2998"/>
                      <a:pt x="355" y="2970"/>
                    </a:cubicBezTo>
                    <a:cubicBezTo>
                      <a:pt x="833" y="2491"/>
                      <a:pt x="1355" y="2100"/>
                      <a:pt x="1920" y="1709"/>
                    </a:cubicBezTo>
                    <a:cubicBezTo>
                      <a:pt x="2486" y="1230"/>
                      <a:pt x="3008" y="708"/>
                      <a:pt x="3443" y="143"/>
                    </a:cubicBezTo>
                    <a:cubicBezTo>
                      <a:pt x="3514" y="72"/>
                      <a:pt x="3440" y="1"/>
                      <a:pt x="3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15"/>
              <p:cNvSpPr/>
              <p:nvPr/>
            </p:nvSpPr>
            <p:spPr>
              <a:xfrm>
                <a:off x="1875396" y="1617690"/>
                <a:ext cx="67508" cy="113930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4636" extrusionOk="0">
                    <a:moveTo>
                      <a:pt x="159" y="0"/>
                    </a:moveTo>
                    <a:cubicBezTo>
                      <a:pt x="121" y="0"/>
                      <a:pt x="88" y="22"/>
                      <a:pt x="88" y="66"/>
                    </a:cubicBezTo>
                    <a:cubicBezTo>
                      <a:pt x="1" y="414"/>
                      <a:pt x="131" y="544"/>
                      <a:pt x="305" y="892"/>
                    </a:cubicBezTo>
                    <a:cubicBezTo>
                      <a:pt x="523" y="1283"/>
                      <a:pt x="740" y="1675"/>
                      <a:pt x="958" y="2110"/>
                    </a:cubicBezTo>
                    <a:cubicBezTo>
                      <a:pt x="1393" y="2893"/>
                      <a:pt x="1871" y="3719"/>
                      <a:pt x="2306" y="4545"/>
                    </a:cubicBezTo>
                    <a:cubicBezTo>
                      <a:pt x="2344" y="4609"/>
                      <a:pt x="2401" y="4636"/>
                      <a:pt x="2459" y="4636"/>
                    </a:cubicBezTo>
                    <a:cubicBezTo>
                      <a:pt x="2599" y="4636"/>
                      <a:pt x="2746" y="4482"/>
                      <a:pt x="2654" y="4328"/>
                    </a:cubicBezTo>
                    <a:cubicBezTo>
                      <a:pt x="2263" y="3676"/>
                      <a:pt x="1871" y="2980"/>
                      <a:pt x="1480" y="2284"/>
                    </a:cubicBezTo>
                    <a:cubicBezTo>
                      <a:pt x="1001" y="1588"/>
                      <a:pt x="610" y="849"/>
                      <a:pt x="262" y="66"/>
                    </a:cubicBezTo>
                    <a:cubicBezTo>
                      <a:pt x="240" y="22"/>
                      <a:pt x="197" y="0"/>
                      <a:pt x="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15"/>
              <p:cNvSpPr/>
              <p:nvPr/>
            </p:nvSpPr>
            <p:spPr>
              <a:xfrm>
                <a:off x="1861511" y="1462818"/>
                <a:ext cx="48904" cy="70284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60" extrusionOk="0">
                    <a:moveTo>
                      <a:pt x="1876" y="1"/>
                    </a:moveTo>
                    <a:cubicBezTo>
                      <a:pt x="1857" y="1"/>
                      <a:pt x="1839" y="6"/>
                      <a:pt x="1827" y="18"/>
                    </a:cubicBezTo>
                    <a:cubicBezTo>
                      <a:pt x="1131" y="844"/>
                      <a:pt x="566" y="1714"/>
                      <a:pt x="88" y="2627"/>
                    </a:cubicBezTo>
                    <a:cubicBezTo>
                      <a:pt x="1" y="2743"/>
                      <a:pt x="126" y="2859"/>
                      <a:pt x="245" y="2859"/>
                    </a:cubicBezTo>
                    <a:cubicBezTo>
                      <a:pt x="305" y="2859"/>
                      <a:pt x="363" y="2830"/>
                      <a:pt x="392" y="2758"/>
                    </a:cubicBezTo>
                    <a:cubicBezTo>
                      <a:pt x="914" y="1888"/>
                      <a:pt x="1479" y="1018"/>
                      <a:pt x="1958" y="105"/>
                    </a:cubicBezTo>
                    <a:cubicBezTo>
                      <a:pt x="1990" y="41"/>
                      <a:pt x="1928" y="1"/>
                      <a:pt x="18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15"/>
              <p:cNvSpPr/>
              <p:nvPr/>
            </p:nvSpPr>
            <p:spPr>
              <a:xfrm>
                <a:off x="1988711" y="1427577"/>
                <a:ext cx="84464" cy="1966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00" extrusionOk="0">
                    <a:moveTo>
                      <a:pt x="485" y="0"/>
                    </a:moveTo>
                    <a:cubicBezTo>
                      <a:pt x="351" y="0"/>
                      <a:pt x="218" y="6"/>
                      <a:pt x="87" y="16"/>
                    </a:cubicBezTo>
                    <a:cubicBezTo>
                      <a:pt x="0" y="16"/>
                      <a:pt x="0" y="147"/>
                      <a:pt x="87" y="190"/>
                    </a:cubicBezTo>
                    <a:cubicBezTo>
                      <a:pt x="609" y="321"/>
                      <a:pt x="1131" y="408"/>
                      <a:pt x="1653" y="495"/>
                    </a:cubicBezTo>
                    <a:cubicBezTo>
                      <a:pt x="2218" y="582"/>
                      <a:pt x="2697" y="712"/>
                      <a:pt x="3262" y="799"/>
                    </a:cubicBezTo>
                    <a:cubicBezTo>
                      <a:pt x="3393" y="799"/>
                      <a:pt x="3436" y="582"/>
                      <a:pt x="3306" y="538"/>
                    </a:cubicBezTo>
                    <a:cubicBezTo>
                      <a:pt x="2784" y="364"/>
                      <a:pt x="2262" y="234"/>
                      <a:pt x="1696" y="147"/>
                    </a:cubicBezTo>
                    <a:cubicBezTo>
                      <a:pt x="1305" y="49"/>
                      <a:pt x="889" y="0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15"/>
              <p:cNvSpPr/>
              <p:nvPr/>
            </p:nvSpPr>
            <p:spPr>
              <a:xfrm>
                <a:off x="2118418" y="1482429"/>
                <a:ext cx="19955" cy="78763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205" extrusionOk="0">
                    <a:moveTo>
                      <a:pt x="123" y="1"/>
                    </a:moveTo>
                    <a:cubicBezTo>
                      <a:pt x="63" y="1"/>
                      <a:pt x="0" y="49"/>
                      <a:pt x="28" y="133"/>
                    </a:cubicBezTo>
                    <a:cubicBezTo>
                      <a:pt x="72" y="1133"/>
                      <a:pt x="246" y="2134"/>
                      <a:pt x="507" y="3091"/>
                    </a:cubicBezTo>
                    <a:cubicBezTo>
                      <a:pt x="507" y="3172"/>
                      <a:pt x="549" y="3204"/>
                      <a:pt x="603" y="3204"/>
                    </a:cubicBezTo>
                    <a:cubicBezTo>
                      <a:pt x="692" y="3204"/>
                      <a:pt x="811" y="3113"/>
                      <a:pt x="811" y="3004"/>
                    </a:cubicBezTo>
                    <a:cubicBezTo>
                      <a:pt x="594" y="2090"/>
                      <a:pt x="724" y="872"/>
                      <a:pt x="202" y="46"/>
                    </a:cubicBezTo>
                    <a:cubicBezTo>
                      <a:pt x="187" y="15"/>
                      <a:pt x="155" y="1"/>
                      <a:pt x="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15"/>
              <p:cNvSpPr/>
              <p:nvPr/>
            </p:nvSpPr>
            <p:spPr>
              <a:xfrm>
                <a:off x="1993356" y="1806303"/>
                <a:ext cx="67163" cy="83629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3403" extrusionOk="0">
                    <a:moveTo>
                      <a:pt x="104" y="0"/>
                    </a:moveTo>
                    <a:cubicBezTo>
                      <a:pt x="45" y="0"/>
                      <a:pt x="1" y="48"/>
                      <a:pt x="29" y="132"/>
                    </a:cubicBezTo>
                    <a:cubicBezTo>
                      <a:pt x="551" y="1350"/>
                      <a:pt x="1334" y="2438"/>
                      <a:pt x="2290" y="3351"/>
                    </a:cubicBezTo>
                    <a:cubicBezTo>
                      <a:pt x="2336" y="3387"/>
                      <a:pt x="2384" y="3403"/>
                      <a:pt x="2429" y="3403"/>
                    </a:cubicBezTo>
                    <a:cubicBezTo>
                      <a:pt x="2598" y="3403"/>
                      <a:pt x="2732" y="3184"/>
                      <a:pt x="2595" y="3046"/>
                    </a:cubicBezTo>
                    <a:cubicBezTo>
                      <a:pt x="1638" y="2133"/>
                      <a:pt x="1073" y="959"/>
                      <a:pt x="203" y="45"/>
                    </a:cubicBezTo>
                    <a:cubicBezTo>
                      <a:pt x="172" y="15"/>
                      <a:pt x="136" y="0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15"/>
              <p:cNvSpPr/>
              <p:nvPr/>
            </p:nvSpPr>
            <p:spPr>
              <a:xfrm>
                <a:off x="2078484" y="1956775"/>
                <a:ext cx="12853" cy="104247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242" extrusionOk="0">
                    <a:moveTo>
                      <a:pt x="137" y="1"/>
                    </a:moveTo>
                    <a:cubicBezTo>
                      <a:pt x="88" y="1"/>
                      <a:pt x="44" y="33"/>
                      <a:pt x="44" y="98"/>
                    </a:cubicBezTo>
                    <a:cubicBezTo>
                      <a:pt x="1" y="751"/>
                      <a:pt x="1" y="1447"/>
                      <a:pt x="44" y="2099"/>
                    </a:cubicBezTo>
                    <a:cubicBezTo>
                      <a:pt x="1" y="2795"/>
                      <a:pt x="1" y="3447"/>
                      <a:pt x="88" y="4143"/>
                    </a:cubicBezTo>
                    <a:cubicBezTo>
                      <a:pt x="109" y="4209"/>
                      <a:pt x="175" y="4241"/>
                      <a:pt x="240" y="4241"/>
                    </a:cubicBezTo>
                    <a:cubicBezTo>
                      <a:pt x="305" y="4241"/>
                      <a:pt x="370" y="4209"/>
                      <a:pt x="392" y="4143"/>
                    </a:cubicBezTo>
                    <a:cubicBezTo>
                      <a:pt x="479" y="3534"/>
                      <a:pt x="523" y="2926"/>
                      <a:pt x="436" y="2317"/>
                    </a:cubicBezTo>
                    <a:cubicBezTo>
                      <a:pt x="436" y="1577"/>
                      <a:pt x="392" y="838"/>
                      <a:pt x="262" y="98"/>
                    </a:cubicBezTo>
                    <a:cubicBezTo>
                      <a:pt x="240" y="33"/>
                      <a:pt x="18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15"/>
              <p:cNvSpPr/>
              <p:nvPr/>
            </p:nvSpPr>
            <p:spPr>
              <a:xfrm>
                <a:off x="1973499" y="2140891"/>
                <a:ext cx="65468" cy="44554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1813" extrusionOk="0">
                    <a:moveTo>
                      <a:pt x="2533" y="0"/>
                    </a:moveTo>
                    <a:cubicBezTo>
                      <a:pt x="2185" y="174"/>
                      <a:pt x="1794" y="392"/>
                      <a:pt x="1489" y="653"/>
                    </a:cubicBezTo>
                    <a:cubicBezTo>
                      <a:pt x="1054" y="914"/>
                      <a:pt x="619" y="1175"/>
                      <a:pt x="184" y="1436"/>
                    </a:cubicBezTo>
                    <a:cubicBezTo>
                      <a:pt x="0" y="1546"/>
                      <a:pt x="97" y="1812"/>
                      <a:pt x="262" y="1812"/>
                    </a:cubicBezTo>
                    <a:cubicBezTo>
                      <a:pt x="293" y="1812"/>
                      <a:pt x="325" y="1804"/>
                      <a:pt x="358" y="1784"/>
                    </a:cubicBezTo>
                    <a:cubicBezTo>
                      <a:pt x="750" y="1566"/>
                      <a:pt x="1141" y="1305"/>
                      <a:pt x="1533" y="1044"/>
                    </a:cubicBezTo>
                    <a:cubicBezTo>
                      <a:pt x="1968" y="783"/>
                      <a:pt x="2359" y="479"/>
                      <a:pt x="2620" y="87"/>
                    </a:cubicBezTo>
                    <a:cubicBezTo>
                      <a:pt x="2663" y="44"/>
                      <a:pt x="2620" y="0"/>
                      <a:pt x="25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15"/>
              <p:cNvSpPr/>
              <p:nvPr/>
            </p:nvSpPr>
            <p:spPr>
              <a:xfrm>
                <a:off x="1098359" y="2017967"/>
                <a:ext cx="39566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610" extrusionOk="0">
                    <a:moveTo>
                      <a:pt x="783" y="1"/>
                    </a:moveTo>
                    <a:lnTo>
                      <a:pt x="696" y="653"/>
                    </a:lnTo>
                    <a:lnTo>
                      <a:pt x="0" y="783"/>
                    </a:lnTo>
                    <a:lnTo>
                      <a:pt x="696" y="914"/>
                    </a:lnTo>
                    <a:lnTo>
                      <a:pt x="783" y="1610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53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15"/>
              <p:cNvSpPr/>
              <p:nvPr/>
            </p:nvSpPr>
            <p:spPr>
              <a:xfrm>
                <a:off x="1598583" y="1332841"/>
                <a:ext cx="38509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3" y="0"/>
                    </a:moveTo>
                    <a:lnTo>
                      <a:pt x="653" y="653"/>
                    </a:lnTo>
                    <a:lnTo>
                      <a:pt x="0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4" y="914"/>
                    </a:lnTo>
                    <a:lnTo>
                      <a:pt x="1566" y="783"/>
                    </a:lnTo>
                    <a:lnTo>
                      <a:pt x="914" y="653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2" name="Google Shape;2242;p15"/>
            <p:cNvGrpSpPr/>
            <p:nvPr/>
          </p:nvGrpSpPr>
          <p:grpSpPr>
            <a:xfrm>
              <a:off x="-1457" y="1375271"/>
              <a:ext cx="905318" cy="1018634"/>
              <a:chOff x="668" y="2916872"/>
              <a:chExt cx="905318" cy="1018634"/>
            </a:xfrm>
          </p:grpSpPr>
          <p:sp>
            <p:nvSpPr>
              <p:cNvPr id="2243" name="Google Shape;2243;p15"/>
              <p:cNvSpPr/>
              <p:nvPr/>
            </p:nvSpPr>
            <p:spPr>
              <a:xfrm>
                <a:off x="100049" y="2916872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088" y="0"/>
                    </a:moveTo>
                    <a:cubicBezTo>
                      <a:pt x="1001" y="348"/>
                      <a:pt x="1001" y="696"/>
                      <a:pt x="914" y="1044"/>
                    </a:cubicBezTo>
                    <a:cubicBezTo>
                      <a:pt x="610" y="1175"/>
                      <a:pt x="305" y="1349"/>
                      <a:pt x="1" y="1479"/>
                    </a:cubicBezTo>
                    <a:cubicBezTo>
                      <a:pt x="1" y="1479"/>
                      <a:pt x="1" y="1523"/>
                      <a:pt x="1" y="1566"/>
                    </a:cubicBezTo>
                    <a:cubicBezTo>
                      <a:pt x="88" y="1610"/>
                      <a:pt x="131" y="1653"/>
                      <a:pt x="218" y="1653"/>
                    </a:cubicBezTo>
                    <a:cubicBezTo>
                      <a:pt x="305" y="1697"/>
                      <a:pt x="349" y="1697"/>
                      <a:pt x="436" y="1740"/>
                    </a:cubicBezTo>
                    <a:cubicBezTo>
                      <a:pt x="610" y="1871"/>
                      <a:pt x="740" y="1914"/>
                      <a:pt x="914" y="2001"/>
                    </a:cubicBezTo>
                    <a:cubicBezTo>
                      <a:pt x="958" y="2349"/>
                      <a:pt x="914" y="2740"/>
                      <a:pt x="1045" y="3088"/>
                    </a:cubicBezTo>
                    <a:cubicBezTo>
                      <a:pt x="1045" y="3110"/>
                      <a:pt x="1066" y="3121"/>
                      <a:pt x="1088" y="3121"/>
                    </a:cubicBezTo>
                    <a:cubicBezTo>
                      <a:pt x="1110" y="3121"/>
                      <a:pt x="1132" y="3110"/>
                      <a:pt x="1132" y="3088"/>
                    </a:cubicBezTo>
                    <a:cubicBezTo>
                      <a:pt x="1349" y="2827"/>
                      <a:pt x="1610" y="2566"/>
                      <a:pt x="1871" y="2349"/>
                    </a:cubicBezTo>
                    <a:cubicBezTo>
                      <a:pt x="2219" y="2392"/>
                      <a:pt x="2567" y="2479"/>
                      <a:pt x="2915" y="2523"/>
                    </a:cubicBezTo>
                    <a:cubicBezTo>
                      <a:pt x="2928" y="2536"/>
                      <a:pt x="2940" y="2541"/>
                      <a:pt x="2952" y="2541"/>
                    </a:cubicBezTo>
                    <a:cubicBezTo>
                      <a:pt x="2980" y="2541"/>
                      <a:pt x="3002" y="2510"/>
                      <a:pt x="3002" y="2479"/>
                    </a:cubicBezTo>
                    <a:cubicBezTo>
                      <a:pt x="2828" y="2175"/>
                      <a:pt x="2654" y="1871"/>
                      <a:pt x="2436" y="1566"/>
                    </a:cubicBezTo>
                    <a:cubicBezTo>
                      <a:pt x="2523" y="1392"/>
                      <a:pt x="2610" y="1218"/>
                      <a:pt x="2697" y="1088"/>
                    </a:cubicBezTo>
                    <a:cubicBezTo>
                      <a:pt x="2697" y="1001"/>
                      <a:pt x="2741" y="914"/>
                      <a:pt x="2784" y="827"/>
                    </a:cubicBezTo>
                    <a:cubicBezTo>
                      <a:pt x="2828" y="783"/>
                      <a:pt x="2871" y="696"/>
                      <a:pt x="2915" y="653"/>
                    </a:cubicBezTo>
                    <a:cubicBezTo>
                      <a:pt x="2915" y="609"/>
                      <a:pt x="2915" y="566"/>
                      <a:pt x="2871" y="566"/>
                    </a:cubicBezTo>
                    <a:cubicBezTo>
                      <a:pt x="2567" y="609"/>
                      <a:pt x="2219" y="653"/>
                      <a:pt x="1915" y="740"/>
                    </a:cubicBezTo>
                    <a:cubicBezTo>
                      <a:pt x="1654" y="479"/>
                      <a:pt x="1393" y="174"/>
                      <a:pt x="1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15"/>
              <p:cNvSpPr/>
              <p:nvPr/>
            </p:nvSpPr>
            <p:spPr>
              <a:xfrm>
                <a:off x="377968" y="3093222"/>
                <a:ext cx="74511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3209" extrusionOk="0">
                    <a:moveTo>
                      <a:pt x="1131" y="1"/>
                    </a:moveTo>
                    <a:cubicBezTo>
                      <a:pt x="1131" y="1"/>
                      <a:pt x="1131" y="44"/>
                      <a:pt x="1131" y="44"/>
                    </a:cubicBezTo>
                    <a:cubicBezTo>
                      <a:pt x="1044" y="392"/>
                      <a:pt x="1044" y="740"/>
                      <a:pt x="957" y="1088"/>
                    </a:cubicBezTo>
                    <a:cubicBezTo>
                      <a:pt x="652" y="1219"/>
                      <a:pt x="348" y="1349"/>
                      <a:pt x="44" y="1479"/>
                    </a:cubicBezTo>
                    <a:cubicBezTo>
                      <a:pt x="0" y="1479"/>
                      <a:pt x="0" y="1566"/>
                      <a:pt x="44" y="1566"/>
                    </a:cubicBezTo>
                    <a:cubicBezTo>
                      <a:pt x="131" y="1610"/>
                      <a:pt x="174" y="1653"/>
                      <a:pt x="261" y="1697"/>
                    </a:cubicBezTo>
                    <a:cubicBezTo>
                      <a:pt x="305" y="1740"/>
                      <a:pt x="392" y="1784"/>
                      <a:pt x="479" y="1827"/>
                    </a:cubicBezTo>
                    <a:cubicBezTo>
                      <a:pt x="609" y="1914"/>
                      <a:pt x="783" y="2001"/>
                      <a:pt x="957" y="2088"/>
                    </a:cubicBezTo>
                    <a:cubicBezTo>
                      <a:pt x="1000" y="2436"/>
                      <a:pt x="1000" y="2784"/>
                      <a:pt x="1044" y="3176"/>
                    </a:cubicBezTo>
                    <a:cubicBezTo>
                      <a:pt x="1044" y="3197"/>
                      <a:pt x="1066" y="3208"/>
                      <a:pt x="1087" y="3208"/>
                    </a:cubicBezTo>
                    <a:cubicBezTo>
                      <a:pt x="1109" y="3208"/>
                      <a:pt x="1131" y="3197"/>
                      <a:pt x="1131" y="3176"/>
                    </a:cubicBezTo>
                    <a:cubicBezTo>
                      <a:pt x="1392" y="2915"/>
                      <a:pt x="1653" y="2654"/>
                      <a:pt x="1870" y="2393"/>
                    </a:cubicBezTo>
                    <a:cubicBezTo>
                      <a:pt x="2262" y="2436"/>
                      <a:pt x="2610" y="2523"/>
                      <a:pt x="2958" y="2567"/>
                    </a:cubicBezTo>
                    <a:cubicBezTo>
                      <a:pt x="2958" y="2580"/>
                      <a:pt x="2965" y="2585"/>
                      <a:pt x="2975" y="2585"/>
                    </a:cubicBezTo>
                    <a:cubicBezTo>
                      <a:pt x="2997" y="2585"/>
                      <a:pt x="3032" y="2554"/>
                      <a:pt x="3001" y="2523"/>
                    </a:cubicBezTo>
                    <a:cubicBezTo>
                      <a:pt x="2827" y="2219"/>
                      <a:pt x="2653" y="1871"/>
                      <a:pt x="2479" y="1566"/>
                    </a:cubicBezTo>
                    <a:cubicBezTo>
                      <a:pt x="2566" y="1436"/>
                      <a:pt x="2653" y="1262"/>
                      <a:pt x="2740" y="1088"/>
                    </a:cubicBezTo>
                    <a:cubicBezTo>
                      <a:pt x="2740" y="1001"/>
                      <a:pt x="2784" y="958"/>
                      <a:pt x="2827" y="871"/>
                    </a:cubicBezTo>
                    <a:cubicBezTo>
                      <a:pt x="2871" y="827"/>
                      <a:pt x="2914" y="740"/>
                      <a:pt x="2914" y="697"/>
                    </a:cubicBezTo>
                    <a:cubicBezTo>
                      <a:pt x="2951" y="697"/>
                      <a:pt x="2925" y="601"/>
                      <a:pt x="2916" y="601"/>
                    </a:cubicBezTo>
                    <a:cubicBezTo>
                      <a:pt x="2915" y="601"/>
                      <a:pt x="2914" y="603"/>
                      <a:pt x="2914" y="610"/>
                    </a:cubicBezTo>
                    <a:cubicBezTo>
                      <a:pt x="2566" y="653"/>
                      <a:pt x="2262" y="697"/>
                      <a:pt x="1914" y="784"/>
                    </a:cubicBezTo>
                    <a:cubicBezTo>
                      <a:pt x="1653" y="523"/>
                      <a:pt x="1435" y="218"/>
                      <a:pt x="1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15"/>
              <p:cNvSpPr/>
              <p:nvPr/>
            </p:nvSpPr>
            <p:spPr>
              <a:xfrm>
                <a:off x="307413" y="3452361"/>
                <a:ext cx="73455" cy="76969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3132" extrusionOk="0">
                    <a:moveTo>
                      <a:pt x="1088" y="0"/>
                    </a:moveTo>
                    <a:cubicBezTo>
                      <a:pt x="1088" y="0"/>
                      <a:pt x="1088" y="0"/>
                      <a:pt x="1088" y="44"/>
                    </a:cubicBezTo>
                    <a:cubicBezTo>
                      <a:pt x="1001" y="392"/>
                      <a:pt x="1001" y="740"/>
                      <a:pt x="914" y="1088"/>
                    </a:cubicBezTo>
                    <a:cubicBezTo>
                      <a:pt x="609" y="1218"/>
                      <a:pt x="305" y="1392"/>
                      <a:pt x="1" y="1523"/>
                    </a:cubicBezTo>
                    <a:cubicBezTo>
                      <a:pt x="1" y="1523"/>
                      <a:pt x="1" y="1523"/>
                      <a:pt x="44" y="1566"/>
                    </a:cubicBezTo>
                    <a:cubicBezTo>
                      <a:pt x="88" y="1566"/>
                      <a:pt x="131" y="1610"/>
                      <a:pt x="218" y="1653"/>
                    </a:cubicBezTo>
                    <a:cubicBezTo>
                      <a:pt x="305" y="1697"/>
                      <a:pt x="348" y="1740"/>
                      <a:pt x="435" y="1784"/>
                    </a:cubicBezTo>
                    <a:cubicBezTo>
                      <a:pt x="609" y="1871"/>
                      <a:pt x="740" y="1958"/>
                      <a:pt x="914" y="2045"/>
                    </a:cubicBezTo>
                    <a:cubicBezTo>
                      <a:pt x="914" y="2393"/>
                      <a:pt x="957" y="2740"/>
                      <a:pt x="1044" y="3132"/>
                    </a:cubicBezTo>
                    <a:lnTo>
                      <a:pt x="1088" y="3132"/>
                    </a:lnTo>
                    <a:cubicBezTo>
                      <a:pt x="1349" y="2871"/>
                      <a:pt x="1610" y="2610"/>
                      <a:pt x="1871" y="2349"/>
                    </a:cubicBezTo>
                    <a:cubicBezTo>
                      <a:pt x="2219" y="2393"/>
                      <a:pt x="2567" y="2480"/>
                      <a:pt x="2915" y="2567"/>
                    </a:cubicBezTo>
                    <a:cubicBezTo>
                      <a:pt x="2915" y="2579"/>
                      <a:pt x="2922" y="2585"/>
                      <a:pt x="2931" y="2585"/>
                    </a:cubicBezTo>
                    <a:cubicBezTo>
                      <a:pt x="2954" y="2585"/>
                      <a:pt x="2989" y="2554"/>
                      <a:pt x="2958" y="2523"/>
                    </a:cubicBezTo>
                    <a:cubicBezTo>
                      <a:pt x="2828" y="2175"/>
                      <a:pt x="2610" y="1914"/>
                      <a:pt x="2436" y="1566"/>
                    </a:cubicBezTo>
                    <a:cubicBezTo>
                      <a:pt x="2523" y="1436"/>
                      <a:pt x="2610" y="1262"/>
                      <a:pt x="2697" y="1088"/>
                    </a:cubicBezTo>
                    <a:cubicBezTo>
                      <a:pt x="2697" y="1001"/>
                      <a:pt x="2741" y="914"/>
                      <a:pt x="2784" y="870"/>
                    </a:cubicBezTo>
                    <a:cubicBezTo>
                      <a:pt x="2828" y="783"/>
                      <a:pt x="2871" y="740"/>
                      <a:pt x="2871" y="653"/>
                    </a:cubicBezTo>
                    <a:cubicBezTo>
                      <a:pt x="2915" y="653"/>
                      <a:pt x="2871" y="566"/>
                      <a:pt x="2871" y="566"/>
                    </a:cubicBezTo>
                    <a:cubicBezTo>
                      <a:pt x="2523" y="653"/>
                      <a:pt x="2219" y="696"/>
                      <a:pt x="1871" y="740"/>
                    </a:cubicBezTo>
                    <a:cubicBezTo>
                      <a:pt x="1610" y="522"/>
                      <a:pt x="1392" y="218"/>
                      <a:pt x="1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15"/>
              <p:cNvSpPr/>
              <p:nvPr/>
            </p:nvSpPr>
            <p:spPr>
              <a:xfrm>
                <a:off x="781981" y="3303780"/>
                <a:ext cx="74855" cy="77534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55" extrusionOk="0">
                    <a:moveTo>
                      <a:pt x="1218" y="1"/>
                    </a:moveTo>
                    <a:cubicBezTo>
                      <a:pt x="1131" y="349"/>
                      <a:pt x="1088" y="740"/>
                      <a:pt x="1044" y="1045"/>
                    </a:cubicBezTo>
                    <a:cubicBezTo>
                      <a:pt x="740" y="1175"/>
                      <a:pt x="435" y="1349"/>
                      <a:pt x="131" y="1480"/>
                    </a:cubicBezTo>
                    <a:cubicBezTo>
                      <a:pt x="0" y="1480"/>
                      <a:pt x="44" y="1523"/>
                      <a:pt x="87" y="1523"/>
                    </a:cubicBezTo>
                    <a:cubicBezTo>
                      <a:pt x="131" y="1567"/>
                      <a:pt x="218" y="1610"/>
                      <a:pt x="261" y="1654"/>
                    </a:cubicBezTo>
                    <a:cubicBezTo>
                      <a:pt x="348" y="1654"/>
                      <a:pt x="435" y="1697"/>
                      <a:pt x="479" y="1741"/>
                    </a:cubicBezTo>
                    <a:cubicBezTo>
                      <a:pt x="653" y="1871"/>
                      <a:pt x="827" y="1958"/>
                      <a:pt x="957" y="2002"/>
                    </a:cubicBezTo>
                    <a:cubicBezTo>
                      <a:pt x="1044" y="2393"/>
                      <a:pt x="957" y="2741"/>
                      <a:pt x="1088" y="3089"/>
                    </a:cubicBezTo>
                    <a:cubicBezTo>
                      <a:pt x="1088" y="3132"/>
                      <a:pt x="1110" y="3154"/>
                      <a:pt x="1131" y="3154"/>
                    </a:cubicBezTo>
                    <a:cubicBezTo>
                      <a:pt x="1153" y="3154"/>
                      <a:pt x="1175" y="3132"/>
                      <a:pt x="1175" y="3089"/>
                    </a:cubicBezTo>
                    <a:cubicBezTo>
                      <a:pt x="1436" y="2871"/>
                      <a:pt x="1653" y="2567"/>
                      <a:pt x="1914" y="2349"/>
                    </a:cubicBezTo>
                    <a:cubicBezTo>
                      <a:pt x="2262" y="2393"/>
                      <a:pt x="2610" y="2480"/>
                      <a:pt x="2958" y="2567"/>
                    </a:cubicBezTo>
                    <a:cubicBezTo>
                      <a:pt x="2958" y="2567"/>
                      <a:pt x="3045" y="2567"/>
                      <a:pt x="3045" y="2523"/>
                    </a:cubicBezTo>
                    <a:cubicBezTo>
                      <a:pt x="2915" y="2176"/>
                      <a:pt x="2654" y="1871"/>
                      <a:pt x="2480" y="1567"/>
                    </a:cubicBezTo>
                    <a:cubicBezTo>
                      <a:pt x="2567" y="1393"/>
                      <a:pt x="2654" y="1262"/>
                      <a:pt x="2741" y="1088"/>
                    </a:cubicBezTo>
                    <a:cubicBezTo>
                      <a:pt x="2784" y="1001"/>
                      <a:pt x="2828" y="914"/>
                      <a:pt x="2871" y="827"/>
                    </a:cubicBezTo>
                    <a:cubicBezTo>
                      <a:pt x="2871" y="784"/>
                      <a:pt x="2915" y="740"/>
                      <a:pt x="2958" y="653"/>
                    </a:cubicBezTo>
                    <a:cubicBezTo>
                      <a:pt x="3002" y="653"/>
                      <a:pt x="2958" y="566"/>
                      <a:pt x="2958" y="566"/>
                    </a:cubicBezTo>
                    <a:cubicBezTo>
                      <a:pt x="2610" y="610"/>
                      <a:pt x="2306" y="653"/>
                      <a:pt x="1958" y="740"/>
                    </a:cubicBezTo>
                    <a:cubicBezTo>
                      <a:pt x="1697" y="523"/>
                      <a:pt x="1479" y="218"/>
                      <a:pt x="1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15"/>
              <p:cNvSpPr/>
              <p:nvPr/>
            </p:nvSpPr>
            <p:spPr>
              <a:xfrm>
                <a:off x="831155" y="3460913"/>
                <a:ext cx="74831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1" extrusionOk="0">
                    <a:moveTo>
                      <a:pt x="1174" y="0"/>
                    </a:moveTo>
                    <a:cubicBezTo>
                      <a:pt x="1088" y="348"/>
                      <a:pt x="1044" y="696"/>
                      <a:pt x="957" y="1044"/>
                    </a:cubicBezTo>
                    <a:cubicBezTo>
                      <a:pt x="653" y="1175"/>
                      <a:pt x="348" y="1305"/>
                      <a:pt x="87" y="1436"/>
                    </a:cubicBezTo>
                    <a:cubicBezTo>
                      <a:pt x="0" y="1436"/>
                      <a:pt x="0" y="1523"/>
                      <a:pt x="87" y="1523"/>
                    </a:cubicBezTo>
                    <a:cubicBezTo>
                      <a:pt x="131" y="1566"/>
                      <a:pt x="174" y="1610"/>
                      <a:pt x="261" y="1653"/>
                    </a:cubicBezTo>
                    <a:cubicBezTo>
                      <a:pt x="348" y="1697"/>
                      <a:pt x="392" y="1740"/>
                      <a:pt x="479" y="1784"/>
                    </a:cubicBezTo>
                    <a:cubicBezTo>
                      <a:pt x="653" y="1871"/>
                      <a:pt x="783" y="1958"/>
                      <a:pt x="957" y="2001"/>
                    </a:cubicBezTo>
                    <a:cubicBezTo>
                      <a:pt x="1001" y="2392"/>
                      <a:pt x="957" y="2740"/>
                      <a:pt x="1088" y="3088"/>
                    </a:cubicBezTo>
                    <a:cubicBezTo>
                      <a:pt x="1088" y="3110"/>
                      <a:pt x="1098" y="3121"/>
                      <a:pt x="1109" y="3121"/>
                    </a:cubicBezTo>
                    <a:cubicBezTo>
                      <a:pt x="1120" y="3121"/>
                      <a:pt x="1131" y="3110"/>
                      <a:pt x="1131" y="3088"/>
                    </a:cubicBezTo>
                    <a:cubicBezTo>
                      <a:pt x="1392" y="2871"/>
                      <a:pt x="1653" y="2610"/>
                      <a:pt x="1914" y="2349"/>
                    </a:cubicBezTo>
                    <a:cubicBezTo>
                      <a:pt x="2262" y="2392"/>
                      <a:pt x="2610" y="2479"/>
                      <a:pt x="2958" y="2566"/>
                    </a:cubicBezTo>
                    <a:cubicBezTo>
                      <a:pt x="3001" y="2566"/>
                      <a:pt x="3045" y="2566"/>
                      <a:pt x="3045" y="2523"/>
                    </a:cubicBezTo>
                    <a:cubicBezTo>
                      <a:pt x="2871" y="2175"/>
                      <a:pt x="2697" y="1871"/>
                      <a:pt x="2479" y="1566"/>
                    </a:cubicBezTo>
                    <a:cubicBezTo>
                      <a:pt x="2566" y="1392"/>
                      <a:pt x="2653" y="1262"/>
                      <a:pt x="2740" y="1088"/>
                    </a:cubicBezTo>
                    <a:cubicBezTo>
                      <a:pt x="2784" y="1001"/>
                      <a:pt x="2827" y="914"/>
                      <a:pt x="2871" y="870"/>
                    </a:cubicBezTo>
                    <a:cubicBezTo>
                      <a:pt x="2871" y="783"/>
                      <a:pt x="2914" y="740"/>
                      <a:pt x="2958" y="653"/>
                    </a:cubicBezTo>
                    <a:cubicBezTo>
                      <a:pt x="3001" y="653"/>
                      <a:pt x="2958" y="566"/>
                      <a:pt x="2914" y="566"/>
                    </a:cubicBezTo>
                    <a:cubicBezTo>
                      <a:pt x="2610" y="609"/>
                      <a:pt x="2262" y="653"/>
                      <a:pt x="1957" y="740"/>
                    </a:cubicBezTo>
                    <a:cubicBezTo>
                      <a:pt x="1696" y="522"/>
                      <a:pt x="1479" y="218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15"/>
              <p:cNvSpPr/>
              <p:nvPr/>
            </p:nvSpPr>
            <p:spPr>
              <a:xfrm>
                <a:off x="149223" y="3673610"/>
                <a:ext cx="73774" cy="78517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95" extrusionOk="0">
                    <a:moveTo>
                      <a:pt x="1088" y="0"/>
                    </a:moveTo>
                    <a:cubicBezTo>
                      <a:pt x="1088" y="0"/>
                      <a:pt x="1088" y="0"/>
                      <a:pt x="1088" y="44"/>
                    </a:cubicBezTo>
                    <a:cubicBezTo>
                      <a:pt x="1001" y="392"/>
                      <a:pt x="1001" y="740"/>
                      <a:pt x="914" y="1088"/>
                    </a:cubicBezTo>
                    <a:cubicBezTo>
                      <a:pt x="609" y="1218"/>
                      <a:pt x="305" y="1349"/>
                      <a:pt x="1" y="1523"/>
                    </a:cubicBezTo>
                    <a:cubicBezTo>
                      <a:pt x="1" y="1523"/>
                      <a:pt x="1" y="1566"/>
                      <a:pt x="1" y="1566"/>
                    </a:cubicBezTo>
                    <a:cubicBezTo>
                      <a:pt x="88" y="1653"/>
                      <a:pt x="131" y="1653"/>
                      <a:pt x="218" y="1697"/>
                    </a:cubicBezTo>
                    <a:cubicBezTo>
                      <a:pt x="305" y="1740"/>
                      <a:pt x="348" y="1784"/>
                      <a:pt x="435" y="1827"/>
                    </a:cubicBezTo>
                    <a:cubicBezTo>
                      <a:pt x="609" y="1914"/>
                      <a:pt x="740" y="2001"/>
                      <a:pt x="914" y="2088"/>
                    </a:cubicBezTo>
                    <a:cubicBezTo>
                      <a:pt x="957" y="2436"/>
                      <a:pt x="914" y="2784"/>
                      <a:pt x="1001" y="3175"/>
                    </a:cubicBezTo>
                    <a:cubicBezTo>
                      <a:pt x="1001" y="3190"/>
                      <a:pt x="1011" y="3195"/>
                      <a:pt x="1023" y="3195"/>
                    </a:cubicBezTo>
                    <a:cubicBezTo>
                      <a:pt x="1049" y="3195"/>
                      <a:pt x="1088" y="3175"/>
                      <a:pt x="1088" y="3175"/>
                    </a:cubicBezTo>
                    <a:cubicBezTo>
                      <a:pt x="1349" y="2915"/>
                      <a:pt x="1610" y="2610"/>
                      <a:pt x="1871" y="2393"/>
                    </a:cubicBezTo>
                    <a:cubicBezTo>
                      <a:pt x="2219" y="2436"/>
                      <a:pt x="2567" y="2523"/>
                      <a:pt x="2915" y="2610"/>
                    </a:cubicBezTo>
                    <a:cubicBezTo>
                      <a:pt x="2915" y="2610"/>
                      <a:pt x="3002" y="2610"/>
                      <a:pt x="2958" y="2567"/>
                    </a:cubicBezTo>
                    <a:cubicBezTo>
                      <a:pt x="2784" y="2219"/>
                      <a:pt x="2610" y="1914"/>
                      <a:pt x="2436" y="1610"/>
                    </a:cubicBezTo>
                    <a:cubicBezTo>
                      <a:pt x="2523" y="1479"/>
                      <a:pt x="2610" y="1305"/>
                      <a:pt x="2697" y="1131"/>
                    </a:cubicBezTo>
                    <a:cubicBezTo>
                      <a:pt x="2697" y="1044"/>
                      <a:pt x="2741" y="957"/>
                      <a:pt x="2784" y="870"/>
                    </a:cubicBezTo>
                    <a:cubicBezTo>
                      <a:pt x="2828" y="827"/>
                      <a:pt x="2828" y="740"/>
                      <a:pt x="2871" y="696"/>
                    </a:cubicBezTo>
                    <a:cubicBezTo>
                      <a:pt x="2915" y="653"/>
                      <a:pt x="2915" y="609"/>
                      <a:pt x="2871" y="609"/>
                    </a:cubicBezTo>
                    <a:cubicBezTo>
                      <a:pt x="2567" y="653"/>
                      <a:pt x="2219" y="696"/>
                      <a:pt x="1871" y="783"/>
                    </a:cubicBezTo>
                    <a:cubicBezTo>
                      <a:pt x="1610" y="522"/>
                      <a:pt x="1392" y="218"/>
                      <a:pt x="1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15"/>
              <p:cNvSpPr/>
              <p:nvPr/>
            </p:nvSpPr>
            <p:spPr>
              <a:xfrm>
                <a:off x="1724" y="2973517"/>
                <a:ext cx="103707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1567" extrusionOk="0">
                    <a:moveTo>
                      <a:pt x="4045" y="0"/>
                    </a:moveTo>
                    <a:cubicBezTo>
                      <a:pt x="3393" y="87"/>
                      <a:pt x="2741" y="261"/>
                      <a:pt x="2132" y="566"/>
                    </a:cubicBezTo>
                    <a:cubicBezTo>
                      <a:pt x="1436" y="827"/>
                      <a:pt x="696" y="1044"/>
                      <a:pt x="0" y="1218"/>
                    </a:cubicBezTo>
                    <a:lnTo>
                      <a:pt x="0" y="1566"/>
                    </a:lnTo>
                    <a:cubicBezTo>
                      <a:pt x="435" y="1436"/>
                      <a:pt x="870" y="1305"/>
                      <a:pt x="1262" y="1175"/>
                    </a:cubicBezTo>
                    <a:cubicBezTo>
                      <a:pt x="2175" y="783"/>
                      <a:pt x="3089" y="479"/>
                      <a:pt x="4045" y="261"/>
                    </a:cubicBezTo>
                    <a:cubicBezTo>
                      <a:pt x="4219" y="261"/>
                      <a:pt x="4219" y="0"/>
                      <a:pt x="4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15"/>
              <p:cNvSpPr/>
              <p:nvPr/>
            </p:nvSpPr>
            <p:spPr>
              <a:xfrm>
                <a:off x="186922" y="2989343"/>
                <a:ext cx="185394" cy="124325"/>
              </a:xfrm>
              <a:custGeom>
                <a:avLst/>
                <a:gdLst/>
                <a:ahLst/>
                <a:cxnLst/>
                <a:rect l="l" t="t" r="r" b="b"/>
                <a:pathLst>
                  <a:path w="7544" h="5059" extrusionOk="0">
                    <a:moveTo>
                      <a:pt x="156" y="0"/>
                    </a:moveTo>
                    <a:cubicBezTo>
                      <a:pt x="55" y="0"/>
                      <a:pt x="1" y="108"/>
                      <a:pt x="76" y="183"/>
                    </a:cubicBezTo>
                    <a:cubicBezTo>
                      <a:pt x="1294" y="1140"/>
                      <a:pt x="2598" y="1923"/>
                      <a:pt x="3860" y="2792"/>
                    </a:cubicBezTo>
                    <a:cubicBezTo>
                      <a:pt x="4991" y="3575"/>
                      <a:pt x="5947" y="4489"/>
                      <a:pt x="7209" y="5054"/>
                    </a:cubicBezTo>
                    <a:cubicBezTo>
                      <a:pt x="7225" y="5057"/>
                      <a:pt x="7241" y="5059"/>
                      <a:pt x="7256" y="5059"/>
                    </a:cubicBezTo>
                    <a:cubicBezTo>
                      <a:pt x="7444" y="5059"/>
                      <a:pt x="7543" y="4827"/>
                      <a:pt x="7383" y="4706"/>
                    </a:cubicBezTo>
                    <a:cubicBezTo>
                      <a:pt x="6121" y="4097"/>
                      <a:pt x="5121" y="3184"/>
                      <a:pt x="3947" y="2401"/>
                    </a:cubicBezTo>
                    <a:cubicBezTo>
                      <a:pt x="2772" y="1662"/>
                      <a:pt x="1511" y="705"/>
                      <a:pt x="206" y="9"/>
                    </a:cubicBezTo>
                    <a:cubicBezTo>
                      <a:pt x="188" y="3"/>
                      <a:pt x="171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15"/>
              <p:cNvSpPr/>
              <p:nvPr/>
            </p:nvSpPr>
            <p:spPr>
              <a:xfrm>
                <a:off x="354326" y="3191768"/>
                <a:ext cx="55269" cy="255752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0407" extrusionOk="0">
                    <a:moveTo>
                      <a:pt x="2129" y="0"/>
                    </a:moveTo>
                    <a:cubicBezTo>
                      <a:pt x="2088" y="0"/>
                      <a:pt x="2049" y="24"/>
                      <a:pt x="2049" y="79"/>
                    </a:cubicBezTo>
                    <a:cubicBezTo>
                      <a:pt x="1571" y="1775"/>
                      <a:pt x="1267" y="3602"/>
                      <a:pt x="962" y="5298"/>
                    </a:cubicBezTo>
                    <a:cubicBezTo>
                      <a:pt x="658" y="6951"/>
                      <a:pt x="353" y="8560"/>
                      <a:pt x="49" y="10169"/>
                    </a:cubicBezTo>
                    <a:cubicBezTo>
                      <a:pt x="0" y="10315"/>
                      <a:pt x="127" y="10406"/>
                      <a:pt x="256" y="10406"/>
                    </a:cubicBezTo>
                    <a:cubicBezTo>
                      <a:pt x="360" y="10406"/>
                      <a:pt x="464" y="10348"/>
                      <a:pt x="484" y="10213"/>
                    </a:cubicBezTo>
                    <a:cubicBezTo>
                      <a:pt x="788" y="8604"/>
                      <a:pt x="1093" y="6907"/>
                      <a:pt x="1397" y="5255"/>
                    </a:cubicBezTo>
                    <a:cubicBezTo>
                      <a:pt x="1571" y="4341"/>
                      <a:pt x="1701" y="3472"/>
                      <a:pt x="1875" y="2558"/>
                    </a:cubicBezTo>
                    <a:cubicBezTo>
                      <a:pt x="2049" y="1732"/>
                      <a:pt x="2180" y="949"/>
                      <a:pt x="2223" y="123"/>
                    </a:cubicBezTo>
                    <a:cubicBezTo>
                      <a:pt x="2249" y="47"/>
                      <a:pt x="2186" y="0"/>
                      <a:pt x="2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15"/>
              <p:cNvSpPr/>
              <p:nvPr/>
            </p:nvSpPr>
            <p:spPr>
              <a:xfrm>
                <a:off x="400405" y="3362465"/>
                <a:ext cx="385533" cy="126266"/>
              </a:xfrm>
              <a:custGeom>
                <a:avLst/>
                <a:gdLst/>
                <a:ahLst/>
                <a:cxnLst/>
                <a:rect l="l" t="t" r="r" b="b"/>
                <a:pathLst>
                  <a:path w="15688" h="5138" extrusionOk="0">
                    <a:moveTo>
                      <a:pt x="15396" y="1"/>
                    </a:moveTo>
                    <a:cubicBezTo>
                      <a:pt x="15382" y="1"/>
                      <a:pt x="15368" y="2"/>
                      <a:pt x="15354" y="5"/>
                    </a:cubicBezTo>
                    <a:cubicBezTo>
                      <a:pt x="12787" y="788"/>
                      <a:pt x="10265" y="1571"/>
                      <a:pt x="7742" y="2397"/>
                    </a:cubicBezTo>
                    <a:cubicBezTo>
                      <a:pt x="6481" y="2789"/>
                      <a:pt x="5220" y="3223"/>
                      <a:pt x="3958" y="3615"/>
                    </a:cubicBezTo>
                    <a:cubicBezTo>
                      <a:pt x="2610" y="3963"/>
                      <a:pt x="1349" y="4441"/>
                      <a:pt x="87" y="4963"/>
                    </a:cubicBezTo>
                    <a:cubicBezTo>
                      <a:pt x="0" y="5007"/>
                      <a:pt x="44" y="5137"/>
                      <a:pt x="131" y="5137"/>
                    </a:cubicBezTo>
                    <a:cubicBezTo>
                      <a:pt x="1392" y="4789"/>
                      <a:pt x="2654" y="4398"/>
                      <a:pt x="3915" y="3963"/>
                    </a:cubicBezTo>
                    <a:lnTo>
                      <a:pt x="7786" y="2702"/>
                    </a:lnTo>
                    <a:cubicBezTo>
                      <a:pt x="10352" y="1919"/>
                      <a:pt x="12918" y="1092"/>
                      <a:pt x="15484" y="309"/>
                    </a:cubicBezTo>
                    <a:cubicBezTo>
                      <a:pt x="15687" y="269"/>
                      <a:pt x="15587" y="1"/>
                      <a:pt x="153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15"/>
              <p:cNvSpPr/>
              <p:nvPr/>
            </p:nvSpPr>
            <p:spPr>
              <a:xfrm>
                <a:off x="668" y="3735514"/>
                <a:ext cx="141847" cy="4713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918" extrusionOk="0">
                    <a:moveTo>
                      <a:pt x="5517" y="0"/>
                    </a:moveTo>
                    <a:cubicBezTo>
                      <a:pt x="5505" y="0"/>
                      <a:pt x="5493" y="2"/>
                      <a:pt x="5480" y="4"/>
                    </a:cubicBezTo>
                    <a:cubicBezTo>
                      <a:pt x="3653" y="526"/>
                      <a:pt x="1827" y="1004"/>
                      <a:pt x="0" y="1526"/>
                    </a:cubicBezTo>
                    <a:lnTo>
                      <a:pt x="0" y="1918"/>
                    </a:lnTo>
                    <a:cubicBezTo>
                      <a:pt x="1827" y="1396"/>
                      <a:pt x="3697" y="874"/>
                      <a:pt x="5567" y="352"/>
                    </a:cubicBezTo>
                    <a:cubicBezTo>
                      <a:pt x="5772" y="311"/>
                      <a:pt x="5707" y="0"/>
                      <a:pt x="5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15"/>
              <p:cNvSpPr/>
              <p:nvPr/>
            </p:nvSpPr>
            <p:spPr>
              <a:xfrm>
                <a:off x="248629" y="3521736"/>
                <a:ext cx="578987" cy="183968"/>
              </a:xfrm>
              <a:custGeom>
                <a:avLst/>
                <a:gdLst/>
                <a:ahLst/>
                <a:cxnLst/>
                <a:rect l="l" t="t" r="r" b="b"/>
                <a:pathLst>
                  <a:path w="23560" h="7486" extrusionOk="0">
                    <a:moveTo>
                      <a:pt x="23268" y="0"/>
                    </a:moveTo>
                    <a:cubicBezTo>
                      <a:pt x="23254" y="0"/>
                      <a:pt x="23240" y="2"/>
                      <a:pt x="23226" y="4"/>
                    </a:cubicBezTo>
                    <a:cubicBezTo>
                      <a:pt x="19355" y="1135"/>
                      <a:pt x="15440" y="2310"/>
                      <a:pt x="11570" y="3527"/>
                    </a:cubicBezTo>
                    <a:cubicBezTo>
                      <a:pt x="9656" y="4093"/>
                      <a:pt x="7699" y="4702"/>
                      <a:pt x="5785" y="5354"/>
                    </a:cubicBezTo>
                    <a:cubicBezTo>
                      <a:pt x="4785" y="5702"/>
                      <a:pt x="3741" y="6007"/>
                      <a:pt x="2740" y="6354"/>
                    </a:cubicBezTo>
                    <a:cubicBezTo>
                      <a:pt x="1871" y="6659"/>
                      <a:pt x="783" y="6876"/>
                      <a:pt x="44" y="7398"/>
                    </a:cubicBezTo>
                    <a:cubicBezTo>
                      <a:pt x="0" y="7442"/>
                      <a:pt x="0" y="7485"/>
                      <a:pt x="44" y="7485"/>
                    </a:cubicBezTo>
                    <a:cubicBezTo>
                      <a:pt x="957" y="7485"/>
                      <a:pt x="1914" y="6963"/>
                      <a:pt x="2740" y="6702"/>
                    </a:cubicBezTo>
                    <a:lnTo>
                      <a:pt x="5611" y="5789"/>
                    </a:lnTo>
                    <a:cubicBezTo>
                      <a:pt x="7568" y="5137"/>
                      <a:pt x="9482" y="4571"/>
                      <a:pt x="11439" y="3919"/>
                    </a:cubicBezTo>
                    <a:cubicBezTo>
                      <a:pt x="15397" y="2658"/>
                      <a:pt x="19355" y="1483"/>
                      <a:pt x="23356" y="309"/>
                    </a:cubicBezTo>
                    <a:cubicBezTo>
                      <a:pt x="23559" y="268"/>
                      <a:pt x="23459" y="0"/>
                      <a:pt x="23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15"/>
              <p:cNvSpPr/>
              <p:nvPr/>
            </p:nvSpPr>
            <p:spPr>
              <a:xfrm>
                <a:off x="578893" y="3896996"/>
                <a:ext cx="39590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567" extrusionOk="0">
                    <a:moveTo>
                      <a:pt x="784" y="1"/>
                    </a:moveTo>
                    <a:lnTo>
                      <a:pt x="697" y="653"/>
                    </a:lnTo>
                    <a:lnTo>
                      <a:pt x="1" y="783"/>
                    </a:lnTo>
                    <a:lnTo>
                      <a:pt x="697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6" name="Google Shape;2256;p15"/>
            <p:cNvGrpSpPr/>
            <p:nvPr/>
          </p:nvGrpSpPr>
          <p:grpSpPr>
            <a:xfrm>
              <a:off x="61589" y="3899293"/>
              <a:ext cx="2186880" cy="1242943"/>
              <a:chOff x="61589" y="3899293"/>
              <a:chExt cx="2186880" cy="1242943"/>
            </a:xfrm>
          </p:grpSpPr>
          <p:sp>
            <p:nvSpPr>
              <p:cNvPr id="2257" name="Google Shape;2257;p15"/>
              <p:cNvSpPr/>
              <p:nvPr/>
            </p:nvSpPr>
            <p:spPr>
              <a:xfrm>
                <a:off x="64784" y="4923076"/>
                <a:ext cx="74855" cy="74585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35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1001"/>
                      <a:pt x="349" y="1045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175" y="1306"/>
                    </a:cubicBezTo>
                    <a:cubicBezTo>
                      <a:pt x="262" y="1393"/>
                      <a:pt x="305" y="1436"/>
                      <a:pt x="392" y="1523"/>
                    </a:cubicBezTo>
                    <a:cubicBezTo>
                      <a:pt x="479" y="1654"/>
                      <a:pt x="609" y="1784"/>
                      <a:pt x="740" y="1915"/>
                    </a:cubicBezTo>
                    <a:cubicBezTo>
                      <a:pt x="653" y="2263"/>
                      <a:pt x="566" y="2611"/>
                      <a:pt x="523" y="2959"/>
                    </a:cubicBezTo>
                    <a:cubicBezTo>
                      <a:pt x="523" y="2980"/>
                      <a:pt x="533" y="2991"/>
                      <a:pt x="550" y="2991"/>
                    </a:cubicBezTo>
                    <a:cubicBezTo>
                      <a:pt x="566" y="2991"/>
                      <a:pt x="588" y="2980"/>
                      <a:pt x="609" y="2959"/>
                    </a:cubicBezTo>
                    <a:cubicBezTo>
                      <a:pt x="914" y="2785"/>
                      <a:pt x="1218" y="2611"/>
                      <a:pt x="1523" y="2437"/>
                    </a:cubicBezTo>
                    <a:cubicBezTo>
                      <a:pt x="1871" y="2611"/>
                      <a:pt x="2175" y="2785"/>
                      <a:pt x="2480" y="3002"/>
                    </a:cubicBezTo>
                    <a:cubicBezTo>
                      <a:pt x="2480" y="3024"/>
                      <a:pt x="2501" y="3035"/>
                      <a:pt x="2523" y="3035"/>
                    </a:cubicBezTo>
                    <a:cubicBezTo>
                      <a:pt x="2545" y="3035"/>
                      <a:pt x="2567" y="3024"/>
                      <a:pt x="2567" y="3002"/>
                    </a:cubicBezTo>
                    <a:cubicBezTo>
                      <a:pt x="2480" y="2654"/>
                      <a:pt x="2393" y="2306"/>
                      <a:pt x="2306" y="1958"/>
                    </a:cubicBezTo>
                    <a:cubicBezTo>
                      <a:pt x="2436" y="1828"/>
                      <a:pt x="2567" y="1697"/>
                      <a:pt x="2654" y="1567"/>
                    </a:cubicBezTo>
                    <a:cubicBezTo>
                      <a:pt x="2697" y="1480"/>
                      <a:pt x="2784" y="1436"/>
                      <a:pt x="2828" y="1393"/>
                    </a:cubicBezTo>
                    <a:cubicBezTo>
                      <a:pt x="2915" y="1306"/>
                      <a:pt x="2958" y="1262"/>
                      <a:pt x="3002" y="1219"/>
                    </a:cubicBezTo>
                    <a:cubicBezTo>
                      <a:pt x="3045" y="1219"/>
                      <a:pt x="3045" y="1132"/>
                      <a:pt x="3002" y="1132"/>
                    </a:cubicBezTo>
                    <a:cubicBezTo>
                      <a:pt x="2654" y="1088"/>
                      <a:pt x="2349" y="1045"/>
                      <a:pt x="2001" y="1001"/>
                    </a:cubicBezTo>
                    <a:cubicBezTo>
                      <a:pt x="2001" y="1001"/>
                      <a:pt x="2001" y="958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15"/>
              <p:cNvSpPr/>
              <p:nvPr/>
            </p:nvSpPr>
            <p:spPr>
              <a:xfrm>
                <a:off x="190903" y="4705047"/>
                <a:ext cx="73578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94" h="3165" extrusionOk="0">
                    <a:moveTo>
                      <a:pt x="1175" y="0"/>
                    </a:moveTo>
                    <a:lnTo>
                      <a:pt x="1175" y="44"/>
                    </a:lnTo>
                    <a:cubicBezTo>
                      <a:pt x="1088" y="392"/>
                      <a:pt x="1045" y="740"/>
                      <a:pt x="958" y="1088"/>
                    </a:cubicBezTo>
                    <a:cubicBezTo>
                      <a:pt x="653" y="1175"/>
                      <a:pt x="349" y="1305"/>
                      <a:pt x="44" y="1436"/>
                    </a:cubicBezTo>
                    <a:cubicBezTo>
                      <a:pt x="1" y="1436"/>
                      <a:pt x="1" y="1523"/>
                      <a:pt x="44" y="1523"/>
                    </a:cubicBezTo>
                    <a:cubicBezTo>
                      <a:pt x="88" y="1566"/>
                      <a:pt x="131" y="1610"/>
                      <a:pt x="218" y="1653"/>
                    </a:cubicBezTo>
                    <a:cubicBezTo>
                      <a:pt x="305" y="1697"/>
                      <a:pt x="349" y="1740"/>
                      <a:pt x="436" y="1784"/>
                    </a:cubicBezTo>
                    <a:cubicBezTo>
                      <a:pt x="566" y="1871"/>
                      <a:pt x="740" y="1958"/>
                      <a:pt x="914" y="2045"/>
                    </a:cubicBezTo>
                    <a:cubicBezTo>
                      <a:pt x="914" y="2436"/>
                      <a:pt x="914" y="2784"/>
                      <a:pt x="958" y="3132"/>
                    </a:cubicBezTo>
                    <a:cubicBezTo>
                      <a:pt x="958" y="3154"/>
                      <a:pt x="979" y="3165"/>
                      <a:pt x="1001" y="3165"/>
                    </a:cubicBezTo>
                    <a:cubicBezTo>
                      <a:pt x="1023" y="3165"/>
                      <a:pt x="1045" y="3154"/>
                      <a:pt x="1045" y="3132"/>
                    </a:cubicBezTo>
                    <a:cubicBezTo>
                      <a:pt x="1306" y="2914"/>
                      <a:pt x="1567" y="2653"/>
                      <a:pt x="1827" y="2393"/>
                    </a:cubicBezTo>
                    <a:cubicBezTo>
                      <a:pt x="2175" y="2479"/>
                      <a:pt x="2523" y="2566"/>
                      <a:pt x="2871" y="2653"/>
                    </a:cubicBezTo>
                    <a:cubicBezTo>
                      <a:pt x="2871" y="2675"/>
                      <a:pt x="2893" y="2686"/>
                      <a:pt x="2909" y="2686"/>
                    </a:cubicBezTo>
                    <a:cubicBezTo>
                      <a:pt x="2926" y="2686"/>
                      <a:pt x="2937" y="2675"/>
                      <a:pt x="2915" y="2653"/>
                    </a:cubicBezTo>
                    <a:cubicBezTo>
                      <a:pt x="2784" y="2306"/>
                      <a:pt x="2610" y="1958"/>
                      <a:pt x="2480" y="1653"/>
                    </a:cubicBezTo>
                    <a:cubicBezTo>
                      <a:pt x="2567" y="1523"/>
                      <a:pt x="2654" y="1349"/>
                      <a:pt x="2741" y="1175"/>
                    </a:cubicBezTo>
                    <a:cubicBezTo>
                      <a:pt x="2741" y="1088"/>
                      <a:pt x="2784" y="1044"/>
                      <a:pt x="2828" y="957"/>
                    </a:cubicBezTo>
                    <a:cubicBezTo>
                      <a:pt x="2871" y="914"/>
                      <a:pt x="2915" y="827"/>
                      <a:pt x="2958" y="783"/>
                    </a:cubicBezTo>
                    <a:cubicBezTo>
                      <a:pt x="2994" y="748"/>
                      <a:pt x="2972" y="684"/>
                      <a:pt x="2939" y="684"/>
                    </a:cubicBezTo>
                    <a:cubicBezTo>
                      <a:pt x="2931" y="684"/>
                      <a:pt x="2923" y="688"/>
                      <a:pt x="2915" y="696"/>
                    </a:cubicBezTo>
                    <a:cubicBezTo>
                      <a:pt x="2610" y="740"/>
                      <a:pt x="2262" y="740"/>
                      <a:pt x="1914" y="783"/>
                    </a:cubicBezTo>
                    <a:cubicBezTo>
                      <a:pt x="1697" y="566"/>
                      <a:pt x="1480" y="261"/>
                      <a:pt x="1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15"/>
              <p:cNvSpPr/>
              <p:nvPr/>
            </p:nvSpPr>
            <p:spPr>
              <a:xfrm>
                <a:off x="365139" y="4660148"/>
                <a:ext cx="72693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165" extrusionOk="0">
                    <a:moveTo>
                      <a:pt x="1218" y="1"/>
                    </a:moveTo>
                    <a:cubicBezTo>
                      <a:pt x="1087" y="349"/>
                      <a:pt x="1044" y="697"/>
                      <a:pt x="957" y="1045"/>
                    </a:cubicBezTo>
                    <a:cubicBezTo>
                      <a:pt x="653" y="1175"/>
                      <a:pt x="348" y="1305"/>
                      <a:pt x="44" y="1436"/>
                    </a:cubicBezTo>
                    <a:cubicBezTo>
                      <a:pt x="0" y="1436"/>
                      <a:pt x="44" y="1523"/>
                      <a:pt x="44" y="1523"/>
                    </a:cubicBezTo>
                    <a:cubicBezTo>
                      <a:pt x="87" y="1566"/>
                      <a:pt x="174" y="1610"/>
                      <a:pt x="218" y="1610"/>
                    </a:cubicBezTo>
                    <a:cubicBezTo>
                      <a:pt x="305" y="1653"/>
                      <a:pt x="392" y="1697"/>
                      <a:pt x="435" y="1740"/>
                    </a:cubicBezTo>
                    <a:cubicBezTo>
                      <a:pt x="566" y="1871"/>
                      <a:pt x="740" y="1958"/>
                      <a:pt x="870" y="2045"/>
                    </a:cubicBezTo>
                    <a:cubicBezTo>
                      <a:pt x="914" y="2393"/>
                      <a:pt x="870" y="2741"/>
                      <a:pt x="914" y="3132"/>
                    </a:cubicBezTo>
                    <a:cubicBezTo>
                      <a:pt x="935" y="3154"/>
                      <a:pt x="957" y="3165"/>
                      <a:pt x="973" y="3165"/>
                    </a:cubicBezTo>
                    <a:cubicBezTo>
                      <a:pt x="990" y="3165"/>
                      <a:pt x="1001" y="3154"/>
                      <a:pt x="1001" y="3132"/>
                    </a:cubicBezTo>
                    <a:cubicBezTo>
                      <a:pt x="1261" y="2871"/>
                      <a:pt x="1522" y="2610"/>
                      <a:pt x="1783" y="2393"/>
                    </a:cubicBezTo>
                    <a:cubicBezTo>
                      <a:pt x="2131" y="2480"/>
                      <a:pt x="2479" y="2567"/>
                      <a:pt x="2827" y="2654"/>
                    </a:cubicBezTo>
                    <a:cubicBezTo>
                      <a:pt x="2840" y="2666"/>
                      <a:pt x="2853" y="2672"/>
                      <a:pt x="2864" y="2672"/>
                    </a:cubicBezTo>
                    <a:cubicBezTo>
                      <a:pt x="2892" y="2672"/>
                      <a:pt x="2914" y="2641"/>
                      <a:pt x="2914" y="2610"/>
                    </a:cubicBezTo>
                    <a:cubicBezTo>
                      <a:pt x="2784" y="2262"/>
                      <a:pt x="2610" y="1958"/>
                      <a:pt x="2436" y="1653"/>
                    </a:cubicBezTo>
                    <a:cubicBezTo>
                      <a:pt x="2523" y="1479"/>
                      <a:pt x="2610" y="1349"/>
                      <a:pt x="2697" y="1175"/>
                    </a:cubicBezTo>
                    <a:cubicBezTo>
                      <a:pt x="2740" y="1088"/>
                      <a:pt x="2784" y="1001"/>
                      <a:pt x="2827" y="958"/>
                    </a:cubicBezTo>
                    <a:cubicBezTo>
                      <a:pt x="2871" y="871"/>
                      <a:pt x="2914" y="827"/>
                      <a:pt x="2958" y="740"/>
                    </a:cubicBezTo>
                    <a:cubicBezTo>
                      <a:pt x="2958" y="740"/>
                      <a:pt x="2958" y="713"/>
                      <a:pt x="2958" y="697"/>
                    </a:cubicBezTo>
                    <a:cubicBezTo>
                      <a:pt x="2610" y="697"/>
                      <a:pt x="2262" y="740"/>
                      <a:pt x="1957" y="784"/>
                    </a:cubicBezTo>
                    <a:cubicBezTo>
                      <a:pt x="1696" y="566"/>
                      <a:pt x="1479" y="262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15"/>
              <p:cNvSpPr/>
              <p:nvPr/>
            </p:nvSpPr>
            <p:spPr>
              <a:xfrm>
                <a:off x="417509" y="4860017"/>
                <a:ext cx="72693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133" extrusionOk="0">
                    <a:moveTo>
                      <a:pt x="1218" y="1"/>
                    </a:moveTo>
                    <a:cubicBezTo>
                      <a:pt x="1088" y="349"/>
                      <a:pt x="1044" y="697"/>
                      <a:pt x="957" y="1045"/>
                    </a:cubicBezTo>
                    <a:cubicBezTo>
                      <a:pt x="653" y="1175"/>
                      <a:pt x="348" y="1306"/>
                      <a:pt x="44" y="1436"/>
                    </a:cubicBezTo>
                    <a:cubicBezTo>
                      <a:pt x="0" y="1436"/>
                      <a:pt x="0" y="1480"/>
                      <a:pt x="44" y="1523"/>
                    </a:cubicBezTo>
                    <a:cubicBezTo>
                      <a:pt x="87" y="1567"/>
                      <a:pt x="131" y="1567"/>
                      <a:pt x="218" y="1610"/>
                    </a:cubicBezTo>
                    <a:cubicBezTo>
                      <a:pt x="305" y="1654"/>
                      <a:pt x="348" y="1697"/>
                      <a:pt x="435" y="1741"/>
                    </a:cubicBezTo>
                    <a:cubicBezTo>
                      <a:pt x="566" y="1871"/>
                      <a:pt x="740" y="1958"/>
                      <a:pt x="914" y="2045"/>
                    </a:cubicBezTo>
                    <a:cubicBezTo>
                      <a:pt x="957" y="2393"/>
                      <a:pt x="914" y="2741"/>
                      <a:pt x="957" y="3132"/>
                    </a:cubicBezTo>
                    <a:lnTo>
                      <a:pt x="1044" y="3132"/>
                    </a:lnTo>
                    <a:cubicBezTo>
                      <a:pt x="1305" y="2871"/>
                      <a:pt x="1566" y="2610"/>
                      <a:pt x="1827" y="2393"/>
                    </a:cubicBezTo>
                    <a:cubicBezTo>
                      <a:pt x="2175" y="2437"/>
                      <a:pt x="2523" y="2567"/>
                      <a:pt x="2871" y="2654"/>
                    </a:cubicBezTo>
                    <a:cubicBezTo>
                      <a:pt x="2871" y="2654"/>
                      <a:pt x="2958" y="2654"/>
                      <a:pt x="2914" y="2610"/>
                    </a:cubicBezTo>
                    <a:cubicBezTo>
                      <a:pt x="2827" y="2263"/>
                      <a:pt x="2610" y="1958"/>
                      <a:pt x="2436" y="1654"/>
                    </a:cubicBezTo>
                    <a:cubicBezTo>
                      <a:pt x="2566" y="1480"/>
                      <a:pt x="2653" y="1349"/>
                      <a:pt x="2740" y="1175"/>
                    </a:cubicBezTo>
                    <a:cubicBezTo>
                      <a:pt x="2740" y="1088"/>
                      <a:pt x="2784" y="1001"/>
                      <a:pt x="2827" y="958"/>
                    </a:cubicBezTo>
                    <a:cubicBezTo>
                      <a:pt x="2871" y="871"/>
                      <a:pt x="2914" y="827"/>
                      <a:pt x="2914" y="740"/>
                    </a:cubicBezTo>
                    <a:cubicBezTo>
                      <a:pt x="2958" y="740"/>
                      <a:pt x="2958" y="697"/>
                      <a:pt x="2914" y="653"/>
                    </a:cubicBezTo>
                    <a:cubicBezTo>
                      <a:pt x="2610" y="697"/>
                      <a:pt x="2262" y="740"/>
                      <a:pt x="1958" y="784"/>
                    </a:cubicBezTo>
                    <a:cubicBezTo>
                      <a:pt x="1697" y="523"/>
                      <a:pt x="1479" y="262"/>
                      <a:pt x="1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15"/>
              <p:cNvSpPr/>
              <p:nvPr/>
            </p:nvSpPr>
            <p:spPr>
              <a:xfrm>
                <a:off x="61589" y="4997809"/>
                <a:ext cx="42761" cy="144427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5877" extrusionOk="0">
                    <a:moveTo>
                      <a:pt x="1642" y="1"/>
                    </a:moveTo>
                    <a:cubicBezTo>
                      <a:pt x="1612" y="1"/>
                      <a:pt x="1582" y="15"/>
                      <a:pt x="1566" y="48"/>
                    </a:cubicBezTo>
                    <a:cubicBezTo>
                      <a:pt x="1087" y="1396"/>
                      <a:pt x="826" y="2832"/>
                      <a:pt x="435" y="4180"/>
                    </a:cubicBezTo>
                    <a:cubicBezTo>
                      <a:pt x="261" y="4702"/>
                      <a:pt x="131" y="5267"/>
                      <a:pt x="0" y="5876"/>
                    </a:cubicBezTo>
                    <a:lnTo>
                      <a:pt x="348" y="5876"/>
                    </a:lnTo>
                    <a:cubicBezTo>
                      <a:pt x="435" y="5267"/>
                      <a:pt x="566" y="4615"/>
                      <a:pt x="739" y="4136"/>
                    </a:cubicBezTo>
                    <a:cubicBezTo>
                      <a:pt x="1174" y="2832"/>
                      <a:pt x="1522" y="1483"/>
                      <a:pt x="1740" y="91"/>
                    </a:cubicBezTo>
                    <a:cubicBezTo>
                      <a:pt x="1740" y="38"/>
                      <a:pt x="1690" y="1"/>
                      <a:pt x="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15"/>
              <p:cNvSpPr/>
              <p:nvPr/>
            </p:nvSpPr>
            <p:spPr>
              <a:xfrm>
                <a:off x="114278" y="4766091"/>
                <a:ext cx="88765" cy="167995"/>
              </a:xfrm>
              <a:custGeom>
                <a:avLst/>
                <a:gdLst/>
                <a:ahLst/>
                <a:cxnLst/>
                <a:rect l="l" t="t" r="r" b="b"/>
                <a:pathLst>
                  <a:path w="3612" h="6836" extrusionOk="0">
                    <a:moveTo>
                      <a:pt x="3418" y="0"/>
                    </a:moveTo>
                    <a:cubicBezTo>
                      <a:pt x="3370" y="0"/>
                      <a:pt x="3322" y="24"/>
                      <a:pt x="3293" y="82"/>
                    </a:cubicBezTo>
                    <a:cubicBezTo>
                      <a:pt x="2336" y="2344"/>
                      <a:pt x="1249" y="4562"/>
                      <a:pt x="31" y="6693"/>
                    </a:cubicBezTo>
                    <a:cubicBezTo>
                      <a:pt x="0" y="6754"/>
                      <a:pt x="76" y="6836"/>
                      <a:pt x="139" y="6836"/>
                    </a:cubicBezTo>
                    <a:cubicBezTo>
                      <a:pt x="166" y="6836"/>
                      <a:pt x="192" y="6820"/>
                      <a:pt x="205" y="6780"/>
                    </a:cubicBezTo>
                    <a:cubicBezTo>
                      <a:pt x="1466" y="4693"/>
                      <a:pt x="2597" y="2475"/>
                      <a:pt x="3554" y="213"/>
                    </a:cubicBezTo>
                    <a:cubicBezTo>
                      <a:pt x="3612" y="97"/>
                      <a:pt x="3515" y="0"/>
                      <a:pt x="34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15"/>
              <p:cNvSpPr/>
              <p:nvPr/>
            </p:nvSpPr>
            <p:spPr>
              <a:xfrm>
                <a:off x="266790" y="4714533"/>
                <a:ext cx="108720" cy="31161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1268" extrusionOk="0">
                    <a:moveTo>
                      <a:pt x="4257" y="1"/>
                    </a:moveTo>
                    <a:cubicBezTo>
                      <a:pt x="4245" y="1"/>
                      <a:pt x="4233" y="2"/>
                      <a:pt x="4220" y="6"/>
                    </a:cubicBezTo>
                    <a:cubicBezTo>
                      <a:pt x="2784" y="223"/>
                      <a:pt x="1436" y="571"/>
                      <a:pt x="88" y="1137"/>
                    </a:cubicBezTo>
                    <a:cubicBezTo>
                      <a:pt x="1" y="1137"/>
                      <a:pt x="44" y="1267"/>
                      <a:pt x="131" y="1267"/>
                    </a:cubicBezTo>
                    <a:cubicBezTo>
                      <a:pt x="1741" y="963"/>
                      <a:pt x="2697" y="615"/>
                      <a:pt x="4263" y="267"/>
                    </a:cubicBezTo>
                    <a:cubicBezTo>
                      <a:pt x="4424" y="227"/>
                      <a:pt x="4399" y="1"/>
                      <a:pt x="42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15"/>
              <p:cNvSpPr/>
              <p:nvPr/>
            </p:nvSpPr>
            <p:spPr>
              <a:xfrm>
                <a:off x="413233" y="4737388"/>
                <a:ext cx="29957" cy="108130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4400" extrusionOk="0">
                    <a:moveTo>
                      <a:pt x="136" y="0"/>
                    </a:moveTo>
                    <a:cubicBezTo>
                      <a:pt x="109" y="0"/>
                      <a:pt x="87" y="11"/>
                      <a:pt x="87" y="33"/>
                    </a:cubicBezTo>
                    <a:cubicBezTo>
                      <a:pt x="0" y="207"/>
                      <a:pt x="0" y="424"/>
                      <a:pt x="87" y="642"/>
                    </a:cubicBezTo>
                    <a:cubicBezTo>
                      <a:pt x="174" y="1120"/>
                      <a:pt x="348" y="1555"/>
                      <a:pt x="435" y="1990"/>
                    </a:cubicBezTo>
                    <a:cubicBezTo>
                      <a:pt x="566" y="2773"/>
                      <a:pt x="653" y="3730"/>
                      <a:pt x="1088" y="4382"/>
                    </a:cubicBezTo>
                    <a:cubicBezTo>
                      <a:pt x="1100" y="4395"/>
                      <a:pt x="1117" y="4400"/>
                      <a:pt x="1134" y="4400"/>
                    </a:cubicBezTo>
                    <a:cubicBezTo>
                      <a:pt x="1175" y="4400"/>
                      <a:pt x="1218" y="4369"/>
                      <a:pt x="1218" y="4338"/>
                    </a:cubicBezTo>
                    <a:cubicBezTo>
                      <a:pt x="1088" y="3556"/>
                      <a:pt x="827" y="2773"/>
                      <a:pt x="653" y="1946"/>
                    </a:cubicBezTo>
                    <a:cubicBezTo>
                      <a:pt x="522" y="1294"/>
                      <a:pt x="261" y="685"/>
                      <a:pt x="218" y="33"/>
                    </a:cubicBezTo>
                    <a:cubicBezTo>
                      <a:pt x="196" y="11"/>
                      <a:pt x="163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15"/>
              <p:cNvSpPr/>
              <p:nvPr/>
            </p:nvSpPr>
            <p:spPr>
              <a:xfrm>
                <a:off x="1618882" y="5056691"/>
                <a:ext cx="7591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1" extrusionOk="0">
                    <a:moveTo>
                      <a:pt x="1566" y="1"/>
                    </a:moveTo>
                    <a:cubicBezTo>
                      <a:pt x="1392" y="305"/>
                      <a:pt x="1262" y="653"/>
                      <a:pt x="1044" y="957"/>
                    </a:cubicBezTo>
                    <a:cubicBezTo>
                      <a:pt x="740" y="957"/>
                      <a:pt x="392" y="1044"/>
                      <a:pt x="88" y="1088"/>
                    </a:cubicBezTo>
                    <a:cubicBezTo>
                      <a:pt x="1" y="1088"/>
                      <a:pt x="1" y="1175"/>
                      <a:pt x="88" y="1175"/>
                    </a:cubicBezTo>
                    <a:cubicBezTo>
                      <a:pt x="131" y="1218"/>
                      <a:pt x="175" y="1262"/>
                      <a:pt x="218" y="1305"/>
                    </a:cubicBezTo>
                    <a:cubicBezTo>
                      <a:pt x="305" y="1349"/>
                      <a:pt x="349" y="1436"/>
                      <a:pt x="392" y="1523"/>
                    </a:cubicBezTo>
                    <a:cubicBezTo>
                      <a:pt x="523" y="1653"/>
                      <a:pt x="653" y="1784"/>
                      <a:pt x="784" y="1871"/>
                    </a:cubicBezTo>
                    <a:cubicBezTo>
                      <a:pt x="740" y="2219"/>
                      <a:pt x="610" y="2567"/>
                      <a:pt x="566" y="2958"/>
                    </a:cubicBezTo>
                    <a:cubicBezTo>
                      <a:pt x="566" y="2980"/>
                      <a:pt x="588" y="2991"/>
                      <a:pt x="610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lnTo>
                      <a:pt x="2610" y="2958"/>
                    </a:lnTo>
                    <a:cubicBezTo>
                      <a:pt x="2610" y="2567"/>
                      <a:pt x="2480" y="2219"/>
                      <a:pt x="2393" y="1871"/>
                    </a:cubicBezTo>
                    <a:cubicBezTo>
                      <a:pt x="2523" y="1784"/>
                      <a:pt x="2610" y="1653"/>
                      <a:pt x="2697" y="1523"/>
                    </a:cubicBezTo>
                    <a:cubicBezTo>
                      <a:pt x="2741" y="1436"/>
                      <a:pt x="2828" y="1392"/>
                      <a:pt x="2871" y="1305"/>
                    </a:cubicBezTo>
                    <a:cubicBezTo>
                      <a:pt x="2958" y="1262"/>
                      <a:pt x="3002" y="1218"/>
                      <a:pt x="3045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7" y="1044"/>
                      <a:pt x="2393" y="957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15"/>
              <p:cNvSpPr/>
              <p:nvPr/>
            </p:nvSpPr>
            <p:spPr>
              <a:xfrm>
                <a:off x="1944894" y="5042806"/>
                <a:ext cx="76969" cy="7242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47" extrusionOk="0">
                    <a:moveTo>
                      <a:pt x="1566" y="0"/>
                    </a:moveTo>
                    <a:cubicBezTo>
                      <a:pt x="1392" y="261"/>
                      <a:pt x="1261" y="609"/>
                      <a:pt x="1087" y="914"/>
                    </a:cubicBezTo>
                    <a:cubicBezTo>
                      <a:pt x="783" y="957"/>
                      <a:pt x="435" y="1001"/>
                      <a:pt x="87" y="1044"/>
                    </a:cubicBezTo>
                    <a:cubicBezTo>
                      <a:pt x="0" y="1044"/>
                      <a:pt x="44" y="1131"/>
                      <a:pt x="44" y="1131"/>
                    </a:cubicBezTo>
                    <a:cubicBezTo>
                      <a:pt x="87" y="1175"/>
                      <a:pt x="174" y="1262"/>
                      <a:pt x="218" y="1305"/>
                    </a:cubicBezTo>
                    <a:lnTo>
                      <a:pt x="391" y="1479"/>
                    </a:lnTo>
                    <a:cubicBezTo>
                      <a:pt x="522" y="1609"/>
                      <a:pt x="652" y="1740"/>
                      <a:pt x="783" y="1870"/>
                    </a:cubicBezTo>
                    <a:cubicBezTo>
                      <a:pt x="696" y="2218"/>
                      <a:pt x="565" y="2566"/>
                      <a:pt x="565" y="2914"/>
                    </a:cubicBezTo>
                    <a:cubicBezTo>
                      <a:pt x="565" y="2936"/>
                      <a:pt x="576" y="2947"/>
                      <a:pt x="593" y="2947"/>
                    </a:cubicBezTo>
                    <a:cubicBezTo>
                      <a:pt x="609" y="2947"/>
                      <a:pt x="631" y="2936"/>
                      <a:pt x="652" y="2914"/>
                    </a:cubicBezTo>
                    <a:cubicBezTo>
                      <a:pt x="957" y="2740"/>
                      <a:pt x="1261" y="2566"/>
                      <a:pt x="1566" y="2436"/>
                    </a:cubicBezTo>
                    <a:cubicBezTo>
                      <a:pt x="1914" y="2566"/>
                      <a:pt x="2218" y="2740"/>
                      <a:pt x="2523" y="2914"/>
                    </a:cubicBezTo>
                    <a:cubicBezTo>
                      <a:pt x="2523" y="2936"/>
                      <a:pt x="2544" y="2947"/>
                      <a:pt x="2566" y="2947"/>
                    </a:cubicBezTo>
                    <a:cubicBezTo>
                      <a:pt x="2588" y="2947"/>
                      <a:pt x="2610" y="2936"/>
                      <a:pt x="2610" y="2914"/>
                    </a:cubicBezTo>
                    <a:cubicBezTo>
                      <a:pt x="2566" y="2566"/>
                      <a:pt x="2436" y="2218"/>
                      <a:pt x="2392" y="1870"/>
                    </a:cubicBezTo>
                    <a:cubicBezTo>
                      <a:pt x="2523" y="1740"/>
                      <a:pt x="2653" y="1609"/>
                      <a:pt x="2740" y="1479"/>
                    </a:cubicBezTo>
                    <a:cubicBezTo>
                      <a:pt x="2827" y="1392"/>
                      <a:pt x="2871" y="1349"/>
                      <a:pt x="2958" y="1305"/>
                    </a:cubicBezTo>
                    <a:cubicBezTo>
                      <a:pt x="3001" y="1262"/>
                      <a:pt x="3045" y="1175"/>
                      <a:pt x="3088" y="1131"/>
                    </a:cubicBezTo>
                    <a:cubicBezTo>
                      <a:pt x="3132" y="1131"/>
                      <a:pt x="3132" y="1044"/>
                      <a:pt x="3088" y="1044"/>
                    </a:cubicBezTo>
                    <a:cubicBezTo>
                      <a:pt x="2784" y="1001"/>
                      <a:pt x="2436" y="957"/>
                      <a:pt x="2088" y="914"/>
                    </a:cubicBezTo>
                    <a:cubicBezTo>
                      <a:pt x="1914" y="609"/>
                      <a:pt x="1783" y="261"/>
                      <a:pt x="1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15"/>
              <p:cNvSpPr/>
              <p:nvPr/>
            </p:nvSpPr>
            <p:spPr>
              <a:xfrm>
                <a:off x="1895720" y="4819689"/>
                <a:ext cx="76969" cy="7323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604" y="0"/>
                    </a:moveTo>
                    <a:cubicBezTo>
                      <a:pt x="1599" y="0"/>
                      <a:pt x="1588" y="11"/>
                      <a:pt x="1566" y="33"/>
                    </a:cubicBezTo>
                    <a:cubicBezTo>
                      <a:pt x="1349" y="294"/>
                      <a:pt x="1218" y="642"/>
                      <a:pt x="1044" y="946"/>
                    </a:cubicBezTo>
                    <a:cubicBezTo>
                      <a:pt x="740" y="946"/>
                      <a:pt x="392" y="1033"/>
                      <a:pt x="87" y="1076"/>
                    </a:cubicBezTo>
                    <a:cubicBezTo>
                      <a:pt x="0" y="1076"/>
                      <a:pt x="0" y="1163"/>
                      <a:pt x="87" y="1163"/>
                    </a:cubicBezTo>
                    <a:cubicBezTo>
                      <a:pt x="131" y="1207"/>
                      <a:pt x="174" y="1294"/>
                      <a:pt x="218" y="1337"/>
                    </a:cubicBezTo>
                    <a:cubicBezTo>
                      <a:pt x="305" y="1381"/>
                      <a:pt x="348" y="1468"/>
                      <a:pt x="392" y="1511"/>
                    </a:cubicBezTo>
                    <a:cubicBezTo>
                      <a:pt x="522" y="1642"/>
                      <a:pt x="653" y="1772"/>
                      <a:pt x="783" y="1903"/>
                    </a:cubicBezTo>
                    <a:cubicBezTo>
                      <a:pt x="740" y="2251"/>
                      <a:pt x="609" y="2599"/>
                      <a:pt x="566" y="2947"/>
                    </a:cubicBezTo>
                    <a:cubicBezTo>
                      <a:pt x="544" y="2968"/>
                      <a:pt x="555" y="2979"/>
                      <a:pt x="577" y="2979"/>
                    </a:cubicBezTo>
                    <a:cubicBezTo>
                      <a:pt x="598" y="2979"/>
                      <a:pt x="631" y="2968"/>
                      <a:pt x="653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914" y="2599"/>
                      <a:pt x="2219" y="2773"/>
                      <a:pt x="2523" y="2947"/>
                    </a:cubicBezTo>
                    <a:cubicBezTo>
                      <a:pt x="2523" y="2968"/>
                      <a:pt x="2545" y="2979"/>
                      <a:pt x="2566" y="2979"/>
                    </a:cubicBezTo>
                    <a:cubicBezTo>
                      <a:pt x="2588" y="2979"/>
                      <a:pt x="2610" y="2968"/>
                      <a:pt x="2610" y="2947"/>
                    </a:cubicBezTo>
                    <a:cubicBezTo>
                      <a:pt x="2566" y="2599"/>
                      <a:pt x="2436" y="2251"/>
                      <a:pt x="2392" y="1903"/>
                    </a:cubicBezTo>
                    <a:cubicBezTo>
                      <a:pt x="2523" y="1772"/>
                      <a:pt x="2653" y="1642"/>
                      <a:pt x="2740" y="1511"/>
                    </a:cubicBezTo>
                    <a:lnTo>
                      <a:pt x="2958" y="1337"/>
                    </a:lnTo>
                    <a:cubicBezTo>
                      <a:pt x="3001" y="1294"/>
                      <a:pt x="3045" y="1250"/>
                      <a:pt x="3088" y="1163"/>
                    </a:cubicBezTo>
                    <a:cubicBezTo>
                      <a:pt x="3132" y="1163"/>
                      <a:pt x="3132" y="1076"/>
                      <a:pt x="3088" y="1076"/>
                    </a:cubicBezTo>
                    <a:cubicBezTo>
                      <a:pt x="2784" y="1033"/>
                      <a:pt x="2436" y="989"/>
                      <a:pt x="2088" y="946"/>
                    </a:cubicBezTo>
                    <a:cubicBezTo>
                      <a:pt x="1914" y="642"/>
                      <a:pt x="1784" y="294"/>
                      <a:pt x="1610" y="33"/>
                    </a:cubicBezTo>
                    <a:cubicBezTo>
                      <a:pt x="1610" y="11"/>
                      <a:pt x="1610" y="0"/>
                      <a:pt x="1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15"/>
              <p:cNvSpPr/>
              <p:nvPr/>
            </p:nvSpPr>
            <p:spPr>
              <a:xfrm>
                <a:off x="2173614" y="5096232"/>
                <a:ext cx="74855" cy="46004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1872" extrusionOk="0">
                    <a:moveTo>
                      <a:pt x="1523" y="1"/>
                    </a:moveTo>
                    <a:cubicBezTo>
                      <a:pt x="1305" y="305"/>
                      <a:pt x="1175" y="610"/>
                      <a:pt x="1001" y="914"/>
                    </a:cubicBezTo>
                    <a:cubicBezTo>
                      <a:pt x="696" y="958"/>
                      <a:pt x="349" y="1001"/>
                      <a:pt x="44" y="1045"/>
                    </a:cubicBezTo>
                    <a:cubicBezTo>
                      <a:pt x="1" y="1045"/>
                      <a:pt x="1" y="1132"/>
                      <a:pt x="44" y="1132"/>
                    </a:cubicBezTo>
                    <a:cubicBezTo>
                      <a:pt x="88" y="1219"/>
                      <a:pt x="131" y="1262"/>
                      <a:pt x="175" y="1306"/>
                    </a:cubicBezTo>
                    <a:lnTo>
                      <a:pt x="349" y="1480"/>
                    </a:lnTo>
                    <a:cubicBezTo>
                      <a:pt x="479" y="1610"/>
                      <a:pt x="609" y="1741"/>
                      <a:pt x="740" y="1871"/>
                    </a:cubicBezTo>
                    <a:lnTo>
                      <a:pt x="2349" y="1871"/>
                    </a:lnTo>
                    <a:cubicBezTo>
                      <a:pt x="2480" y="1741"/>
                      <a:pt x="2567" y="1610"/>
                      <a:pt x="2697" y="1480"/>
                    </a:cubicBezTo>
                    <a:cubicBezTo>
                      <a:pt x="2741" y="1436"/>
                      <a:pt x="2784" y="1349"/>
                      <a:pt x="2871" y="1306"/>
                    </a:cubicBezTo>
                    <a:cubicBezTo>
                      <a:pt x="2915" y="1262"/>
                      <a:pt x="2958" y="1219"/>
                      <a:pt x="3002" y="1132"/>
                    </a:cubicBezTo>
                    <a:cubicBezTo>
                      <a:pt x="3045" y="1132"/>
                      <a:pt x="3045" y="1045"/>
                      <a:pt x="3002" y="1045"/>
                    </a:cubicBezTo>
                    <a:cubicBezTo>
                      <a:pt x="2697" y="1001"/>
                      <a:pt x="2349" y="958"/>
                      <a:pt x="2045" y="914"/>
                    </a:cubicBezTo>
                    <a:cubicBezTo>
                      <a:pt x="1871" y="610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15"/>
              <p:cNvSpPr/>
              <p:nvPr/>
            </p:nvSpPr>
            <p:spPr>
              <a:xfrm>
                <a:off x="2116968" y="4870707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566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740" y="1001"/>
                      <a:pt x="392" y="1045"/>
                      <a:pt x="87" y="1088"/>
                    </a:cubicBezTo>
                    <a:cubicBezTo>
                      <a:pt x="0" y="1088"/>
                      <a:pt x="0" y="1175"/>
                      <a:pt x="87" y="1175"/>
                    </a:cubicBezTo>
                    <a:cubicBezTo>
                      <a:pt x="131" y="1219"/>
                      <a:pt x="174" y="1306"/>
                      <a:pt x="218" y="1349"/>
                    </a:cubicBezTo>
                    <a:cubicBezTo>
                      <a:pt x="305" y="1393"/>
                      <a:pt x="348" y="1436"/>
                      <a:pt x="392" y="1523"/>
                    </a:cubicBezTo>
                    <a:cubicBezTo>
                      <a:pt x="522" y="1654"/>
                      <a:pt x="653" y="1784"/>
                      <a:pt x="783" y="1915"/>
                    </a:cubicBezTo>
                    <a:cubicBezTo>
                      <a:pt x="696" y="2262"/>
                      <a:pt x="609" y="2610"/>
                      <a:pt x="566" y="2958"/>
                    </a:cubicBezTo>
                    <a:cubicBezTo>
                      <a:pt x="566" y="2980"/>
                      <a:pt x="588" y="2991"/>
                      <a:pt x="609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80"/>
                      <a:pt x="2545" y="2991"/>
                      <a:pt x="2567" y="2991"/>
                    </a:cubicBezTo>
                    <a:cubicBezTo>
                      <a:pt x="2588" y="2991"/>
                      <a:pt x="2610" y="2980"/>
                      <a:pt x="2610" y="2958"/>
                    </a:cubicBezTo>
                    <a:cubicBezTo>
                      <a:pt x="2567" y="2610"/>
                      <a:pt x="2480" y="2262"/>
                      <a:pt x="2393" y="1915"/>
                    </a:cubicBezTo>
                    <a:cubicBezTo>
                      <a:pt x="2523" y="1784"/>
                      <a:pt x="2610" y="1654"/>
                      <a:pt x="2741" y="1523"/>
                    </a:cubicBezTo>
                    <a:cubicBezTo>
                      <a:pt x="2784" y="1436"/>
                      <a:pt x="2828" y="1393"/>
                      <a:pt x="2914" y="1349"/>
                    </a:cubicBezTo>
                    <a:cubicBezTo>
                      <a:pt x="2958" y="1306"/>
                      <a:pt x="3001" y="1219"/>
                      <a:pt x="3045" y="1175"/>
                    </a:cubicBezTo>
                    <a:cubicBezTo>
                      <a:pt x="3132" y="1175"/>
                      <a:pt x="3132" y="1088"/>
                      <a:pt x="3045" y="1088"/>
                    </a:cubicBezTo>
                    <a:cubicBezTo>
                      <a:pt x="2741" y="1045"/>
                      <a:pt x="2393" y="1001"/>
                      <a:pt x="2088" y="958"/>
                    </a:cubicBezTo>
                    <a:cubicBezTo>
                      <a:pt x="1914" y="653"/>
                      <a:pt x="1784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15"/>
              <p:cNvSpPr/>
              <p:nvPr/>
            </p:nvSpPr>
            <p:spPr>
              <a:xfrm>
                <a:off x="2012721" y="4955515"/>
                <a:ext cx="108277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4060" extrusionOk="0">
                    <a:moveTo>
                      <a:pt x="4303" y="0"/>
                    </a:moveTo>
                    <a:cubicBezTo>
                      <a:pt x="4284" y="0"/>
                      <a:pt x="4263" y="8"/>
                      <a:pt x="4242" y="29"/>
                    </a:cubicBezTo>
                    <a:cubicBezTo>
                      <a:pt x="3547" y="508"/>
                      <a:pt x="2894" y="1073"/>
                      <a:pt x="2285" y="1726"/>
                    </a:cubicBezTo>
                    <a:cubicBezTo>
                      <a:pt x="1546" y="2465"/>
                      <a:pt x="806" y="3161"/>
                      <a:pt x="67" y="3900"/>
                    </a:cubicBezTo>
                    <a:cubicBezTo>
                      <a:pt x="0" y="3967"/>
                      <a:pt x="62" y="4059"/>
                      <a:pt x="133" y="4059"/>
                    </a:cubicBezTo>
                    <a:cubicBezTo>
                      <a:pt x="155" y="4059"/>
                      <a:pt x="177" y="4051"/>
                      <a:pt x="198" y="4031"/>
                    </a:cubicBezTo>
                    <a:cubicBezTo>
                      <a:pt x="937" y="3422"/>
                      <a:pt x="1676" y="2769"/>
                      <a:pt x="2416" y="2073"/>
                    </a:cubicBezTo>
                    <a:cubicBezTo>
                      <a:pt x="3155" y="1508"/>
                      <a:pt x="3808" y="856"/>
                      <a:pt x="4373" y="116"/>
                    </a:cubicBezTo>
                    <a:cubicBezTo>
                      <a:pt x="4406" y="83"/>
                      <a:pt x="4364" y="0"/>
                      <a:pt x="4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15"/>
              <p:cNvSpPr/>
              <p:nvPr/>
            </p:nvSpPr>
            <p:spPr>
              <a:xfrm>
                <a:off x="1972664" y="4869650"/>
                <a:ext cx="143985" cy="44014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1791" extrusionOk="0">
                    <a:moveTo>
                      <a:pt x="131" y="0"/>
                    </a:moveTo>
                    <a:cubicBezTo>
                      <a:pt x="44" y="0"/>
                      <a:pt x="1" y="131"/>
                      <a:pt x="88" y="174"/>
                    </a:cubicBezTo>
                    <a:cubicBezTo>
                      <a:pt x="1045" y="479"/>
                      <a:pt x="2045" y="653"/>
                      <a:pt x="3002" y="957"/>
                    </a:cubicBezTo>
                    <a:cubicBezTo>
                      <a:pt x="3872" y="1218"/>
                      <a:pt x="4742" y="1610"/>
                      <a:pt x="5611" y="1784"/>
                    </a:cubicBezTo>
                    <a:cubicBezTo>
                      <a:pt x="5626" y="1788"/>
                      <a:pt x="5640" y="1790"/>
                      <a:pt x="5654" y="1790"/>
                    </a:cubicBezTo>
                    <a:cubicBezTo>
                      <a:pt x="5767" y="1790"/>
                      <a:pt x="5858" y="1644"/>
                      <a:pt x="5742" y="1566"/>
                    </a:cubicBezTo>
                    <a:cubicBezTo>
                      <a:pt x="4829" y="1131"/>
                      <a:pt x="3915" y="827"/>
                      <a:pt x="2958" y="609"/>
                    </a:cubicBezTo>
                    <a:cubicBezTo>
                      <a:pt x="2045" y="305"/>
                      <a:pt x="1088" y="131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15"/>
              <p:cNvSpPr/>
              <p:nvPr/>
            </p:nvSpPr>
            <p:spPr>
              <a:xfrm>
                <a:off x="2158647" y="4946029"/>
                <a:ext cx="35879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6130" extrusionOk="0">
                    <a:moveTo>
                      <a:pt x="121" y="1"/>
                    </a:moveTo>
                    <a:cubicBezTo>
                      <a:pt x="70" y="1"/>
                      <a:pt x="1" y="56"/>
                      <a:pt x="1" y="111"/>
                    </a:cubicBezTo>
                    <a:cubicBezTo>
                      <a:pt x="175" y="1111"/>
                      <a:pt x="392" y="2112"/>
                      <a:pt x="610" y="3112"/>
                    </a:cubicBezTo>
                    <a:cubicBezTo>
                      <a:pt x="784" y="4112"/>
                      <a:pt x="1001" y="5069"/>
                      <a:pt x="1262" y="6069"/>
                    </a:cubicBezTo>
                    <a:cubicBezTo>
                      <a:pt x="1282" y="6108"/>
                      <a:pt x="1327" y="6130"/>
                      <a:pt x="1368" y="6130"/>
                    </a:cubicBezTo>
                    <a:cubicBezTo>
                      <a:pt x="1418" y="6130"/>
                      <a:pt x="1460" y="6098"/>
                      <a:pt x="1436" y="6026"/>
                    </a:cubicBezTo>
                    <a:cubicBezTo>
                      <a:pt x="1305" y="5026"/>
                      <a:pt x="1132" y="4025"/>
                      <a:pt x="871" y="3025"/>
                    </a:cubicBezTo>
                    <a:cubicBezTo>
                      <a:pt x="653" y="2068"/>
                      <a:pt x="479" y="1068"/>
                      <a:pt x="175" y="67"/>
                    </a:cubicBezTo>
                    <a:cubicBezTo>
                      <a:pt x="175" y="19"/>
                      <a:pt x="151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73" name="Google Shape;2273;p15"/>
              <p:cNvGrpSpPr/>
              <p:nvPr/>
            </p:nvGrpSpPr>
            <p:grpSpPr>
              <a:xfrm>
                <a:off x="319145" y="3899293"/>
                <a:ext cx="702255" cy="406397"/>
                <a:chOff x="2478245" y="4582393"/>
                <a:chExt cx="702255" cy="406397"/>
              </a:xfrm>
            </p:grpSpPr>
            <p:sp>
              <p:nvSpPr>
                <p:cNvPr id="2274" name="Google Shape;2274;p15"/>
                <p:cNvSpPr/>
                <p:nvPr/>
              </p:nvSpPr>
              <p:spPr>
                <a:xfrm>
                  <a:off x="2729426" y="4599227"/>
                  <a:ext cx="98349" cy="96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3915" extrusionOk="0">
                      <a:moveTo>
                        <a:pt x="87" y="1"/>
                      </a:moveTo>
                      <a:cubicBezTo>
                        <a:pt x="0" y="44"/>
                        <a:pt x="0" y="88"/>
                        <a:pt x="87" y="131"/>
                      </a:cubicBezTo>
                      <a:lnTo>
                        <a:pt x="1131" y="1914"/>
                      </a:lnTo>
                      <a:cubicBezTo>
                        <a:pt x="739" y="2523"/>
                        <a:pt x="478" y="3219"/>
                        <a:pt x="87" y="3828"/>
                      </a:cubicBezTo>
                      <a:cubicBezTo>
                        <a:pt x="87" y="3828"/>
                        <a:pt x="87" y="3828"/>
                        <a:pt x="87" y="3871"/>
                      </a:cubicBezTo>
                      <a:cubicBezTo>
                        <a:pt x="87" y="3893"/>
                        <a:pt x="109" y="3904"/>
                        <a:pt x="131" y="3904"/>
                      </a:cubicBezTo>
                      <a:cubicBezTo>
                        <a:pt x="152" y="3904"/>
                        <a:pt x="174" y="3893"/>
                        <a:pt x="174" y="3871"/>
                      </a:cubicBezTo>
                      <a:lnTo>
                        <a:pt x="2001" y="2784"/>
                      </a:lnTo>
                      <a:cubicBezTo>
                        <a:pt x="2610" y="3176"/>
                        <a:pt x="3306" y="3480"/>
                        <a:pt x="3871" y="3871"/>
                      </a:cubicBezTo>
                      <a:lnTo>
                        <a:pt x="3914" y="3915"/>
                      </a:lnTo>
                      <a:lnTo>
                        <a:pt x="3958" y="3915"/>
                      </a:lnTo>
                      <a:cubicBezTo>
                        <a:pt x="4001" y="3915"/>
                        <a:pt x="4001" y="3828"/>
                        <a:pt x="3958" y="3828"/>
                      </a:cubicBezTo>
                      <a:lnTo>
                        <a:pt x="2871" y="2001"/>
                      </a:lnTo>
                      <a:cubicBezTo>
                        <a:pt x="3262" y="1392"/>
                        <a:pt x="3523" y="696"/>
                        <a:pt x="3958" y="131"/>
                      </a:cubicBezTo>
                      <a:cubicBezTo>
                        <a:pt x="3958" y="88"/>
                        <a:pt x="3958" y="88"/>
                        <a:pt x="3958" y="88"/>
                      </a:cubicBezTo>
                      <a:cubicBezTo>
                        <a:pt x="3958" y="57"/>
                        <a:pt x="3914" y="26"/>
                        <a:pt x="3889" y="26"/>
                      </a:cubicBezTo>
                      <a:cubicBezTo>
                        <a:pt x="3878" y="26"/>
                        <a:pt x="3871" y="31"/>
                        <a:pt x="3871" y="44"/>
                      </a:cubicBezTo>
                      <a:lnTo>
                        <a:pt x="2044" y="1088"/>
                      </a:lnTo>
                      <a:cubicBezTo>
                        <a:pt x="1435" y="696"/>
                        <a:pt x="739" y="435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5" name="Google Shape;2275;p15"/>
                <p:cNvSpPr/>
                <p:nvPr/>
              </p:nvSpPr>
              <p:spPr>
                <a:xfrm>
                  <a:off x="2513510" y="4582393"/>
                  <a:ext cx="51337" cy="50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2067" extrusionOk="0">
                      <a:moveTo>
                        <a:pt x="2028" y="1"/>
                      </a:moveTo>
                      <a:cubicBezTo>
                        <a:pt x="2012" y="1"/>
                        <a:pt x="2001" y="11"/>
                        <a:pt x="2001" y="33"/>
                      </a:cubicBezTo>
                      <a:lnTo>
                        <a:pt x="1044" y="555"/>
                      </a:lnTo>
                      <a:cubicBezTo>
                        <a:pt x="740" y="381"/>
                        <a:pt x="392" y="207"/>
                        <a:pt x="44" y="33"/>
                      </a:cubicBezTo>
                      <a:cubicBezTo>
                        <a:pt x="0" y="33"/>
                        <a:pt x="0" y="77"/>
                        <a:pt x="44" y="77"/>
                      </a:cubicBezTo>
                      <a:lnTo>
                        <a:pt x="566" y="1034"/>
                      </a:lnTo>
                      <a:cubicBezTo>
                        <a:pt x="348" y="1381"/>
                        <a:pt x="218" y="1729"/>
                        <a:pt x="44" y="2034"/>
                      </a:cubicBezTo>
                      <a:cubicBezTo>
                        <a:pt x="44" y="2056"/>
                        <a:pt x="55" y="2066"/>
                        <a:pt x="66" y="2066"/>
                      </a:cubicBezTo>
                      <a:cubicBezTo>
                        <a:pt x="77" y="2066"/>
                        <a:pt x="87" y="2056"/>
                        <a:pt x="87" y="2034"/>
                      </a:cubicBezTo>
                      <a:lnTo>
                        <a:pt x="1044" y="1512"/>
                      </a:lnTo>
                      <a:cubicBezTo>
                        <a:pt x="1349" y="1686"/>
                        <a:pt x="1740" y="1860"/>
                        <a:pt x="2045" y="2034"/>
                      </a:cubicBezTo>
                      <a:lnTo>
                        <a:pt x="2088" y="2034"/>
                      </a:lnTo>
                      <a:cubicBezTo>
                        <a:pt x="2088" y="2034"/>
                        <a:pt x="2088" y="1990"/>
                        <a:pt x="2088" y="1990"/>
                      </a:cubicBezTo>
                      <a:lnTo>
                        <a:pt x="1523" y="1034"/>
                      </a:lnTo>
                      <a:cubicBezTo>
                        <a:pt x="1740" y="686"/>
                        <a:pt x="1871" y="338"/>
                        <a:pt x="2088" y="33"/>
                      </a:cubicBezTo>
                      <a:cubicBezTo>
                        <a:pt x="2066" y="11"/>
                        <a:pt x="2045" y="1"/>
                        <a:pt x="20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6" name="Google Shape;2276;p15"/>
                <p:cNvSpPr/>
                <p:nvPr/>
              </p:nvSpPr>
              <p:spPr>
                <a:xfrm>
                  <a:off x="2601145" y="4709593"/>
                  <a:ext cx="52394" cy="50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053" extrusionOk="0">
                      <a:moveTo>
                        <a:pt x="2067" y="0"/>
                      </a:moveTo>
                      <a:cubicBezTo>
                        <a:pt x="2056" y="0"/>
                        <a:pt x="2045" y="11"/>
                        <a:pt x="2045" y="33"/>
                      </a:cubicBezTo>
                      <a:lnTo>
                        <a:pt x="1088" y="555"/>
                      </a:lnTo>
                      <a:cubicBezTo>
                        <a:pt x="784" y="381"/>
                        <a:pt x="392" y="207"/>
                        <a:pt x="88" y="33"/>
                      </a:cubicBezTo>
                      <a:lnTo>
                        <a:pt x="44" y="33"/>
                      </a:lnTo>
                      <a:cubicBezTo>
                        <a:pt x="44" y="33"/>
                        <a:pt x="1" y="76"/>
                        <a:pt x="44" y="76"/>
                      </a:cubicBezTo>
                      <a:lnTo>
                        <a:pt x="610" y="1033"/>
                      </a:lnTo>
                      <a:cubicBezTo>
                        <a:pt x="392" y="1338"/>
                        <a:pt x="262" y="1729"/>
                        <a:pt x="44" y="2034"/>
                      </a:cubicBezTo>
                      <a:cubicBezTo>
                        <a:pt x="44" y="2034"/>
                        <a:pt x="64" y="2053"/>
                        <a:pt x="89" y="2053"/>
                      </a:cubicBezTo>
                      <a:cubicBezTo>
                        <a:pt x="102" y="2053"/>
                        <a:pt x="117" y="2048"/>
                        <a:pt x="131" y="2034"/>
                      </a:cubicBezTo>
                      <a:lnTo>
                        <a:pt x="1088" y="1512"/>
                      </a:lnTo>
                      <a:cubicBezTo>
                        <a:pt x="1393" y="1686"/>
                        <a:pt x="1741" y="1860"/>
                        <a:pt x="2089" y="2034"/>
                      </a:cubicBezTo>
                      <a:cubicBezTo>
                        <a:pt x="2132" y="2034"/>
                        <a:pt x="2132" y="1990"/>
                        <a:pt x="2089" y="1990"/>
                      </a:cubicBezTo>
                      <a:lnTo>
                        <a:pt x="1567" y="1033"/>
                      </a:lnTo>
                      <a:cubicBezTo>
                        <a:pt x="1741" y="685"/>
                        <a:pt x="1915" y="337"/>
                        <a:pt x="2089" y="33"/>
                      </a:cubicBezTo>
                      <a:cubicBezTo>
                        <a:pt x="2089" y="11"/>
                        <a:pt x="2078" y="0"/>
                        <a:pt x="20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7" name="Google Shape;2277;p15"/>
                <p:cNvSpPr/>
                <p:nvPr/>
              </p:nvSpPr>
              <p:spPr>
                <a:xfrm>
                  <a:off x="2478245" y="4767025"/>
                  <a:ext cx="27794" cy="27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2" extrusionOk="0">
                      <a:moveTo>
                        <a:pt x="0" y="1"/>
                      </a:moveTo>
                      <a:lnTo>
                        <a:pt x="0" y="44"/>
                      </a:lnTo>
                      <a:lnTo>
                        <a:pt x="348" y="610"/>
                      </a:lnTo>
                      <a:cubicBezTo>
                        <a:pt x="218" y="784"/>
                        <a:pt x="131" y="958"/>
                        <a:pt x="0" y="1132"/>
                      </a:cubicBezTo>
                      <a:lnTo>
                        <a:pt x="44" y="1132"/>
                      </a:lnTo>
                      <a:lnTo>
                        <a:pt x="609" y="827"/>
                      </a:lnTo>
                      <a:cubicBezTo>
                        <a:pt x="783" y="958"/>
                        <a:pt x="957" y="1001"/>
                        <a:pt x="1131" y="1132"/>
                      </a:cubicBezTo>
                      <a:lnTo>
                        <a:pt x="1131" y="1088"/>
                      </a:lnTo>
                      <a:lnTo>
                        <a:pt x="827" y="566"/>
                      </a:lnTo>
                      <a:cubicBezTo>
                        <a:pt x="913" y="392"/>
                        <a:pt x="1000" y="175"/>
                        <a:pt x="1131" y="1"/>
                      </a:cubicBezTo>
                      <a:lnTo>
                        <a:pt x="1087" y="1"/>
                      </a:lnTo>
                      <a:lnTo>
                        <a:pt x="566" y="305"/>
                      </a:lnTo>
                      <a:cubicBezTo>
                        <a:pt x="392" y="218"/>
                        <a:pt x="174" y="13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8" name="Google Shape;2278;p15"/>
                <p:cNvSpPr/>
                <p:nvPr/>
              </p:nvSpPr>
              <p:spPr>
                <a:xfrm>
                  <a:off x="2913247" y="4652678"/>
                  <a:ext cx="27819" cy="27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1132" extrusionOk="0">
                      <a:moveTo>
                        <a:pt x="1088" y="0"/>
                      </a:moveTo>
                      <a:lnTo>
                        <a:pt x="566" y="348"/>
                      </a:lnTo>
                      <a:cubicBezTo>
                        <a:pt x="349" y="218"/>
                        <a:pt x="175" y="131"/>
                        <a:pt x="1" y="44"/>
                      </a:cubicBezTo>
                      <a:lnTo>
                        <a:pt x="1" y="44"/>
                      </a:lnTo>
                      <a:lnTo>
                        <a:pt x="305" y="609"/>
                      </a:lnTo>
                      <a:cubicBezTo>
                        <a:pt x="218" y="783"/>
                        <a:pt x="131" y="1001"/>
                        <a:pt x="1" y="1131"/>
                      </a:cubicBezTo>
                      <a:lnTo>
                        <a:pt x="44" y="1131"/>
                      </a:lnTo>
                      <a:lnTo>
                        <a:pt x="566" y="827"/>
                      </a:lnTo>
                      <a:cubicBezTo>
                        <a:pt x="784" y="957"/>
                        <a:pt x="958" y="1001"/>
                        <a:pt x="1132" y="1131"/>
                      </a:cubicBezTo>
                      <a:lnTo>
                        <a:pt x="1132" y="1088"/>
                      </a:lnTo>
                      <a:lnTo>
                        <a:pt x="827" y="566"/>
                      </a:lnTo>
                      <a:cubicBezTo>
                        <a:pt x="914" y="392"/>
                        <a:pt x="1001" y="174"/>
                        <a:pt x="11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9" name="Google Shape;2279;p15"/>
                <p:cNvSpPr/>
                <p:nvPr/>
              </p:nvSpPr>
              <p:spPr>
                <a:xfrm>
                  <a:off x="2774300" y="4787938"/>
                  <a:ext cx="27819" cy="27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1108" extrusionOk="0">
                      <a:moveTo>
                        <a:pt x="1099" y="1"/>
                      </a:moveTo>
                      <a:cubicBezTo>
                        <a:pt x="1093" y="1"/>
                        <a:pt x="1088" y="5"/>
                        <a:pt x="1088" y="20"/>
                      </a:cubicBezTo>
                      <a:lnTo>
                        <a:pt x="566" y="324"/>
                      </a:lnTo>
                      <a:cubicBezTo>
                        <a:pt x="392" y="194"/>
                        <a:pt x="175" y="107"/>
                        <a:pt x="1" y="20"/>
                      </a:cubicBezTo>
                      <a:lnTo>
                        <a:pt x="1" y="20"/>
                      </a:lnTo>
                      <a:lnTo>
                        <a:pt x="305" y="585"/>
                      </a:lnTo>
                      <a:cubicBezTo>
                        <a:pt x="218" y="759"/>
                        <a:pt x="131" y="977"/>
                        <a:pt x="1" y="1107"/>
                      </a:cubicBezTo>
                      <a:lnTo>
                        <a:pt x="44" y="1107"/>
                      </a:lnTo>
                      <a:lnTo>
                        <a:pt x="610" y="803"/>
                      </a:lnTo>
                      <a:cubicBezTo>
                        <a:pt x="784" y="933"/>
                        <a:pt x="958" y="1020"/>
                        <a:pt x="1132" y="1107"/>
                      </a:cubicBezTo>
                      <a:lnTo>
                        <a:pt x="827" y="542"/>
                      </a:lnTo>
                      <a:cubicBezTo>
                        <a:pt x="958" y="368"/>
                        <a:pt x="1001" y="150"/>
                        <a:pt x="1132" y="20"/>
                      </a:cubicBezTo>
                      <a:cubicBezTo>
                        <a:pt x="1132" y="20"/>
                        <a:pt x="1112" y="1"/>
                        <a:pt x="10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0" name="Google Shape;2280;p15"/>
                <p:cNvSpPr/>
                <p:nvPr/>
              </p:nvSpPr>
              <p:spPr>
                <a:xfrm>
                  <a:off x="2972031" y="4784129"/>
                  <a:ext cx="208470" cy="20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3" h="8328" extrusionOk="0">
                      <a:moveTo>
                        <a:pt x="4176" y="1306"/>
                      </a:moveTo>
                      <a:cubicBezTo>
                        <a:pt x="4307" y="1523"/>
                        <a:pt x="4437" y="1741"/>
                        <a:pt x="4524" y="2002"/>
                      </a:cubicBezTo>
                      <a:cubicBezTo>
                        <a:pt x="4742" y="2306"/>
                        <a:pt x="4872" y="2654"/>
                        <a:pt x="5090" y="3002"/>
                      </a:cubicBezTo>
                      <a:cubicBezTo>
                        <a:pt x="5133" y="3176"/>
                        <a:pt x="5264" y="3306"/>
                        <a:pt x="5438" y="3350"/>
                      </a:cubicBezTo>
                      <a:cubicBezTo>
                        <a:pt x="5960" y="3393"/>
                        <a:pt x="6525" y="3480"/>
                        <a:pt x="7047" y="3567"/>
                      </a:cubicBezTo>
                      <a:lnTo>
                        <a:pt x="7177" y="3567"/>
                      </a:lnTo>
                      <a:cubicBezTo>
                        <a:pt x="7047" y="3654"/>
                        <a:pt x="6916" y="3785"/>
                        <a:pt x="6786" y="3959"/>
                      </a:cubicBezTo>
                      <a:lnTo>
                        <a:pt x="6699" y="4089"/>
                      </a:lnTo>
                      <a:cubicBezTo>
                        <a:pt x="6438" y="4350"/>
                        <a:pt x="6177" y="4611"/>
                        <a:pt x="5916" y="4872"/>
                      </a:cubicBezTo>
                      <a:cubicBezTo>
                        <a:pt x="5786" y="4959"/>
                        <a:pt x="5699" y="5133"/>
                        <a:pt x="5742" y="5307"/>
                      </a:cubicBezTo>
                      <a:cubicBezTo>
                        <a:pt x="5829" y="5655"/>
                        <a:pt x="5916" y="6133"/>
                        <a:pt x="6003" y="6394"/>
                      </a:cubicBezTo>
                      <a:cubicBezTo>
                        <a:pt x="6047" y="6612"/>
                        <a:pt x="6134" y="6916"/>
                        <a:pt x="6177" y="7177"/>
                      </a:cubicBezTo>
                      <a:lnTo>
                        <a:pt x="5742" y="6916"/>
                      </a:lnTo>
                      <a:cubicBezTo>
                        <a:pt x="5307" y="6699"/>
                        <a:pt x="4872" y="6438"/>
                        <a:pt x="4394" y="6220"/>
                      </a:cubicBezTo>
                      <a:cubicBezTo>
                        <a:pt x="4329" y="6177"/>
                        <a:pt x="4263" y="6155"/>
                        <a:pt x="4198" y="6155"/>
                      </a:cubicBezTo>
                      <a:cubicBezTo>
                        <a:pt x="4133" y="6155"/>
                        <a:pt x="4068" y="6177"/>
                        <a:pt x="4002" y="6220"/>
                      </a:cubicBezTo>
                      <a:cubicBezTo>
                        <a:pt x="3567" y="6438"/>
                        <a:pt x="3089" y="6699"/>
                        <a:pt x="2654" y="6916"/>
                      </a:cubicBezTo>
                      <a:lnTo>
                        <a:pt x="2219" y="7177"/>
                      </a:lnTo>
                      <a:cubicBezTo>
                        <a:pt x="2263" y="6916"/>
                        <a:pt x="2350" y="6655"/>
                        <a:pt x="2437" y="6394"/>
                      </a:cubicBezTo>
                      <a:cubicBezTo>
                        <a:pt x="2524" y="6003"/>
                        <a:pt x="2611" y="5655"/>
                        <a:pt x="2654" y="5307"/>
                      </a:cubicBezTo>
                      <a:cubicBezTo>
                        <a:pt x="2698" y="5133"/>
                        <a:pt x="2611" y="4959"/>
                        <a:pt x="2524" y="4872"/>
                      </a:cubicBezTo>
                      <a:cubicBezTo>
                        <a:pt x="2219" y="4611"/>
                        <a:pt x="1915" y="4350"/>
                        <a:pt x="1654" y="4046"/>
                      </a:cubicBezTo>
                      <a:lnTo>
                        <a:pt x="1567" y="3959"/>
                      </a:lnTo>
                      <a:cubicBezTo>
                        <a:pt x="1436" y="3785"/>
                        <a:pt x="1306" y="3654"/>
                        <a:pt x="1175" y="3524"/>
                      </a:cubicBezTo>
                      <a:lnTo>
                        <a:pt x="1306" y="3524"/>
                      </a:lnTo>
                      <a:cubicBezTo>
                        <a:pt x="1828" y="3437"/>
                        <a:pt x="2393" y="3393"/>
                        <a:pt x="2915" y="3350"/>
                      </a:cubicBezTo>
                      <a:cubicBezTo>
                        <a:pt x="3089" y="3306"/>
                        <a:pt x="3263" y="3176"/>
                        <a:pt x="3306" y="3002"/>
                      </a:cubicBezTo>
                      <a:cubicBezTo>
                        <a:pt x="3524" y="2654"/>
                        <a:pt x="3698" y="2306"/>
                        <a:pt x="3828" y="2002"/>
                      </a:cubicBezTo>
                      <a:cubicBezTo>
                        <a:pt x="3959" y="1741"/>
                        <a:pt x="4089" y="1523"/>
                        <a:pt x="4176" y="1306"/>
                      </a:cubicBezTo>
                      <a:close/>
                      <a:moveTo>
                        <a:pt x="4263" y="1"/>
                      </a:moveTo>
                      <a:cubicBezTo>
                        <a:pt x="4046" y="1"/>
                        <a:pt x="3872" y="131"/>
                        <a:pt x="3785" y="305"/>
                      </a:cubicBezTo>
                      <a:cubicBezTo>
                        <a:pt x="3524" y="697"/>
                        <a:pt x="3306" y="1132"/>
                        <a:pt x="3089" y="1567"/>
                      </a:cubicBezTo>
                      <a:cubicBezTo>
                        <a:pt x="2959" y="1871"/>
                        <a:pt x="2828" y="2176"/>
                        <a:pt x="2654" y="2436"/>
                      </a:cubicBezTo>
                      <a:cubicBezTo>
                        <a:pt x="2176" y="2480"/>
                        <a:pt x="1697" y="2567"/>
                        <a:pt x="1262" y="2654"/>
                      </a:cubicBezTo>
                      <a:lnTo>
                        <a:pt x="479" y="2741"/>
                      </a:lnTo>
                      <a:cubicBezTo>
                        <a:pt x="218" y="2784"/>
                        <a:pt x="1" y="3002"/>
                        <a:pt x="1" y="3263"/>
                      </a:cubicBezTo>
                      <a:cubicBezTo>
                        <a:pt x="1" y="3437"/>
                        <a:pt x="88" y="3611"/>
                        <a:pt x="218" y="3741"/>
                      </a:cubicBezTo>
                      <a:cubicBezTo>
                        <a:pt x="305" y="3828"/>
                        <a:pt x="392" y="3915"/>
                        <a:pt x="523" y="4002"/>
                      </a:cubicBezTo>
                      <a:lnTo>
                        <a:pt x="610" y="4089"/>
                      </a:lnTo>
                      <a:cubicBezTo>
                        <a:pt x="740" y="4220"/>
                        <a:pt x="871" y="4350"/>
                        <a:pt x="1001" y="4524"/>
                      </a:cubicBezTo>
                      <a:lnTo>
                        <a:pt x="1088" y="4611"/>
                      </a:lnTo>
                      <a:cubicBezTo>
                        <a:pt x="1306" y="4872"/>
                        <a:pt x="1523" y="5133"/>
                        <a:pt x="1784" y="5351"/>
                      </a:cubicBezTo>
                      <a:cubicBezTo>
                        <a:pt x="1741" y="5611"/>
                        <a:pt x="1654" y="5872"/>
                        <a:pt x="1610" y="6133"/>
                      </a:cubicBezTo>
                      <a:cubicBezTo>
                        <a:pt x="1436" y="6655"/>
                        <a:pt x="1349" y="7177"/>
                        <a:pt x="1306" y="7743"/>
                      </a:cubicBezTo>
                      <a:cubicBezTo>
                        <a:pt x="1275" y="8078"/>
                        <a:pt x="1565" y="8328"/>
                        <a:pt x="1861" y="8328"/>
                      </a:cubicBezTo>
                      <a:cubicBezTo>
                        <a:pt x="1987" y="8328"/>
                        <a:pt x="2115" y="8282"/>
                        <a:pt x="2219" y="8178"/>
                      </a:cubicBezTo>
                      <a:cubicBezTo>
                        <a:pt x="2524" y="8004"/>
                        <a:pt x="2785" y="7873"/>
                        <a:pt x="3132" y="7656"/>
                      </a:cubicBezTo>
                      <a:cubicBezTo>
                        <a:pt x="3480" y="7482"/>
                        <a:pt x="3828" y="7264"/>
                        <a:pt x="4220" y="7047"/>
                      </a:cubicBezTo>
                      <a:cubicBezTo>
                        <a:pt x="4611" y="7264"/>
                        <a:pt x="5046" y="7482"/>
                        <a:pt x="5351" y="7656"/>
                      </a:cubicBezTo>
                      <a:cubicBezTo>
                        <a:pt x="5612" y="7830"/>
                        <a:pt x="5916" y="8004"/>
                        <a:pt x="6220" y="8178"/>
                      </a:cubicBezTo>
                      <a:cubicBezTo>
                        <a:pt x="6351" y="8265"/>
                        <a:pt x="6481" y="8308"/>
                        <a:pt x="6612" y="8308"/>
                      </a:cubicBezTo>
                      <a:lnTo>
                        <a:pt x="6742" y="8308"/>
                      </a:lnTo>
                      <a:cubicBezTo>
                        <a:pt x="7003" y="8265"/>
                        <a:pt x="7177" y="8047"/>
                        <a:pt x="7177" y="7786"/>
                      </a:cubicBezTo>
                      <a:cubicBezTo>
                        <a:pt x="7090" y="7221"/>
                        <a:pt x="7003" y="6699"/>
                        <a:pt x="6829" y="6133"/>
                      </a:cubicBezTo>
                      <a:cubicBezTo>
                        <a:pt x="6786" y="5872"/>
                        <a:pt x="6699" y="5655"/>
                        <a:pt x="6655" y="5394"/>
                      </a:cubicBezTo>
                      <a:cubicBezTo>
                        <a:pt x="6916" y="5133"/>
                        <a:pt x="7134" y="4916"/>
                        <a:pt x="7351" y="4655"/>
                      </a:cubicBezTo>
                      <a:lnTo>
                        <a:pt x="7438" y="4568"/>
                      </a:lnTo>
                      <a:cubicBezTo>
                        <a:pt x="7569" y="4394"/>
                        <a:pt x="7699" y="4263"/>
                        <a:pt x="7873" y="4133"/>
                      </a:cubicBezTo>
                      <a:lnTo>
                        <a:pt x="7960" y="4046"/>
                      </a:lnTo>
                      <a:cubicBezTo>
                        <a:pt x="8047" y="3959"/>
                        <a:pt x="8134" y="3872"/>
                        <a:pt x="8265" y="3741"/>
                      </a:cubicBezTo>
                      <a:cubicBezTo>
                        <a:pt x="8395" y="3654"/>
                        <a:pt x="8482" y="3480"/>
                        <a:pt x="8439" y="3306"/>
                      </a:cubicBezTo>
                      <a:cubicBezTo>
                        <a:pt x="8439" y="3002"/>
                        <a:pt x="8221" y="2828"/>
                        <a:pt x="8004" y="2784"/>
                      </a:cubicBezTo>
                      <a:lnTo>
                        <a:pt x="7221" y="2654"/>
                      </a:lnTo>
                      <a:cubicBezTo>
                        <a:pt x="6742" y="2610"/>
                        <a:pt x="6264" y="2523"/>
                        <a:pt x="5786" y="2480"/>
                      </a:cubicBezTo>
                      <a:cubicBezTo>
                        <a:pt x="5655" y="2219"/>
                        <a:pt x="5481" y="1915"/>
                        <a:pt x="5351" y="1610"/>
                      </a:cubicBezTo>
                      <a:cubicBezTo>
                        <a:pt x="5133" y="1175"/>
                        <a:pt x="4916" y="740"/>
                        <a:pt x="4698" y="349"/>
                      </a:cubicBezTo>
                      <a:cubicBezTo>
                        <a:pt x="4611" y="131"/>
                        <a:pt x="4437" y="1"/>
                        <a:pt x="42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81" name="Google Shape;2281;p15"/>
              <p:cNvSpPr/>
              <p:nvPr/>
            </p:nvSpPr>
            <p:spPr>
              <a:xfrm>
                <a:off x="1374115" y="4766755"/>
                <a:ext cx="155019" cy="151013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6145" extrusionOk="0">
                    <a:moveTo>
                      <a:pt x="3088" y="1"/>
                    </a:moveTo>
                    <a:cubicBezTo>
                      <a:pt x="2958" y="1"/>
                      <a:pt x="2864" y="79"/>
                      <a:pt x="2828" y="186"/>
                    </a:cubicBezTo>
                    <a:cubicBezTo>
                      <a:pt x="2610" y="490"/>
                      <a:pt x="2480" y="838"/>
                      <a:pt x="2306" y="1143"/>
                    </a:cubicBezTo>
                    <a:cubicBezTo>
                      <a:pt x="2219" y="1360"/>
                      <a:pt x="2088" y="1578"/>
                      <a:pt x="2001" y="1795"/>
                    </a:cubicBezTo>
                    <a:cubicBezTo>
                      <a:pt x="1653" y="1839"/>
                      <a:pt x="1262" y="1882"/>
                      <a:pt x="958" y="1926"/>
                    </a:cubicBezTo>
                    <a:lnTo>
                      <a:pt x="349" y="2013"/>
                    </a:lnTo>
                    <a:cubicBezTo>
                      <a:pt x="175" y="2013"/>
                      <a:pt x="44" y="2187"/>
                      <a:pt x="1" y="2404"/>
                    </a:cubicBezTo>
                    <a:cubicBezTo>
                      <a:pt x="1" y="2535"/>
                      <a:pt x="44" y="2665"/>
                      <a:pt x="175" y="2752"/>
                    </a:cubicBezTo>
                    <a:cubicBezTo>
                      <a:pt x="218" y="2839"/>
                      <a:pt x="305" y="2883"/>
                      <a:pt x="392" y="2970"/>
                    </a:cubicBezTo>
                    <a:lnTo>
                      <a:pt x="479" y="3013"/>
                    </a:lnTo>
                    <a:cubicBezTo>
                      <a:pt x="566" y="3100"/>
                      <a:pt x="653" y="3187"/>
                      <a:pt x="784" y="3317"/>
                    </a:cubicBezTo>
                    <a:lnTo>
                      <a:pt x="827" y="3404"/>
                    </a:lnTo>
                    <a:cubicBezTo>
                      <a:pt x="1001" y="3578"/>
                      <a:pt x="1175" y="3796"/>
                      <a:pt x="1349" y="3970"/>
                    </a:cubicBezTo>
                    <a:cubicBezTo>
                      <a:pt x="1305" y="4144"/>
                      <a:pt x="1262" y="4318"/>
                      <a:pt x="1219" y="4535"/>
                    </a:cubicBezTo>
                    <a:cubicBezTo>
                      <a:pt x="1088" y="4927"/>
                      <a:pt x="1001" y="5318"/>
                      <a:pt x="958" y="5710"/>
                    </a:cubicBezTo>
                    <a:cubicBezTo>
                      <a:pt x="958" y="5927"/>
                      <a:pt x="1088" y="6101"/>
                      <a:pt x="1262" y="6145"/>
                    </a:cubicBezTo>
                    <a:cubicBezTo>
                      <a:pt x="1392" y="6145"/>
                      <a:pt x="1566" y="6145"/>
                      <a:pt x="1653" y="6014"/>
                    </a:cubicBezTo>
                    <a:cubicBezTo>
                      <a:pt x="1871" y="5927"/>
                      <a:pt x="2088" y="5797"/>
                      <a:pt x="2349" y="5666"/>
                    </a:cubicBezTo>
                    <a:cubicBezTo>
                      <a:pt x="2567" y="5536"/>
                      <a:pt x="2871" y="5362"/>
                      <a:pt x="3132" y="5231"/>
                    </a:cubicBezTo>
                    <a:cubicBezTo>
                      <a:pt x="3437" y="5362"/>
                      <a:pt x="3698" y="5536"/>
                      <a:pt x="3959" y="5666"/>
                    </a:cubicBezTo>
                    <a:cubicBezTo>
                      <a:pt x="4263" y="5797"/>
                      <a:pt x="4437" y="5927"/>
                      <a:pt x="4654" y="6014"/>
                    </a:cubicBezTo>
                    <a:cubicBezTo>
                      <a:pt x="4741" y="6101"/>
                      <a:pt x="4828" y="6145"/>
                      <a:pt x="4915" y="6145"/>
                    </a:cubicBezTo>
                    <a:lnTo>
                      <a:pt x="5046" y="6145"/>
                    </a:lnTo>
                    <a:cubicBezTo>
                      <a:pt x="5220" y="6101"/>
                      <a:pt x="5350" y="5927"/>
                      <a:pt x="5350" y="5753"/>
                    </a:cubicBezTo>
                    <a:cubicBezTo>
                      <a:pt x="5307" y="5318"/>
                      <a:pt x="5220" y="4927"/>
                      <a:pt x="5089" y="4535"/>
                    </a:cubicBezTo>
                    <a:cubicBezTo>
                      <a:pt x="5046" y="4318"/>
                      <a:pt x="5002" y="4144"/>
                      <a:pt x="4959" y="3970"/>
                    </a:cubicBezTo>
                    <a:cubicBezTo>
                      <a:pt x="5133" y="3796"/>
                      <a:pt x="5307" y="3578"/>
                      <a:pt x="5481" y="3404"/>
                    </a:cubicBezTo>
                    <a:lnTo>
                      <a:pt x="5524" y="3317"/>
                    </a:lnTo>
                    <a:cubicBezTo>
                      <a:pt x="5655" y="3187"/>
                      <a:pt x="5742" y="3100"/>
                      <a:pt x="5829" y="3013"/>
                    </a:cubicBezTo>
                    <a:lnTo>
                      <a:pt x="5916" y="2970"/>
                    </a:lnTo>
                    <a:cubicBezTo>
                      <a:pt x="6003" y="2883"/>
                      <a:pt x="6046" y="2839"/>
                      <a:pt x="6133" y="2752"/>
                    </a:cubicBezTo>
                    <a:cubicBezTo>
                      <a:pt x="6220" y="2665"/>
                      <a:pt x="6307" y="2535"/>
                      <a:pt x="6307" y="2404"/>
                    </a:cubicBezTo>
                    <a:cubicBezTo>
                      <a:pt x="6264" y="2187"/>
                      <a:pt x="6133" y="2013"/>
                      <a:pt x="5959" y="2013"/>
                    </a:cubicBezTo>
                    <a:lnTo>
                      <a:pt x="5350" y="1926"/>
                    </a:lnTo>
                    <a:cubicBezTo>
                      <a:pt x="5002" y="1882"/>
                      <a:pt x="4654" y="1839"/>
                      <a:pt x="4307" y="1795"/>
                    </a:cubicBezTo>
                    <a:cubicBezTo>
                      <a:pt x="4220" y="1578"/>
                      <a:pt x="4089" y="1360"/>
                      <a:pt x="4002" y="1143"/>
                    </a:cubicBezTo>
                    <a:cubicBezTo>
                      <a:pt x="3828" y="838"/>
                      <a:pt x="3654" y="490"/>
                      <a:pt x="3480" y="229"/>
                    </a:cubicBezTo>
                    <a:cubicBezTo>
                      <a:pt x="3444" y="85"/>
                      <a:pt x="3348" y="1"/>
                      <a:pt x="3242" y="1"/>
                    </a:cubicBezTo>
                    <a:cubicBezTo>
                      <a:pt x="3220" y="1"/>
                      <a:pt x="3198" y="5"/>
                      <a:pt x="3176" y="12"/>
                    </a:cubicBezTo>
                    <a:cubicBezTo>
                      <a:pt x="3145" y="4"/>
                      <a:pt x="3115" y="1"/>
                      <a:pt x="30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15"/>
              <p:cNvSpPr/>
              <p:nvPr/>
            </p:nvSpPr>
            <p:spPr>
              <a:xfrm>
                <a:off x="955136" y="4843453"/>
                <a:ext cx="107983" cy="107614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4379" extrusionOk="0">
                    <a:moveTo>
                      <a:pt x="3828" y="1"/>
                    </a:moveTo>
                    <a:cubicBezTo>
                      <a:pt x="3806" y="1"/>
                      <a:pt x="3784" y="22"/>
                      <a:pt x="3784" y="66"/>
                    </a:cubicBezTo>
                    <a:lnTo>
                      <a:pt x="2132" y="1327"/>
                    </a:lnTo>
                    <a:cubicBezTo>
                      <a:pt x="1479" y="1023"/>
                      <a:pt x="740" y="805"/>
                      <a:pt x="131" y="501"/>
                    </a:cubicBezTo>
                    <a:lnTo>
                      <a:pt x="44" y="501"/>
                    </a:lnTo>
                    <a:cubicBezTo>
                      <a:pt x="0" y="501"/>
                      <a:pt x="0" y="588"/>
                      <a:pt x="44" y="631"/>
                    </a:cubicBezTo>
                    <a:lnTo>
                      <a:pt x="1305" y="2284"/>
                    </a:lnTo>
                    <a:cubicBezTo>
                      <a:pt x="1001" y="2937"/>
                      <a:pt x="827" y="3632"/>
                      <a:pt x="479" y="4285"/>
                    </a:cubicBezTo>
                    <a:cubicBezTo>
                      <a:pt x="479" y="4285"/>
                      <a:pt x="479" y="4328"/>
                      <a:pt x="479" y="4328"/>
                    </a:cubicBezTo>
                    <a:cubicBezTo>
                      <a:pt x="479" y="4353"/>
                      <a:pt x="508" y="4379"/>
                      <a:pt x="541" y="4379"/>
                    </a:cubicBezTo>
                    <a:cubicBezTo>
                      <a:pt x="565" y="4379"/>
                      <a:pt x="591" y="4365"/>
                      <a:pt x="609" y="4328"/>
                    </a:cubicBezTo>
                    <a:lnTo>
                      <a:pt x="2262" y="3067"/>
                    </a:lnTo>
                    <a:cubicBezTo>
                      <a:pt x="2914" y="3371"/>
                      <a:pt x="3610" y="3545"/>
                      <a:pt x="4263" y="3893"/>
                    </a:cubicBezTo>
                    <a:lnTo>
                      <a:pt x="4350" y="3893"/>
                    </a:lnTo>
                    <a:cubicBezTo>
                      <a:pt x="4393" y="3850"/>
                      <a:pt x="4393" y="3763"/>
                      <a:pt x="4350" y="3763"/>
                    </a:cubicBezTo>
                    <a:lnTo>
                      <a:pt x="3045" y="2110"/>
                    </a:lnTo>
                    <a:cubicBezTo>
                      <a:pt x="3349" y="1458"/>
                      <a:pt x="3567" y="718"/>
                      <a:pt x="3871" y="66"/>
                    </a:cubicBezTo>
                    <a:cubicBezTo>
                      <a:pt x="3871" y="22"/>
                      <a:pt x="3850" y="1"/>
                      <a:pt x="38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15"/>
              <p:cNvSpPr/>
              <p:nvPr/>
            </p:nvSpPr>
            <p:spPr>
              <a:xfrm>
                <a:off x="737082" y="4858149"/>
                <a:ext cx="57751" cy="56154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285" extrusionOk="0">
                    <a:moveTo>
                      <a:pt x="2067" y="1"/>
                    </a:moveTo>
                    <a:cubicBezTo>
                      <a:pt x="2056" y="1"/>
                      <a:pt x="2045" y="12"/>
                      <a:pt x="2045" y="33"/>
                    </a:cubicBezTo>
                    <a:lnTo>
                      <a:pt x="1175" y="686"/>
                    </a:lnTo>
                    <a:cubicBezTo>
                      <a:pt x="827" y="555"/>
                      <a:pt x="436" y="425"/>
                      <a:pt x="88" y="251"/>
                    </a:cubicBezTo>
                    <a:lnTo>
                      <a:pt x="44" y="251"/>
                    </a:lnTo>
                    <a:cubicBezTo>
                      <a:pt x="44" y="251"/>
                      <a:pt x="1" y="294"/>
                      <a:pt x="44" y="338"/>
                    </a:cubicBezTo>
                    <a:lnTo>
                      <a:pt x="697" y="1208"/>
                    </a:lnTo>
                    <a:cubicBezTo>
                      <a:pt x="566" y="1556"/>
                      <a:pt x="436" y="1947"/>
                      <a:pt x="262" y="2252"/>
                    </a:cubicBezTo>
                    <a:cubicBezTo>
                      <a:pt x="262" y="2273"/>
                      <a:pt x="273" y="2284"/>
                      <a:pt x="289" y="2284"/>
                    </a:cubicBezTo>
                    <a:cubicBezTo>
                      <a:pt x="305" y="2284"/>
                      <a:pt x="327" y="2273"/>
                      <a:pt x="349" y="2252"/>
                    </a:cubicBezTo>
                    <a:lnTo>
                      <a:pt x="1219" y="1599"/>
                    </a:lnTo>
                    <a:cubicBezTo>
                      <a:pt x="1567" y="1773"/>
                      <a:pt x="1958" y="1860"/>
                      <a:pt x="2306" y="2034"/>
                    </a:cubicBezTo>
                    <a:cubicBezTo>
                      <a:pt x="2306" y="2034"/>
                      <a:pt x="2349" y="1991"/>
                      <a:pt x="2306" y="1947"/>
                    </a:cubicBezTo>
                    <a:lnTo>
                      <a:pt x="1654" y="1077"/>
                    </a:lnTo>
                    <a:cubicBezTo>
                      <a:pt x="1827" y="729"/>
                      <a:pt x="1914" y="381"/>
                      <a:pt x="2088" y="33"/>
                    </a:cubicBezTo>
                    <a:cubicBezTo>
                      <a:pt x="2088" y="12"/>
                      <a:pt x="2078" y="1"/>
                      <a:pt x="20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15"/>
              <p:cNvSpPr/>
              <p:nvPr/>
            </p:nvSpPr>
            <p:spPr>
              <a:xfrm>
                <a:off x="840764" y="4974659"/>
                <a:ext cx="57751" cy="5507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241" extrusionOk="0">
                    <a:moveTo>
                      <a:pt x="2067" y="1"/>
                    </a:moveTo>
                    <a:cubicBezTo>
                      <a:pt x="2056" y="1"/>
                      <a:pt x="2045" y="11"/>
                      <a:pt x="2045" y="33"/>
                    </a:cubicBezTo>
                    <a:lnTo>
                      <a:pt x="1175" y="642"/>
                    </a:lnTo>
                    <a:cubicBezTo>
                      <a:pt x="827" y="468"/>
                      <a:pt x="436" y="381"/>
                      <a:pt x="88" y="207"/>
                    </a:cubicBezTo>
                    <a:lnTo>
                      <a:pt x="44" y="207"/>
                    </a:lnTo>
                    <a:cubicBezTo>
                      <a:pt x="44" y="207"/>
                      <a:pt x="1" y="251"/>
                      <a:pt x="44" y="251"/>
                    </a:cubicBezTo>
                    <a:lnTo>
                      <a:pt x="740" y="1120"/>
                    </a:lnTo>
                    <a:cubicBezTo>
                      <a:pt x="566" y="1468"/>
                      <a:pt x="479" y="1860"/>
                      <a:pt x="305" y="2208"/>
                    </a:cubicBezTo>
                    <a:lnTo>
                      <a:pt x="262" y="2208"/>
                    </a:lnTo>
                    <a:cubicBezTo>
                      <a:pt x="262" y="2230"/>
                      <a:pt x="283" y="2240"/>
                      <a:pt x="305" y="2240"/>
                    </a:cubicBezTo>
                    <a:cubicBezTo>
                      <a:pt x="327" y="2240"/>
                      <a:pt x="349" y="2230"/>
                      <a:pt x="349" y="2208"/>
                    </a:cubicBezTo>
                    <a:lnTo>
                      <a:pt x="1218" y="1599"/>
                    </a:lnTo>
                    <a:cubicBezTo>
                      <a:pt x="1566" y="1729"/>
                      <a:pt x="1914" y="1860"/>
                      <a:pt x="2306" y="2034"/>
                    </a:cubicBezTo>
                    <a:cubicBezTo>
                      <a:pt x="2349" y="1990"/>
                      <a:pt x="2349" y="1947"/>
                      <a:pt x="2306" y="1947"/>
                    </a:cubicBezTo>
                    <a:lnTo>
                      <a:pt x="1653" y="1077"/>
                    </a:lnTo>
                    <a:cubicBezTo>
                      <a:pt x="1827" y="729"/>
                      <a:pt x="1914" y="338"/>
                      <a:pt x="2088" y="33"/>
                    </a:cubicBezTo>
                    <a:cubicBezTo>
                      <a:pt x="2088" y="11"/>
                      <a:pt x="2077" y="1"/>
                      <a:pt x="20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15"/>
              <p:cNvSpPr/>
              <p:nvPr/>
            </p:nvSpPr>
            <p:spPr>
              <a:xfrm>
                <a:off x="1009643" y="4707455"/>
                <a:ext cx="58808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2295" extrusionOk="0">
                    <a:moveTo>
                      <a:pt x="2066" y="0"/>
                    </a:moveTo>
                    <a:cubicBezTo>
                      <a:pt x="2056" y="0"/>
                      <a:pt x="2045" y="11"/>
                      <a:pt x="2045" y="33"/>
                    </a:cubicBezTo>
                    <a:lnTo>
                      <a:pt x="1175" y="685"/>
                    </a:lnTo>
                    <a:cubicBezTo>
                      <a:pt x="827" y="511"/>
                      <a:pt x="435" y="424"/>
                      <a:pt x="88" y="250"/>
                    </a:cubicBezTo>
                    <a:lnTo>
                      <a:pt x="44" y="250"/>
                    </a:lnTo>
                    <a:cubicBezTo>
                      <a:pt x="1" y="250"/>
                      <a:pt x="1" y="294"/>
                      <a:pt x="44" y="337"/>
                    </a:cubicBezTo>
                    <a:lnTo>
                      <a:pt x="696" y="1207"/>
                    </a:lnTo>
                    <a:cubicBezTo>
                      <a:pt x="566" y="1555"/>
                      <a:pt x="435" y="1903"/>
                      <a:pt x="261" y="2295"/>
                    </a:cubicBezTo>
                    <a:lnTo>
                      <a:pt x="348" y="2295"/>
                    </a:lnTo>
                    <a:lnTo>
                      <a:pt x="1218" y="1599"/>
                    </a:lnTo>
                    <a:cubicBezTo>
                      <a:pt x="1566" y="1773"/>
                      <a:pt x="1914" y="1860"/>
                      <a:pt x="2306" y="2034"/>
                    </a:cubicBezTo>
                    <a:lnTo>
                      <a:pt x="2349" y="2034"/>
                    </a:lnTo>
                    <a:cubicBezTo>
                      <a:pt x="2349" y="2034"/>
                      <a:pt x="2393" y="1990"/>
                      <a:pt x="2349" y="1947"/>
                    </a:cubicBezTo>
                    <a:lnTo>
                      <a:pt x="1653" y="1077"/>
                    </a:lnTo>
                    <a:cubicBezTo>
                      <a:pt x="1827" y="729"/>
                      <a:pt x="1914" y="337"/>
                      <a:pt x="2088" y="33"/>
                    </a:cubicBezTo>
                    <a:cubicBezTo>
                      <a:pt x="2088" y="11"/>
                      <a:pt x="2077" y="0"/>
                      <a:pt x="20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15"/>
              <p:cNvSpPr/>
              <p:nvPr/>
            </p:nvSpPr>
            <p:spPr>
              <a:xfrm>
                <a:off x="725335" y="5048138"/>
                <a:ext cx="29957" cy="31014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62" extrusionOk="0">
                    <a:moveTo>
                      <a:pt x="1088" y="1"/>
                    </a:moveTo>
                    <a:lnTo>
                      <a:pt x="566" y="392"/>
                    </a:lnTo>
                    <a:cubicBezTo>
                      <a:pt x="392" y="305"/>
                      <a:pt x="174" y="218"/>
                      <a:pt x="0" y="131"/>
                    </a:cubicBezTo>
                    <a:lnTo>
                      <a:pt x="0" y="175"/>
                    </a:lnTo>
                    <a:lnTo>
                      <a:pt x="348" y="653"/>
                    </a:lnTo>
                    <a:cubicBezTo>
                      <a:pt x="261" y="827"/>
                      <a:pt x="218" y="1045"/>
                      <a:pt x="131" y="1262"/>
                    </a:cubicBezTo>
                    <a:lnTo>
                      <a:pt x="174" y="1262"/>
                    </a:lnTo>
                    <a:lnTo>
                      <a:pt x="653" y="871"/>
                    </a:lnTo>
                    <a:cubicBezTo>
                      <a:pt x="827" y="958"/>
                      <a:pt x="1044" y="1001"/>
                      <a:pt x="1218" y="1132"/>
                    </a:cubicBezTo>
                    <a:lnTo>
                      <a:pt x="1218" y="1088"/>
                    </a:lnTo>
                    <a:lnTo>
                      <a:pt x="870" y="610"/>
                    </a:lnTo>
                    <a:cubicBezTo>
                      <a:pt x="957" y="392"/>
                      <a:pt x="1001" y="175"/>
                      <a:pt x="10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15"/>
              <p:cNvSpPr/>
              <p:nvPr/>
            </p:nvSpPr>
            <p:spPr>
              <a:xfrm>
                <a:off x="1143258" y="4882478"/>
                <a:ext cx="31014" cy="31014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62" extrusionOk="0">
                    <a:moveTo>
                      <a:pt x="1088" y="0"/>
                    </a:moveTo>
                    <a:lnTo>
                      <a:pt x="609" y="392"/>
                    </a:lnTo>
                    <a:cubicBezTo>
                      <a:pt x="392" y="305"/>
                      <a:pt x="218" y="218"/>
                      <a:pt x="0" y="131"/>
                    </a:cubicBezTo>
                    <a:lnTo>
                      <a:pt x="0" y="174"/>
                    </a:lnTo>
                    <a:lnTo>
                      <a:pt x="392" y="653"/>
                    </a:lnTo>
                    <a:cubicBezTo>
                      <a:pt x="305" y="870"/>
                      <a:pt x="218" y="1044"/>
                      <a:pt x="131" y="1262"/>
                    </a:cubicBezTo>
                    <a:lnTo>
                      <a:pt x="174" y="1262"/>
                    </a:lnTo>
                    <a:lnTo>
                      <a:pt x="653" y="870"/>
                    </a:lnTo>
                    <a:cubicBezTo>
                      <a:pt x="870" y="957"/>
                      <a:pt x="1044" y="1044"/>
                      <a:pt x="1261" y="1131"/>
                    </a:cubicBezTo>
                    <a:lnTo>
                      <a:pt x="1261" y="1088"/>
                    </a:lnTo>
                    <a:lnTo>
                      <a:pt x="870" y="609"/>
                    </a:lnTo>
                    <a:cubicBezTo>
                      <a:pt x="957" y="392"/>
                      <a:pt x="1044" y="174"/>
                      <a:pt x="1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15"/>
              <p:cNvSpPr/>
              <p:nvPr/>
            </p:nvSpPr>
            <p:spPr>
              <a:xfrm>
                <a:off x="1021390" y="5033172"/>
                <a:ext cx="31038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63" extrusionOk="0">
                    <a:moveTo>
                      <a:pt x="1088" y="1"/>
                    </a:moveTo>
                    <a:lnTo>
                      <a:pt x="610" y="349"/>
                    </a:lnTo>
                    <a:cubicBezTo>
                      <a:pt x="392" y="262"/>
                      <a:pt x="218" y="218"/>
                      <a:pt x="1" y="131"/>
                    </a:cubicBezTo>
                    <a:lnTo>
                      <a:pt x="1" y="175"/>
                    </a:lnTo>
                    <a:lnTo>
                      <a:pt x="392" y="653"/>
                    </a:lnTo>
                    <a:cubicBezTo>
                      <a:pt x="305" y="827"/>
                      <a:pt x="218" y="1045"/>
                      <a:pt x="131" y="1219"/>
                    </a:cubicBezTo>
                    <a:lnTo>
                      <a:pt x="131" y="1262"/>
                    </a:lnTo>
                    <a:lnTo>
                      <a:pt x="175" y="1262"/>
                    </a:lnTo>
                    <a:lnTo>
                      <a:pt x="653" y="871"/>
                    </a:lnTo>
                    <a:cubicBezTo>
                      <a:pt x="827" y="958"/>
                      <a:pt x="1045" y="1001"/>
                      <a:pt x="1262" y="1088"/>
                    </a:cubicBezTo>
                    <a:lnTo>
                      <a:pt x="871" y="610"/>
                    </a:lnTo>
                    <a:cubicBezTo>
                      <a:pt x="958" y="392"/>
                      <a:pt x="1045" y="175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15"/>
              <p:cNvSpPr/>
              <p:nvPr/>
            </p:nvSpPr>
            <p:spPr>
              <a:xfrm>
                <a:off x="1964112" y="4679391"/>
                <a:ext cx="39590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567" extrusionOk="0">
                    <a:moveTo>
                      <a:pt x="784" y="1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0" name="Google Shape;2290;p15"/>
            <p:cNvGrpSpPr/>
            <p:nvPr/>
          </p:nvGrpSpPr>
          <p:grpSpPr>
            <a:xfrm>
              <a:off x="4753164" y="-44361"/>
              <a:ext cx="856168" cy="403767"/>
              <a:chOff x="7384343" y="1830652"/>
              <a:chExt cx="856168" cy="403767"/>
            </a:xfrm>
          </p:grpSpPr>
          <p:sp>
            <p:nvSpPr>
              <p:cNvPr id="2291" name="Google Shape;2291;p15"/>
              <p:cNvSpPr/>
              <p:nvPr/>
            </p:nvSpPr>
            <p:spPr>
              <a:xfrm>
                <a:off x="7384343" y="1934309"/>
                <a:ext cx="73774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1784" y="1"/>
                    </a:moveTo>
                    <a:cubicBezTo>
                      <a:pt x="1523" y="218"/>
                      <a:pt x="1306" y="523"/>
                      <a:pt x="1045" y="784"/>
                    </a:cubicBezTo>
                    <a:cubicBezTo>
                      <a:pt x="740" y="697"/>
                      <a:pt x="392" y="653"/>
                      <a:pt x="88" y="610"/>
                    </a:cubicBezTo>
                    <a:cubicBezTo>
                      <a:pt x="44" y="610"/>
                      <a:pt x="1" y="697"/>
                      <a:pt x="44" y="697"/>
                    </a:cubicBezTo>
                    <a:cubicBezTo>
                      <a:pt x="88" y="784"/>
                      <a:pt x="88" y="827"/>
                      <a:pt x="131" y="914"/>
                    </a:cubicBezTo>
                    <a:cubicBezTo>
                      <a:pt x="175" y="958"/>
                      <a:pt x="218" y="1045"/>
                      <a:pt x="262" y="1132"/>
                    </a:cubicBezTo>
                    <a:cubicBezTo>
                      <a:pt x="349" y="1306"/>
                      <a:pt x="436" y="1436"/>
                      <a:pt x="523" y="1610"/>
                    </a:cubicBezTo>
                    <a:cubicBezTo>
                      <a:pt x="349" y="1915"/>
                      <a:pt x="131" y="2219"/>
                      <a:pt x="44" y="2567"/>
                    </a:cubicBezTo>
                    <a:cubicBezTo>
                      <a:pt x="19" y="2618"/>
                      <a:pt x="38" y="2639"/>
                      <a:pt x="58" y="2639"/>
                    </a:cubicBezTo>
                    <a:cubicBezTo>
                      <a:pt x="73" y="2639"/>
                      <a:pt x="88" y="2629"/>
                      <a:pt x="88" y="2611"/>
                    </a:cubicBezTo>
                    <a:cubicBezTo>
                      <a:pt x="436" y="2567"/>
                      <a:pt x="784" y="2480"/>
                      <a:pt x="1132" y="2393"/>
                    </a:cubicBezTo>
                    <a:cubicBezTo>
                      <a:pt x="1393" y="2654"/>
                      <a:pt x="1653" y="2915"/>
                      <a:pt x="1914" y="3132"/>
                    </a:cubicBezTo>
                    <a:cubicBezTo>
                      <a:pt x="1914" y="3154"/>
                      <a:pt x="1925" y="3165"/>
                      <a:pt x="1942" y="3165"/>
                    </a:cubicBezTo>
                    <a:cubicBezTo>
                      <a:pt x="1958" y="3165"/>
                      <a:pt x="1980" y="3154"/>
                      <a:pt x="2001" y="3132"/>
                    </a:cubicBezTo>
                    <a:cubicBezTo>
                      <a:pt x="2045" y="2785"/>
                      <a:pt x="2045" y="2437"/>
                      <a:pt x="2088" y="2045"/>
                    </a:cubicBezTo>
                    <a:cubicBezTo>
                      <a:pt x="2219" y="1958"/>
                      <a:pt x="2393" y="1871"/>
                      <a:pt x="2523" y="1784"/>
                    </a:cubicBezTo>
                    <a:cubicBezTo>
                      <a:pt x="2610" y="1741"/>
                      <a:pt x="2697" y="1697"/>
                      <a:pt x="2741" y="1654"/>
                    </a:cubicBezTo>
                    <a:cubicBezTo>
                      <a:pt x="2828" y="1610"/>
                      <a:pt x="2871" y="1610"/>
                      <a:pt x="2958" y="1567"/>
                    </a:cubicBezTo>
                    <a:cubicBezTo>
                      <a:pt x="3002" y="1567"/>
                      <a:pt x="3002" y="1480"/>
                      <a:pt x="2958" y="1480"/>
                    </a:cubicBezTo>
                    <a:cubicBezTo>
                      <a:pt x="2654" y="1306"/>
                      <a:pt x="2349" y="1175"/>
                      <a:pt x="2045" y="1088"/>
                    </a:cubicBezTo>
                    <a:cubicBezTo>
                      <a:pt x="1958" y="740"/>
                      <a:pt x="1914" y="349"/>
                      <a:pt x="1827" y="44"/>
                    </a:cubicBezTo>
                    <a:lnTo>
                      <a:pt x="18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15"/>
              <p:cNvSpPr/>
              <p:nvPr/>
            </p:nvSpPr>
            <p:spPr>
              <a:xfrm>
                <a:off x="7645576" y="2008083"/>
                <a:ext cx="74413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165" extrusionOk="0">
                    <a:moveTo>
                      <a:pt x="1766" y="0"/>
                    </a:moveTo>
                    <a:cubicBezTo>
                      <a:pt x="1505" y="261"/>
                      <a:pt x="1288" y="565"/>
                      <a:pt x="1070" y="783"/>
                    </a:cubicBezTo>
                    <a:cubicBezTo>
                      <a:pt x="722" y="696"/>
                      <a:pt x="418" y="696"/>
                      <a:pt x="70" y="652"/>
                    </a:cubicBezTo>
                    <a:cubicBezTo>
                      <a:pt x="61" y="644"/>
                      <a:pt x="53" y="640"/>
                      <a:pt x="45" y="640"/>
                    </a:cubicBezTo>
                    <a:cubicBezTo>
                      <a:pt x="14" y="640"/>
                      <a:pt x="0" y="696"/>
                      <a:pt x="70" y="696"/>
                    </a:cubicBezTo>
                    <a:cubicBezTo>
                      <a:pt x="70" y="783"/>
                      <a:pt x="114" y="870"/>
                      <a:pt x="157" y="913"/>
                    </a:cubicBezTo>
                    <a:cubicBezTo>
                      <a:pt x="201" y="1000"/>
                      <a:pt x="244" y="1044"/>
                      <a:pt x="288" y="1131"/>
                    </a:cubicBezTo>
                    <a:cubicBezTo>
                      <a:pt x="331" y="1305"/>
                      <a:pt x="418" y="1479"/>
                      <a:pt x="549" y="1609"/>
                    </a:cubicBezTo>
                    <a:cubicBezTo>
                      <a:pt x="375" y="1957"/>
                      <a:pt x="157" y="2218"/>
                      <a:pt x="27" y="2566"/>
                    </a:cubicBezTo>
                    <a:cubicBezTo>
                      <a:pt x="27" y="2597"/>
                      <a:pt x="48" y="2628"/>
                      <a:pt x="76" y="2628"/>
                    </a:cubicBezTo>
                    <a:cubicBezTo>
                      <a:pt x="88" y="2628"/>
                      <a:pt x="101" y="2622"/>
                      <a:pt x="114" y="2610"/>
                    </a:cubicBezTo>
                    <a:cubicBezTo>
                      <a:pt x="462" y="2523"/>
                      <a:pt x="809" y="2436"/>
                      <a:pt x="1157" y="2349"/>
                    </a:cubicBezTo>
                    <a:cubicBezTo>
                      <a:pt x="1418" y="2610"/>
                      <a:pt x="1679" y="2871"/>
                      <a:pt x="1897" y="3132"/>
                    </a:cubicBezTo>
                    <a:cubicBezTo>
                      <a:pt x="1897" y="3153"/>
                      <a:pt x="1919" y="3164"/>
                      <a:pt x="1940" y="3164"/>
                    </a:cubicBezTo>
                    <a:cubicBezTo>
                      <a:pt x="1962" y="3164"/>
                      <a:pt x="1984" y="3153"/>
                      <a:pt x="1984" y="3132"/>
                    </a:cubicBezTo>
                    <a:cubicBezTo>
                      <a:pt x="2027" y="2740"/>
                      <a:pt x="2071" y="2392"/>
                      <a:pt x="2071" y="2044"/>
                    </a:cubicBezTo>
                    <a:cubicBezTo>
                      <a:pt x="2245" y="1957"/>
                      <a:pt x="2419" y="1870"/>
                      <a:pt x="2549" y="1783"/>
                    </a:cubicBezTo>
                    <a:cubicBezTo>
                      <a:pt x="2636" y="1740"/>
                      <a:pt x="2680" y="1696"/>
                      <a:pt x="2767" y="1653"/>
                    </a:cubicBezTo>
                    <a:cubicBezTo>
                      <a:pt x="2854" y="1609"/>
                      <a:pt x="2897" y="1566"/>
                      <a:pt x="2984" y="1522"/>
                    </a:cubicBezTo>
                    <a:cubicBezTo>
                      <a:pt x="3028" y="1522"/>
                      <a:pt x="3028" y="1435"/>
                      <a:pt x="2984" y="1435"/>
                    </a:cubicBezTo>
                    <a:cubicBezTo>
                      <a:pt x="2680" y="1305"/>
                      <a:pt x="2375" y="1174"/>
                      <a:pt x="2071" y="1044"/>
                    </a:cubicBezTo>
                    <a:cubicBezTo>
                      <a:pt x="1940" y="739"/>
                      <a:pt x="1940" y="391"/>
                      <a:pt x="1810" y="44"/>
                    </a:cubicBezTo>
                    <a:cubicBezTo>
                      <a:pt x="1810" y="44"/>
                      <a:pt x="1810" y="0"/>
                      <a:pt x="1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15"/>
              <p:cNvSpPr/>
              <p:nvPr/>
            </p:nvSpPr>
            <p:spPr>
              <a:xfrm>
                <a:off x="7905948" y="2082890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784" y="1"/>
                    </a:moveTo>
                    <a:cubicBezTo>
                      <a:pt x="1523" y="262"/>
                      <a:pt x="1305" y="566"/>
                      <a:pt x="1044" y="783"/>
                    </a:cubicBezTo>
                    <a:cubicBezTo>
                      <a:pt x="740" y="740"/>
                      <a:pt x="392" y="696"/>
                      <a:pt x="87" y="653"/>
                    </a:cubicBezTo>
                    <a:cubicBezTo>
                      <a:pt x="44" y="653"/>
                      <a:pt x="0" y="696"/>
                      <a:pt x="44" y="740"/>
                    </a:cubicBezTo>
                    <a:cubicBezTo>
                      <a:pt x="87" y="783"/>
                      <a:pt x="131" y="870"/>
                      <a:pt x="174" y="914"/>
                    </a:cubicBezTo>
                    <a:cubicBezTo>
                      <a:pt x="218" y="1001"/>
                      <a:pt x="261" y="1044"/>
                      <a:pt x="261" y="1131"/>
                    </a:cubicBezTo>
                    <a:cubicBezTo>
                      <a:pt x="348" y="1305"/>
                      <a:pt x="435" y="1479"/>
                      <a:pt x="522" y="1610"/>
                    </a:cubicBezTo>
                    <a:cubicBezTo>
                      <a:pt x="392" y="1958"/>
                      <a:pt x="174" y="2219"/>
                      <a:pt x="44" y="2567"/>
                    </a:cubicBezTo>
                    <a:cubicBezTo>
                      <a:pt x="44" y="2597"/>
                      <a:pt x="66" y="2628"/>
                      <a:pt x="78" y="2628"/>
                    </a:cubicBezTo>
                    <a:cubicBezTo>
                      <a:pt x="84" y="2628"/>
                      <a:pt x="87" y="2623"/>
                      <a:pt x="87" y="2610"/>
                    </a:cubicBezTo>
                    <a:cubicBezTo>
                      <a:pt x="435" y="2523"/>
                      <a:pt x="783" y="2436"/>
                      <a:pt x="1131" y="2393"/>
                    </a:cubicBezTo>
                    <a:cubicBezTo>
                      <a:pt x="1436" y="2610"/>
                      <a:pt x="1653" y="2871"/>
                      <a:pt x="1914" y="3132"/>
                    </a:cubicBezTo>
                    <a:cubicBezTo>
                      <a:pt x="1914" y="3154"/>
                      <a:pt x="1936" y="3165"/>
                      <a:pt x="1958" y="3165"/>
                    </a:cubicBezTo>
                    <a:cubicBezTo>
                      <a:pt x="1979" y="3165"/>
                      <a:pt x="2001" y="3154"/>
                      <a:pt x="2001" y="3132"/>
                    </a:cubicBezTo>
                    <a:cubicBezTo>
                      <a:pt x="2088" y="2784"/>
                      <a:pt x="2045" y="2393"/>
                      <a:pt x="2088" y="2045"/>
                    </a:cubicBezTo>
                    <a:cubicBezTo>
                      <a:pt x="2262" y="1958"/>
                      <a:pt x="2393" y="1871"/>
                      <a:pt x="2567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10"/>
                      <a:pt x="2914" y="1566"/>
                      <a:pt x="2958" y="1523"/>
                    </a:cubicBezTo>
                    <a:cubicBezTo>
                      <a:pt x="3001" y="1523"/>
                      <a:pt x="3045" y="1479"/>
                      <a:pt x="2958" y="1436"/>
                    </a:cubicBezTo>
                    <a:cubicBezTo>
                      <a:pt x="2654" y="1305"/>
                      <a:pt x="2349" y="1175"/>
                      <a:pt x="2045" y="1044"/>
                    </a:cubicBezTo>
                    <a:cubicBezTo>
                      <a:pt x="1958" y="696"/>
                      <a:pt x="1914" y="348"/>
                      <a:pt x="1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15"/>
              <p:cNvSpPr/>
              <p:nvPr/>
            </p:nvSpPr>
            <p:spPr>
              <a:xfrm>
                <a:off x="8165681" y="2157721"/>
                <a:ext cx="74831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1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83"/>
                    </a:cubicBezTo>
                    <a:cubicBezTo>
                      <a:pt x="740" y="696"/>
                      <a:pt x="392" y="652"/>
                      <a:pt x="87" y="609"/>
                    </a:cubicBezTo>
                    <a:cubicBezTo>
                      <a:pt x="44" y="609"/>
                      <a:pt x="0" y="696"/>
                      <a:pt x="87" y="696"/>
                    </a:cubicBezTo>
                    <a:cubicBezTo>
                      <a:pt x="87" y="783"/>
                      <a:pt x="131" y="826"/>
                      <a:pt x="174" y="913"/>
                    </a:cubicBezTo>
                    <a:cubicBezTo>
                      <a:pt x="218" y="957"/>
                      <a:pt x="261" y="1044"/>
                      <a:pt x="305" y="1131"/>
                    </a:cubicBezTo>
                    <a:cubicBezTo>
                      <a:pt x="392" y="1305"/>
                      <a:pt x="479" y="1435"/>
                      <a:pt x="566" y="1609"/>
                    </a:cubicBezTo>
                    <a:cubicBezTo>
                      <a:pt x="392" y="1914"/>
                      <a:pt x="218" y="2218"/>
                      <a:pt x="87" y="2566"/>
                    </a:cubicBezTo>
                    <a:cubicBezTo>
                      <a:pt x="87" y="2597"/>
                      <a:pt x="109" y="2628"/>
                      <a:pt x="122" y="2628"/>
                    </a:cubicBezTo>
                    <a:cubicBezTo>
                      <a:pt x="127" y="2628"/>
                      <a:pt x="131" y="2622"/>
                      <a:pt x="131" y="2610"/>
                    </a:cubicBezTo>
                    <a:cubicBezTo>
                      <a:pt x="479" y="2523"/>
                      <a:pt x="827" y="2436"/>
                      <a:pt x="1175" y="2349"/>
                    </a:cubicBezTo>
                    <a:cubicBezTo>
                      <a:pt x="1436" y="2610"/>
                      <a:pt x="1696" y="2871"/>
                      <a:pt x="1957" y="3088"/>
                    </a:cubicBezTo>
                    <a:cubicBezTo>
                      <a:pt x="1957" y="3110"/>
                      <a:pt x="1968" y="3121"/>
                      <a:pt x="1985" y="3121"/>
                    </a:cubicBezTo>
                    <a:cubicBezTo>
                      <a:pt x="2001" y="3121"/>
                      <a:pt x="2023" y="3110"/>
                      <a:pt x="2044" y="3088"/>
                    </a:cubicBezTo>
                    <a:cubicBezTo>
                      <a:pt x="2088" y="2740"/>
                      <a:pt x="2088" y="2392"/>
                      <a:pt x="2131" y="2001"/>
                    </a:cubicBezTo>
                    <a:cubicBezTo>
                      <a:pt x="2262" y="1957"/>
                      <a:pt x="2436" y="1870"/>
                      <a:pt x="2566" y="1740"/>
                    </a:cubicBezTo>
                    <a:cubicBezTo>
                      <a:pt x="2653" y="1696"/>
                      <a:pt x="2740" y="1653"/>
                      <a:pt x="2827" y="1609"/>
                    </a:cubicBezTo>
                    <a:cubicBezTo>
                      <a:pt x="2871" y="1609"/>
                      <a:pt x="2958" y="1566"/>
                      <a:pt x="3001" y="1522"/>
                    </a:cubicBezTo>
                    <a:cubicBezTo>
                      <a:pt x="3045" y="1522"/>
                      <a:pt x="3045" y="1435"/>
                      <a:pt x="3001" y="1435"/>
                    </a:cubicBezTo>
                    <a:cubicBezTo>
                      <a:pt x="2697" y="1305"/>
                      <a:pt x="2392" y="1174"/>
                      <a:pt x="2088" y="1044"/>
                    </a:cubicBezTo>
                    <a:cubicBezTo>
                      <a:pt x="2001" y="696"/>
                      <a:pt x="1957" y="348"/>
                      <a:pt x="1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15"/>
              <p:cNvSpPr/>
              <p:nvPr/>
            </p:nvSpPr>
            <p:spPr>
              <a:xfrm>
                <a:off x="7552166" y="1830652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740" y="0"/>
                    </a:moveTo>
                    <a:cubicBezTo>
                      <a:pt x="1479" y="218"/>
                      <a:pt x="1261" y="522"/>
                      <a:pt x="1001" y="740"/>
                    </a:cubicBezTo>
                    <a:cubicBezTo>
                      <a:pt x="696" y="696"/>
                      <a:pt x="348" y="653"/>
                      <a:pt x="0" y="609"/>
                    </a:cubicBezTo>
                    <a:cubicBezTo>
                      <a:pt x="0" y="609"/>
                      <a:pt x="0" y="696"/>
                      <a:pt x="0" y="696"/>
                    </a:cubicBezTo>
                    <a:cubicBezTo>
                      <a:pt x="44" y="783"/>
                      <a:pt x="87" y="827"/>
                      <a:pt x="131" y="870"/>
                    </a:cubicBezTo>
                    <a:cubicBezTo>
                      <a:pt x="174" y="957"/>
                      <a:pt x="218" y="1044"/>
                      <a:pt x="261" y="1131"/>
                    </a:cubicBezTo>
                    <a:cubicBezTo>
                      <a:pt x="305" y="1261"/>
                      <a:pt x="392" y="1435"/>
                      <a:pt x="479" y="1566"/>
                    </a:cubicBezTo>
                    <a:cubicBezTo>
                      <a:pt x="348" y="1914"/>
                      <a:pt x="131" y="2218"/>
                      <a:pt x="0" y="2523"/>
                    </a:cubicBezTo>
                    <a:cubicBezTo>
                      <a:pt x="0" y="2574"/>
                      <a:pt x="15" y="2595"/>
                      <a:pt x="36" y="2595"/>
                    </a:cubicBezTo>
                    <a:cubicBezTo>
                      <a:pt x="51" y="2595"/>
                      <a:pt x="69" y="2584"/>
                      <a:pt x="87" y="2566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09" y="2871"/>
                      <a:pt x="1870" y="3088"/>
                    </a:cubicBezTo>
                    <a:cubicBezTo>
                      <a:pt x="1892" y="3110"/>
                      <a:pt x="1914" y="3121"/>
                      <a:pt x="1930" y="3121"/>
                    </a:cubicBezTo>
                    <a:cubicBezTo>
                      <a:pt x="1947" y="3121"/>
                      <a:pt x="1957" y="3110"/>
                      <a:pt x="1957" y="3088"/>
                    </a:cubicBezTo>
                    <a:cubicBezTo>
                      <a:pt x="2044" y="2740"/>
                      <a:pt x="2001" y="2392"/>
                      <a:pt x="2044" y="2001"/>
                    </a:cubicBezTo>
                    <a:cubicBezTo>
                      <a:pt x="2218" y="1914"/>
                      <a:pt x="2349" y="1827"/>
                      <a:pt x="2523" y="1740"/>
                    </a:cubicBezTo>
                    <a:cubicBezTo>
                      <a:pt x="2610" y="1696"/>
                      <a:pt x="2653" y="1653"/>
                      <a:pt x="2740" y="1609"/>
                    </a:cubicBezTo>
                    <a:cubicBezTo>
                      <a:pt x="2827" y="1566"/>
                      <a:pt x="2871" y="1566"/>
                      <a:pt x="2914" y="1522"/>
                    </a:cubicBezTo>
                    <a:cubicBezTo>
                      <a:pt x="2958" y="1522"/>
                      <a:pt x="3001" y="1435"/>
                      <a:pt x="2914" y="1435"/>
                    </a:cubicBezTo>
                    <a:cubicBezTo>
                      <a:pt x="2610" y="1305"/>
                      <a:pt x="2305" y="1131"/>
                      <a:pt x="2001" y="1000"/>
                    </a:cubicBezTo>
                    <a:cubicBezTo>
                      <a:pt x="1914" y="696"/>
                      <a:pt x="1870" y="305"/>
                      <a:pt x="17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15"/>
              <p:cNvSpPr/>
              <p:nvPr/>
            </p:nvSpPr>
            <p:spPr>
              <a:xfrm>
                <a:off x="7811899" y="1904401"/>
                <a:ext cx="73774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783" y="0"/>
                    </a:moveTo>
                    <a:cubicBezTo>
                      <a:pt x="1522" y="218"/>
                      <a:pt x="1305" y="566"/>
                      <a:pt x="1044" y="783"/>
                    </a:cubicBezTo>
                    <a:cubicBezTo>
                      <a:pt x="739" y="696"/>
                      <a:pt x="391" y="653"/>
                      <a:pt x="44" y="609"/>
                    </a:cubicBezTo>
                    <a:cubicBezTo>
                      <a:pt x="0" y="609"/>
                      <a:pt x="0" y="696"/>
                      <a:pt x="44" y="696"/>
                    </a:cubicBezTo>
                    <a:cubicBezTo>
                      <a:pt x="44" y="783"/>
                      <a:pt x="87" y="827"/>
                      <a:pt x="131" y="914"/>
                    </a:cubicBezTo>
                    <a:cubicBezTo>
                      <a:pt x="174" y="957"/>
                      <a:pt x="217" y="1044"/>
                      <a:pt x="261" y="1131"/>
                    </a:cubicBezTo>
                    <a:cubicBezTo>
                      <a:pt x="348" y="1305"/>
                      <a:pt x="435" y="1435"/>
                      <a:pt x="522" y="1609"/>
                    </a:cubicBezTo>
                    <a:cubicBezTo>
                      <a:pt x="348" y="1914"/>
                      <a:pt x="131" y="2218"/>
                      <a:pt x="0" y="2566"/>
                    </a:cubicBezTo>
                    <a:cubicBezTo>
                      <a:pt x="0" y="2597"/>
                      <a:pt x="22" y="2628"/>
                      <a:pt x="50" y="2628"/>
                    </a:cubicBezTo>
                    <a:cubicBezTo>
                      <a:pt x="62" y="2628"/>
                      <a:pt x="74" y="2623"/>
                      <a:pt x="87" y="2610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53" y="2871"/>
                      <a:pt x="1914" y="3088"/>
                    </a:cubicBezTo>
                    <a:cubicBezTo>
                      <a:pt x="1914" y="3113"/>
                      <a:pt x="1928" y="3138"/>
                      <a:pt x="1949" y="3138"/>
                    </a:cubicBezTo>
                    <a:cubicBezTo>
                      <a:pt x="1964" y="3138"/>
                      <a:pt x="1982" y="3125"/>
                      <a:pt x="2001" y="3088"/>
                    </a:cubicBezTo>
                    <a:cubicBezTo>
                      <a:pt x="2044" y="2740"/>
                      <a:pt x="2044" y="2392"/>
                      <a:pt x="2044" y="2001"/>
                    </a:cubicBezTo>
                    <a:cubicBezTo>
                      <a:pt x="2218" y="1957"/>
                      <a:pt x="2392" y="1870"/>
                      <a:pt x="2523" y="1740"/>
                    </a:cubicBezTo>
                    <a:cubicBezTo>
                      <a:pt x="2610" y="1696"/>
                      <a:pt x="2697" y="1653"/>
                      <a:pt x="2740" y="1609"/>
                    </a:cubicBezTo>
                    <a:cubicBezTo>
                      <a:pt x="2827" y="1609"/>
                      <a:pt x="2871" y="1566"/>
                      <a:pt x="2958" y="1522"/>
                    </a:cubicBezTo>
                    <a:cubicBezTo>
                      <a:pt x="3001" y="1522"/>
                      <a:pt x="3001" y="1435"/>
                      <a:pt x="2958" y="1435"/>
                    </a:cubicBezTo>
                    <a:cubicBezTo>
                      <a:pt x="2653" y="1305"/>
                      <a:pt x="2349" y="1174"/>
                      <a:pt x="2044" y="1044"/>
                    </a:cubicBezTo>
                    <a:cubicBezTo>
                      <a:pt x="1957" y="696"/>
                      <a:pt x="1914" y="348"/>
                      <a:pt x="1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15"/>
              <p:cNvSpPr/>
              <p:nvPr/>
            </p:nvSpPr>
            <p:spPr>
              <a:xfrm>
                <a:off x="8071608" y="1978151"/>
                <a:ext cx="73700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139" extrusionOk="0">
                    <a:moveTo>
                      <a:pt x="1828" y="0"/>
                    </a:moveTo>
                    <a:cubicBezTo>
                      <a:pt x="1567" y="218"/>
                      <a:pt x="1349" y="522"/>
                      <a:pt x="1088" y="783"/>
                    </a:cubicBezTo>
                    <a:cubicBezTo>
                      <a:pt x="740" y="696"/>
                      <a:pt x="436" y="653"/>
                      <a:pt x="88" y="609"/>
                    </a:cubicBezTo>
                    <a:cubicBezTo>
                      <a:pt x="44" y="609"/>
                      <a:pt x="1" y="696"/>
                      <a:pt x="44" y="696"/>
                    </a:cubicBezTo>
                    <a:cubicBezTo>
                      <a:pt x="88" y="783"/>
                      <a:pt x="131" y="827"/>
                      <a:pt x="175" y="870"/>
                    </a:cubicBezTo>
                    <a:cubicBezTo>
                      <a:pt x="218" y="957"/>
                      <a:pt x="262" y="1044"/>
                      <a:pt x="305" y="1131"/>
                    </a:cubicBezTo>
                    <a:cubicBezTo>
                      <a:pt x="349" y="1305"/>
                      <a:pt x="436" y="1435"/>
                      <a:pt x="523" y="1609"/>
                    </a:cubicBezTo>
                    <a:cubicBezTo>
                      <a:pt x="392" y="1914"/>
                      <a:pt x="175" y="2218"/>
                      <a:pt x="44" y="2566"/>
                    </a:cubicBezTo>
                    <a:cubicBezTo>
                      <a:pt x="44" y="2610"/>
                      <a:pt x="88" y="2610"/>
                      <a:pt x="131" y="2610"/>
                    </a:cubicBezTo>
                    <a:cubicBezTo>
                      <a:pt x="479" y="2523"/>
                      <a:pt x="827" y="2436"/>
                      <a:pt x="1175" y="2349"/>
                    </a:cubicBezTo>
                    <a:cubicBezTo>
                      <a:pt x="1436" y="2610"/>
                      <a:pt x="1654" y="2871"/>
                      <a:pt x="1915" y="3088"/>
                    </a:cubicBezTo>
                    <a:cubicBezTo>
                      <a:pt x="1915" y="3113"/>
                      <a:pt x="1944" y="3138"/>
                      <a:pt x="1968" y="3138"/>
                    </a:cubicBezTo>
                    <a:cubicBezTo>
                      <a:pt x="1986" y="3138"/>
                      <a:pt x="2002" y="3125"/>
                      <a:pt x="2002" y="3088"/>
                    </a:cubicBezTo>
                    <a:cubicBezTo>
                      <a:pt x="2089" y="2740"/>
                      <a:pt x="2045" y="2392"/>
                      <a:pt x="2089" y="2001"/>
                    </a:cubicBezTo>
                    <a:cubicBezTo>
                      <a:pt x="2263" y="1957"/>
                      <a:pt x="2393" y="1870"/>
                      <a:pt x="2567" y="1740"/>
                    </a:cubicBezTo>
                    <a:cubicBezTo>
                      <a:pt x="2654" y="1696"/>
                      <a:pt x="2697" y="1653"/>
                      <a:pt x="2784" y="1609"/>
                    </a:cubicBezTo>
                    <a:cubicBezTo>
                      <a:pt x="2871" y="1609"/>
                      <a:pt x="2915" y="1566"/>
                      <a:pt x="2958" y="1522"/>
                    </a:cubicBezTo>
                    <a:cubicBezTo>
                      <a:pt x="2971" y="1535"/>
                      <a:pt x="2980" y="1540"/>
                      <a:pt x="2985" y="1540"/>
                    </a:cubicBezTo>
                    <a:cubicBezTo>
                      <a:pt x="2998" y="1540"/>
                      <a:pt x="2989" y="1510"/>
                      <a:pt x="2958" y="1479"/>
                    </a:cubicBezTo>
                    <a:cubicBezTo>
                      <a:pt x="2654" y="1348"/>
                      <a:pt x="2349" y="1218"/>
                      <a:pt x="2045" y="1088"/>
                    </a:cubicBezTo>
                    <a:cubicBezTo>
                      <a:pt x="2045" y="1088"/>
                      <a:pt x="2045" y="1088"/>
                      <a:pt x="2045" y="1044"/>
                    </a:cubicBezTo>
                    <a:cubicBezTo>
                      <a:pt x="1958" y="740"/>
                      <a:pt x="1958" y="348"/>
                      <a:pt x="1828" y="44"/>
                    </a:cubicBezTo>
                    <a:cubicBezTo>
                      <a:pt x="1828" y="0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15"/>
              <p:cNvSpPr/>
              <p:nvPr/>
            </p:nvSpPr>
            <p:spPr>
              <a:xfrm>
                <a:off x="7447919" y="1900986"/>
                <a:ext cx="93287" cy="49887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2030" extrusionOk="0">
                    <a:moveTo>
                      <a:pt x="3669" y="0"/>
                    </a:moveTo>
                    <a:cubicBezTo>
                      <a:pt x="3657" y="0"/>
                      <a:pt x="3645" y="3"/>
                      <a:pt x="3633" y="9"/>
                    </a:cubicBezTo>
                    <a:cubicBezTo>
                      <a:pt x="3024" y="183"/>
                      <a:pt x="2459" y="444"/>
                      <a:pt x="1937" y="792"/>
                    </a:cubicBezTo>
                    <a:cubicBezTo>
                      <a:pt x="1328" y="1096"/>
                      <a:pt x="719" y="1400"/>
                      <a:pt x="110" y="1792"/>
                    </a:cubicBezTo>
                    <a:cubicBezTo>
                      <a:pt x="1" y="1865"/>
                      <a:pt x="44" y="2030"/>
                      <a:pt x="138" y="2030"/>
                    </a:cubicBezTo>
                    <a:cubicBezTo>
                      <a:pt x="156" y="2030"/>
                      <a:pt x="176" y="2023"/>
                      <a:pt x="197" y="2009"/>
                    </a:cubicBezTo>
                    <a:cubicBezTo>
                      <a:pt x="850" y="1792"/>
                      <a:pt x="1502" y="1487"/>
                      <a:pt x="2111" y="1140"/>
                    </a:cubicBezTo>
                    <a:cubicBezTo>
                      <a:pt x="2720" y="922"/>
                      <a:pt x="3242" y="574"/>
                      <a:pt x="3720" y="183"/>
                    </a:cubicBezTo>
                    <a:cubicBezTo>
                      <a:pt x="3795" y="108"/>
                      <a:pt x="3741" y="0"/>
                      <a:pt x="36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15"/>
              <p:cNvSpPr/>
              <p:nvPr/>
            </p:nvSpPr>
            <p:spPr>
              <a:xfrm>
                <a:off x="7602791" y="1919269"/>
                <a:ext cx="64239" cy="91837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3737" extrusionOk="0">
                    <a:moveTo>
                      <a:pt x="114" y="0"/>
                    </a:moveTo>
                    <a:cubicBezTo>
                      <a:pt x="57" y="0"/>
                      <a:pt x="1" y="37"/>
                      <a:pt x="28" y="91"/>
                    </a:cubicBezTo>
                    <a:cubicBezTo>
                      <a:pt x="332" y="743"/>
                      <a:pt x="724" y="1396"/>
                      <a:pt x="1115" y="1961"/>
                    </a:cubicBezTo>
                    <a:cubicBezTo>
                      <a:pt x="1507" y="2570"/>
                      <a:pt x="1898" y="3136"/>
                      <a:pt x="2333" y="3701"/>
                    </a:cubicBezTo>
                    <a:cubicBezTo>
                      <a:pt x="2357" y="3725"/>
                      <a:pt x="2392" y="3736"/>
                      <a:pt x="2427" y="3736"/>
                    </a:cubicBezTo>
                    <a:cubicBezTo>
                      <a:pt x="2518" y="3736"/>
                      <a:pt x="2613" y="3665"/>
                      <a:pt x="2550" y="3571"/>
                    </a:cubicBezTo>
                    <a:cubicBezTo>
                      <a:pt x="2159" y="2918"/>
                      <a:pt x="1724" y="2353"/>
                      <a:pt x="1289" y="1700"/>
                    </a:cubicBezTo>
                    <a:cubicBezTo>
                      <a:pt x="898" y="1091"/>
                      <a:pt x="637" y="569"/>
                      <a:pt x="202" y="48"/>
                    </a:cubicBezTo>
                    <a:cubicBezTo>
                      <a:pt x="185" y="14"/>
                      <a:pt x="150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15"/>
              <p:cNvSpPr/>
              <p:nvPr/>
            </p:nvSpPr>
            <p:spPr>
              <a:xfrm>
                <a:off x="7707136" y="1976849"/>
                <a:ext cx="94860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2054" extrusionOk="0">
                    <a:moveTo>
                      <a:pt x="3761" y="1"/>
                    </a:moveTo>
                    <a:cubicBezTo>
                      <a:pt x="3754" y="1"/>
                      <a:pt x="3747" y="4"/>
                      <a:pt x="3741" y="10"/>
                    </a:cubicBezTo>
                    <a:cubicBezTo>
                      <a:pt x="3002" y="358"/>
                      <a:pt x="2349" y="749"/>
                      <a:pt x="1653" y="1097"/>
                    </a:cubicBezTo>
                    <a:cubicBezTo>
                      <a:pt x="1088" y="1315"/>
                      <a:pt x="523" y="1575"/>
                      <a:pt x="1" y="1836"/>
                    </a:cubicBezTo>
                    <a:cubicBezTo>
                      <a:pt x="1" y="1880"/>
                      <a:pt x="1" y="2054"/>
                      <a:pt x="88" y="2054"/>
                    </a:cubicBezTo>
                    <a:cubicBezTo>
                      <a:pt x="740" y="1923"/>
                      <a:pt x="1349" y="1706"/>
                      <a:pt x="1914" y="1358"/>
                    </a:cubicBezTo>
                    <a:cubicBezTo>
                      <a:pt x="2567" y="1054"/>
                      <a:pt x="3219" y="619"/>
                      <a:pt x="3785" y="140"/>
                    </a:cubicBezTo>
                    <a:cubicBezTo>
                      <a:pt x="3859" y="103"/>
                      <a:pt x="3805" y="1"/>
                      <a:pt x="37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15"/>
              <p:cNvSpPr/>
              <p:nvPr/>
            </p:nvSpPr>
            <p:spPr>
              <a:xfrm>
                <a:off x="7863187" y="1992699"/>
                <a:ext cx="64706" cy="98841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4022" extrusionOk="0">
                    <a:moveTo>
                      <a:pt x="89" y="0"/>
                    </a:moveTo>
                    <a:cubicBezTo>
                      <a:pt x="47" y="0"/>
                      <a:pt x="1" y="40"/>
                      <a:pt x="1" y="104"/>
                    </a:cubicBezTo>
                    <a:cubicBezTo>
                      <a:pt x="218" y="756"/>
                      <a:pt x="566" y="1409"/>
                      <a:pt x="1001" y="2018"/>
                    </a:cubicBezTo>
                    <a:cubicBezTo>
                      <a:pt x="1436" y="2670"/>
                      <a:pt x="1871" y="3323"/>
                      <a:pt x="2393" y="3975"/>
                    </a:cubicBezTo>
                    <a:cubicBezTo>
                      <a:pt x="2415" y="4008"/>
                      <a:pt x="2442" y="4021"/>
                      <a:pt x="2469" y="4021"/>
                    </a:cubicBezTo>
                    <a:cubicBezTo>
                      <a:pt x="2550" y="4021"/>
                      <a:pt x="2632" y="3899"/>
                      <a:pt x="2567" y="3801"/>
                    </a:cubicBezTo>
                    <a:cubicBezTo>
                      <a:pt x="2132" y="3149"/>
                      <a:pt x="1697" y="2540"/>
                      <a:pt x="1262" y="1844"/>
                    </a:cubicBezTo>
                    <a:cubicBezTo>
                      <a:pt x="958" y="1191"/>
                      <a:pt x="566" y="583"/>
                      <a:pt x="131" y="17"/>
                    </a:cubicBezTo>
                    <a:cubicBezTo>
                      <a:pt x="120" y="5"/>
                      <a:pt x="105" y="0"/>
                      <a:pt x="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15"/>
              <p:cNvSpPr/>
              <p:nvPr/>
            </p:nvSpPr>
            <p:spPr>
              <a:xfrm>
                <a:off x="7963281" y="2048485"/>
                <a:ext cx="98447" cy="55245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248" extrusionOk="0">
                    <a:moveTo>
                      <a:pt x="3921" y="0"/>
                    </a:moveTo>
                    <a:cubicBezTo>
                      <a:pt x="3910" y="0"/>
                      <a:pt x="3899" y="3"/>
                      <a:pt x="3887" y="9"/>
                    </a:cubicBezTo>
                    <a:cubicBezTo>
                      <a:pt x="3191" y="270"/>
                      <a:pt x="2582" y="618"/>
                      <a:pt x="1973" y="1009"/>
                    </a:cubicBezTo>
                    <a:cubicBezTo>
                      <a:pt x="1364" y="1357"/>
                      <a:pt x="755" y="1662"/>
                      <a:pt x="147" y="2009"/>
                    </a:cubicBezTo>
                    <a:cubicBezTo>
                      <a:pt x="1" y="2082"/>
                      <a:pt x="99" y="2247"/>
                      <a:pt x="212" y="2247"/>
                    </a:cubicBezTo>
                    <a:cubicBezTo>
                      <a:pt x="234" y="2247"/>
                      <a:pt x="256" y="2241"/>
                      <a:pt x="277" y="2227"/>
                    </a:cubicBezTo>
                    <a:cubicBezTo>
                      <a:pt x="929" y="1922"/>
                      <a:pt x="1538" y="1575"/>
                      <a:pt x="2147" y="1227"/>
                    </a:cubicBezTo>
                    <a:cubicBezTo>
                      <a:pt x="2800" y="922"/>
                      <a:pt x="3365" y="574"/>
                      <a:pt x="3930" y="139"/>
                    </a:cubicBezTo>
                    <a:cubicBezTo>
                      <a:pt x="4005" y="102"/>
                      <a:pt x="3984" y="0"/>
                      <a:pt x="39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15"/>
              <p:cNvSpPr/>
              <p:nvPr/>
            </p:nvSpPr>
            <p:spPr>
              <a:xfrm>
                <a:off x="8125058" y="2064630"/>
                <a:ext cx="63895" cy="96703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3935" extrusionOk="0">
                    <a:moveTo>
                      <a:pt x="99" y="0"/>
                    </a:moveTo>
                    <a:cubicBezTo>
                      <a:pt x="50" y="0"/>
                      <a:pt x="1" y="37"/>
                      <a:pt x="1" y="91"/>
                    </a:cubicBezTo>
                    <a:cubicBezTo>
                      <a:pt x="131" y="744"/>
                      <a:pt x="392" y="1309"/>
                      <a:pt x="783" y="1787"/>
                    </a:cubicBezTo>
                    <a:cubicBezTo>
                      <a:pt x="1262" y="2527"/>
                      <a:pt x="1827" y="3223"/>
                      <a:pt x="2393" y="3919"/>
                    </a:cubicBezTo>
                    <a:cubicBezTo>
                      <a:pt x="2404" y="3929"/>
                      <a:pt x="2423" y="3935"/>
                      <a:pt x="2444" y="3935"/>
                    </a:cubicBezTo>
                    <a:cubicBezTo>
                      <a:pt x="2510" y="3935"/>
                      <a:pt x="2599" y="3886"/>
                      <a:pt x="2567" y="3788"/>
                    </a:cubicBezTo>
                    <a:cubicBezTo>
                      <a:pt x="1827" y="2527"/>
                      <a:pt x="1044" y="1265"/>
                      <a:pt x="174" y="48"/>
                    </a:cubicBezTo>
                    <a:cubicBezTo>
                      <a:pt x="158" y="14"/>
                      <a:pt x="129" y="0"/>
                      <a:pt x="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4" name="Google Shape;2304;p15"/>
            <p:cNvGrpSpPr/>
            <p:nvPr/>
          </p:nvGrpSpPr>
          <p:grpSpPr>
            <a:xfrm>
              <a:off x="7724055" y="544"/>
              <a:ext cx="1183917" cy="617036"/>
              <a:chOff x="7239725" y="393137"/>
              <a:chExt cx="1076680" cy="561146"/>
            </a:xfrm>
          </p:grpSpPr>
          <p:sp>
            <p:nvSpPr>
              <p:cNvPr id="2305" name="Google Shape;2305;p15"/>
              <p:cNvSpPr/>
              <p:nvPr/>
            </p:nvSpPr>
            <p:spPr>
              <a:xfrm rot="5400000">
                <a:off x="8072216" y="480907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40"/>
                    </a:cubicBezTo>
                    <a:cubicBezTo>
                      <a:pt x="740" y="696"/>
                      <a:pt x="435" y="609"/>
                      <a:pt x="87" y="566"/>
                    </a:cubicBezTo>
                    <a:cubicBezTo>
                      <a:pt x="44" y="566"/>
                      <a:pt x="0" y="653"/>
                      <a:pt x="87" y="653"/>
                    </a:cubicBezTo>
                    <a:cubicBezTo>
                      <a:pt x="87" y="740"/>
                      <a:pt x="131" y="783"/>
                      <a:pt x="174" y="870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392"/>
                      <a:pt x="522" y="1566"/>
                    </a:cubicBezTo>
                    <a:cubicBezTo>
                      <a:pt x="348" y="1871"/>
                      <a:pt x="174" y="2175"/>
                      <a:pt x="0" y="2523"/>
                    </a:cubicBezTo>
                    <a:cubicBezTo>
                      <a:pt x="0" y="2567"/>
                      <a:pt x="44" y="2567"/>
                      <a:pt x="44" y="2567"/>
                    </a:cubicBezTo>
                    <a:cubicBezTo>
                      <a:pt x="392" y="2480"/>
                      <a:pt x="740" y="2393"/>
                      <a:pt x="1131" y="2349"/>
                    </a:cubicBezTo>
                    <a:cubicBezTo>
                      <a:pt x="1349" y="2610"/>
                      <a:pt x="1610" y="2871"/>
                      <a:pt x="1871" y="3132"/>
                    </a:cubicBezTo>
                    <a:cubicBezTo>
                      <a:pt x="1871" y="3154"/>
                      <a:pt x="1882" y="3165"/>
                      <a:pt x="1898" y="3165"/>
                    </a:cubicBezTo>
                    <a:cubicBezTo>
                      <a:pt x="1914" y="3165"/>
                      <a:pt x="1936" y="3154"/>
                      <a:pt x="1958" y="3132"/>
                    </a:cubicBezTo>
                    <a:cubicBezTo>
                      <a:pt x="2001" y="2741"/>
                      <a:pt x="2001" y="2393"/>
                      <a:pt x="2045" y="2045"/>
                    </a:cubicBezTo>
                    <a:cubicBezTo>
                      <a:pt x="2219" y="1958"/>
                      <a:pt x="2349" y="1871"/>
                      <a:pt x="2523" y="1784"/>
                    </a:cubicBezTo>
                    <a:cubicBezTo>
                      <a:pt x="2610" y="1740"/>
                      <a:pt x="2654" y="1697"/>
                      <a:pt x="2740" y="1653"/>
                    </a:cubicBezTo>
                    <a:cubicBezTo>
                      <a:pt x="2827" y="1610"/>
                      <a:pt x="2871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4" y="1349"/>
                      <a:pt x="2349" y="1175"/>
                      <a:pt x="2045" y="1088"/>
                    </a:cubicBezTo>
                    <a:cubicBezTo>
                      <a:pt x="1958" y="740"/>
                      <a:pt x="1958" y="348"/>
                      <a:pt x="1871" y="44"/>
                    </a:cubicBezTo>
                    <a:lnTo>
                      <a:pt x="18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15"/>
              <p:cNvSpPr/>
              <p:nvPr/>
            </p:nvSpPr>
            <p:spPr>
              <a:xfrm rot="5400000">
                <a:off x="8010754" y="679178"/>
                <a:ext cx="74855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5" extrusionOk="0">
                    <a:moveTo>
                      <a:pt x="1871" y="1"/>
                    </a:moveTo>
                    <a:cubicBezTo>
                      <a:pt x="1610" y="262"/>
                      <a:pt x="1392" y="522"/>
                      <a:pt x="1131" y="783"/>
                    </a:cubicBezTo>
                    <a:cubicBezTo>
                      <a:pt x="784" y="696"/>
                      <a:pt x="479" y="653"/>
                      <a:pt x="131" y="609"/>
                    </a:cubicBezTo>
                    <a:cubicBezTo>
                      <a:pt x="88" y="609"/>
                      <a:pt x="44" y="653"/>
                      <a:pt x="88" y="696"/>
                    </a:cubicBezTo>
                    <a:cubicBezTo>
                      <a:pt x="131" y="740"/>
                      <a:pt x="175" y="827"/>
                      <a:pt x="218" y="870"/>
                    </a:cubicBezTo>
                    <a:cubicBezTo>
                      <a:pt x="262" y="957"/>
                      <a:pt x="305" y="1044"/>
                      <a:pt x="305" y="1088"/>
                    </a:cubicBezTo>
                    <a:cubicBezTo>
                      <a:pt x="392" y="1262"/>
                      <a:pt x="479" y="1436"/>
                      <a:pt x="566" y="1566"/>
                    </a:cubicBezTo>
                    <a:cubicBezTo>
                      <a:pt x="392" y="1914"/>
                      <a:pt x="175" y="2175"/>
                      <a:pt x="1" y="2523"/>
                    </a:cubicBezTo>
                    <a:cubicBezTo>
                      <a:pt x="1" y="2554"/>
                      <a:pt x="22" y="2585"/>
                      <a:pt x="51" y="2585"/>
                    </a:cubicBezTo>
                    <a:cubicBezTo>
                      <a:pt x="62" y="2585"/>
                      <a:pt x="75" y="2579"/>
                      <a:pt x="88" y="2567"/>
                    </a:cubicBezTo>
                    <a:cubicBezTo>
                      <a:pt x="436" y="2480"/>
                      <a:pt x="784" y="2436"/>
                      <a:pt x="1131" y="2349"/>
                    </a:cubicBezTo>
                    <a:cubicBezTo>
                      <a:pt x="1392" y="2610"/>
                      <a:pt x="1653" y="2871"/>
                      <a:pt x="1871" y="3132"/>
                    </a:cubicBezTo>
                    <a:cubicBezTo>
                      <a:pt x="1893" y="3154"/>
                      <a:pt x="1914" y="3165"/>
                      <a:pt x="1931" y="3165"/>
                    </a:cubicBezTo>
                    <a:cubicBezTo>
                      <a:pt x="1947" y="3165"/>
                      <a:pt x="1958" y="3154"/>
                      <a:pt x="1958" y="3132"/>
                    </a:cubicBezTo>
                    <a:cubicBezTo>
                      <a:pt x="2045" y="2784"/>
                      <a:pt x="2045" y="2436"/>
                      <a:pt x="2088" y="2045"/>
                    </a:cubicBezTo>
                    <a:cubicBezTo>
                      <a:pt x="2262" y="1958"/>
                      <a:pt x="2393" y="1871"/>
                      <a:pt x="2567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8" y="1653"/>
                      <a:pt x="2915" y="1610"/>
                      <a:pt x="2958" y="1566"/>
                    </a:cubicBezTo>
                    <a:cubicBezTo>
                      <a:pt x="3045" y="1566"/>
                      <a:pt x="3045" y="1479"/>
                      <a:pt x="2958" y="1479"/>
                    </a:cubicBezTo>
                    <a:cubicBezTo>
                      <a:pt x="2697" y="1349"/>
                      <a:pt x="2393" y="1175"/>
                      <a:pt x="2088" y="1044"/>
                    </a:cubicBezTo>
                    <a:cubicBezTo>
                      <a:pt x="2001" y="783"/>
                      <a:pt x="2001" y="392"/>
                      <a:pt x="1914" y="44"/>
                    </a:cubicBezTo>
                    <a:cubicBezTo>
                      <a:pt x="1914" y="44"/>
                      <a:pt x="1914" y="44"/>
                      <a:pt x="1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15"/>
              <p:cNvSpPr/>
              <p:nvPr/>
            </p:nvSpPr>
            <p:spPr>
              <a:xfrm rot="5400000">
                <a:off x="8238466" y="421018"/>
                <a:ext cx="74561" cy="81319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3309" extrusionOk="0">
                    <a:moveTo>
                      <a:pt x="1853" y="1"/>
                    </a:moveTo>
                    <a:cubicBezTo>
                      <a:pt x="1840" y="1"/>
                      <a:pt x="1860" y="156"/>
                      <a:pt x="1860" y="156"/>
                    </a:cubicBezTo>
                    <a:cubicBezTo>
                      <a:pt x="1599" y="373"/>
                      <a:pt x="1381" y="677"/>
                      <a:pt x="1120" y="895"/>
                    </a:cubicBezTo>
                    <a:cubicBezTo>
                      <a:pt x="772" y="808"/>
                      <a:pt x="468" y="764"/>
                      <a:pt x="120" y="721"/>
                    </a:cubicBezTo>
                    <a:cubicBezTo>
                      <a:pt x="76" y="721"/>
                      <a:pt x="33" y="764"/>
                      <a:pt x="120" y="808"/>
                    </a:cubicBezTo>
                    <a:cubicBezTo>
                      <a:pt x="120" y="851"/>
                      <a:pt x="163" y="938"/>
                      <a:pt x="207" y="982"/>
                    </a:cubicBezTo>
                    <a:cubicBezTo>
                      <a:pt x="250" y="1069"/>
                      <a:pt x="294" y="1156"/>
                      <a:pt x="337" y="1243"/>
                    </a:cubicBezTo>
                    <a:cubicBezTo>
                      <a:pt x="381" y="1373"/>
                      <a:pt x="468" y="1547"/>
                      <a:pt x="555" y="1721"/>
                    </a:cubicBezTo>
                    <a:cubicBezTo>
                      <a:pt x="381" y="2026"/>
                      <a:pt x="163" y="2330"/>
                      <a:pt x="33" y="2635"/>
                    </a:cubicBezTo>
                    <a:cubicBezTo>
                      <a:pt x="1" y="2698"/>
                      <a:pt x="39" y="2739"/>
                      <a:pt x="79" y="2739"/>
                    </a:cubicBezTo>
                    <a:cubicBezTo>
                      <a:pt x="93" y="2739"/>
                      <a:pt x="108" y="2733"/>
                      <a:pt x="120" y="2722"/>
                    </a:cubicBezTo>
                    <a:cubicBezTo>
                      <a:pt x="468" y="2635"/>
                      <a:pt x="816" y="2548"/>
                      <a:pt x="1164" y="2504"/>
                    </a:cubicBezTo>
                    <a:cubicBezTo>
                      <a:pt x="1425" y="2765"/>
                      <a:pt x="1642" y="3026"/>
                      <a:pt x="1903" y="3244"/>
                    </a:cubicBezTo>
                    <a:cubicBezTo>
                      <a:pt x="1903" y="3287"/>
                      <a:pt x="1925" y="3309"/>
                      <a:pt x="1946" y="3309"/>
                    </a:cubicBezTo>
                    <a:cubicBezTo>
                      <a:pt x="1968" y="3309"/>
                      <a:pt x="1990" y="3287"/>
                      <a:pt x="1990" y="3244"/>
                    </a:cubicBezTo>
                    <a:cubicBezTo>
                      <a:pt x="2077" y="2896"/>
                      <a:pt x="2033" y="2548"/>
                      <a:pt x="2077" y="2156"/>
                    </a:cubicBezTo>
                    <a:cubicBezTo>
                      <a:pt x="2251" y="2113"/>
                      <a:pt x="2425" y="2026"/>
                      <a:pt x="2555" y="1939"/>
                    </a:cubicBezTo>
                    <a:lnTo>
                      <a:pt x="2773" y="1808"/>
                    </a:lnTo>
                    <a:cubicBezTo>
                      <a:pt x="2860" y="1765"/>
                      <a:pt x="2903" y="1721"/>
                      <a:pt x="2990" y="1678"/>
                    </a:cubicBezTo>
                    <a:cubicBezTo>
                      <a:pt x="3034" y="1678"/>
                      <a:pt x="3034" y="1634"/>
                      <a:pt x="2990" y="1591"/>
                    </a:cubicBezTo>
                    <a:cubicBezTo>
                      <a:pt x="2686" y="1460"/>
                      <a:pt x="2381" y="1330"/>
                      <a:pt x="2077" y="1199"/>
                    </a:cubicBezTo>
                    <a:cubicBezTo>
                      <a:pt x="1990" y="851"/>
                      <a:pt x="1990" y="503"/>
                      <a:pt x="1903" y="156"/>
                    </a:cubicBezTo>
                    <a:cubicBezTo>
                      <a:pt x="1874" y="40"/>
                      <a:pt x="1860" y="1"/>
                      <a:pt x="1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15"/>
              <p:cNvSpPr/>
              <p:nvPr/>
            </p:nvSpPr>
            <p:spPr>
              <a:xfrm rot="5400000">
                <a:off x="8175136" y="622311"/>
                <a:ext cx="73774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39"/>
                    </a:cubicBezTo>
                    <a:cubicBezTo>
                      <a:pt x="783" y="696"/>
                      <a:pt x="435" y="653"/>
                      <a:pt x="88" y="566"/>
                    </a:cubicBezTo>
                    <a:cubicBezTo>
                      <a:pt x="44" y="566"/>
                      <a:pt x="44" y="653"/>
                      <a:pt x="88" y="653"/>
                    </a:cubicBezTo>
                    <a:cubicBezTo>
                      <a:pt x="88" y="739"/>
                      <a:pt x="131" y="783"/>
                      <a:pt x="174" y="870"/>
                    </a:cubicBezTo>
                    <a:cubicBezTo>
                      <a:pt x="218" y="913"/>
                      <a:pt x="261" y="1000"/>
                      <a:pt x="305" y="1087"/>
                    </a:cubicBezTo>
                    <a:cubicBezTo>
                      <a:pt x="348" y="1261"/>
                      <a:pt x="435" y="1392"/>
                      <a:pt x="522" y="1566"/>
                    </a:cubicBezTo>
                    <a:cubicBezTo>
                      <a:pt x="348" y="1870"/>
                      <a:pt x="131" y="2175"/>
                      <a:pt x="1" y="2523"/>
                    </a:cubicBezTo>
                    <a:cubicBezTo>
                      <a:pt x="1" y="2566"/>
                      <a:pt x="44" y="2566"/>
                      <a:pt x="44" y="2566"/>
                    </a:cubicBezTo>
                    <a:cubicBezTo>
                      <a:pt x="392" y="2479"/>
                      <a:pt x="740" y="2392"/>
                      <a:pt x="1131" y="2349"/>
                    </a:cubicBezTo>
                    <a:cubicBezTo>
                      <a:pt x="1349" y="2610"/>
                      <a:pt x="1610" y="2871"/>
                      <a:pt x="1871" y="3088"/>
                    </a:cubicBezTo>
                    <a:cubicBezTo>
                      <a:pt x="1871" y="3113"/>
                      <a:pt x="1885" y="3138"/>
                      <a:pt x="1906" y="3138"/>
                    </a:cubicBezTo>
                    <a:cubicBezTo>
                      <a:pt x="1921" y="3138"/>
                      <a:pt x="1939" y="3125"/>
                      <a:pt x="1958" y="3088"/>
                    </a:cubicBezTo>
                    <a:cubicBezTo>
                      <a:pt x="2001" y="2740"/>
                      <a:pt x="2001" y="2392"/>
                      <a:pt x="2045" y="2001"/>
                    </a:cubicBezTo>
                    <a:cubicBezTo>
                      <a:pt x="2219" y="1957"/>
                      <a:pt x="2393" y="1870"/>
                      <a:pt x="2523" y="1783"/>
                    </a:cubicBezTo>
                    <a:cubicBezTo>
                      <a:pt x="2610" y="1740"/>
                      <a:pt x="2654" y="1696"/>
                      <a:pt x="2741" y="1653"/>
                    </a:cubicBezTo>
                    <a:cubicBezTo>
                      <a:pt x="2828" y="1609"/>
                      <a:pt x="2871" y="1609"/>
                      <a:pt x="2958" y="1522"/>
                    </a:cubicBezTo>
                    <a:cubicBezTo>
                      <a:pt x="3002" y="1522"/>
                      <a:pt x="3002" y="1479"/>
                      <a:pt x="2958" y="1479"/>
                    </a:cubicBezTo>
                    <a:cubicBezTo>
                      <a:pt x="2654" y="1305"/>
                      <a:pt x="2393" y="1174"/>
                      <a:pt x="2088" y="1044"/>
                    </a:cubicBezTo>
                    <a:cubicBezTo>
                      <a:pt x="2001" y="696"/>
                      <a:pt x="1958" y="348"/>
                      <a:pt x="1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15"/>
              <p:cNvSpPr/>
              <p:nvPr/>
            </p:nvSpPr>
            <p:spPr>
              <a:xfrm rot="5400000">
                <a:off x="8113232" y="821197"/>
                <a:ext cx="73774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3" extrusionOk="0">
                    <a:moveTo>
                      <a:pt x="1827" y="1"/>
                    </a:moveTo>
                    <a:cubicBezTo>
                      <a:pt x="1566" y="218"/>
                      <a:pt x="1349" y="523"/>
                      <a:pt x="1088" y="740"/>
                    </a:cubicBezTo>
                    <a:cubicBezTo>
                      <a:pt x="740" y="697"/>
                      <a:pt x="435" y="653"/>
                      <a:pt x="87" y="566"/>
                    </a:cubicBezTo>
                    <a:cubicBezTo>
                      <a:pt x="44" y="566"/>
                      <a:pt x="44" y="653"/>
                      <a:pt x="87" y="653"/>
                    </a:cubicBezTo>
                    <a:cubicBezTo>
                      <a:pt x="87" y="740"/>
                      <a:pt x="131" y="784"/>
                      <a:pt x="174" y="871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436"/>
                      <a:pt x="522" y="1566"/>
                    </a:cubicBezTo>
                    <a:cubicBezTo>
                      <a:pt x="392" y="1871"/>
                      <a:pt x="131" y="2175"/>
                      <a:pt x="0" y="2523"/>
                    </a:cubicBezTo>
                    <a:cubicBezTo>
                      <a:pt x="0" y="2567"/>
                      <a:pt x="44" y="2567"/>
                      <a:pt x="87" y="2567"/>
                    </a:cubicBezTo>
                    <a:cubicBezTo>
                      <a:pt x="435" y="2480"/>
                      <a:pt x="783" y="2393"/>
                      <a:pt x="1131" y="2349"/>
                    </a:cubicBezTo>
                    <a:cubicBezTo>
                      <a:pt x="1392" y="2610"/>
                      <a:pt x="1609" y="2871"/>
                      <a:pt x="1870" y="3132"/>
                    </a:cubicBezTo>
                    <a:lnTo>
                      <a:pt x="1957" y="3132"/>
                    </a:lnTo>
                    <a:cubicBezTo>
                      <a:pt x="2044" y="2741"/>
                      <a:pt x="2001" y="2393"/>
                      <a:pt x="2044" y="2045"/>
                    </a:cubicBezTo>
                    <a:cubicBezTo>
                      <a:pt x="2218" y="1958"/>
                      <a:pt x="2392" y="1871"/>
                      <a:pt x="2523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10"/>
                      <a:pt x="2914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3" y="1306"/>
                      <a:pt x="2349" y="1175"/>
                      <a:pt x="2044" y="1045"/>
                    </a:cubicBezTo>
                    <a:cubicBezTo>
                      <a:pt x="1957" y="697"/>
                      <a:pt x="1957" y="349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15"/>
              <p:cNvSpPr/>
              <p:nvPr/>
            </p:nvSpPr>
            <p:spPr>
              <a:xfrm rot="5400000">
                <a:off x="7421838" y="603290"/>
                <a:ext cx="72693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165" extrusionOk="0">
                    <a:moveTo>
                      <a:pt x="1827" y="1"/>
                    </a:moveTo>
                    <a:cubicBezTo>
                      <a:pt x="1566" y="262"/>
                      <a:pt x="1348" y="523"/>
                      <a:pt x="1087" y="784"/>
                    </a:cubicBezTo>
                    <a:cubicBezTo>
                      <a:pt x="740" y="697"/>
                      <a:pt x="435" y="653"/>
                      <a:pt x="87" y="610"/>
                    </a:cubicBezTo>
                    <a:cubicBezTo>
                      <a:pt x="44" y="610"/>
                      <a:pt x="44" y="653"/>
                      <a:pt x="87" y="697"/>
                    </a:cubicBezTo>
                    <a:cubicBezTo>
                      <a:pt x="87" y="740"/>
                      <a:pt x="131" y="827"/>
                      <a:pt x="174" y="871"/>
                    </a:cubicBezTo>
                    <a:cubicBezTo>
                      <a:pt x="218" y="958"/>
                      <a:pt x="261" y="1045"/>
                      <a:pt x="305" y="1088"/>
                    </a:cubicBezTo>
                    <a:cubicBezTo>
                      <a:pt x="348" y="1262"/>
                      <a:pt x="435" y="1436"/>
                      <a:pt x="522" y="1567"/>
                    </a:cubicBezTo>
                    <a:cubicBezTo>
                      <a:pt x="348" y="1914"/>
                      <a:pt x="131" y="2175"/>
                      <a:pt x="0" y="2523"/>
                    </a:cubicBezTo>
                    <a:cubicBezTo>
                      <a:pt x="0" y="2554"/>
                      <a:pt x="22" y="2585"/>
                      <a:pt x="35" y="2585"/>
                    </a:cubicBezTo>
                    <a:cubicBezTo>
                      <a:pt x="40" y="2585"/>
                      <a:pt x="44" y="2580"/>
                      <a:pt x="44" y="2567"/>
                    </a:cubicBezTo>
                    <a:cubicBezTo>
                      <a:pt x="392" y="2523"/>
                      <a:pt x="740" y="2436"/>
                      <a:pt x="1131" y="2349"/>
                    </a:cubicBezTo>
                    <a:cubicBezTo>
                      <a:pt x="1348" y="2610"/>
                      <a:pt x="1609" y="2871"/>
                      <a:pt x="1870" y="3132"/>
                    </a:cubicBezTo>
                    <a:cubicBezTo>
                      <a:pt x="1870" y="3154"/>
                      <a:pt x="1881" y="3165"/>
                      <a:pt x="1898" y="3165"/>
                    </a:cubicBezTo>
                    <a:cubicBezTo>
                      <a:pt x="1914" y="3165"/>
                      <a:pt x="1936" y="3154"/>
                      <a:pt x="1957" y="3132"/>
                    </a:cubicBezTo>
                    <a:cubicBezTo>
                      <a:pt x="2001" y="2784"/>
                      <a:pt x="2001" y="2436"/>
                      <a:pt x="2044" y="2045"/>
                    </a:cubicBezTo>
                    <a:cubicBezTo>
                      <a:pt x="2218" y="1958"/>
                      <a:pt x="2349" y="1871"/>
                      <a:pt x="2523" y="1784"/>
                    </a:cubicBezTo>
                    <a:cubicBezTo>
                      <a:pt x="2610" y="1741"/>
                      <a:pt x="2653" y="1697"/>
                      <a:pt x="2740" y="1654"/>
                    </a:cubicBezTo>
                    <a:cubicBezTo>
                      <a:pt x="2827" y="1654"/>
                      <a:pt x="2871" y="1610"/>
                      <a:pt x="2958" y="1567"/>
                    </a:cubicBezTo>
                    <a:cubicBezTo>
                      <a:pt x="2958" y="1523"/>
                      <a:pt x="2958" y="1480"/>
                      <a:pt x="2958" y="1480"/>
                    </a:cubicBezTo>
                    <a:cubicBezTo>
                      <a:pt x="2653" y="1349"/>
                      <a:pt x="2349" y="1175"/>
                      <a:pt x="2044" y="1045"/>
                    </a:cubicBezTo>
                    <a:cubicBezTo>
                      <a:pt x="1957" y="740"/>
                      <a:pt x="1957" y="392"/>
                      <a:pt x="1870" y="44"/>
                    </a:cubicBezTo>
                    <a:lnTo>
                      <a:pt x="18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15"/>
              <p:cNvSpPr/>
              <p:nvPr/>
            </p:nvSpPr>
            <p:spPr>
              <a:xfrm rot="5400000">
                <a:off x="7948997" y="878801"/>
                <a:ext cx="73774" cy="7719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41" extrusionOk="0">
                    <a:moveTo>
                      <a:pt x="1860" y="0"/>
                    </a:moveTo>
                    <a:cubicBezTo>
                      <a:pt x="1847" y="0"/>
                      <a:pt x="1828" y="20"/>
                      <a:pt x="1828" y="20"/>
                    </a:cubicBezTo>
                    <a:cubicBezTo>
                      <a:pt x="1567" y="237"/>
                      <a:pt x="1306" y="498"/>
                      <a:pt x="1045" y="759"/>
                    </a:cubicBezTo>
                    <a:cubicBezTo>
                      <a:pt x="740" y="672"/>
                      <a:pt x="392" y="629"/>
                      <a:pt x="88" y="585"/>
                    </a:cubicBezTo>
                    <a:cubicBezTo>
                      <a:pt x="44" y="585"/>
                      <a:pt x="1" y="629"/>
                      <a:pt x="88" y="672"/>
                    </a:cubicBezTo>
                    <a:cubicBezTo>
                      <a:pt x="88" y="716"/>
                      <a:pt x="131" y="803"/>
                      <a:pt x="175" y="846"/>
                    </a:cubicBezTo>
                    <a:cubicBezTo>
                      <a:pt x="218" y="933"/>
                      <a:pt x="262" y="1020"/>
                      <a:pt x="305" y="1107"/>
                    </a:cubicBezTo>
                    <a:cubicBezTo>
                      <a:pt x="349" y="1237"/>
                      <a:pt x="436" y="1411"/>
                      <a:pt x="523" y="1585"/>
                    </a:cubicBezTo>
                    <a:cubicBezTo>
                      <a:pt x="392" y="1890"/>
                      <a:pt x="175" y="2194"/>
                      <a:pt x="1" y="2499"/>
                    </a:cubicBezTo>
                    <a:cubicBezTo>
                      <a:pt x="1" y="2530"/>
                      <a:pt x="23" y="2560"/>
                      <a:pt x="51" y="2560"/>
                    </a:cubicBezTo>
                    <a:cubicBezTo>
                      <a:pt x="62" y="2560"/>
                      <a:pt x="75" y="2555"/>
                      <a:pt x="88" y="2542"/>
                    </a:cubicBezTo>
                    <a:cubicBezTo>
                      <a:pt x="436" y="2499"/>
                      <a:pt x="784" y="2412"/>
                      <a:pt x="1132" y="2368"/>
                    </a:cubicBezTo>
                    <a:cubicBezTo>
                      <a:pt x="1393" y="2586"/>
                      <a:pt x="1610" y="2890"/>
                      <a:pt x="1871" y="3108"/>
                    </a:cubicBezTo>
                    <a:cubicBezTo>
                      <a:pt x="1871" y="3129"/>
                      <a:pt x="1882" y="3140"/>
                      <a:pt x="1898" y="3140"/>
                    </a:cubicBezTo>
                    <a:cubicBezTo>
                      <a:pt x="1915" y="3140"/>
                      <a:pt x="1936" y="3129"/>
                      <a:pt x="1958" y="3108"/>
                    </a:cubicBezTo>
                    <a:cubicBezTo>
                      <a:pt x="2045" y="2760"/>
                      <a:pt x="2002" y="2412"/>
                      <a:pt x="2045" y="2020"/>
                    </a:cubicBezTo>
                    <a:cubicBezTo>
                      <a:pt x="2219" y="1933"/>
                      <a:pt x="2393" y="1890"/>
                      <a:pt x="2523" y="1759"/>
                    </a:cubicBezTo>
                    <a:lnTo>
                      <a:pt x="2741" y="1629"/>
                    </a:lnTo>
                    <a:cubicBezTo>
                      <a:pt x="2828" y="1629"/>
                      <a:pt x="2915" y="1585"/>
                      <a:pt x="2958" y="1542"/>
                    </a:cubicBezTo>
                    <a:cubicBezTo>
                      <a:pt x="3002" y="1542"/>
                      <a:pt x="3002" y="1455"/>
                      <a:pt x="2958" y="1455"/>
                    </a:cubicBezTo>
                    <a:cubicBezTo>
                      <a:pt x="2654" y="1324"/>
                      <a:pt x="2350" y="1150"/>
                      <a:pt x="2045" y="1020"/>
                    </a:cubicBezTo>
                    <a:cubicBezTo>
                      <a:pt x="1958" y="716"/>
                      <a:pt x="1958" y="411"/>
                      <a:pt x="1871" y="20"/>
                    </a:cubicBezTo>
                    <a:cubicBezTo>
                      <a:pt x="1871" y="5"/>
                      <a:pt x="1866" y="0"/>
                      <a:pt x="1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15"/>
              <p:cNvSpPr/>
              <p:nvPr/>
            </p:nvSpPr>
            <p:spPr>
              <a:xfrm rot="5400000">
                <a:off x="7567716" y="539690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71" y="0"/>
                    </a:moveTo>
                    <a:cubicBezTo>
                      <a:pt x="1871" y="44"/>
                      <a:pt x="1871" y="44"/>
                      <a:pt x="1871" y="44"/>
                    </a:cubicBezTo>
                    <a:cubicBezTo>
                      <a:pt x="1566" y="261"/>
                      <a:pt x="1349" y="522"/>
                      <a:pt x="1088" y="783"/>
                    </a:cubicBezTo>
                    <a:cubicBezTo>
                      <a:pt x="783" y="696"/>
                      <a:pt x="435" y="653"/>
                      <a:pt x="131" y="609"/>
                    </a:cubicBezTo>
                    <a:cubicBezTo>
                      <a:pt x="88" y="609"/>
                      <a:pt x="44" y="653"/>
                      <a:pt x="88" y="696"/>
                    </a:cubicBezTo>
                    <a:cubicBezTo>
                      <a:pt x="131" y="740"/>
                      <a:pt x="131" y="827"/>
                      <a:pt x="175" y="870"/>
                    </a:cubicBezTo>
                    <a:cubicBezTo>
                      <a:pt x="218" y="957"/>
                      <a:pt x="262" y="1044"/>
                      <a:pt x="305" y="1131"/>
                    </a:cubicBezTo>
                    <a:cubicBezTo>
                      <a:pt x="392" y="1305"/>
                      <a:pt x="435" y="1435"/>
                      <a:pt x="566" y="1609"/>
                    </a:cubicBezTo>
                    <a:cubicBezTo>
                      <a:pt x="348" y="1914"/>
                      <a:pt x="175" y="2218"/>
                      <a:pt x="1" y="2523"/>
                    </a:cubicBezTo>
                    <a:cubicBezTo>
                      <a:pt x="1" y="2554"/>
                      <a:pt x="22" y="2584"/>
                      <a:pt x="50" y="2584"/>
                    </a:cubicBezTo>
                    <a:cubicBezTo>
                      <a:pt x="62" y="2584"/>
                      <a:pt x="75" y="2579"/>
                      <a:pt x="88" y="2566"/>
                    </a:cubicBezTo>
                    <a:cubicBezTo>
                      <a:pt x="435" y="2523"/>
                      <a:pt x="783" y="2436"/>
                      <a:pt x="1131" y="2392"/>
                    </a:cubicBezTo>
                    <a:cubicBezTo>
                      <a:pt x="1392" y="2610"/>
                      <a:pt x="1610" y="2871"/>
                      <a:pt x="1871" y="3132"/>
                    </a:cubicBezTo>
                    <a:cubicBezTo>
                      <a:pt x="1871" y="3153"/>
                      <a:pt x="1893" y="3164"/>
                      <a:pt x="1914" y="3164"/>
                    </a:cubicBezTo>
                    <a:cubicBezTo>
                      <a:pt x="1936" y="3164"/>
                      <a:pt x="1958" y="3153"/>
                      <a:pt x="1958" y="3132"/>
                    </a:cubicBezTo>
                    <a:cubicBezTo>
                      <a:pt x="2045" y="2784"/>
                      <a:pt x="2001" y="2436"/>
                      <a:pt x="2045" y="2044"/>
                    </a:cubicBezTo>
                    <a:cubicBezTo>
                      <a:pt x="2219" y="2001"/>
                      <a:pt x="2393" y="1914"/>
                      <a:pt x="2523" y="1783"/>
                    </a:cubicBezTo>
                    <a:cubicBezTo>
                      <a:pt x="2610" y="1740"/>
                      <a:pt x="2697" y="1696"/>
                      <a:pt x="2784" y="1653"/>
                    </a:cubicBezTo>
                    <a:cubicBezTo>
                      <a:pt x="2828" y="1653"/>
                      <a:pt x="2915" y="1609"/>
                      <a:pt x="2958" y="1566"/>
                    </a:cubicBezTo>
                    <a:cubicBezTo>
                      <a:pt x="3002" y="1566"/>
                      <a:pt x="3002" y="1522"/>
                      <a:pt x="2958" y="1479"/>
                    </a:cubicBezTo>
                    <a:cubicBezTo>
                      <a:pt x="2654" y="1349"/>
                      <a:pt x="2349" y="1175"/>
                      <a:pt x="2045" y="1088"/>
                    </a:cubicBezTo>
                    <a:cubicBezTo>
                      <a:pt x="1958" y="740"/>
                      <a:pt x="1958" y="348"/>
                      <a:pt x="1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15"/>
              <p:cNvSpPr/>
              <p:nvPr/>
            </p:nvSpPr>
            <p:spPr>
              <a:xfrm rot="5400000">
                <a:off x="7504128" y="739030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40"/>
                    </a:cubicBezTo>
                    <a:cubicBezTo>
                      <a:pt x="783" y="696"/>
                      <a:pt x="435" y="609"/>
                      <a:pt x="131" y="566"/>
                    </a:cubicBezTo>
                    <a:cubicBezTo>
                      <a:pt x="44" y="566"/>
                      <a:pt x="44" y="653"/>
                      <a:pt x="87" y="653"/>
                    </a:cubicBezTo>
                    <a:cubicBezTo>
                      <a:pt x="87" y="740"/>
                      <a:pt x="131" y="783"/>
                      <a:pt x="174" y="870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392"/>
                      <a:pt x="522" y="1566"/>
                    </a:cubicBezTo>
                    <a:cubicBezTo>
                      <a:pt x="392" y="1871"/>
                      <a:pt x="174" y="2175"/>
                      <a:pt x="0" y="2523"/>
                    </a:cubicBezTo>
                    <a:cubicBezTo>
                      <a:pt x="0" y="2554"/>
                      <a:pt x="22" y="2584"/>
                      <a:pt x="50" y="2584"/>
                    </a:cubicBezTo>
                    <a:cubicBezTo>
                      <a:pt x="62" y="2584"/>
                      <a:pt x="75" y="2579"/>
                      <a:pt x="87" y="2566"/>
                    </a:cubicBezTo>
                    <a:cubicBezTo>
                      <a:pt x="435" y="2523"/>
                      <a:pt x="783" y="2436"/>
                      <a:pt x="1131" y="2392"/>
                    </a:cubicBezTo>
                    <a:cubicBezTo>
                      <a:pt x="1392" y="2610"/>
                      <a:pt x="1610" y="2914"/>
                      <a:pt x="1870" y="3132"/>
                    </a:cubicBezTo>
                    <a:cubicBezTo>
                      <a:pt x="1870" y="3154"/>
                      <a:pt x="1892" y="3164"/>
                      <a:pt x="1914" y="3164"/>
                    </a:cubicBezTo>
                    <a:cubicBezTo>
                      <a:pt x="1936" y="3164"/>
                      <a:pt x="1957" y="3154"/>
                      <a:pt x="1957" y="3132"/>
                    </a:cubicBezTo>
                    <a:cubicBezTo>
                      <a:pt x="2044" y="2784"/>
                      <a:pt x="2001" y="2436"/>
                      <a:pt x="2044" y="2044"/>
                    </a:cubicBezTo>
                    <a:cubicBezTo>
                      <a:pt x="2218" y="1958"/>
                      <a:pt x="2392" y="1914"/>
                      <a:pt x="2523" y="1784"/>
                    </a:cubicBezTo>
                    <a:cubicBezTo>
                      <a:pt x="2610" y="1740"/>
                      <a:pt x="2697" y="1697"/>
                      <a:pt x="2784" y="1697"/>
                    </a:cubicBezTo>
                    <a:cubicBezTo>
                      <a:pt x="2827" y="1653"/>
                      <a:pt x="2914" y="1610"/>
                      <a:pt x="2958" y="1566"/>
                    </a:cubicBezTo>
                    <a:cubicBezTo>
                      <a:pt x="3001" y="1566"/>
                      <a:pt x="3045" y="1523"/>
                      <a:pt x="2958" y="1479"/>
                    </a:cubicBezTo>
                    <a:cubicBezTo>
                      <a:pt x="2653" y="1349"/>
                      <a:pt x="2349" y="1175"/>
                      <a:pt x="2044" y="1088"/>
                    </a:cubicBezTo>
                    <a:cubicBezTo>
                      <a:pt x="2001" y="740"/>
                      <a:pt x="1957" y="348"/>
                      <a:pt x="1870" y="44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15"/>
              <p:cNvSpPr/>
              <p:nvPr/>
            </p:nvSpPr>
            <p:spPr>
              <a:xfrm rot="5400000">
                <a:off x="7303706" y="458470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27" y="0"/>
                    </a:moveTo>
                    <a:cubicBezTo>
                      <a:pt x="1566" y="217"/>
                      <a:pt x="1305" y="522"/>
                      <a:pt x="1044" y="739"/>
                    </a:cubicBezTo>
                    <a:cubicBezTo>
                      <a:pt x="739" y="696"/>
                      <a:pt x="392" y="652"/>
                      <a:pt x="87" y="565"/>
                    </a:cubicBezTo>
                    <a:cubicBezTo>
                      <a:pt x="44" y="609"/>
                      <a:pt x="44" y="652"/>
                      <a:pt x="87" y="652"/>
                    </a:cubicBezTo>
                    <a:cubicBezTo>
                      <a:pt x="131" y="739"/>
                      <a:pt x="131" y="783"/>
                      <a:pt x="174" y="870"/>
                    </a:cubicBezTo>
                    <a:cubicBezTo>
                      <a:pt x="218" y="913"/>
                      <a:pt x="261" y="1000"/>
                      <a:pt x="305" y="1087"/>
                    </a:cubicBezTo>
                    <a:cubicBezTo>
                      <a:pt x="348" y="1261"/>
                      <a:pt x="435" y="1435"/>
                      <a:pt x="522" y="1566"/>
                    </a:cubicBezTo>
                    <a:cubicBezTo>
                      <a:pt x="392" y="1914"/>
                      <a:pt x="174" y="2175"/>
                      <a:pt x="0" y="2523"/>
                    </a:cubicBezTo>
                    <a:cubicBezTo>
                      <a:pt x="0" y="2553"/>
                      <a:pt x="22" y="2584"/>
                      <a:pt x="50" y="2584"/>
                    </a:cubicBezTo>
                    <a:cubicBezTo>
                      <a:pt x="62" y="2584"/>
                      <a:pt x="74" y="2579"/>
                      <a:pt x="87" y="2566"/>
                    </a:cubicBezTo>
                    <a:cubicBezTo>
                      <a:pt x="435" y="2479"/>
                      <a:pt x="783" y="2392"/>
                      <a:pt x="1131" y="2349"/>
                    </a:cubicBezTo>
                    <a:cubicBezTo>
                      <a:pt x="1392" y="2610"/>
                      <a:pt x="1609" y="2871"/>
                      <a:pt x="1870" y="3132"/>
                    </a:cubicBezTo>
                    <a:cubicBezTo>
                      <a:pt x="1870" y="3153"/>
                      <a:pt x="1892" y="3164"/>
                      <a:pt x="1914" y="3164"/>
                    </a:cubicBezTo>
                    <a:cubicBezTo>
                      <a:pt x="1936" y="3164"/>
                      <a:pt x="1957" y="3153"/>
                      <a:pt x="1957" y="3132"/>
                    </a:cubicBezTo>
                    <a:cubicBezTo>
                      <a:pt x="2044" y="2784"/>
                      <a:pt x="2001" y="2392"/>
                      <a:pt x="2044" y="2044"/>
                    </a:cubicBezTo>
                    <a:cubicBezTo>
                      <a:pt x="2218" y="1957"/>
                      <a:pt x="2392" y="1870"/>
                      <a:pt x="2523" y="1783"/>
                    </a:cubicBezTo>
                    <a:cubicBezTo>
                      <a:pt x="2610" y="1740"/>
                      <a:pt x="2697" y="1696"/>
                      <a:pt x="2784" y="1653"/>
                    </a:cubicBezTo>
                    <a:cubicBezTo>
                      <a:pt x="2827" y="1609"/>
                      <a:pt x="2914" y="1609"/>
                      <a:pt x="2958" y="1566"/>
                    </a:cubicBezTo>
                    <a:cubicBezTo>
                      <a:pt x="3001" y="1522"/>
                      <a:pt x="3001" y="1479"/>
                      <a:pt x="2958" y="1479"/>
                    </a:cubicBezTo>
                    <a:cubicBezTo>
                      <a:pt x="2653" y="1348"/>
                      <a:pt x="2349" y="1174"/>
                      <a:pt x="2044" y="1044"/>
                    </a:cubicBezTo>
                    <a:cubicBezTo>
                      <a:pt x="1957" y="739"/>
                      <a:pt x="1957" y="391"/>
                      <a:pt x="1870" y="44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15"/>
              <p:cNvSpPr/>
              <p:nvPr/>
            </p:nvSpPr>
            <p:spPr>
              <a:xfrm rot="5400000">
                <a:off x="7241200" y="656729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871" y="1"/>
                    </a:moveTo>
                    <a:cubicBezTo>
                      <a:pt x="1610" y="262"/>
                      <a:pt x="1349" y="523"/>
                      <a:pt x="1088" y="784"/>
                    </a:cubicBezTo>
                    <a:cubicBezTo>
                      <a:pt x="783" y="697"/>
                      <a:pt x="435" y="653"/>
                      <a:pt x="131" y="610"/>
                    </a:cubicBezTo>
                    <a:cubicBezTo>
                      <a:pt x="122" y="601"/>
                      <a:pt x="114" y="598"/>
                      <a:pt x="106" y="598"/>
                    </a:cubicBezTo>
                    <a:cubicBezTo>
                      <a:pt x="74" y="598"/>
                      <a:pt x="52" y="661"/>
                      <a:pt x="87" y="697"/>
                    </a:cubicBezTo>
                    <a:cubicBezTo>
                      <a:pt x="131" y="740"/>
                      <a:pt x="131" y="827"/>
                      <a:pt x="174" y="870"/>
                    </a:cubicBezTo>
                    <a:cubicBezTo>
                      <a:pt x="218" y="957"/>
                      <a:pt x="261" y="1044"/>
                      <a:pt x="305" y="1088"/>
                    </a:cubicBezTo>
                    <a:cubicBezTo>
                      <a:pt x="392" y="1262"/>
                      <a:pt x="479" y="1436"/>
                      <a:pt x="566" y="1566"/>
                    </a:cubicBezTo>
                    <a:cubicBezTo>
                      <a:pt x="392" y="1914"/>
                      <a:pt x="174" y="2175"/>
                      <a:pt x="0" y="2523"/>
                    </a:cubicBezTo>
                    <a:cubicBezTo>
                      <a:pt x="0" y="2554"/>
                      <a:pt x="22" y="2585"/>
                      <a:pt x="50" y="2585"/>
                    </a:cubicBezTo>
                    <a:cubicBezTo>
                      <a:pt x="62" y="2585"/>
                      <a:pt x="75" y="2579"/>
                      <a:pt x="87" y="2567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10" y="2915"/>
                      <a:pt x="1871" y="3132"/>
                    </a:cubicBezTo>
                    <a:cubicBezTo>
                      <a:pt x="1871" y="3154"/>
                      <a:pt x="1892" y="3165"/>
                      <a:pt x="1914" y="3165"/>
                    </a:cubicBezTo>
                    <a:cubicBezTo>
                      <a:pt x="1936" y="3165"/>
                      <a:pt x="1957" y="3154"/>
                      <a:pt x="1957" y="3132"/>
                    </a:cubicBezTo>
                    <a:cubicBezTo>
                      <a:pt x="2044" y="2784"/>
                      <a:pt x="2001" y="2436"/>
                      <a:pt x="2044" y="2045"/>
                    </a:cubicBezTo>
                    <a:cubicBezTo>
                      <a:pt x="2218" y="1958"/>
                      <a:pt x="2392" y="1871"/>
                      <a:pt x="2523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53"/>
                      <a:pt x="2914" y="1610"/>
                      <a:pt x="2958" y="1566"/>
                    </a:cubicBezTo>
                    <a:cubicBezTo>
                      <a:pt x="3001" y="1566"/>
                      <a:pt x="3045" y="1479"/>
                      <a:pt x="2958" y="1479"/>
                    </a:cubicBezTo>
                    <a:cubicBezTo>
                      <a:pt x="2653" y="1349"/>
                      <a:pt x="2349" y="1175"/>
                      <a:pt x="2044" y="1044"/>
                    </a:cubicBezTo>
                    <a:cubicBezTo>
                      <a:pt x="2001" y="740"/>
                      <a:pt x="1957" y="392"/>
                      <a:pt x="1871" y="44"/>
                    </a:cubicBezTo>
                    <a:lnTo>
                      <a:pt x="18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15"/>
              <p:cNvSpPr/>
              <p:nvPr/>
            </p:nvSpPr>
            <p:spPr>
              <a:xfrm rot="5400000">
                <a:off x="8137180" y="401714"/>
                <a:ext cx="112381" cy="95228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3875" extrusionOk="0">
                    <a:moveTo>
                      <a:pt x="1957" y="1"/>
                    </a:moveTo>
                    <a:cubicBezTo>
                      <a:pt x="1305" y="305"/>
                      <a:pt x="652" y="609"/>
                      <a:pt x="0" y="914"/>
                    </a:cubicBezTo>
                    <a:lnTo>
                      <a:pt x="0" y="1392"/>
                    </a:lnTo>
                    <a:cubicBezTo>
                      <a:pt x="696" y="1088"/>
                      <a:pt x="1392" y="696"/>
                      <a:pt x="2044" y="392"/>
                    </a:cubicBezTo>
                    <a:cubicBezTo>
                      <a:pt x="2740" y="1523"/>
                      <a:pt x="3479" y="2654"/>
                      <a:pt x="4175" y="3784"/>
                    </a:cubicBezTo>
                    <a:cubicBezTo>
                      <a:pt x="4214" y="3848"/>
                      <a:pt x="4267" y="3875"/>
                      <a:pt x="4319" y="3875"/>
                    </a:cubicBezTo>
                    <a:cubicBezTo>
                      <a:pt x="4447" y="3875"/>
                      <a:pt x="4572" y="3721"/>
                      <a:pt x="4480" y="3567"/>
                    </a:cubicBezTo>
                    <a:cubicBezTo>
                      <a:pt x="3784" y="2349"/>
                      <a:pt x="3045" y="1175"/>
                      <a:pt x="2175" y="44"/>
                    </a:cubicBezTo>
                    <a:cubicBezTo>
                      <a:pt x="2131" y="1"/>
                      <a:pt x="2088" y="1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15"/>
              <p:cNvSpPr/>
              <p:nvPr/>
            </p:nvSpPr>
            <p:spPr>
              <a:xfrm rot="5400000">
                <a:off x="8053674" y="576712"/>
                <a:ext cx="156322" cy="90559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3685" extrusionOk="0">
                    <a:moveTo>
                      <a:pt x="4073" y="0"/>
                    </a:moveTo>
                    <a:cubicBezTo>
                      <a:pt x="4024" y="0"/>
                      <a:pt x="3980" y="33"/>
                      <a:pt x="3958" y="98"/>
                    </a:cubicBezTo>
                    <a:cubicBezTo>
                      <a:pt x="3393" y="359"/>
                      <a:pt x="2828" y="533"/>
                      <a:pt x="2262" y="794"/>
                    </a:cubicBezTo>
                    <a:cubicBezTo>
                      <a:pt x="1610" y="1185"/>
                      <a:pt x="870" y="1490"/>
                      <a:pt x="175" y="1707"/>
                    </a:cubicBezTo>
                    <a:cubicBezTo>
                      <a:pt x="1" y="1751"/>
                      <a:pt x="88" y="2012"/>
                      <a:pt x="218" y="2012"/>
                    </a:cubicBezTo>
                    <a:cubicBezTo>
                      <a:pt x="1044" y="1794"/>
                      <a:pt x="1871" y="1490"/>
                      <a:pt x="2654" y="1098"/>
                    </a:cubicBezTo>
                    <a:cubicBezTo>
                      <a:pt x="3132" y="924"/>
                      <a:pt x="3610" y="707"/>
                      <a:pt x="4045" y="403"/>
                    </a:cubicBezTo>
                    <a:cubicBezTo>
                      <a:pt x="4350" y="1533"/>
                      <a:pt x="5307" y="2621"/>
                      <a:pt x="5959" y="3621"/>
                    </a:cubicBezTo>
                    <a:cubicBezTo>
                      <a:pt x="5992" y="3665"/>
                      <a:pt x="6037" y="3684"/>
                      <a:pt x="6083" y="3684"/>
                    </a:cubicBezTo>
                    <a:cubicBezTo>
                      <a:pt x="6216" y="3684"/>
                      <a:pt x="6361" y="3522"/>
                      <a:pt x="6264" y="3360"/>
                    </a:cubicBezTo>
                    <a:cubicBezTo>
                      <a:pt x="5524" y="2316"/>
                      <a:pt x="4828" y="1229"/>
                      <a:pt x="4219" y="98"/>
                    </a:cubicBezTo>
                    <a:cubicBezTo>
                      <a:pt x="4176" y="33"/>
                      <a:pt x="4122" y="0"/>
                      <a:pt x="40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15"/>
              <p:cNvSpPr/>
              <p:nvPr/>
            </p:nvSpPr>
            <p:spPr>
              <a:xfrm rot="5400000">
                <a:off x="7995149" y="777453"/>
                <a:ext cx="147794" cy="91738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3733" extrusionOk="0">
                    <a:moveTo>
                      <a:pt x="3840" y="1"/>
                    </a:moveTo>
                    <a:cubicBezTo>
                      <a:pt x="3775" y="1"/>
                      <a:pt x="3710" y="49"/>
                      <a:pt x="3682" y="133"/>
                    </a:cubicBezTo>
                    <a:cubicBezTo>
                      <a:pt x="2595" y="742"/>
                      <a:pt x="1420" y="1264"/>
                      <a:pt x="246" y="1699"/>
                    </a:cubicBezTo>
                    <a:cubicBezTo>
                      <a:pt x="1" y="1740"/>
                      <a:pt x="63" y="2051"/>
                      <a:pt x="253" y="2051"/>
                    </a:cubicBezTo>
                    <a:cubicBezTo>
                      <a:pt x="265" y="2051"/>
                      <a:pt x="277" y="2049"/>
                      <a:pt x="290" y="2047"/>
                    </a:cubicBezTo>
                    <a:cubicBezTo>
                      <a:pt x="1551" y="1699"/>
                      <a:pt x="2725" y="1134"/>
                      <a:pt x="3769" y="307"/>
                    </a:cubicBezTo>
                    <a:cubicBezTo>
                      <a:pt x="4074" y="873"/>
                      <a:pt x="4465" y="1351"/>
                      <a:pt x="4769" y="1916"/>
                    </a:cubicBezTo>
                    <a:cubicBezTo>
                      <a:pt x="5074" y="2482"/>
                      <a:pt x="5378" y="3134"/>
                      <a:pt x="5726" y="3656"/>
                    </a:cubicBezTo>
                    <a:cubicBezTo>
                      <a:pt x="5761" y="3708"/>
                      <a:pt x="5815" y="3732"/>
                      <a:pt x="5866" y="3732"/>
                    </a:cubicBezTo>
                    <a:cubicBezTo>
                      <a:pt x="5944" y="3732"/>
                      <a:pt x="6014" y="3675"/>
                      <a:pt x="5987" y="3569"/>
                    </a:cubicBezTo>
                    <a:cubicBezTo>
                      <a:pt x="5726" y="2873"/>
                      <a:pt x="5422" y="2177"/>
                      <a:pt x="5030" y="1525"/>
                    </a:cubicBezTo>
                    <a:cubicBezTo>
                      <a:pt x="4726" y="960"/>
                      <a:pt x="4378" y="481"/>
                      <a:pt x="3943" y="46"/>
                    </a:cubicBezTo>
                    <a:cubicBezTo>
                      <a:pt x="3912" y="15"/>
                      <a:pt x="3876" y="1"/>
                      <a:pt x="3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15"/>
              <p:cNvSpPr/>
              <p:nvPr/>
            </p:nvSpPr>
            <p:spPr>
              <a:xfrm rot="5400000">
                <a:off x="7774035" y="481902"/>
                <a:ext cx="109703" cy="326307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3278" extrusionOk="0">
                    <a:moveTo>
                      <a:pt x="4395" y="1"/>
                    </a:moveTo>
                    <a:cubicBezTo>
                      <a:pt x="4373" y="1"/>
                      <a:pt x="4350" y="15"/>
                      <a:pt x="4333" y="48"/>
                    </a:cubicBezTo>
                    <a:cubicBezTo>
                      <a:pt x="3463" y="2092"/>
                      <a:pt x="2854" y="4310"/>
                      <a:pt x="2202" y="6398"/>
                    </a:cubicBezTo>
                    <a:cubicBezTo>
                      <a:pt x="1463" y="8660"/>
                      <a:pt x="767" y="10878"/>
                      <a:pt x="27" y="13096"/>
                    </a:cubicBezTo>
                    <a:cubicBezTo>
                      <a:pt x="0" y="13203"/>
                      <a:pt x="90" y="13278"/>
                      <a:pt x="183" y="13278"/>
                    </a:cubicBezTo>
                    <a:cubicBezTo>
                      <a:pt x="240" y="13278"/>
                      <a:pt x="298" y="13249"/>
                      <a:pt x="332" y="13183"/>
                    </a:cubicBezTo>
                    <a:cubicBezTo>
                      <a:pt x="1028" y="10965"/>
                      <a:pt x="1723" y="8747"/>
                      <a:pt x="2463" y="6528"/>
                    </a:cubicBezTo>
                    <a:cubicBezTo>
                      <a:pt x="3159" y="4397"/>
                      <a:pt x="3942" y="2266"/>
                      <a:pt x="4464" y="91"/>
                    </a:cubicBezTo>
                    <a:cubicBezTo>
                      <a:pt x="4464" y="38"/>
                      <a:pt x="4430" y="1"/>
                      <a:pt x="43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15"/>
              <p:cNvSpPr/>
              <p:nvPr/>
            </p:nvSpPr>
            <p:spPr>
              <a:xfrm rot="5400000">
                <a:off x="7711369" y="680714"/>
                <a:ext cx="111030" cy="32630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13278" extrusionOk="0">
                    <a:moveTo>
                      <a:pt x="4404" y="0"/>
                    </a:moveTo>
                    <a:cubicBezTo>
                      <a:pt x="4369" y="0"/>
                      <a:pt x="4333" y="14"/>
                      <a:pt x="4316" y="48"/>
                    </a:cubicBezTo>
                    <a:cubicBezTo>
                      <a:pt x="3490" y="2092"/>
                      <a:pt x="2881" y="4310"/>
                      <a:pt x="2229" y="6398"/>
                    </a:cubicBezTo>
                    <a:cubicBezTo>
                      <a:pt x="1489" y="8659"/>
                      <a:pt x="750" y="10877"/>
                      <a:pt x="54" y="13095"/>
                    </a:cubicBezTo>
                    <a:cubicBezTo>
                      <a:pt x="0" y="13203"/>
                      <a:pt x="96" y="13277"/>
                      <a:pt x="197" y="13277"/>
                    </a:cubicBezTo>
                    <a:cubicBezTo>
                      <a:pt x="260" y="13277"/>
                      <a:pt x="325" y="13249"/>
                      <a:pt x="358" y="13182"/>
                    </a:cubicBezTo>
                    <a:cubicBezTo>
                      <a:pt x="1054" y="10964"/>
                      <a:pt x="1750" y="8746"/>
                      <a:pt x="2490" y="6528"/>
                    </a:cubicBezTo>
                    <a:cubicBezTo>
                      <a:pt x="3185" y="4397"/>
                      <a:pt x="3968" y="2266"/>
                      <a:pt x="4490" y="91"/>
                    </a:cubicBezTo>
                    <a:cubicBezTo>
                      <a:pt x="4517" y="37"/>
                      <a:pt x="4461" y="0"/>
                      <a:pt x="4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15"/>
              <p:cNvSpPr/>
              <p:nvPr/>
            </p:nvSpPr>
            <p:spPr>
              <a:xfrm rot="5400000">
                <a:off x="7827535" y="274268"/>
                <a:ext cx="108646" cy="346385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14095" extrusionOk="0">
                    <a:moveTo>
                      <a:pt x="4310" y="1"/>
                    </a:moveTo>
                    <a:cubicBezTo>
                      <a:pt x="4284" y="1"/>
                      <a:pt x="4262" y="15"/>
                      <a:pt x="4262" y="46"/>
                    </a:cubicBezTo>
                    <a:cubicBezTo>
                      <a:pt x="3392" y="2134"/>
                      <a:pt x="2784" y="4308"/>
                      <a:pt x="2131" y="6439"/>
                    </a:cubicBezTo>
                    <a:lnTo>
                      <a:pt x="0" y="13094"/>
                    </a:lnTo>
                    <a:lnTo>
                      <a:pt x="0" y="14094"/>
                    </a:lnTo>
                    <a:cubicBezTo>
                      <a:pt x="913" y="11267"/>
                      <a:pt x="1914" y="7962"/>
                      <a:pt x="2392" y="6570"/>
                    </a:cubicBezTo>
                    <a:cubicBezTo>
                      <a:pt x="3088" y="4439"/>
                      <a:pt x="3914" y="2307"/>
                      <a:pt x="4393" y="133"/>
                    </a:cubicBezTo>
                    <a:cubicBezTo>
                      <a:pt x="4421" y="49"/>
                      <a:pt x="4358" y="1"/>
                      <a:pt x="4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15"/>
              <p:cNvSpPr/>
              <p:nvPr/>
            </p:nvSpPr>
            <p:spPr>
              <a:xfrm rot="5400000">
                <a:off x="7503784" y="580202"/>
                <a:ext cx="33299" cy="61020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83" extrusionOk="0">
                    <a:moveTo>
                      <a:pt x="70" y="0"/>
                    </a:moveTo>
                    <a:cubicBezTo>
                      <a:pt x="44" y="0"/>
                      <a:pt x="1" y="31"/>
                      <a:pt x="1" y="62"/>
                    </a:cubicBezTo>
                    <a:cubicBezTo>
                      <a:pt x="44" y="497"/>
                      <a:pt x="175" y="888"/>
                      <a:pt x="436" y="1236"/>
                    </a:cubicBezTo>
                    <a:cubicBezTo>
                      <a:pt x="610" y="1627"/>
                      <a:pt x="827" y="2019"/>
                      <a:pt x="1045" y="2410"/>
                    </a:cubicBezTo>
                    <a:cubicBezTo>
                      <a:pt x="1070" y="2461"/>
                      <a:pt x="1110" y="2482"/>
                      <a:pt x="1152" y="2482"/>
                    </a:cubicBezTo>
                    <a:cubicBezTo>
                      <a:pt x="1251" y="2482"/>
                      <a:pt x="1354" y="2359"/>
                      <a:pt x="1262" y="2236"/>
                    </a:cubicBezTo>
                    <a:cubicBezTo>
                      <a:pt x="1045" y="1888"/>
                      <a:pt x="827" y="1497"/>
                      <a:pt x="653" y="1105"/>
                    </a:cubicBezTo>
                    <a:cubicBezTo>
                      <a:pt x="523" y="714"/>
                      <a:pt x="349" y="366"/>
                      <a:pt x="88" y="18"/>
                    </a:cubicBezTo>
                    <a:cubicBezTo>
                      <a:pt x="88" y="5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15"/>
              <p:cNvSpPr/>
              <p:nvPr/>
            </p:nvSpPr>
            <p:spPr>
              <a:xfrm rot="5400000">
                <a:off x="7456563" y="687189"/>
                <a:ext cx="66721" cy="27131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1104" extrusionOk="0">
                    <a:moveTo>
                      <a:pt x="2627" y="1"/>
                    </a:moveTo>
                    <a:cubicBezTo>
                      <a:pt x="1801" y="175"/>
                      <a:pt x="975" y="436"/>
                      <a:pt x="192" y="784"/>
                    </a:cubicBezTo>
                    <a:cubicBezTo>
                      <a:pt x="1" y="860"/>
                      <a:pt x="111" y="1104"/>
                      <a:pt x="288" y="1104"/>
                    </a:cubicBezTo>
                    <a:cubicBezTo>
                      <a:pt x="313" y="1104"/>
                      <a:pt x="339" y="1099"/>
                      <a:pt x="366" y="1088"/>
                    </a:cubicBezTo>
                    <a:cubicBezTo>
                      <a:pt x="1149" y="871"/>
                      <a:pt x="1931" y="566"/>
                      <a:pt x="2671" y="131"/>
                    </a:cubicBezTo>
                    <a:cubicBezTo>
                      <a:pt x="2714" y="88"/>
                      <a:pt x="2714" y="1"/>
                      <a:pt x="26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15"/>
              <p:cNvSpPr/>
              <p:nvPr/>
            </p:nvSpPr>
            <p:spPr>
              <a:xfrm rot="5400000">
                <a:off x="7358484" y="532465"/>
                <a:ext cx="72005" cy="51239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085" extrusionOk="0">
                    <a:moveTo>
                      <a:pt x="2930" y="0"/>
                    </a:moveTo>
                    <a:cubicBezTo>
                      <a:pt x="2408" y="131"/>
                      <a:pt x="1973" y="348"/>
                      <a:pt x="1581" y="696"/>
                    </a:cubicBezTo>
                    <a:cubicBezTo>
                      <a:pt x="1060" y="1044"/>
                      <a:pt x="581" y="1436"/>
                      <a:pt x="103" y="1827"/>
                    </a:cubicBezTo>
                    <a:cubicBezTo>
                      <a:pt x="0" y="1929"/>
                      <a:pt x="58" y="2085"/>
                      <a:pt x="172" y="2085"/>
                    </a:cubicBezTo>
                    <a:cubicBezTo>
                      <a:pt x="203" y="2085"/>
                      <a:pt x="239" y="2073"/>
                      <a:pt x="277" y="2044"/>
                    </a:cubicBezTo>
                    <a:cubicBezTo>
                      <a:pt x="668" y="1740"/>
                      <a:pt x="1060" y="1392"/>
                      <a:pt x="1494" y="1088"/>
                    </a:cubicBezTo>
                    <a:cubicBezTo>
                      <a:pt x="1929" y="783"/>
                      <a:pt x="2582" y="479"/>
                      <a:pt x="2930" y="44"/>
                    </a:cubicBezTo>
                    <a:lnTo>
                      <a:pt x="2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15"/>
              <p:cNvSpPr/>
              <p:nvPr/>
            </p:nvSpPr>
            <p:spPr>
              <a:xfrm rot="5400000">
                <a:off x="7343444" y="624228"/>
                <a:ext cx="29957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3462" extrusionOk="0">
                    <a:moveTo>
                      <a:pt x="69" y="0"/>
                    </a:moveTo>
                    <a:cubicBezTo>
                      <a:pt x="34" y="0"/>
                      <a:pt x="0" y="37"/>
                      <a:pt x="0" y="91"/>
                    </a:cubicBezTo>
                    <a:cubicBezTo>
                      <a:pt x="87" y="657"/>
                      <a:pt x="218" y="1222"/>
                      <a:pt x="392" y="1744"/>
                    </a:cubicBezTo>
                    <a:cubicBezTo>
                      <a:pt x="522" y="2309"/>
                      <a:pt x="696" y="2875"/>
                      <a:pt x="914" y="3397"/>
                    </a:cubicBezTo>
                    <a:cubicBezTo>
                      <a:pt x="944" y="3442"/>
                      <a:pt x="990" y="3461"/>
                      <a:pt x="1038" y="3461"/>
                    </a:cubicBezTo>
                    <a:cubicBezTo>
                      <a:pt x="1126" y="3461"/>
                      <a:pt x="1218" y="3395"/>
                      <a:pt x="1218" y="3310"/>
                    </a:cubicBezTo>
                    <a:cubicBezTo>
                      <a:pt x="1044" y="2788"/>
                      <a:pt x="827" y="2309"/>
                      <a:pt x="696" y="1787"/>
                    </a:cubicBezTo>
                    <a:cubicBezTo>
                      <a:pt x="479" y="1222"/>
                      <a:pt x="348" y="613"/>
                      <a:pt x="131" y="48"/>
                    </a:cubicBezTo>
                    <a:cubicBezTo>
                      <a:pt x="114" y="14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6" name="Google Shape;2326;p15"/>
            <p:cNvSpPr/>
            <p:nvPr/>
          </p:nvSpPr>
          <p:spPr>
            <a:xfrm>
              <a:off x="1746090" y="753609"/>
              <a:ext cx="208445" cy="204562"/>
            </a:xfrm>
            <a:custGeom>
              <a:avLst/>
              <a:gdLst/>
              <a:ahLst/>
              <a:cxnLst/>
              <a:rect l="l" t="t" r="r" b="b"/>
              <a:pathLst>
                <a:path w="8482" h="8324" extrusionOk="0">
                  <a:moveTo>
                    <a:pt x="4219" y="1305"/>
                  </a:moveTo>
                  <a:cubicBezTo>
                    <a:pt x="4350" y="1522"/>
                    <a:pt x="4437" y="1740"/>
                    <a:pt x="4567" y="2001"/>
                  </a:cubicBezTo>
                  <a:cubicBezTo>
                    <a:pt x="4741" y="2305"/>
                    <a:pt x="4915" y="2653"/>
                    <a:pt x="5089" y="3001"/>
                  </a:cubicBezTo>
                  <a:cubicBezTo>
                    <a:pt x="5132" y="3175"/>
                    <a:pt x="5306" y="3306"/>
                    <a:pt x="5480" y="3306"/>
                  </a:cubicBezTo>
                  <a:cubicBezTo>
                    <a:pt x="6002" y="3393"/>
                    <a:pt x="6568" y="3436"/>
                    <a:pt x="7090" y="3523"/>
                  </a:cubicBezTo>
                  <a:lnTo>
                    <a:pt x="7220" y="3523"/>
                  </a:lnTo>
                  <a:cubicBezTo>
                    <a:pt x="7090" y="3654"/>
                    <a:pt x="6959" y="3784"/>
                    <a:pt x="6829" y="3958"/>
                  </a:cubicBezTo>
                  <a:lnTo>
                    <a:pt x="6742" y="4045"/>
                  </a:lnTo>
                  <a:cubicBezTo>
                    <a:pt x="6481" y="4349"/>
                    <a:pt x="6220" y="4610"/>
                    <a:pt x="5959" y="4871"/>
                  </a:cubicBezTo>
                  <a:cubicBezTo>
                    <a:pt x="5828" y="4958"/>
                    <a:pt x="5741" y="5089"/>
                    <a:pt x="5785" y="5263"/>
                  </a:cubicBezTo>
                  <a:cubicBezTo>
                    <a:pt x="5828" y="5654"/>
                    <a:pt x="5959" y="6089"/>
                    <a:pt x="6046" y="6350"/>
                  </a:cubicBezTo>
                  <a:cubicBezTo>
                    <a:pt x="6089" y="6611"/>
                    <a:pt x="6176" y="6872"/>
                    <a:pt x="6220" y="7133"/>
                  </a:cubicBezTo>
                  <a:lnTo>
                    <a:pt x="5785" y="6916"/>
                  </a:lnTo>
                  <a:cubicBezTo>
                    <a:pt x="5350" y="6655"/>
                    <a:pt x="4915" y="6394"/>
                    <a:pt x="4437" y="6176"/>
                  </a:cubicBezTo>
                  <a:cubicBezTo>
                    <a:pt x="4371" y="6154"/>
                    <a:pt x="4306" y="6144"/>
                    <a:pt x="4241" y="6144"/>
                  </a:cubicBezTo>
                  <a:cubicBezTo>
                    <a:pt x="4176" y="6144"/>
                    <a:pt x="4110" y="6154"/>
                    <a:pt x="4045" y="6176"/>
                  </a:cubicBezTo>
                  <a:cubicBezTo>
                    <a:pt x="3610" y="6437"/>
                    <a:pt x="3132" y="6655"/>
                    <a:pt x="2697" y="6916"/>
                  </a:cubicBezTo>
                  <a:lnTo>
                    <a:pt x="2262" y="7133"/>
                  </a:lnTo>
                  <a:cubicBezTo>
                    <a:pt x="2305" y="6916"/>
                    <a:pt x="2392" y="6698"/>
                    <a:pt x="2479" y="6350"/>
                  </a:cubicBezTo>
                  <a:cubicBezTo>
                    <a:pt x="2566" y="6002"/>
                    <a:pt x="2653" y="5654"/>
                    <a:pt x="2697" y="5263"/>
                  </a:cubicBezTo>
                  <a:cubicBezTo>
                    <a:pt x="2740" y="5089"/>
                    <a:pt x="2653" y="4958"/>
                    <a:pt x="2566" y="4871"/>
                  </a:cubicBezTo>
                  <a:cubicBezTo>
                    <a:pt x="2262" y="4610"/>
                    <a:pt x="2001" y="4349"/>
                    <a:pt x="1740" y="4045"/>
                  </a:cubicBezTo>
                  <a:lnTo>
                    <a:pt x="1653" y="3958"/>
                  </a:lnTo>
                  <a:cubicBezTo>
                    <a:pt x="1523" y="3784"/>
                    <a:pt x="1392" y="3654"/>
                    <a:pt x="1262" y="3523"/>
                  </a:cubicBezTo>
                  <a:lnTo>
                    <a:pt x="1305" y="3523"/>
                  </a:lnTo>
                  <a:cubicBezTo>
                    <a:pt x="1870" y="3436"/>
                    <a:pt x="2392" y="3393"/>
                    <a:pt x="2958" y="3306"/>
                  </a:cubicBezTo>
                  <a:cubicBezTo>
                    <a:pt x="3132" y="3306"/>
                    <a:pt x="3262" y="3175"/>
                    <a:pt x="3306" y="3001"/>
                  </a:cubicBezTo>
                  <a:cubicBezTo>
                    <a:pt x="3523" y="2653"/>
                    <a:pt x="3697" y="2305"/>
                    <a:pt x="3871" y="2001"/>
                  </a:cubicBezTo>
                  <a:cubicBezTo>
                    <a:pt x="4002" y="1740"/>
                    <a:pt x="4089" y="1522"/>
                    <a:pt x="4219" y="1305"/>
                  </a:cubicBezTo>
                  <a:close/>
                  <a:moveTo>
                    <a:pt x="4263" y="0"/>
                  </a:moveTo>
                  <a:cubicBezTo>
                    <a:pt x="4045" y="0"/>
                    <a:pt x="3871" y="131"/>
                    <a:pt x="3784" y="305"/>
                  </a:cubicBezTo>
                  <a:cubicBezTo>
                    <a:pt x="3523" y="740"/>
                    <a:pt x="3306" y="1131"/>
                    <a:pt x="3132" y="1566"/>
                  </a:cubicBezTo>
                  <a:cubicBezTo>
                    <a:pt x="2958" y="1870"/>
                    <a:pt x="2827" y="2175"/>
                    <a:pt x="2653" y="2479"/>
                  </a:cubicBezTo>
                  <a:cubicBezTo>
                    <a:pt x="2175" y="2523"/>
                    <a:pt x="1697" y="2566"/>
                    <a:pt x="1262" y="2653"/>
                  </a:cubicBezTo>
                  <a:lnTo>
                    <a:pt x="522" y="2740"/>
                  </a:lnTo>
                  <a:cubicBezTo>
                    <a:pt x="261" y="2784"/>
                    <a:pt x="44" y="3001"/>
                    <a:pt x="44" y="3262"/>
                  </a:cubicBezTo>
                  <a:cubicBezTo>
                    <a:pt x="0" y="3436"/>
                    <a:pt x="87" y="3610"/>
                    <a:pt x="261" y="3741"/>
                  </a:cubicBezTo>
                  <a:cubicBezTo>
                    <a:pt x="348" y="3828"/>
                    <a:pt x="435" y="3915"/>
                    <a:pt x="522" y="4045"/>
                  </a:cubicBezTo>
                  <a:lnTo>
                    <a:pt x="609" y="4088"/>
                  </a:lnTo>
                  <a:cubicBezTo>
                    <a:pt x="740" y="4219"/>
                    <a:pt x="870" y="4349"/>
                    <a:pt x="1044" y="4523"/>
                  </a:cubicBezTo>
                  <a:lnTo>
                    <a:pt x="1131" y="4610"/>
                  </a:lnTo>
                  <a:cubicBezTo>
                    <a:pt x="1349" y="4871"/>
                    <a:pt x="1566" y="5132"/>
                    <a:pt x="1827" y="5350"/>
                  </a:cubicBezTo>
                  <a:cubicBezTo>
                    <a:pt x="1784" y="5611"/>
                    <a:pt x="1697" y="5872"/>
                    <a:pt x="1653" y="6133"/>
                  </a:cubicBezTo>
                  <a:cubicBezTo>
                    <a:pt x="1479" y="6655"/>
                    <a:pt x="1392" y="7220"/>
                    <a:pt x="1305" y="7742"/>
                  </a:cubicBezTo>
                  <a:cubicBezTo>
                    <a:pt x="1305" y="8003"/>
                    <a:pt x="1479" y="8220"/>
                    <a:pt x="1740" y="8307"/>
                  </a:cubicBezTo>
                  <a:cubicBezTo>
                    <a:pt x="1784" y="8318"/>
                    <a:pt x="1830" y="8324"/>
                    <a:pt x="1877" y="8324"/>
                  </a:cubicBezTo>
                  <a:cubicBezTo>
                    <a:pt x="2017" y="8324"/>
                    <a:pt x="2164" y="8275"/>
                    <a:pt x="2262" y="8177"/>
                  </a:cubicBezTo>
                  <a:lnTo>
                    <a:pt x="3175" y="7655"/>
                  </a:lnTo>
                  <a:cubicBezTo>
                    <a:pt x="3480" y="7437"/>
                    <a:pt x="3871" y="7263"/>
                    <a:pt x="4263" y="7046"/>
                  </a:cubicBezTo>
                  <a:cubicBezTo>
                    <a:pt x="4611" y="7263"/>
                    <a:pt x="5002" y="7437"/>
                    <a:pt x="5350" y="7655"/>
                  </a:cubicBezTo>
                  <a:lnTo>
                    <a:pt x="6263" y="8177"/>
                  </a:lnTo>
                  <a:cubicBezTo>
                    <a:pt x="6350" y="8264"/>
                    <a:pt x="6481" y="8307"/>
                    <a:pt x="6655" y="8307"/>
                  </a:cubicBezTo>
                  <a:lnTo>
                    <a:pt x="6785" y="8307"/>
                  </a:lnTo>
                  <a:cubicBezTo>
                    <a:pt x="7003" y="8264"/>
                    <a:pt x="7177" y="8003"/>
                    <a:pt x="7177" y="7785"/>
                  </a:cubicBezTo>
                  <a:cubicBezTo>
                    <a:pt x="7133" y="7220"/>
                    <a:pt x="7046" y="6655"/>
                    <a:pt x="6872" y="6133"/>
                  </a:cubicBezTo>
                  <a:cubicBezTo>
                    <a:pt x="6829" y="5872"/>
                    <a:pt x="6742" y="5611"/>
                    <a:pt x="6698" y="5350"/>
                  </a:cubicBezTo>
                  <a:cubicBezTo>
                    <a:pt x="6916" y="5132"/>
                    <a:pt x="7177" y="4871"/>
                    <a:pt x="7394" y="4654"/>
                  </a:cubicBezTo>
                  <a:lnTo>
                    <a:pt x="7481" y="4523"/>
                  </a:lnTo>
                  <a:cubicBezTo>
                    <a:pt x="7612" y="4393"/>
                    <a:pt x="7742" y="4219"/>
                    <a:pt x="7873" y="4088"/>
                  </a:cubicBezTo>
                  <a:lnTo>
                    <a:pt x="7960" y="4045"/>
                  </a:lnTo>
                  <a:cubicBezTo>
                    <a:pt x="8090" y="3958"/>
                    <a:pt x="8177" y="3828"/>
                    <a:pt x="8264" y="3741"/>
                  </a:cubicBezTo>
                  <a:cubicBezTo>
                    <a:pt x="8394" y="3610"/>
                    <a:pt x="8481" y="3436"/>
                    <a:pt x="8481" y="3262"/>
                  </a:cubicBezTo>
                  <a:cubicBezTo>
                    <a:pt x="8481" y="3001"/>
                    <a:pt x="8264" y="2784"/>
                    <a:pt x="8003" y="2740"/>
                  </a:cubicBezTo>
                  <a:lnTo>
                    <a:pt x="7220" y="2653"/>
                  </a:lnTo>
                  <a:cubicBezTo>
                    <a:pt x="6785" y="2566"/>
                    <a:pt x="6307" y="2523"/>
                    <a:pt x="5828" y="2479"/>
                  </a:cubicBezTo>
                  <a:cubicBezTo>
                    <a:pt x="5654" y="2175"/>
                    <a:pt x="5524" y="1870"/>
                    <a:pt x="5393" y="1566"/>
                  </a:cubicBezTo>
                  <a:cubicBezTo>
                    <a:pt x="5176" y="1131"/>
                    <a:pt x="4959" y="740"/>
                    <a:pt x="4698" y="305"/>
                  </a:cubicBezTo>
                  <a:cubicBezTo>
                    <a:pt x="4611" y="131"/>
                    <a:pt x="4437" y="0"/>
                    <a:pt x="4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27" name="Google Shape;2327;p15"/>
            <p:cNvGrpSpPr/>
            <p:nvPr/>
          </p:nvGrpSpPr>
          <p:grpSpPr>
            <a:xfrm>
              <a:off x="8016229" y="1021036"/>
              <a:ext cx="1214226" cy="1467545"/>
              <a:chOff x="8168629" y="934942"/>
              <a:chExt cx="1214226" cy="1467545"/>
            </a:xfrm>
          </p:grpSpPr>
          <p:sp>
            <p:nvSpPr>
              <p:cNvPr id="2328" name="Google Shape;2328;p15"/>
              <p:cNvSpPr/>
              <p:nvPr/>
            </p:nvSpPr>
            <p:spPr>
              <a:xfrm>
                <a:off x="8168629" y="1266287"/>
                <a:ext cx="75912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33" extrusionOk="0">
                    <a:moveTo>
                      <a:pt x="1044" y="1"/>
                    </a:moveTo>
                    <a:cubicBezTo>
                      <a:pt x="957" y="349"/>
                      <a:pt x="957" y="740"/>
                      <a:pt x="914" y="1088"/>
                    </a:cubicBezTo>
                    <a:cubicBezTo>
                      <a:pt x="609" y="1219"/>
                      <a:pt x="348" y="1393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697"/>
                      <a:pt x="305" y="1740"/>
                    </a:cubicBezTo>
                    <a:lnTo>
                      <a:pt x="522" y="1827"/>
                    </a:lnTo>
                    <a:cubicBezTo>
                      <a:pt x="696" y="1914"/>
                      <a:pt x="827" y="2001"/>
                      <a:pt x="1001" y="2045"/>
                    </a:cubicBezTo>
                    <a:cubicBezTo>
                      <a:pt x="1087" y="2392"/>
                      <a:pt x="1088" y="2782"/>
                      <a:pt x="1217" y="3129"/>
                    </a:cubicBezTo>
                    <a:lnTo>
                      <a:pt x="1217" y="3129"/>
                    </a:lnTo>
                    <a:cubicBezTo>
                      <a:pt x="1233" y="3124"/>
                      <a:pt x="1262" y="3114"/>
                      <a:pt x="1262" y="3089"/>
                    </a:cubicBezTo>
                    <a:cubicBezTo>
                      <a:pt x="1479" y="2828"/>
                      <a:pt x="1697" y="2567"/>
                      <a:pt x="1914" y="2262"/>
                    </a:cubicBezTo>
                    <a:cubicBezTo>
                      <a:pt x="2305" y="2306"/>
                      <a:pt x="2653" y="2349"/>
                      <a:pt x="3001" y="2393"/>
                    </a:cubicBezTo>
                    <a:cubicBezTo>
                      <a:pt x="3045" y="2393"/>
                      <a:pt x="3088" y="2393"/>
                      <a:pt x="3088" y="2349"/>
                    </a:cubicBezTo>
                    <a:cubicBezTo>
                      <a:pt x="2914" y="2045"/>
                      <a:pt x="2697" y="1740"/>
                      <a:pt x="2479" y="1436"/>
                    </a:cubicBezTo>
                    <a:cubicBezTo>
                      <a:pt x="2566" y="1262"/>
                      <a:pt x="2653" y="1088"/>
                      <a:pt x="2697" y="958"/>
                    </a:cubicBezTo>
                    <a:cubicBezTo>
                      <a:pt x="2697" y="871"/>
                      <a:pt x="2740" y="784"/>
                      <a:pt x="2784" y="697"/>
                    </a:cubicBezTo>
                    <a:cubicBezTo>
                      <a:pt x="2827" y="653"/>
                      <a:pt x="2871" y="566"/>
                      <a:pt x="2871" y="479"/>
                    </a:cubicBezTo>
                    <a:cubicBezTo>
                      <a:pt x="2906" y="479"/>
                      <a:pt x="2885" y="424"/>
                      <a:pt x="2853" y="424"/>
                    </a:cubicBezTo>
                    <a:cubicBezTo>
                      <a:pt x="2845" y="424"/>
                      <a:pt x="2836" y="427"/>
                      <a:pt x="2827" y="436"/>
                    </a:cubicBezTo>
                    <a:cubicBezTo>
                      <a:pt x="2523" y="523"/>
                      <a:pt x="2175" y="566"/>
                      <a:pt x="1871" y="653"/>
                    </a:cubicBezTo>
                    <a:cubicBezTo>
                      <a:pt x="1610" y="479"/>
                      <a:pt x="1349" y="175"/>
                      <a:pt x="1044" y="1"/>
                    </a:cubicBezTo>
                    <a:close/>
                    <a:moveTo>
                      <a:pt x="1217" y="3129"/>
                    </a:moveTo>
                    <a:cubicBezTo>
                      <a:pt x="1205" y="3132"/>
                      <a:pt x="1200" y="3132"/>
                      <a:pt x="1218" y="3132"/>
                    </a:cubicBezTo>
                    <a:cubicBezTo>
                      <a:pt x="1218" y="3131"/>
                      <a:pt x="1217" y="3130"/>
                      <a:pt x="1217" y="31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15"/>
              <p:cNvSpPr/>
              <p:nvPr/>
            </p:nvSpPr>
            <p:spPr>
              <a:xfrm>
                <a:off x="8398430" y="1238493"/>
                <a:ext cx="76969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6" extrusionOk="0">
                    <a:moveTo>
                      <a:pt x="1001" y="1"/>
                    </a:moveTo>
                    <a:cubicBezTo>
                      <a:pt x="1001" y="1"/>
                      <a:pt x="1001" y="44"/>
                      <a:pt x="1001" y="44"/>
                    </a:cubicBezTo>
                    <a:cubicBezTo>
                      <a:pt x="957" y="392"/>
                      <a:pt x="957" y="740"/>
                      <a:pt x="914" y="1088"/>
                    </a:cubicBezTo>
                    <a:cubicBezTo>
                      <a:pt x="609" y="1262"/>
                      <a:pt x="348" y="1436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741"/>
                      <a:pt x="261" y="1741"/>
                    </a:cubicBezTo>
                    <a:cubicBezTo>
                      <a:pt x="348" y="1784"/>
                      <a:pt x="435" y="1828"/>
                      <a:pt x="522" y="1871"/>
                    </a:cubicBezTo>
                    <a:cubicBezTo>
                      <a:pt x="653" y="1958"/>
                      <a:pt x="827" y="2002"/>
                      <a:pt x="1001" y="2089"/>
                    </a:cubicBezTo>
                    <a:cubicBezTo>
                      <a:pt x="1088" y="2437"/>
                      <a:pt x="1088" y="2785"/>
                      <a:pt x="1218" y="3132"/>
                    </a:cubicBezTo>
                    <a:cubicBezTo>
                      <a:pt x="1218" y="3154"/>
                      <a:pt x="1240" y="3165"/>
                      <a:pt x="1262" y="3165"/>
                    </a:cubicBezTo>
                    <a:cubicBezTo>
                      <a:pt x="1283" y="3165"/>
                      <a:pt x="1305" y="3154"/>
                      <a:pt x="1305" y="3132"/>
                    </a:cubicBezTo>
                    <a:cubicBezTo>
                      <a:pt x="1523" y="2871"/>
                      <a:pt x="1740" y="2611"/>
                      <a:pt x="1958" y="2306"/>
                    </a:cubicBezTo>
                    <a:cubicBezTo>
                      <a:pt x="2305" y="2306"/>
                      <a:pt x="2697" y="2393"/>
                      <a:pt x="3045" y="2437"/>
                    </a:cubicBezTo>
                    <a:cubicBezTo>
                      <a:pt x="3058" y="2449"/>
                      <a:pt x="3070" y="2455"/>
                      <a:pt x="3082" y="2455"/>
                    </a:cubicBezTo>
                    <a:cubicBezTo>
                      <a:pt x="3110" y="2455"/>
                      <a:pt x="3132" y="2424"/>
                      <a:pt x="3132" y="2393"/>
                    </a:cubicBezTo>
                    <a:cubicBezTo>
                      <a:pt x="2914" y="2089"/>
                      <a:pt x="2740" y="1784"/>
                      <a:pt x="2523" y="1480"/>
                    </a:cubicBezTo>
                    <a:cubicBezTo>
                      <a:pt x="2610" y="1306"/>
                      <a:pt x="2653" y="1132"/>
                      <a:pt x="2740" y="958"/>
                    </a:cubicBezTo>
                    <a:cubicBezTo>
                      <a:pt x="2740" y="871"/>
                      <a:pt x="2740" y="784"/>
                      <a:pt x="2784" y="740"/>
                    </a:cubicBezTo>
                    <a:cubicBezTo>
                      <a:pt x="2827" y="653"/>
                      <a:pt x="2827" y="566"/>
                      <a:pt x="2871" y="523"/>
                    </a:cubicBezTo>
                    <a:cubicBezTo>
                      <a:pt x="2871" y="479"/>
                      <a:pt x="2871" y="436"/>
                      <a:pt x="2827" y="436"/>
                    </a:cubicBezTo>
                    <a:cubicBezTo>
                      <a:pt x="2523" y="523"/>
                      <a:pt x="2175" y="566"/>
                      <a:pt x="1871" y="697"/>
                    </a:cubicBezTo>
                    <a:cubicBezTo>
                      <a:pt x="1566" y="479"/>
                      <a:pt x="1305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15"/>
              <p:cNvSpPr/>
              <p:nvPr/>
            </p:nvSpPr>
            <p:spPr>
              <a:xfrm>
                <a:off x="8984151" y="934942"/>
                <a:ext cx="76674" cy="76404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109" extrusionOk="0">
                    <a:moveTo>
                      <a:pt x="1044" y="1"/>
                    </a:moveTo>
                    <a:cubicBezTo>
                      <a:pt x="1001" y="349"/>
                      <a:pt x="1001" y="740"/>
                      <a:pt x="957" y="1088"/>
                    </a:cubicBezTo>
                    <a:cubicBezTo>
                      <a:pt x="653" y="1262"/>
                      <a:pt x="349" y="1436"/>
                      <a:pt x="88" y="1567"/>
                    </a:cubicBezTo>
                    <a:cubicBezTo>
                      <a:pt x="1" y="1567"/>
                      <a:pt x="1" y="1610"/>
                      <a:pt x="44" y="1610"/>
                    </a:cubicBezTo>
                    <a:cubicBezTo>
                      <a:pt x="131" y="1654"/>
                      <a:pt x="175" y="1654"/>
                      <a:pt x="262" y="1697"/>
                    </a:cubicBezTo>
                    <a:cubicBezTo>
                      <a:pt x="349" y="1697"/>
                      <a:pt x="392" y="1741"/>
                      <a:pt x="479" y="1784"/>
                    </a:cubicBezTo>
                    <a:cubicBezTo>
                      <a:pt x="653" y="1871"/>
                      <a:pt x="827" y="1958"/>
                      <a:pt x="1001" y="2002"/>
                    </a:cubicBezTo>
                    <a:cubicBezTo>
                      <a:pt x="1088" y="2350"/>
                      <a:pt x="1088" y="2741"/>
                      <a:pt x="1175" y="3089"/>
                    </a:cubicBezTo>
                    <a:cubicBezTo>
                      <a:pt x="1175" y="3103"/>
                      <a:pt x="1185" y="3108"/>
                      <a:pt x="1197" y="3108"/>
                    </a:cubicBezTo>
                    <a:cubicBezTo>
                      <a:pt x="1223" y="3108"/>
                      <a:pt x="1262" y="3089"/>
                      <a:pt x="1262" y="3089"/>
                    </a:cubicBezTo>
                    <a:cubicBezTo>
                      <a:pt x="1479" y="2828"/>
                      <a:pt x="1697" y="2567"/>
                      <a:pt x="1958" y="2263"/>
                    </a:cubicBezTo>
                    <a:cubicBezTo>
                      <a:pt x="2306" y="2306"/>
                      <a:pt x="2654" y="2350"/>
                      <a:pt x="3045" y="2393"/>
                    </a:cubicBezTo>
                    <a:cubicBezTo>
                      <a:pt x="3045" y="2406"/>
                      <a:pt x="3053" y="2411"/>
                      <a:pt x="3062" y="2411"/>
                    </a:cubicBezTo>
                    <a:cubicBezTo>
                      <a:pt x="3085" y="2411"/>
                      <a:pt x="3119" y="2380"/>
                      <a:pt x="3089" y="2350"/>
                    </a:cubicBezTo>
                    <a:cubicBezTo>
                      <a:pt x="2958" y="2002"/>
                      <a:pt x="2697" y="1741"/>
                      <a:pt x="2480" y="1436"/>
                    </a:cubicBezTo>
                    <a:cubicBezTo>
                      <a:pt x="2567" y="1262"/>
                      <a:pt x="2654" y="1132"/>
                      <a:pt x="2697" y="958"/>
                    </a:cubicBezTo>
                    <a:cubicBezTo>
                      <a:pt x="2741" y="871"/>
                      <a:pt x="2741" y="784"/>
                      <a:pt x="2784" y="697"/>
                    </a:cubicBezTo>
                    <a:cubicBezTo>
                      <a:pt x="2828" y="653"/>
                      <a:pt x="2871" y="566"/>
                      <a:pt x="2871" y="479"/>
                    </a:cubicBezTo>
                    <a:cubicBezTo>
                      <a:pt x="2915" y="479"/>
                      <a:pt x="2871" y="436"/>
                      <a:pt x="2828" y="436"/>
                    </a:cubicBezTo>
                    <a:cubicBezTo>
                      <a:pt x="2523" y="479"/>
                      <a:pt x="2219" y="566"/>
                      <a:pt x="1871" y="653"/>
                    </a:cubicBezTo>
                    <a:cubicBezTo>
                      <a:pt x="1610" y="436"/>
                      <a:pt x="1349" y="175"/>
                      <a:pt x="1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15"/>
              <p:cNvSpPr/>
              <p:nvPr/>
            </p:nvSpPr>
            <p:spPr>
              <a:xfrm>
                <a:off x="8801386" y="1076027"/>
                <a:ext cx="74831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6" extrusionOk="0">
                    <a:moveTo>
                      <a:pt x="1001" y="1"/>
                    </a:moveTo>
                    <a:cubicBezTo>
                      <a:pt x="1001" y="44"/>
                      <a:pt x="1001" y="44"/>
                      <a:pt x="1001" y="44"/>
                    </a:cubicBezTo>
                    <a:cubicBezTo>
                      <a:pt x="914" y="392"/>
                      <a:pt x="957" y="740"/>
                      <a:pt x="870" y="1088"/>
                    </a:cubicBezTo>
                    <a:cubicBezTo>
                      <a:pt x="609" y="1262"/>
                      <a:pt x="305" y="1436"/>
                      <a:pt x="44" y="1610"/>
                    </a:cubicBezTo>
                    <a:cubicBezTo>
                      <a:pt x="0" y="1610"/>
                      <a:pt x="0" y="1610"/>
                      <a:pt x="0" y="1654"/>
                    </a:cubicBezTo>
                    <a:cubicBezTo>
                      <a:pt x="87" y="1654"/>
                      <a:pt x="131" y="1697"/>
                      <a:pt x="218" y="1741"/>
                    </a:cubicBezTo>
                    <a:cubicBezTo>
                      <a:pt x="305" y="1741"/>
                      <a:pt x="392" y="1784"/>
                      <a:pt x="435" y="1828"/>
                    </a:cubicBezTo>
                    <a:cubicBezTo>
                      <a:pt x="609" y="1915"/>
                      <a:pt x="783" y="2002"/>
                      <a:pt x="957" y="2045"/>
                    </a:cubicBezTo>
                    <a:cubicBezTo>
                      <a:pt x="1044" y="2393"/>
                      <a:pt x="1044" y="2741"/>
                      <a:pt x="1131" y="3132"/>
                    </a:cubicBezTo>
                    <a:cubicBezTo>
                      <a:pt x="1153" y="3154"/>
                      <a:pt x="1175" y="3165"/>
                      <a:pt x="1191" y="3165"/>
                    </a:cubicBezTo>
                    <a:cubicBezTo>
                      <a:pt x="1207" y="3165"/>
                      <a:pt x="1218" y="3154"/>
                      <a:pt x="1218" y="3132"/>
                    </a:cubicBezTo>
                    <a:cubicBezTo>
                      <a:pt x="1479" y="2872"/>
                      <a:pt x="1697" y="2567"/>
                      <a:pt x="1914" y="2306"/>
                    </a:cubicBezTo>
                    <a:cubicBezTo>
                      <a:pt x="2262" y="2350"/>
                      <a:pt x="2610" y="2393"/>
                      <a:pt x="2958" y="2437"/>
                    </a:cubicBezTo>
                    <a:cubicBezTo>
                      <a:pt x="3001" y="2437"/>
                      <a:pt x="3045" y="2437"/>
                      <a:pt x="3045" y="2350"/>
                    </a:cubicBezTo>
                    <a:cubicBezTo>
                      <a:pt x="2871" y="2045"/>
                      <a:pt x="2653" y="1784"/>
                      <a:pt x="2436" y="1480"/>
                    </a:cubicBezTo>
                    <a:cubicBezTo>
                      <a:pt x="2523" y="1306"/>
                      <a:pt x="2610" y="1132"/>
                      <a:pt x="2653" y="958"/>
                    </a:cubicBezTo>
                    <a:cubicBezTo>
                      <a:pt x="2653" y="871"/>
                      <a:pt x="2697" y="827"/>
                      <a:pt x="2740" y="740"/>
                    </a:cubicBezTo>
                    <a:cubicBezTo>
                      <a:pt x="2784" y="653"/>
                      <a:pt x="2784" y="610"/>
                      <a:pt x="2827" y="523"/>
                    </a:cubicBezTo>
                    <a:cubicBezTo>
                      <a:pt x="2871" y="523"/>
                      <a:pt x="2827" y="436"/>
                      <a:pt x="2784" y="436"/>
                    </a:cubicBezTo>
                    <a:cubicBezTo>
                      <a:pt x="2479" y="523"/>
                      <a:pt x="2131" y="610"/>
                      <a:pt x="1827" y="697"/>
                    </a:cubicBezTo>
                    <a:cubicBezTo>
                      <a:pt x="1566" y="479"/>
                      <a:pt x="1262" y="218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15"/>
              <p:cNvSpPr/>
              <p:nvPr/>
            </p:nvSpPr>
            <p:spPr>
              <a:xfrm>
                <a:off x="9306943" y="1713331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1892" y="1"/>
                    </a:moveTo>
                    <a:cubicBezTo>
                      <a:pt x="1882" y="1"/>
                      <a:pt x="1871" y="12"/>
                      <a:pt x="1871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827" y="860"/>
                      <a:pt x="479" y="773"/>
                      <a:pt x="88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6"/>
                      <a:pt x="1" y="816"/>
                    </a:cubicBezTo>
                    <a:cubicBezTo>
                      <a:pt x="218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435" y="2208"/>
                    </a:cubicBezTo>
                    <a:cubicBezTo>
                      <a:pt x="392" y="2295"/>
                      <a:pt x="348" y="2339"/>
                      <a:pt x="305" y="2426"/>
                    </a:cubicBezTo>
                    <a:cubicBezTo>
                      <a:pt x="261" y="2513"/>
                      <a:pt x="261" y="2556"/>
                      <a:pt x="218" y="2643"/>
                    </a:cubicBezTo>
                    <a:cubicBezTo>
                      <a:pt x="218" y="2686"/>
                      <a:pt x="218" y="2730"/>
                      <a:pt x="261" y="2730"/>
                    </a:cubicBezTo>
                    <a:cubicBezTo>
                      <a:pt x="609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3165"/>
                      <a:pt x="2088" y="3165"/>
                      <a:pt x="2088" y="3121"/>
                    </a:cubicBezTo>
                    <a:cubicBezTo>
                      <a:pt x="2132" y="2773"/>
                      <a:pt x="2132" y="2426"/>
                      <a:pt x="2175" y="2078"/>
                    </a:cubicBezTo>
                    <a:cubicBezTo>
                      <a:pt x="2480" y="1904"/>
                      <a:pt x="2741" y="1730"/>
                      <a:pt x="3045" y="1556"/>
                    </a:cubicBezTo>
                    <a:lnTo>
                      <a:pt x="3089" y="1556"/>
                    </a:lnTo>
                    <a:cubicBezTo>
                      <a:pt x="3002" y="1512"/>
                      <a:pt x="2958" y="1469"/>
                      <a:pt x="2871" y="1469"/>
                    </a:cubicBezTo>
                    <a:lnTo>
                      <a:pt x="2610" y="1338"/>
                    </a:lnTo>
                    <a:cubicBezTo>
                      <a:pt x="2480" y="1251"/>
                      <a:pt x="2306" y="1164"/>
                      <a:pt x="2132" y="1121"/>
                    </a:cubicBezTo>
                    <a:cubicBezTo>
                      <a:pt x="2045" y="773"/>
                      <a:pt x="2045" y="425"/>
                      <a:pt x="1914" y="33"/>
                    </a:cubicBezTo>
                    <a:cubicBezTo>
                      <a:pt x="1914" y="12"/>
                      <a:pt x="1903" y="1"/>
                      <a:pt x="18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15"/>
              <p:cNvSpPr/>
              <p:nvPr/>
            </p:nvSpPr>
            <p:spPr>
              <a:xfrm>
                <a:off x="9077143" y="1741125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1887" y="1"/>
                    </a:moveTo>
                    <a:cubicBezTo>
                      <a:pt x="1871" y="1"/>
                      <a:pt x="1849" y="11"/>
                      <a:pt x="1827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783" y="860"/>
                      <a:pt x="435" y="773"/>
                      <a:pt x="87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5"/>
                      <a:pt x="1" y="816"/>
                    </a:cubicBezTo>
                    <a:cubicBezTo>
                      <a:pt x="174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392" y="2208"/>
                    </a:cubicBezTo>
                    <a:cubicBezTo>
                      <a:pt x="392" y="2295"/>
                      <a:pt x="348" y="2382"/>
                      <a:pt x="305" y="2425"/>
                    </a:cubicBezTo>
                    <a:cubicBezTo>
                      <a:pt x="261" y="2512"/>
                      <a:pt x="261" y="2556"/>
                      <a:pt x="218" y="2643"/>
                    </a:cubicBezTo>
                    <a:cubicBezTo>
                      <a:pt x="174" y="2686"/>
                      <a:pt x="218" y="2730"/>
                      <a:pt x="261" y="2730"/>
                    </a:cubicBezTo>
                    <a:cubicBezTo>
                      <a:pt x="566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2817"/>
                      <a:pt x="2132" y="2469"/>
                      <a:pt x="2175" y="2121"/>
                    </a:cubicBezTo>
                    <a:cubicBezTo>
                      <a:pt x="2480" y="1947"/>
                      <a:pt x="2784" y="1773"/>
                      <a:pt x="3045" y="1599"/>
                    </a:cubicBezTo>
                    <a:cubicBezTo>
                      <a:pt x="3132" y="1555"/>
                      <a:pt x="3089" y="1512"/>
                      <a:pt x="3045" y="1512"/>
                    </a:cubicBezTo>
                    <a:cubicBezTo>
                      <a:pt x="3002" y="1468"/>
                      <a:pt x="2915" y="1425"/>
                      <a:pt x="2871" y="1425"/>
                    </a:cubicBezTo>
                    <a:cubicBezTo>
                      <a:pt x="2784" y="1382"/>
                      <a:pt x="2697" y="1382"/>
                      <a:pt x="2610" y="1338"/>
                    </a:cubicBezTo>
                    <a:cubicBezTo>
                      <a:pt x="2436" y="1251"/>
                      <a:pt x="2306" y="1164"/>
                      <a:pt x="2132" y="1121"/>
                    </a:cubicBezTo>
                    <a:cubicBezTo>
                      <a:pt x="2045" y="773"/>
                      <a:pt x="2045" y="381"/>
                      <a:pt x="1914" y="33"/>
                    </a:cubicBezTo>
                    <a:cubicBezTo>
                      <a:pt x="1914" y="11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15"/>
              <p:cNvSpPr/>
              <p:nvPr/>
            </p:nvSpPr>
            <p:spPr>
              <a:xfrm>
                <a:off x="8975599" y="1492082"/>
                <a:ext cx="74855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22" extrusionOk="0">
                    <a:moveTo>
                      <a:pt x="1887" y="1"/>
                    </a:moveTo>
                    <a:cubicBezTo>
                      <a:pt x="1871" y="1"/>
                      <a:pt x="1849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827" y="816"/>
                      <a:pt x="436" y="773"/>
                      <a:pt x="88" y="729"/>
                    </a:cubicBezTo>
                    <a:cubicBezTo>
                      <a:pt x="44" y="729"/>
                      <a:pt x="1" y="729"/>
                      <a:pt x="1" y="773"/>
                    </a:cubicBezTo>
                    <a:cubicBezTo>
                      <a:pt x="175" y="1121"/>
                      <a:pt x="392" y="1382"/>
                      <a:pt x="610" y="1686"/>
                    </a:cubicBezTo>
                    <a:cubicBezTo>
                      <a:pt x="523" y="1860"/>
                      <a:pt x="436" y="1991"/>
                      <a:pt x="392" y="2164"/>
                    </a:cubicBezTo>
                    <a:cubicBezTo>
                      <a:pt x="392" y="2251"/>
                      <a:pt x="349" y="2338"/>
                      <a:pt x="305" y="2425"/>
                    </a:cubicBezTo>
                    <a:cubicBezTo>
                      <a:pt x="262" y="2469"/>
                      <a:pt x="262" y="2556"/>
                      <a:pt x="218" y="2643"/>
                    </a:cubicBezTo>
                    <a:cubicBezTo>
                      <a:pt x="183" y="2643"/>
                      <a:pt x="204" y="2699"/>
                      <a:pt x="236" y="2699"/>
                    </a:cubicBezTo>
                    <a:cubicBezTo>
                      <a:pt x="244" y="2699"/>
                      <a:pt x="253" y="2695"/>
                      <a:pt x="262" y="2686"/>
                    </a:cubicBezTo>
                    <a:cubicBezTo>
                      <a:pt x="566" y="2599"/>
                      <a:pt x="914" y="2556"/>
                      <a:pt x="1218" y="2469"/>
                    </a:cubicBezTo>
                    <a:cubicBezTo>
                      <a:pt x="1479" y="2686"/>
                      <a:pt x="1784" y="2947"/>
                      <a:pt x="2045" y="3121"/>
                    </a:cubicBezTo>
                    <a:cubicBezTo>
                      <a:pt x="2132" y="2773"/>
                      <a:pt x="2132" y="2425"/>
                      <a:pt x="2175" y="2077"/>
                    </a:cubicBezTo>
                    <a:lnTo>
                      <a:pt x="2175" y="2034"/>
                    </a:lnTo>
                    <a:cubicBezTo>
                      <a:pt x="2480" y="1904"/>
                      <a:pt x="2741" y="1730"/>
                      <a:pt x="3045" y="1556"/>
                    </a:cubicBezTo>
                    <a:cubicBezTo>
                      <a:pt x="3045" y="1556"/>
                      <a:pt x="3045" y="1512"/>
                      <a:pt x="3045" y="1512"/>
                    </a:cubicBezTo>
                    <a:cubicBezTo>
                      <a:pt x="3002" y="1469"/>
                      <a:pt x="2915" y="1425"/>
                      <a:pt x="2871" y="1425"/>
                    </a:cubicBezTo>
                    <a:lnTo>
                      <a:pt x="2610" y="1295"/>
                    </a:lnTo>
                    <a:cubicBezTo>
                      <a:pt x="2436" y="1208"/>
                      <a:pt x="2306" y="1164"/>
                      <a:pt x="2132" y="1077"/>
                    </a:cubicBezTo>
                    <a:cubicBezTo>
                      <a:pt x="2045" y="729"/>
                      <a:pt x="2045" y="381"/>
                      <a:pt x="1914" y="33"/>
                    </a:cubicBezTo>
                    <a:cubicBezTo>
                      <a:pt x="1914" y="12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15"/>
              <p:cNvSpPr/>
              <p:nvPr/>
            </p:nvSpPr>
            <p:spPr>
              <a:xfrm>
                <a:off x="8491422" y="2046814"/>
                <a:ext cx="76969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783" y="816"/>
                      <a:pt x="435" y="773"/>
                      <a:pt x="87" y="729"/>
                    </a:cubicBezTo>
                    <a:cubicBezTo>
                      <a:pt x="75" y="716"/>
                      <a:pt x="62" y="711"/>
                      <a:pt x="50" y="711"/>
                    </a:cubicBezTo>
                    <a:cubicBezTo>
                      <a:pt x="22" y="711"/>
                      <a:pt x="0" y="742"/>
                      <a:pt x="0" y="773"/>
                    </a:cubicBezTo>
                    <a:cubicBezTo>
                      <a:pt x="174" y="1077"/>
                      <a:pt x="435" y="1382"/>
                      <a:pt x="609" y="1686"/>
                    </a:cubicBezTo>
                    <a:cubicBezTo>
                      <a:pt x="522" y="1816"/>
                      <a:pt x="435" y="1990"/>
                      <a:pt x="392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261" y="2469"/>
                      <a:pt x="218" y="2556"/>
                      <a:pt x="218" y="2599"/>
                    </a:cubicBezTo>
                    <a:cubicBezTo>
                      <a:pt x="174" y="2643"/>
                      <a:pt x="218" y="2686"/>
                      <a:pt x="261" y="2686"/>
                    </a:cubicBezTo>
                    <a:cubicBezTo>
                      <a:pt x="566" y="2599"/>
                      <a:pt x="914" y="2556"/>
                      <a:pt x="1218" y="2425"/>
                    </a:cubicBezTo>
                    <a:cubicBezTo>
                      <a:pt x="1523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175" y="2077"/>
                      <a:pt x="2175" y="2034"/>
                      <a:pt x="2175" y="2034"/>
                    </a:cubicBezTo>
                    <a:cubicBezTo>
                      <a:pt x="2479" y="1903"/>
                      <a:pt x="2740" y="1730"/>
                      <a:pt x="3045" y="1556"/>
                    </a:cubicBezTo>
                    <a:cubicBezTo>
                      <a:pt x="3132" y="1556"/>
                      <a:pt x="3088" y="1469"/>
                      <a:pt x="3045" y="1469"/>
                    </a:cubicBezTo>
                    <a:cubicBezTo>
                      <a:pt x="3001" y="1425"/>
                      <a:pt x="2914" y="1425"/>
                      <a:pt x="2871" y="1382"/>
                    </a:cubicBezTo>
                    <a:lnTo>
                      <a:pt x="2610" y="1295"/>
                    </a:lnTo>
                    <a:cubicBezTo>
                      <a:pt x="2436" y="1208"/>
                      <a:pt x="2305" y="1121"/>
                      <a:pt x="2131" y="1077"/>
                    </a:cubicBezTo>
                    <a:cubicBezTo>
                      <a:pt x="2044" y="729"/>
                      <a:pt x="2044" y="381"/>
                      <a:pt x="1914" y="33"/>
                    </a:cubicBezTo>
                    <a:cubicBezTo>
                      <a:pt x="1914" y="12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15"/>
              <p:cNvSpPr/>
              <p:nvPr/>
            </p:nvSpPr>
            <p:spPr>
              <a:xfrm>
                <a:off x="8675268" y="1905729"/>
                <a:ext cx="76969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1"/>
                      <a:pt x="1827" y="33"/>
                    </a:cubicBezTo>
                    <a:cubicBezTo>
                      <a:pt x="1609" y="294"/>
                      <a:pt x="1392" y="555"/>
                      <a:pt x="1131" y="860"/>
                    </a:cubicBezTo>
                    <a:cubicBezTo>
                      <a:pt x="783" y="860"/>
                      <a:pt x="435" y="773"/>
                      <a:pt x="87" y="729"/>
                    </a:cubicBezTo>
                    <a:cubicBezTo>
                      <a:pt x="44" y="729"/>
                      <a:pt x="0" y="729"/>
                      <a:pt x="44" y="773"/>
                    </a:cubicBezTo>
                    <a:cubicBezTo>
                      <a:pt x="174" y="1077"/>
                      <a:pt x="435" y="1338"/>
                      <a:pt x="609" y="1686"/>
                    </a:cubicBezTo>
                    <a:cubicBezTo>
                      <a:pt x="522" y="1816"/>
                      <a:pt x="479" y="1990"/>
                      <a:pt x="435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305" y="2469"/>
                      <a:pt x="261" y="2556"/>
                      <a:pt x="261" y="2599"/>
                    </a:cubicBezTo>
                    <a:cubicBezTo>
                      <a:pt x="218" y="2643"/>
                      <a:pt x="218" y="2686"/>
                      <a:pt x="261" y="2686"/>
                    </a:cubicBezTo>
                    <a:cubicBezTo>
                      <a:pt x="609" y="2599"/>
                      <a:pt x="913" y="2512"/>
                      <a:pt x="1261" y="2425"/>
                    </a:cubicBezTo>
                    <a:cubicBezTo>
                      <a:pt x="1522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479" y="1903"/>
                      <a:pt x="2740" y="1729"/>
                      <a:pt x="3045" y="1599"/>
                    </a:cubicBezTo>
                    <a:cubicBezTo>
                      <a:pt x="3132" y="1555"/>
                      <a:pt x="3088" y="1468"/>
                      <a:pt x="3045" y="1468"/>
                    </a:cubicBezTo>
                    <a:cubicBezTo>
                      <a:pt x="3001" y="1425"/>
                      <a:pt x="2914" y="1425"/>
                      <a:pt x="2827" y="1381"/>
                    </a:cubicBezTo>
                    <a:lnTo>
                      <a:pt x="2610" y="1294"/>
                    </a:lnTo>
                    <a:cubicBezTo>
                      <a:pt x="2436" y="1207"/>
                      <a:pt x="2305" y="1120"/>
                      <a:pt x="2131" y="1077"/>
                    </a:cubicBezTo>
                    <a:cubicBezTo>
                      <a:pt x="2044" y="729"/>
                      <a:pt x="2044" y="338"/>
                      <a:pt x="1914" y="33"/>
                    </a:cubicBezTo>
                    <a:cubicBezTo>
                      <a:pt x="1914" y="11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15"/>
              <p:cNvSpPr/>
              <p:nvPr/>
            </p:nvSpPr>
            <p:spPr>
              <a:xfrm>
                <a:off x="8257345" y="1294081"/>
                <a:ext cx="141110" cy="11796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480" extrusionOk="0">
                    <a:moveTo>
                      <a:pt x="2806" y="1"/>
                    </a:moveTo>
                    <a:cubicBezTo>
                      <a:pt x="1925" y="1"/>
                      <a:pt x="1044" y="22"/>
                      <a:pt x="174" y="88"/>
                    </a:cubicBezTo>
                    <a:cubicBezTo>
                      <a:pt x="0" y="88"/>
                      <a:pt x="0" y="349"/>
                      <a:pt x="174" y="349"/>
                    </a:cubicBezTo>
                    <a:cubicBezTo>
                      <a:pt x="1914" y="436"/>
                      <a:pt x="3697" y="436"/>
                      <a:pt x="5437" y="479"/>
                    </a:cubicBezTo>
                    <a:cubicBezTo>
                      <a:pt x="5741" y="479"/>
                      <a:pt x="5698" y="44"/>
                      <a:pt x="5437" y="44"/>
                    </a:cubicBezTo>
                    <a:cubicBezTo>
                      <a:pt x="4567" y="22"/>
                      <a:pt x="3686" y="1"/>
                      <a:pt x="2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15"/>
              <p:cNvSpPr/>
              <p:nvPr/>
            </p:nvSpPr>
            <p:spPr>
              <a:xfrm>
                <a:off x="8452938" y="1331681"/>
                <a:ext cx="242285" cy="559794"/>
              </a:xfrm>
              <a:custGeom>
                <a:avLst/>
                <a:gdLst/>
                <a:ahLst/>
                <a:cxnLst/>
                <a:rect l="l" t="t" r="r" b="b"/>
                <a:pathLst>
                  <a:path w="9859" h="22779" extrusionOk="0">
                    <a:moveTo>
                      <a:pt x="154" y="0"/>
                    </a:moveTo>
                    <a:cubicBezTo>
                      <a:pt x="87" y="0"/>
                      <a:pt x="1" y="62"/>
                      <a:pt x="1" y="123"/>
                    </a:cubicBezTo>
                    <a:cubicBezTo>
                      <a:pt x="522" y="1950"/>
                      <a:pt x="1218" y="3690"/>
                      <a:pt x="2088" y="5386"/>
                    </a:cubicBezTo>
                    <a:cubicBezTo>
                      <a:pt x="3002" y="7256"/>
                      <a:pt x="3871" y="9170"/>
                      <a:pt x="4741" y="11084"/>
                    </a:cubicBezTo>
                    <a:cubicBezTo>
                      <a:pt x="5568" y="12954"/>
                      <a:pt x="6394" y="14868"/>
                      <a:pt x="7177" y="16825"/>
                    </a:cubicBezTo>
                    <a:cubicBezTo>
                      <a:pt x="7916" y="18738"/>
                      <a:pt x="8612" y="20783"/>
                      <a:pt x="9482" y="22696"/>
                    </a:cubicBezTo>
                    <a:cubicBezTo>
                      <a:pt x="9511" y="22754"/>
                      <a:pt x="9564" y="22778"/>
                      <a:pt x="9621" y="22778"/>
                    </a:cubicBezTo>
                    <a:cubicBezTo>
                      <a:pt x="9733" y="22778"/>
                      <a:pt x="9859" y="22682"/>
                      <a:pt x="9830" y="22566"/>
                    </a:cubicBezTo>
                    <a:cubicBezTo>
                      <a:pt x="9134" y="20565"/>
                      <a:pt x="8395" y="18608"/>
                      <a:pt x="7525" y="16694"/>
                    </a:cubicBezTo>
                    <a:cubicBezTo>
                      <a:pt x="6742" y="14868"/>
                      <a:pt x="6003" y="13084"/>
                      <a:pt x="5176" y="11258"/>
                    </a:cubicBezTo>
                    <a:cubicBezTo>
                      <a:pt x="3523" y="7517"/>
                      <a:pt x="1566" y="3907"/>
                      <a:pt x="218" y="36"/>
                    </a:cubicBezTo>
                    <a:cubicBezTo>
                      <a:pt x="205" y="11"/>
                      <a:pt x="181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15"/>
              <p:cNvSpPr/>
              <p:nvPr/>
            </p:nvSpPr>
            <p:spPr>
              <a:xfrm>
                <a:off x="8567310" y="1984565"/>
                <a:ext cx="102625" cy="79107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3219" extrusionOk="0">
                    <a:moveTo>
                      <a:pt x="4002" y="0"/>
                    </a:moveTo>
                    <a:cubicBezTo>
                      <a:pt x="3306" y="479"/>
                      <a:pt x="2653" y="957"/>
                      <a:pt x="2001" y="1522"/>
                    </a:cubicBezTo>
                    <a:cubicBezTo>
                      <a:pt x="1305" y="1957"/>
                      <a:pt x="653" y="2479"/>
                      <a:pt x="87" y="3132"/>
                    </a:cubicBezTo>
                    <a:cubicBezTo>
                      <a:pt x="0" y="3175"/>
                      <a:pt x="87" y="3219"/>
                      <a:pt x="174" y="3219"/>
                    </a:cubicBezTo>
                    <a:cubicBezTo>
                      <a:pt x="870" y="2871"/>
                      <a:pt x="1566" y="2436"/>
                      <a:pt x="2131" y="1870"/>
                    </a:cubicBezTo>
                    <a:cubicBezTo>
                      <a:pt x="2827" y="1348"/>
                      <a:pt x="3523" y="783"/>
                      <a:pt x="4132" y="131"/>
                    </a:cubicBezTo>
                    <a:cubicBezTo>
                      <a:pt x="4176" y="87"/>
                      <a:pt x="4089" y="0"/>
                      <a:pt x="4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15"/>
              <p:cNvSpPr/>
              <p:nvPr/>
            </p:nvSpPr>
            <p:spPr>
              <a:xfrm>
                <a:off x="8495968" y="1137686"/>
                <a:ext cx="301634" cy="130911"/>
              </a:xfrm>
              <a:custGeom>
                <a:avLst/>
                <a:gdLst/>
                <a:ahLst/>
                <a:cxnLst/>
                <a:rect l="l" t="t" r="r" b="b"/>
                <a:pathLst>
                  <a:path w="12274" h="5327" extrusionOk="0">
                    <a:moveTo>
                      <a:pt x="12018" y="1"/>
                    </a:moveTo>
                    <a:cubicBezTo>
                      <a:pt x="11996" y="1"/>
                      <a:pt x="11974" y="5"/>
                      <a:pt x="11950" y="15"/>
                    </a:cubicBezTo>
                    <a:cubicBezTo>
                      <a:pt x="9906" y="797"/>
                      <a:pt x="7861" y="1624"/>
                      <a:pt x="5861" y="2494"/>
                    </a:cubicBezTo>
                    <a:cubicBezTo>
                      <a:pt x="3904" y="3233"/>
                      <a:pt x="1990" y="4103"/>
                      <a:pt x="120" y="5060"/>
                    </a:cubicBezTo>
                    <a:cubicBezTo>
                      <a:pt x="1" y="5139"/>
                      <a:pt x="98" y="5326"/>
                      <a:pt x="215" y="5326"/>
                    </a:cubicBezTo>
                    <a:cubicBezTo>
                      <a:pt x="227" y="5326"/>
                      <a:pt x="239" y="5325"/>
                      <a:pt x="250" y="5321"/>
                    </a:cubicBezTo>
                    <a:cubicBezTo>
                      <a:pt x="2207" y="4581"/>
                      <a:pt x="4078" y="3625"/>
                      <a:pt x="5991" y="2798"/>
                    </a:cubicBezTo>
                    <a:cubicBezTo>
                      <a:pt x="8035" y="1972"/>
                      <a:pt x="10036" y="1189"/>
                      <a:pt x="12080" y="363"/>
                    </a:cubicBezTo>
                    <a:cubicBezTo>
                      <a:pt x="12274" y="285"/>
                      <a:pt x="12192" y="1"/>
                      <a:pt x="12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15"/>
              <p:cNvSpPr/>
              <p:nvPr/>
            </p:nvSpPr>
            <p:spPr>
              <a:xfrm>
                <a:off x="8763983" y="1798999"/>
                <a:ext cx="299471" cy="126807"/>
              </a:xfrm>
              <a:custGeom>
                <a:avLst/>
                <a:gdLst/>
                <a:ahLst/>
                <a:cxnLst/>
                <a:rect l="l" t="t" r="r" b="b"/>
                <a:pathLst>
                  <a:path w="12186" h="5160" extrusionOk="0">
                    <a:moveTo>
                      <a:pt x="11890" y="1"/>
                    </a:moveTo>
                    <a:cubicBezTo>
                      <a:pt x="11858" y="1"/>
                      <a:pt x="11823" y="9"/>
                      <a:pt x="11787" y="27"/>
                    </a:cubicBezTo>
                    <a:cubicBezTo>
                      <a:pt x="9786" y="897"/>
                      <a:pt x="7872" y="1897"/>
                      <a:pt x="5828" y="2723"/>
                    </a:cubicBezTo>
                    <a:cubicBezTo>
                      <a:pt x="4871" y="3115"/>
                      <a:pt x="3871" y="3419"/>
                      <a:pt x="2871" y="3767"/>
                    </a:cubicBezTo>
                    <a:cubicBezTo>
                      <a:pt x="1914" y="4115"/>
                      <a:pt x="826" y="4333"/>
                      <a:pt x="87" y="4985"/>
                    </a:cubicBezTo>
                    <a:cubicBezTo>
                      <a:pt x="0" y="5029"/>
                      <a:pt x="44" y="5159"/>
                      <a:pt x="174" y="5159"/>
                    </a:cubicBezTo>
                    <a:cubicBezTo>
                      <a:pt x="1261" y="4898"/>
                      <a:pt x="2349" y="4376"/>
                      <a:pt x="3392" y="4072"/>
                    </a:cubicBezTo>
                    <a:cubicBezTo>
                      <a:pt x="4436" y="3724"/>
                      <a:pt x="5437" y="3376"/>
                      <a:pt x="6437" y="2984"/>
                    </a:cubicBezTo>
                    <a:cubicBezTo>
                      <a:pt x="8307" y="2202"/>
                      <a:pt x="10134" y="1332"/>
                      <a:pt x="11961" y="418"/>
                    </a:cubicBezTo>
                    <a:cubicBezTo>
                      <a:pt x="12185" y="306"/>
                      <a:pt x="12088" y="1"/>
                      <a:pt x="118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15"/>
              <p:cNvSpPr/>
              <p:nvPr/>
            </p:nvSpPr>
            <p:spPr>
              <a:xfrm>
                <a:off x="8886735" y="1001713"/>
                <a:ext cx="107712" cy="98841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4022" extrusionOk="0">
                    <a:moveTo>
                      <a:pt x="4274" y="0"/>
                    </a:moveTo>
                    <a:cubicBezTo>
                      <a:pt x="4259" y="0"/>
                      <a:pt x="4242" y="7"/>
                      <a:pt x="4226" y="24"/>
                    </a:cubicBezTo>
                    <a:cubicBezTo>
                      <a:pt x="2747" y="1155"/>
                      <a:pt x="1399" y="2373"/>
                      <a:pt x="137" y="3721"/>
                    </a:cubicBezTo>
                    <a:cubicBezTo>
                      <a:pt x="0" y="3858"/>
                      <a:pt x="133" y="4022"/>
                      <a:pt x="280" y="4022"/>
                    </a:cubicBezTo>
                    <a:cubicBezTo>
                      <a:pt x="320" y="4022"/>
                      <a:pt x="361" y="4010"/>
                      <a:pt x="398" y="3982"/>
                    </a:cubicBezTo>
                    <a:cubicBezTo>
                      <a:pt x="1703" y="2721"/>
                      <a:pt x="3095" y="1503"/>
                      <a:pt x="4313" y="198"/>
                    </a:cubicBezTo>
                    <a:cubicBezTo>
                      <a:pt x="4383" y="128"/>
                      <a:pt x="4339" y="0"/>
                      <a:pt x="4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15"/>
              <p:cNvSpPr/>
              <p:nvPr/>
            </p:nvSpPr>
            <p:spPr>
              <a:xfrm>
                <a:off x="8853092" y="1150760"/>
                <a:ext cx="147376" cy="343509"/>
              </a:xfrm>
              <a:custGeom>
                <a:avLst/>
                <a:gdLst/>
                <a:ahLst/>
                <a:cxnLst/>
                <a:rect l="l" t="t" r="r" b="b"/>
                <a:pathLst>
                  <a:path w="5997" h="13978" extrusionOk="0">
                    <a:moveTo>
                      <a:pt x="85" y="1"/>
                    </a:moveTo>
                    <a:cubicBezTo>
                      <a:pt x="40" y="1"/>
                      <a:pt x="1" y="38"/>
                      <a:pt x="27" y="91"/>
                    </a:cubicBezTo>
                    <a:cubicBezTo>
                      <a:pt x="375" y="1179"/>
                      <a:pt x="810" y="2266"/>
                      <a:pt x="1332" y="3310"/>
                    </a:cubicBezTo>
                    <a:cubicBezTo>
                      <a:pt x="1811" y="4397"/>
                      <a:pt x="2246" y="5485"/>
                      <a:pt x="2681" y="6572"/>
                    </a:cubicBezTo>
                    <a:cubicBezTo>
                      <a:pt x="3681" y="8964"/>
                      <a:pt x="4638" y="11400"/>
                      <a:pt x="5551" y="13835"/>
                    </a:cubicBezTo>
                    <a:cubicBezTo>
                      <a:pt x="5584" y="13935"/>
                      <a:pt x="5662" y="13978"/>
                      <a:pt x="5740" y="13978"/>
                    </a:cubicBezTo>
                    <a:cubicBezTo>
                      <a:pt x="5867" y="13978"/>
                      <a:pt x="5996" y="13866"/>
                      <a:pt x="5943" y="13705"/>
                    </a:cubicBezTo>
                    <a:cubicBezTo>
                      <a:pt x="5029" y="11443"/>
                      <a:pt x="4072" y="9138"/>
                      <a:pt x="3115" y="6833"/>
                    </a:cubicBezTo>
                    <a:cubicBezTo>
                      <a:pt x="2637" y="5702"/>
                      <a:pt x="2159" y="4571"/>
                      <a:pt x="1680" y="3440"/>
                    </a:cubicBezTo>
                    <a:cubicBezTo>
                      <a:pt x="1245" y="2266"/>
                      <a:pt x="767" y="1135"/>
                      <a:pt x="158" y="48"/>
                    </a:cubicBezTo>
                    <a:cubicBezTo>
                      <a:pt x="141" y="15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15"/>
              <p:cNvSpPr/>
              <p:nvPr/>
            </p:nvSpPr>
            <p:spPr>
              <a:xfrm>
                <a:off x="9036520" y="1593552"/>
                <a:ext cx="70604" cy="151333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6158" extrusionOk="0">
                    <a:moveTo>
                      <a:pt x="135" y="0"/>
                    </a:moveTo>
                    <a:cubicBezTo>
                      <a:pt x="66" y="0"/>
                      <a:pt x="1" y="62"/>
                      <a:pt x="1" y="123"/>
                    </a:cubicBezTo>
                    <a:cubicBezTo>
                      <a:pt x="262" y="1123"/>
                      <a:pt x="610" y="2080"/>
                      <a:pt x="1045" y="3037"/>
                    </a:cubicBezTo>
                    <a:cubicBezTo>
                      <a:pt x="1480" y="4038"/>
                      <a:pt x="1958" y="5038"/>
                      <a:pt x="2393" y="6038"/>
                    </a:cubicBezTo>
                    <a:cubicBezTo>
                      <a:pt x="2435" y="6123"/>
                      <a:pt x="2506" y="6157"/>
                      <a:pt x="2576" y="6157"/>
                    </a:cubicBezTo>
                    <a:cubicBezTo>
                      <a:pt x="2723" y="6157"/>
                      <a:pt x="2872" y="6011"/>
                      <a:pt x="2784" y="5864"/>
                    </a:cubicBezTo>
                    <a:cubicBezTo>
                      <a:pt x="2306" y="4820"/>
                      <a:pt x="1827" y="3777"/>
                      <a:pt x="1393" y="2733"/>
                    </a:cubicBezTo>
                    <a:cubicBezTo>
                      <a:pt x="1045" y="1819"/>
                      <a:pt x="653" y="906"/>
                      <a:pt x="218" y="36"/>
                    </a:cubicBezTo>
                    <a:cubicBezTo>
                      <a:pt x="193" y="11"/>
                      <a:pt x="16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15"/>
              <p:cNvSpPr/>
              <p:nvPr/>
            </p:nvSpPr>
            <p:spPr>
              <a:xfrm>
                <a:off x="9170134" y="1758696"/>
                <a:ext cx="131501" cy="21724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884" extrusionOk="0">
                    <a:moveTo>
                      <a:pt x="4196" y="0"/>
                    </a:moveTo>
                    <a:cubicBezTo>
                      <a:pt x="3716" y="0"/>
                      <a:pt x="3243" y="43"/>
                      <a:pt x="2784" y="145"/>
                    </a:cubicBezTo>
                    <a:cubicBezTo>
                      <a:pt x="1871" y="188"/>
                      <a:pt x="957" y="362"/>
                      <a:pt x="131" y="667"/>
                    </a:cubicBezTo>
                    <a:cubicBezTo>
                      <a:pt x="0" y="710"/>
                      <a:pt x="44" y="884"/>
                      <a:pt x="174" y="884"/>
                    </a:cubicBezTo>
                    <a:cubicBezTo>
                      <a:pt x="1001" y="884"/>
                      <a:pt x="1827" y="667"/>
                      <a:pt x="2697" y="580"/>
                    </a:cubicBezTo>
                    <a:cubicBezTo>
                      <a:pt x="3523" y="536"/>
                      <a:pt x="4350" y="449"/>
                      <a:pt x="5220" y="319"/>
                    </a:cubicBezTo>
                    <a:cubicBezTo>
                      <a:pt x="5350" y="275"/>
                      <a:pt x="5307" y="101"/>
                      <a:pt x="5220" y="58"/>
                    </a:cubicBezTo>
                    <a:cubicBezTo>
                      <a:pt x="4877" y="22"/>
                      <a:pt x="4535" y="0"/>
                      <a:pt x="41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15"/>
              <p:cNvSpPr/>
              <p:nvPr/>
            </p:nvSpPr>
            <p:spPr>
              <a:xfrm>
                <a:off x="8988427" y="2215423"/>
                <a:ext cx="86602" cy="85546"/>
              </a:xfrm>
              <a:custGeom>
                <a:avLst/>
                <a:gdLst/>
                <a:ahLst/>
                <a:cxnLst/>
                <a:rect l="l" t="t" r="r" b="b"/>
                <a:pathLst>
                  <a:path w="3524" h="3481" extrusionOk="0">
                    <a:moveTo>
                      <a:pt x="218" y="1"/>
                    </a:moveTo>
                    <a:cubicBezTo>
                      <a:pt x="175" y="1"/>
                      <a:pt x="131" y="88"/>
                      <a:pt x="175" y="88"/>
                    </a:cubicBezTo>
                    <a:lnTo>
                      <a:pt x="1001" y="1697"/>
                    </a:lnTo>
                    <a:cubicBezTo>
                      <a:pt x="653" y="2175"/>
                      <a:pt x="392" y="2784"/>
                      <a:pt x="1" y="3263"/>
                    </a:cubicBezTo>
                    <a:cubicBezTo>
                      <a:pt x="1" y="3293"/>
                      <a:pt x="44" y="3324"/>
                      <a:pt x="85" y="3324"/>
                    </a:cubicBezTo>
                    <a:cubicBezTo>
                      <a:pt x="102" y="3324"/>
                      <a:pt x="118" y="3319"/>
                      <a:pt x="131" y="3306"/>
                    </a:cubicBezTo>
                    <a:lnTo>
                      <a:pt x="1697" y="2480"/>
                    </a:lnTo>
                    <a:cubicBezTo>
                      <a:pt x="2175" y="2828"/>
                      <a:pt x="2784" y="3089"/>
                      <a:pt x="3263" y="3480"/>
                    </a:cubicBezTo>
                    <a:lnTo>
                      <a:pt x="3306" y="3480"/>
                    </a:lnTo>
                    <a:cubicBezTo>
                      <a:pt x="3350" y="3437"/>
                      <a:pt x="3350" y="3393"/>
                      <a:pt x="3350" y="3350"/>
                    </a:cubicBezTo>
                    <a:lnTo>
                      <a:pt x="2523" y="1784"/>
                    </a:lnTo>
                    <a:cubicBezTo>
                      <a:pt x="2871" y="1305"/>
                      <a:pt x="3132" y="697"/>
                      <a:pt x="3524" y="218"/>
                    </a:cubicBezTo>
                    <a:cubicBezTo>
                      <a:pt x="3502" y="196"/>
                      <a:pt x="3480" y="186"/>
                      <a:pt x="3458" y="186"/>
                    </a:cubicBezTo>
                    <a:cubicBezTo>
                      <a:pt x="3437" y="186"/>
                      <a:pt x="3415" y="196"/>
                      <a:pt x="3393" y="218"/>
                    </a:cubicBezTo>
                    <a:lnTo>
                      <a:pt x="1871" y="1001"/>
                    </a:lnTo>
                    <a:cubicBezTo>
                      <a:pt x="1349" y="653"/>
                      <a:pt x="783" y="392"/>
                      <a:pt x="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15"/>
              <p:cNvSpPr/>
              <p:nvPr/>
            </p:nvSpPr>
            <p:spPr>
              <a:xfrm>
                <a:off x="8807801" y="2190848"/>
                <a:ext cx="45980" cy="44923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0"/>
                    </a:moveTo>
                    <a:cubicBezTo>
                      <a:pt x="131" y="0"/>
                      <a:pt x="131" y="44"/>
                      <a:pt x="131" y="44"/>
                    </a:cubicBezTo>
                    <a:lnTo>
                      <a:pt x="566" y="870"/>
                    </a:lnTo>
                    <a:cubicBezTo>
                      <a:pt x="392" y="1131"/>
                      <a:pt x="218" y="1436"/>
                      <a:pt x="0" y="1697"/>
                    </a:cubicBezTo>
                    <a:cubicBezTo>
                      <a:pt x="22" y="1718"/>
                      <a:pt x="33" y="1729"/>
                      <a:pt x="44" y="1729"/>
                    </a:cubicBezTo>
                    <a:cubicBezTo>
                      <a:pt x="55" y="1729"/>
                      <a:pt x="65" y="1718"/>
                      <a:pt x="87" y="1697"/>
                    </a:cubicBezTo>
                    <a:lnTo>
                      <a:pt x="914" y="1262"/>
                    </a:lnTo>
                    <a:cubicBezTo>
                      <a:pt x="1175" y="1479"/>
                      <a:pt x="1436" y="1610"/>
                      <a:pt x="1740" y="1827"/>
                    </a:cubicBezTo>
                    <a:cubicBezTo>
                      <a:pt x="1740" y="1827"/>
                      <a:pt x="1783" y="1784"/>
                      <a:pt x="1740" y="1784"/>
                    </a:cubicBezTo>
                    <a:lnTo>
                      <a:pt x="1305" y="957"/>
                    </a:lnTo>
                    <a:cubicBezTo>
                      <a:pt x="1522" y="696"/>
                      <a:pt x="1653" y="392"/>
                      <a:pt x="1870" y="131"/>
                    </a:cubicBezTo>
                    <a:cubicBezTo>
                      <a:pt x="1870" y="131"/>
                      <a:pt x="1851" y="111"/>
                      <a:pt x="1838" y="111"/>
                    </a:cubicBezTo>
                    <a:cubicBezTo>
                      <a:pt x="1832" y="111"/>
                      <a:pt x="1827" y="116"/>
                      <a:pt x="1827" y="131"/>
                    </a:cubicBezTo>
                    <a:lnTo>
                      <a:pt x="1001" y="566"/>
                    </a:lnTo>
                    <a:cubicBezTo>
                      <a:pt x="740" y="348"/>
                      <a:pt x="435" y="218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15"/>
              <p:cNvSpPr/>
              <p:nvPr/>
            </p:nvSpPr>
            <p:spPr>
              <a:xfrm>
                <a:off x="8877274" y="2304138"/>
                <a:ext cx="44899" cy="43842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4" extrusionOk="0">
                    <a:moveTo>
                      <a:pt x="87" y="1"/>
                    </a:moveTo>
                    <a:lnTo>
                      <a:pt x="87" y="44"/>
                    </a:lnTo>
                    <a:lnTo>
                      <a:pt x="522" y="870"/>
                    </a:lnTo>
                    <a:cubicBezTo>
                      <a:pt x="348" y="1131"/>
                      <a:pt x="218" y="1436"/>
                      <a:pt x="0" y="1697"/>
                    </a:cubicBezTo>
                    <a:lnTo>
                      <a:pt x="44" y="1697"/>
                    </a:lnTo>
                    <a:lnTo>
                      <a:pt x="870" y="1262"/>
                    </a:lnTo>
                    <a:cubicBezTo>
                      <a:pt x="1131" y="1436"/>
                      <a:pt x="1436" y="1566"/>
                      <a:pt x="1697" y="1784"/>
                    </a:cubicBezTo>
                    <a:lnTo>
                      <a:pt x="1740" y="1784"/>
                    </a:lnTo>
                    <a:cubicBezTo>
                      <a:pt x="1740" y="1784"/>
                      <a:pt x="1740" y="1740"/>
                      <a:pt x="1740" y="1740"/>
                    </a:cubicBezTo>
                    <a:lnTo>
                      <a:pt x="1305" y="914"/>
                    </a:lnTo>
                    <a:cubicBezTo>
                      <a:pt x="1479" y="653"/>
                      <a:pt x="1610" y="349"/>
                      <a:pt x="1827" y="88"/>
                    </a:cubicBezTo>
                    <a:cubicBezTo>
                      <a:pt x="1827" y="88"/>
                      <a:pt x="1808" y="68"/>
                      <a:pt x="1795" y="68"/>
                    </a:cubicBezTo>
                    <a:cubicBezTo>
                      <a:pt x="1788" y="68"/>
                      <a:pt x="1784" y="73"/>
                      <a:pt x="1784" y="88"/>
                    </a:cubicBezTo>
                    <a:lnTo>
                      <a:pt x="957" y="523"/>
                    </a:lnTo>
                    <a:cubicBezTo>
                      <a:pt x="696" y="349"/>
                      <a:pt x="435" y="175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15"/>
              <p:cNvSpPr/>
              <p:nvPr/>
            </p:nvSpPr>
            <p:spPr>
              <a:xfrm>
                <a:off x="9057900" y="2105327"/>
                <a:ext cx="45980" cy="44923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1"/>
                    </a:moveTo>
                    <a:cubicBezTo>
                      <a:pt x="131" y="1"/>
                      <a:pt x="131" y="44"/>
                      <a:pt x="131" y="44"/>
                    </a:cubicBezTo>
                    <a:lnTo>
                      <a:pt x="566" y="871"/>
                    </a:lnTo>
                    <a:cubicBezTo>
                      <a:pt x="392" y="1132"/>
                      <a:pt x="218" y="1436"/>
                      <a:pt x="1" y="1697"/>
                    </a:cubicBezTo>
                    <a:lnTo>
                      <a:pt x="44" y="1697"/>
                    </a:lnTo>
                    <a:cubicBezTo>
                      <a:pt x="44" y="1719"/>
                      <a:pt x="55" y="1730"/>
                      <a:pt x="66" y="1730"/>
                    </a:cubicBezTo>
                    <a:cubicBezTo>
                      <a:pt x="77" y="1730"/>
                      <a:pt x="88" y="1719"/>
                      <a:pt x="88" y="1697"/>
                    </a:cubicBezTo>
                    <a:lnTo>
                      <a:pt x="914" y="1306"/>
                    </a:lnTo>
                    <a:cubicBezTo>
                      <a:pt x="1175" y="1480"/>
                      <a:pt x="1479" y="1610"/>
                      <a:pt x="1740" y="1828"/>
                    </a:cubicBezTo>
                    <a:lnTo>
                      <a:pt x="1784" y="1828"/>
                    </a:lnTo>
                    <a:cubicBezTo>
                      <a:pt x="1784" y="1828"/>
                      <a:pt x="1827" y="1784"/>
                      <a:pt x="1784" y="1741"/>
                    </a:cubicBezTo>
                    <a:lnTo>
                      <a:pt x="1349" y="914"/>
                    </a:lnTo>
                    <a:cubicBezTo>
                      <a:pt x="1523" y="653"/>
                      <a:pt x="1653" y="392"/>
                      <a:pt x="1871" y="88"/>
                    </a:cubicBezTo>
                    <a:lnTo>
                      <a:pt x="1827" y="88"/>
                    </a:lnTo>
                    <a:lnTo>
                      <a:pt x="1001" y="523"/>
                    </a:lnTo>
                    <a:cubicBezTo>
                      <a:pt x="697" y="349"/>
                      <a:pt x="436" y="218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15"/>
              <p:cNvSpPr/>
              <p:nvPr/>
            </p:nvSpPr>
            <p:spPr>
              <a:xfrm>
                <a:off x="8770373" y="2345818"/>
                <a:ext cx="24624" cy="2462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44" y="1"/>
                    </a:moveTo>
                    <a:lnTo>
                      <a:pt x="262" y="479"/>
                    </a:lnTo>
                    <a:cubicBezTo>
                      <a:pt x="175" y="610"/>
                      <a:pt x="88" y="784"/>
                      <a:pt x="1" y="914"/>
                    </a:cubicBezTo>
                    <a:lnTo>
                      <a:pt x="1" y="958"/>
                    </a:lnTo>
                    <a:lnTo>
                      <a:pt x="44" y="958"/>
                    </a:lnTo>
                    <a:lnTo>
                      <a:pt x="479" y="697"/>
                    </a:lnTo>
                    <a:cubicBezTo>
                      <a:pt x="653" y="784"/>
                      <a:pt x="784" y="871"/>
                      <a:pt x="958" y="1001"/>
                    </a:cubicBezTo>
                    <a:lnTo>
                      <a:pt x="958" y="958"/>
                    </a:lnTo>
                    <a:lnTo>
                      <a:pt x="697" y="479"/>
                    </a:lnTo>
                    <a:cubicBezTo>
                      <a:pt x="827" y="349"/>
                      <a:pt x="871" y="175"/>
                      <a:pt x="1001" y="44"/>
                    </a:cubicBezTo>
                    <a:lnTo>
                      <a:pt x="958" y="44"/>
                    </a:lnTo>
                    <a:lnTo>
                      <a:pt x="479" y="262"/>
                    </a:lnTo>
                    <a:cubicBezTo>
                      <a:pt x="349" y="175"/>
                      <a:pt x="175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15"/>
              <p:cNvSpPr/>
              <p:nvPr/>
            </p:nvSpPr>
            <p:spPr>
              <a:xfrm>
                <a:off x="9145559" y="2269930"/>
                <a:ext cx="24600" cy="2462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44" y="1"/>
                    </a:moveTo>
                    <a:lnTo>
                      <a:pt x="261" y="479"/>
                    </a:lnTo>
                    <a:cubicBezTo>
                      <a:pt x="174" y="610"/>
                      <a:pt x="87" y="784"/>
                      <a:pt x="0" y="958"/>
                    </a:cubicBezTo>
                    <a:lnTo>
                      <a:pt x="478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523"/>
                    </a:lnTo>
                    <a:cubicBezTo>
                      <a:pt x="783" y="349"/>
                      <a:pt x="870" y="175"/>
                      <a:pt x="1000" y="44"/>
                    </a:cubicBezTo>
                    <a:lnTo>
                      <a:pt x="957" y="44"/>
                    </a:lnTo>
                    <a:lnTo>
                      <a:pt x="478" y="262"/>
                    </a:lnTo>
                    <a:cubicBezTo>
                      <a:pt x="348" y="175"/>
                      <a:pt x="174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15"/>
              <p:cNvSpPr/>
              <p:nvPr/>
            </p:nvSpPr>
            <p:spPr>
              <a:xfrm>
                <a:off x="9020497" y="2377888"/>
                <a:ext cx="2460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87" y="1"/>
                    </a:moveTo>
                    <a:lnTo>
                      <a:pt x="305" y="479"/>
                    </a:lnTo>
                    <a:cubicBezTo>
                      <a:pt x="218" y="610"/>
                      <a:pt x="131" y="784"/>
                      <a:pt x="0" y="914"/>
                    </a:cubicBezTo>
                    <a:lnTo>
                      <a:pt x="479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479"/>
                    </a:lnTo>
                    <a:cubicBezTo>
                      <a:pt x="783" y="349"/>
                      <a:pt x="870" y="175"/>
                      <a:pt x="1001" y="44"/>
                    </a:cubicBezTo>
                    <a:lnTo>
                      <a:pt x="1001" y="44"/>
                    </a:lnTo>
                    <a:lnTo>
                      <a:pt x="522" y="262"/>
                    </a:lnTo>
                    <a:cubicBezTo>
                      <a:pt x="392" y="175"/>
                      <a:pt x="218" y="88"/>
                      <a:pt x="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3" name="Google Shape;2353;p15"/>
            <p:cNvGrpSpPr/>
            <p:nvPr/>
          </p:nvGrpSpPr>
          <p:grpSpPr>
            <a:xfrm>
              <a:off x="6199708" y="84828"/>
              <a:ext cx="933973" cy="909349"/>
              <a:chOff x="6496964" y="374878"/>
              <a:chExt cx="933973" cy="909349"/>
            </a:xfrm>
          </p:grpSpPr>
          <p:sp>
            <p:nvSpPr>
              <p:cNvPr id="2354" name="Google Shape;2354;p15"/>
              <p:cNvSpPr/>
              <p:nvPr/>
            </p:nvSpPr>
            <p:spPr>
              <a:xfrm>
                <a:off x="6496964" y="726522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609" y="1"/>
                    </a:moveTo>
                    <a:cubicBezTo>
                      <a:pt x="1392" y="305"/>
                      <a:pt x="1261" y="653"/>
                      <a:pt x="1087" y="958"/>
                    </a:cubicBezTo>
                    <a:lnTo>
                      <a:pt x="1044" y="958"/>
                    </a:ln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174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306"/>
                      <a:pt x="3045" y="1219"/>
                      <a:pt x="3088" y="1175"/>
                    </a:cubicBezTo>
                    <a:cubicBezTo>
                      <a:pt x="3132" y="1175"/>
                      <a:pt x="3132" y="1088"/>
                      <a:pt x="3088" y="1088"/>
                    </a:cubicBezTo>
                    <a:cubicBezTo>
                      <a:pt x="2740" y="1045"/>
                      <a:pt x="2436" y="1001"/>
                      <a:pt x="2088" y="958"/>
                    </a:cubicBezTo>
                    <a:cubicBezTo>
                      <a:pt x="1914" y="653"/>
                      <a:pt x="1783" y="305"/>
                      <a:pt x="1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15"/>
              <p:cNvSpPr/>
              <p:nvPr/>
            </p:nvSpPr>
            <p:spPr>
              <a:xfrm>
                <a:off x="6572852" y="488439"/>
                <a:ext cx="76969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24" extrusionOk="0">
                    <a:moveTo>
                      <a:pt x="1588" y="1"/>
                    </a:moveTo>
                    <a:cubicBezTo>
                      <a:pt x="1577" y="1"/>
                      <a:pt x="1566" y="12"/>
                      <a:pt x="1566" y="33"/>
                    </a:cubicBezTo>
                    <a:cubicBezTo>
                      <a:pt x="1348" y="338"/>
                      <a:pt x="1218" y="686"/>
                      <a:pt x="1044" y="990"/>
                    </a:cubicBezTo>
                    <a:cubicBezTo>
                      <a:pt x="739" y="990"/>
                      <a:pt x="391" y="1077"/>
                      <a:pt x="87" y="1121"/>
                    </a:cubicBezTo>
                    <a:cubicBezTo>
                      <a:pt x="0" y="1121"/>
                      <a:pt x="0" y="1208"/>
                      <a:pt x="87" y="1208"/>
                    </a:cubicBezTo>
                    <a:cubicBezTo>
                      <a:pt x="87" y="1251"/>
                      <a:pt x="174" y="1295"/>
                      <a:pt x="218" y="1338"/>
                    </a:cubicBezTo>
                    <a:cubicBezTo>
                      <a:pt x="261" y="1425"/>
                      <a:pt x="348" y="1469"/>
                      <a:pt x="391" y="1556"/>
                    </a:cubicBezTo>
                    <a:cubicBezTo>
                      <a:pt x="522" y="1686"/>
                      <a:pt x="652" y="1816"/>
                      <a:pt x="783" y="1947"/>
                    </a:cubicBezTo>
                    <a:cubicBezTo>
                      <a:pt x="739" y="2295"/>
                      <a:pt x="609" y="2643"/>
                      <a:pt x="565" y="2991"/>
                    </a:cubicBezTo>
                    <a:cubicBezTo>
                      <a:pt x="565" y="3013"/>
                      <a:pt x="576" y="3023"/>
                      <a:pt x="593" y="3023"/>
                    </a:cubicBezTo>
                    <a:cubicBezTo>
                      <a:pt x="609" y="3023"/>
                      <a:pt x="631" y="3013"/>
                      <a:pt x="652" y="2991"/>
                    </a:cubicBezTo>
                    <a:cubicBezTo>
                      <a:pt x="957" y="2817"/>
                      <a:pt x="1261" y="2643"/>
                      <a:pt x="1566" y="2469"/>
                    </a:cubicBezTo>
                    <a:cubicBezTo>
                      <a:pt x="1914" y="2643"/>
                      <a:pt x="2218" y="2817"/>
                      <a:pt x="2523" y="2991"/>
                    </a:cubicBezTo>
                    <a:cubicBezTo>
                      <a:pt x="2523" y="3013"/>
                      <a:pt x="2544" y="3023"/>
                      <a:pt x="2566" y="3023"/>
                    </a:cubicBezTo>
                    <a:cubicBezTo>
                      <a:pt x="2588" y="3023"/>
                      <a:pt x="2610" y="3013"/>
                      <a:pt x="2610" y="2991"/>
                    </a:cubicBezTo>
                    <a:cubicBezTo>
                      <a:pt x="2610" y="2643"/>
                      <a:pt x="2436" y="2295"/>
                      <a:pt x="2392" y="1947"/>
                    </a:cubicBezTo>
                    <a:cubicBezTo>
                      <a:pt x="2523" y="1816"/>
                      <a:pt x="2653" y="1686"/>
                      <a:pt x="2784" y="1556"/>
                    </a:cubicBezTo>
                    <a:lnTo>
                      <a:pt x="2958" y="1338"/>
                    </a:lnTo>
                    <a:cubicBezTo>
                      <a:pt x="3001" y="1295"/>
                      <a:pt x="3045" y="1251"/>
                      <a:pt x="3088" y="1208"/>
                    </a:cubicBezTo>
                    <a:cubicBezTo>
                      <a:pt x="3132" y="1208"/>
                      <a:pt x="3132" y="1121"/>
                      <a:pt x="3088" y="1121"/>
                    </a:cubicBezTo>
                    <a:cubicBezTo>
                      <a:pt x="2784" y="1077"/>
                      <a:pt x="2436" y="1034"/>
                      <a:pt x="2131" y="990"/>
                    </a:cubicBezTo>
                    <a:cubicBezTo>
                      <a:pt x="1957" y="686"/>
                      <a:pt x="1827" y="338"/>
                      <a:pt x="1609" y="33"/>
                    </a:cubicBezTo>
                    <a:cubicBezTo>
                      <a:pt x="1609" y="12"/>
                      <a:pt x="1598" y="1"/>
                      <a:pt x="1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15"/>
              <p:cNvSpPr/>
              <p:nvPr/>
            </p:nvSpPr>
            <p:spPr>
              <a:xfrm>
                <a:off x="6742984" y="1062020"/>
                <a:ext cx="76772" cy="76035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094" extrusionOk="0">
                    <a:moveTo>
                      <a:pt x="1513" y="1"/>
                    </a:moveTo>
                    <a:cubicBezTo>
                      <a:pt x="1500" y="1"/>
                      <a:pt x="1558" y="136"/>
                      <a:pt x="1558" y="136"/>
                    </a:cubicBezTo>
                    <a:cubicBezTo>
                      <a:pt x="1384" y="441"/>
                      <a:pt x="1254" y="788"/>
                      <a:pt x="1080" y="1093"/>
                    </a:cubicBezTo>
                    <a:cubicBezTo>
                      <a:pt x="732" y="1093"/>
                      <a:pt x="427" y="1180"/>
                      <a:pt x="79" y="1223"/>
                    </a:cubicBezTo>
                    <a:cubicBezTo>
                      <a:pt x="71" y="1215"/>
                      <a:pt x="63" y="1212"/>
                      <a:pt x="55" y="1212"/>
                    </a:cubicBezTo>
                    <a:cubicBezTo>
                      <a:pt x="23" y="1212"/>
                      <a:pt x="1" y="1275"/>
                      <a:pt x="36" y="1310"/>
                    </a:cubicBezTo>
                    <a:cubicBezTo>
                      <a:pt x="79" y="1354"/>
                      <a:pt x="123" y="1397"/>
                      <a:pt x="210" y="1441"/>
                    </a:cubicBezTo>
                    <a:cubicBezTo>
                      <a:pt x="253" y="1528"/>
                      <a:pt x="340" y="1571"/>
                      <a:pt x="384" y="1658"/>
                    </a:cubicBezTo>
                    <a:cubicBezTo>
                      <a:pt x="471" y="1789"/>
                      <a:pt x="601" y="1919"/>
                      <a:pt x="775" y="2006"/>
                    </a:cubicBezTo>
                    <a:cubicBezTo>
                      <a:pt x="688" y="2398"/>
                      <a:pt x="558" y="2702"/>
                      <a:pt x="558" y="3094"/>
                    </a:cubicBezTo>
                    <a:lnTo>
                      <a:pt x="601" y="3094"/>
                    </a:lnTo>
                    <a:cubicBezTo>
                      <a:pt x="949" y="2920"/>
                      <a:pt x="1254" y="2746"/>
                      <a:pt x="1558" y="2572"/>
                    </a:cubicBezTo>
                    <a:cubicBezTo>
                      <a:pt x="1863" y="2746"/>
                      <a:pt x="2167" y="2920"/>
                      <a:pt x="2515" y="3094"/>
                    </a:cubicBezTo>
                    <a:lnTo>
                      <a:pt x="2602" y="3094"/>
                    </a:lnTo>
                    <a:cubicBezTo>
                      <a:pt x="2602" y="2702"/>
                      <a:pt x="2428" y="2398"/>
                      <a:pt x="2385" y="2006"/>
                    </a:cubicBezTo>
                    <a:cubicBezTo>
                      <a:pt x="2515" y="1919"/>
                      <a:pt x="2646" y="1789"/>
                      <a:pt x="2733" y="1658"/>
                    </a:cubicBezTo>
                    <a:cubicBezTo>
                      <a:pt x="2776" y="1571"/>
                      <a:pt x="2863" y="1528"/>
                      <a:pt x="2906" y="1441"/>
                    </a:cubicBezTo>
                    <a:cubicBezTo>
                      <a:pt x="2993" y="1397"/>
                      <a:pt x="3037" y="1354"/>
                      <a:pt x="3080" y="1310"/>
                    </a:cubicBezTo>
                    <a:cubicBezTo>
                      <a:pt x="3124" y="1310"/>
                      <a:pt x="3124" y="1223"/>
                      <a:pt x="3080" y="1223"/>
                    </a:cubicBezTo>
                    <a:cubicBezTo>
                      <a:pt x="2733" y="1180"/>
                      <a:pt x="2428" y="1093"/>
                      <a:pt x="2080" y="1093"/>
                    </a:cubicBezTo>
                    <a:cubicBezTo>
                      <a:pt x="1906" y="788"/>
                      <a:pt x="1776" y="441"/>
                      <a:pt x="1602" y="136"/>
                    </a:cubicBezTo>
                    <a:cubicBezTo>
                      <a:pt x="1544" y="35"/>
                      <a:pt x="1520" y="1"/>
                      <a:pt x="15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15"/>
              <p:cNvSpPr/>
              <p:nvPr/>
            </p:nvSpPr>
            <p:spPr>
              <a:xfrm>
                <a:off x="6921276" y="727603"/>
                <a:ext cx="74855" cy="72693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2958" extrusionOk="0">
                    <a:moveTo>
                      <a:pt x="1523" y="0"/>
                    </a:moveTo>
                    <a:cubicBezTo>
                      <a:pt x="1349" y="305"/>
                      <a:pt x="1219" y="609"/>
                      <a:pt x="1045" y="914"/>
                    </a:cubicBezTo>
                    <a:cubicBezTo>
                      <a:pt x="697" y="914"/>
                      <a:pt x="349" y="1001"/>
                      <a:pt x="44" y="1044"/>
                    </a:cubicBezTo>
                    <a:cubicBezTo>
                      <a:pt x="1" y="1088"/>
                      <a:pt x="1" y="1131"/>
                      <a:pt x="44" y="1175"/>
                    </a:cubicBezTo>
                    <a:cubicBezTo>
                      <a:pt x="88" y="1218"/>
                      <a:pt x="131" y="1262"/>
                      <a:pt x="175" y="1305"/>
                    </a:cubicBezTo>
                    <a:lnTo>
                      <a:pt x="392" y="1479"/>
                    </a:lnTo>
                    <a:cubicBezTo>
                      <a:pt x="479" y="1609"/>
                      <a:pt x="610" y="1783"/>
                      <a:pt x="740" y="1870"/>
                    </a:cubicBezTo>
                    <a:cubicBezTo>
                      <a:pt x="697" y="2218"/>
                      <a:pt x="566" y="2566"/>
                      <a:pt x="523" y="2958"/>
                    </a:cubicBezTo>
                    <a:lnTo>
                      <a:pt x="566" y="2958"/>
                    </a:lnTo>
                    <a:cubicBezTo>
                      <a:pt x="871" y="2784"/>
                      <a:pt x="1175" y="2610"/>
                      <a:pt x="1480" y="2436"/>
                    </a:cubicBezTo>
                    <a:cubicBezTo>
                      <a:pt x="1784" y="2610"/>
                      <a:pt x="2132" y="2784"/>
                      <a:pt x="2436" y="2958"/>
                    </a:cubicBezTo>
                    <a:lnTo>
                      <a:pt x="2523" y="2958"/>
                    </a:lnTo>
                    <a:cubicBezTo>
                      <a:pt x="2480" y="2566"/>
                      <a:pt x="2349" y="2218"/>
                      <a:pt x="2306" y="1870"/>
                    </a:cubicBezTo>
                    <a:cubicBezTo>
                      <a:pt x="2436" y="1740"/>
                      <a:pt x="2567" y="1609"/>
                      <a:pt x="2654" y="1479"/>
                    </a:cubicBezTo>
                    <a:cubicBezTo>
                      <a:pt x="2741" y="1435"/>
                      <a:pt x="2784" y="1349"/>
                      <a:pt x="2828" y="1305"/>
                    </a:cubicBezTo>
                    <a:cubicBezTo>
                      <a:pt x="2915" y="1262"/>
                      <a:pt x="2958" y="1218"/>
                      <a:pt x="3002" y="1175"/>
                    </a:cubicBezTo>
                    <a:cubicBezTo>
                      <a:pt x="3045" y="1131"/>
                      <a:pt x="3045" y="1088"/>
                      <a:pt x="3002" y="1044"/>
                    </a:cubicBezTo>
                    <a:cubicBezTo>
                      <a:pt x="2654" y="1001"/>
                      <a:pt x="2349" y="957"/>
                      <a:pt x="2001" y="914"/>
                    </a:cubicBezTo>
                    <a:cubicBezTo>
                      <a:pt x="1828" y="609"/>
                      <a:pt x="1697" y="305"/>
                      <a:pt x="1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15"/>
              <p:cNvSpPr/>
              <p:nvPr/>
            </p:nvSpPr>
            <p:spPr>
              <a:xfrm>
                <a:off x="7172457" y="767144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23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740" y="957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62"/>
                      <a:pt x="175" y="1305"/>
                      <a:pt x="218" y="1349"/>
                    </a:cubicBezTo>
                    <a:lnTo>
                      <a:pt x="392" y="1523"/>
                    </a:lnTo>
                    <a:cubicBezTo>
                      <a:pt x="523" y="1653"/>
                      <a:pt x="653" y="1784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8" y="2784"/>
                      <a:pt x="1262" y="2610"/>
                      <a:pt x="1566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80"/>
                      <a:pt x="2545" y="2991"/>
                      <a:pt x="2567" y="2991"/>
                    </a:cubicBezTo>
                    <a:cubicBezTo>
                      <a:pt x="2589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3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828" y="1436"/>
                      <a:pt x="2871" y="1392"/>
                      <a:pt x="2958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84" y="1044"/>
                      <a:pt x="2436" y="1001"/>
                      <a:pt x="2088" y="957"/>
                    </a:cubicBezTo>
                    <a:cubicBezTo>
                      <a:pt x="2088" y="957"/>
                      <a:pt x="2088" y="938"/>
                      <a:pt x="2075" y="938"/>
                    </a:cubicBezTo>
                    <a:cubicBezTo>
                      <a:pt x="2069" y="938"/>
                      <a:pt x="2059" y="943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15"/>
              <p:cNvSpPr/>
              <p:nvPr/>
            </p:nvSpPr>
            <p:spPr>
              <a:xfrm>
                <a:off x="7054890" y="564056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958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218" y="1306"/>
                    </a:cubicBezTo>
                    <a:lnTo>
                      <a:pt x="392" y="1523"/>
                    </a:lnTo>
                    <a:cubicBezTo>
                      <a:pt x="522" y="1654"/>
                      <a:pt x="609" y="1784"/>
                      <a:pt x="783" y="1914"/>
                    </a:cubicBezTo>
                    <a:cubicBezTo>
                      <a:pt x="696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88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523" y="1784"/>
                      <a:pt x="2654" y="1654"/>
                      <a:pt x="2741" y="1523"/>
                    </a:cubicBezTo>
                    <a:cubicBezTo>
                      <a:pt x="2828" y="1436"/>
                      <a:pt x="2871" y="1393"/>
                      <a:pt x="2914" y="1306"/>
                    </a:cubicBezTo>
                    <a:cubicBezTo>
                      <a:pt x="3001" y="1262"/>
                      <a:pt x="3045" y="1219"/>
                      <a:pt x="3088" y="1175"/>
                    </a:cubicBezTo>
                    <a:cubicBezTo>
                      <a:pt x="3132" y="1175"/>
                      <a:pt x="3132" y="1088"/>
                      <a:pt x="3088" y="1088"/>
                    </a:cubicBezTo>
                    <a:cubicBezTo>
                      <a:pt x="2741" y="1045"/>
                      <a:pt x="2436" y="1001"/>
                      <a:pt x="2088" y="958"/>
                    </a:cubicBezTo>
                    <a:cubicBezTo>
                      <a:pt x="1914" y="653"/>
                      <a:pt x="1784" y="305"/>
                      <a:pt x="1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15"/>
              <p:cNvSpPr/>
              <p:nvPr/>
            </p:nvSpPr>
            <p:spPr>
              <a:xfrm>
                <a:off x="7157491" y="411224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67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697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31" y="1305"/>
                      <a:pt x="218" y="1349"/>
                    </a:cubicBezTo>
                    <a:cubicBezTo>
                      <a:pt x="262" y="1392"/>
                      <a:pt x="349" y="1436"/>
                      <a:pt x="392" y="1523"/>
                    </a:cubicBezTo>
                    <a:cubicBezTo>
                      <a:pt x="479" y="1653"/>
                      <a:pt x="610" y="1783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0"/>
                      <a:pt x="588" y="2990"/>
                    </a:cubicBezTo>
                    <a:cubicBezTo>
                      <a:pt x="599" y="2990"/>
                      <a:pt x="610" y="2980"/>
                      <a:pt x="610" y="2958"/>
                    </a:cubicBezTo>
                    <a:cubicBezTo>
                      <a:pt x="958" y="2784"/>
                      <a:pt x="1262" y="2610"/>
                      <a:pt x="1567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34" y="2990"/>
                      <a:pt x="2551" y="2990"/>
                    </a:cubicBezTo>
                    <a:cubicBezTo>
                      <a:pt x="2567" y="2990"/>
                      <a:pt x="2589" y="2980"/>
                      <a:pt x="2610" y="2958"/>
                    </a:cubicBezTo>
                    <a:cubicBezTo>
                      <a:pt x="2610" y="2610"/>
                      <a:pt x="2436" y="2262"/>
                      <a:pt x="2349" y="1914"/>
                    </a:cubicBezTo>
                    <a:cubicBezTo>
                      <a:pt x="2523" y="1783"/>
                      <a:pt x="2654" y="1653"/>
                      <a:pt x="2741" y="1523"/>
                    </a:cubicBezTo>
                    <a:cubicBezTo>
                      <a:pt x="2784" y="1436"/>
                      <a:pt x="2871" y="1392"/>
                      <a:pt x="2915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41" y="1044"/>
                      <a:pt x="2436" y="1001"/>
                      <a:pt x="2088" y="957"/>
                    </a:cubicBezTo>
                    <a:cubicBezTo>
                      <a:pt x="1914" y="653"/>
                      <a:pt x="1784" y="305"/>
                      <a:pt x="1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15"/>
              <p:cNvSpPr/>
              <p:nvPr/>
            </p:nvSpPr>
            <p:spPr>
              <a:xfrm>
                <a:off x="7354165" y="619645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3" y="0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6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31" y="1262"/>
                      <a:pt x="218" y="1305"/>
                    </a:cubicBezTo>
                    <a:cubicBezTo>
                      <a:pt x="262" y="1392"/>
                      <a:pt x="348" y="1436"/>
                      <a:pt x="392" y="1523"/>
                    </a:cubicBezTo>
                    <a:cubicBezTo>
                      <a:pt x="479" y="1653"/>
                      <a:pt x="609" y="1784"/>
                      <a:pt x="783" y="1914"/>
                    </a:cubicBezTo>
                    <a:cubicBezTo>
                      <a:pt x="696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88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34" y="2991"/>
                      <a:pt x="2550" y="2991"/>
                    </a:cubicBezTo>
                    <a:cubicBezTo>
                      <a:pt x="2567" y="2991"/>
                      <a:pt x="2588" y="2980"/>
                      <a:pt x="2610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784" y="1436"/>
                      <a:pt x="2871" y="1392"/>
                      <a:pt x="2915" y="1305"/>
                    </a:cubicBezTo>
                    <a:cubicBezTo>
                      <a:pt x="3002" y="1262"/>
                      <a:pt x="3045" y="1218"/>
                      <a:pt x="3089" y="1175"/>
                    </a:cubicBezTo>
                    <a:cubicBezTo>
                      <a:pt x="3124" y="1140"/>
                      <a:pt x="3102" y="1076"/>
                      <a:pt x="3069" y="1076"/>
                    </a:cubicBezTo>
                    <a:cubicBezTo>
                      <a:pt x="3062" y="1076"/>
                      <a:pt x="3053" y="1079"/>
                      <a:pt x="3045" y="1088"/>
                    </a:cubicBezTo>
                    <a:cubicBezTo>
                      <a:pt x="2697" y="1044"/>
                      <a:pt x="2393" y="957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15"/>
              <p:cNvSpPr/>
              <p:nvPr/>
            </p:nvSpPr>
            <p:spPr>
              <a:xfrm>
                <a:off x="7297519" y="919976"/>
                <a:ext cx="76576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2959" extrusionOk="0">
                    <a:moveTo>
                      <a:pt x="1523" y="1"/>
                    </a:moveTo>
                    <a:cubicBezTo>
                      <a:pt x="1349" y="305"/>
                      <a:pt x="1218" y="610"/>
                      <a:pt x="1001" y="958"/>
                    </a:cubicBezTo>
                    <a:cubicBezTo>
                      <a:pt x="696" y="958"/>
                      <a:pt x="348" y="1001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92" y="1480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lnTo>
                      <a:pt x="609" y="2959"/>
                    </a:ln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9"/>
                    </a:cubicBezTo>
                    <a:lnTo>
                      <a:pt x="2567" y="2959"/>
                    </a:lnTo>
                    <a:cubicBezTo>
                      <a:pt x="2567" y="2567"/>
                      <a:pt x="2393" y="2263"/>
                      <a:pt x="2349" y="1871"/>
                    </a:cubicBezTo>
                    <a:cubicBezTo>
                      <a:pt x="2480" y="1784"/>
                      <a:pt x="2610" y="1654"/>
                      <a:pt x="2740" y="1480"/>
                    </a:cubicBezTo>
                    <a:cubicBezTo>
                      <a:pt x="2784" y="1436"/>
                      <a:pt x="2871" y="1349"/>
                      <a:pt x="2914" y="1306"/>
                    </a:cubicBezTo>
                    <a:cubicBezTo>
                      <a:pt x="2958" y="1262"/>
                      <a:pt x="3045" y="1219"/>
                      <a:pt x="3045" y="1175"/>
                    </a:cubicBezTo>
                    <a:cubicBezTo>
                      <a:pt x="3115" y="1140"/>
                      <a:pt x="3100" y="1076"/>
                      <a:pt x="3069" y="1076"/>
                    </a:cubicBezTo>
                    <a:cubicBezTo>
                      <a:pt x="3062" y="1076"/>
                      <a:pt x="3053" y="1080"/>
                      <a:pt x="3045" y="1088"/>
                    </a:cubicBezTo>
                    <a:cubicBezTo>
                      <a:pt x="2697" y="1001"/>
                      <a:pt x="2349" y="958"/>
                      <a:pt x="2045" y="958"/>
                    </a:cubicBezTo>
                    <a:cubicBezTo>
                      <a:pt x="1871" y="610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15"/>
              <p:cNvSpPr/>
              <p:nvPr/>
            </p:nvSpPr>
            <p:spPr>
              <a:xfrm>
                <a:off x="7296438" y="1118788"/>
                <a:ext cx="76944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959" extrusionOk="0">
                    <a:moveTo>
                      <a:pt x="1567" y="1"/>
                    </a:moveTo>
                    <a:cubicBezTo>
                      <a:pt x="1393" y="305"/>
                      <a:pt x="1262" y="610"/>
                      <a:pt x="1088" y="914"/>
                    </a:cubicBezTo>
                    <a:lnTo>
                      <a:pt x="1045" y="914"/>
                    </a:lnTo>
                    <a:cubicBezTo>
                      <a:pt x="697" y="958"/>
                      <a:pt x="349" y="1001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218" y="1306"/>
                    </a:cubicBezTo>
                    <a:lnTo>
                      <a:pt x="392" y="1479"/>
                    </a:lnTo>
                    <a:cubicBezTo>
                      <a:pt x="479" y="1653"/>
                      <a:pt x="610" y="1784"/>
                      <a:pt x="740" y="1871"/>
                    </a:cubicBezTo>
                    <a:cubicBezTo>
                      <a:pt x="697" y="2219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62" y="2610"/>
                      <a:pt x="1567" y="2436"/>
                    </a:cubicBezTo>
                    <a:cubicBezTo>
                      <a:pt x="1871" y="2567"/>
                      <a:pt x="2176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7" y="2219"/>
                      <a:pt x="2350" y="1871"/>
                    </a:cubicBezTo>
                    <a:cubicBezTo>
                      <a:pt x="2480" y="1784"/>
                      <a:pt x="2611" y="1653"/>
                      <a:pt x="2741" y="1479"/>
                    </a:cubicBezTo>
                    <a:cubicBezTo>
                      <a:pt x="2784" y="1436"/>
                      <a:pt x="2871" y="1349"/>
                      <a:pt x="2915" y="1306"/>
                    </a:cubicBezTo>
                    <a:cubicBezTo>
                      <a:pt x="2958" y="1262"/>
                      <a:pt x="3045" y="1219"/>
                      <a:pt x="3089" y="1175"/>
                    </a:cubicBezTo>
                    <a:cubicBezTo>
                      <a:pt x="3124" y="1140"/>
                      <a:pt x="3131" y="1076"/>
                      <a:pt x="3109" y="1076"/>
                    </a:cubicBezTo>
                    <a:cubicBezTo>
                      <a:pt x="3104" y="1076"/>
                      <a:pt x="3097" y="1080"/>
                      <a:pt x="3089" y="1088"/>
                    </a:cubicBezTo>
                    <a:cubicBezTo>
                      <a:pt x="2741" y="1001"/>
                      <a:pt x="2393" y="958"/>
                      <a:pt x="2089" y="914"/>
                    </a:cubicBezTo>
                    <a:cubicBezTo>
                      <a:pt x="1915" y="610"/>
                      <a:pt x="1784" y="305"/>
                      <a:pt x="1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15"/>
              <p:cNvSpPr/>
              <p:nvPr/>
            </p:nvSpPr>
            <p:spPr>
              <a:xfrm>
                <a:off x="7135054" y="1209642"/>
                <a:ext cx="76576" cy="74585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3035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6" y="1001"/>
                      <a:pt x="348" y="1044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8"/>
                      <a:pt x="131" y="1305"/>
                      <a:pt x="174" y="1349"/>
                    </a:cubicBezTo>
                    <a:cubicBezTo>
                      <a:pt x="261" y="1392"/>
                      <a:pt x="305" y="1436"/>
                      <a:pt x="392" y="1523"/>
                    </a:cubicBezTo>
                    <a:cubicBezTo>
                      <a:pt x="479" y="1653"/>
                      <a:pt x="609" y="1784"/>
                      <a:pt x="740" y="1914"/>
                    </a:cubicBezTo>
                    <a:cubicBezTo>
                      <a:pt x="696" y="2262"/>
                      <a:pt x="566" y="2610"/>
                      <a:pt x="522" y="3002"/>
                    </a:cubicBezTo>
                    <a:cubicBezTo>
                      <a:pt x="522" y="3023"/>
                      <a:pt x="544" y="3034"/>
                      <a:pt x="566" y="3034"/>
                    </a:cubicBezTo>
                    <a:cubicBezTo>
                      <a:pt x="588" y="3034"/>
                      <a:pt x="609" y="3023"/>
                      <a:pt x="609" y="3002"/>
                    </a:cubicBezTo>
                    <a:cubicBezTo>
                      <a:pt x="914" y="2828"/>
                      <a:pt x="1218" y="2654"/>
                      <a:pt x="1566" y="2480"/>
                    </a:cubicBezTo>
                    <a:cubicBezTo>
                      <a:pt x="1871" y="2654"/>
                      <a:pt x="2175" y="2828"/>
                      <a:pt x="2480" y="3002"/>
                    </a:cubicBezTo>
                    <a:cubicBezTo>
                      <a:pt x="2480" y="3016"/>
                      <a:pt x="2489" y="3021"/>
                      <a:pt x="2502" y="3021"/>
                    </a:cubicBezTo>
                    <a:cubicBezTo>
                      <a:pt x="2528" y="3021"/>
                      <a:pt x="2567" y="3002"/>
                      <a:pt x="2567" y="3002"/>
                    </a:cubicBezTo>
                    <a:cubicBezTo>
                      <a:pt x="2567" y="2610"/>
                      <a:pt x="2436" y="2306"/>
                      <a:pt x="2349" y="1914"/>
                    </a:cubicBezTo>
                    <a:cubicBezTo>
                      <a:pt x="2480" y="1784"/>
                      <a:pt x="2610" y="1653"/>
                      <a:pt x="2741" y="1523"/>
                    </a:cubicBezTo>
                    <a:cubicBezTo>
                      <a:pt x="2784" y="1436"/>
                      <a:pt x="2871" y="1392"/>
                      <a:pt x="2914" y="1349"/>
                    </a:cubicBezTo>
                    <a:cubicBezTo>
                      <a:pt x="2958" y="1305"/>
                      <a:pt x="3045" y="1218"/>
                      <a:pt x="3045" y="1175"/>
                    </a:cubicBezTo>
                    <a:cubicBezTo>
                      <a:pt x="3115" y="1140"/>
                      <a:pt x="3100" y="1076"/>
                      <a:pt x="3069" y="1076"/>
                    </a:cubicBezTo>
                    <a:cubicBezTo>
                      <a:pt x="3062" y="1076"/>
                      <a:pt x="3053" y="1080"/>
                      <a:pt x="3045" y="1088"/>
                    </a:cubicBezTo>
                    <a:cubicBezTo>
                      <a:pt x="2697" y="1044"/>
                      <a:pt x="2393" y="1001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15"/>
              <p:cNvSpPr/>
              <p:nvPr/>
            </p:nvSpPr>
            <p:spPr>
              <a:xfrm>
                <a:off x="7334923" y="437938"/>
                <a:ext cx="78050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991" extrusionOk="0">
                    <a:moveTo>
                      <a:pt x="1523" y="1"/>
                    </a:moveTo>
                    <a:cubicBezTo>
                      <a:pt x="1349" y="305"/>
                      <a:pt x="1218" y="609"/>
                      <a:pt x="1045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1" y="1044"/>
                      <a:pt x="1" y="1131"/>
                      <a:pt x="44" y="1131"/>
                    </a:cubicBezTo>
                    <a:cubicBezTo>
                      <a:pt x="131" y="1218"/>
                      <a:pt x="175" y="1262"/>
                      <a:pt x="218" y="1305"/>
                    </a:cubicBezTo>
                    <a:cubicBezTo>
                      <a:pt x="305" y="1349"/>
                      <a:pt x="349" y="1436"/>
                      <a:pt x="392" y="1479"/>
                    </a:cubicBezTo>
                    <a:cubicBezTo>
                      <a:pt x="523" y="1610"/>
                      <a:pt x="653" y="1740"/>
                      <a:pt x="784" y="1871"/>
                    </a:cubicBezTo>
                    <a:cubicBezTo>
                      <a:pt x="697" y="2219"/>
                      <a:pt x="566" y="2567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8" y="2784"/>
                      <a:pt x="1262" y="2610"/>
                      <a:pt x="1566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73"/>
                      <a:pt x="2533" y="2977"/>
                      <a:pt x="2546" y="2977"/>
                    </a:cubicBezTo>
                    <a:cubicBezTo>
                      <a:pt x="2572" y="2977"/>
                      <a:pt x="2610" y="2958"/>
                      <a:pt x="2610" y="2958"/>
                    </a:cubicBezTo>
                    <a:cubicBezTo>
                      <a:pt x="2567" y="2610"/>
                      <a:pt x="2436" y="2262"/>
                      <a:pt x="2393" y="1871"/>
                    </a:cubicBezTo>
                    <a:cubicBezTo>
                      <a:pt x="2523" y="1740"/>
                      <a:pt x="2654" y="1610"/>
                      <a:pt x="2784" y="1479"/>
                    </a:cubicBezTo>
                    <a:cubicBezTo>
                      <a:pt x="2828" y="1436"/>
                      <a:pt x="2871" y="1349"/>
                      <a:pt x="2958" y="1305"/>
                    </a:cubicBezTo>
                    <a:cubicBezTo>
                      <a:pt x="3002" y="1262"/>
                      <a:pt x="3045" y="1218"/>
                      <a:pt x="3089" y="1131"/>
                    </a:cubicBezTo>
                    <a:cubicBezTo>
                      <a:pt x="3176" y="1131"/>
                      <a:pt x="3089" y="1044"/>
                      <a:pt x="3045" y="1044"/>
                    </a:cubicBezTo>
                    <a:cubicBezTo>
                      <a:pt x="2741" y="1001"/>
                      <a:pt x="2393" y="957"/>
                      <a:pt x="2045" y="914"/>
                    </a:cubicBezTo>
                    <a:cubicBezTo>
                      <a:pt x="1871" y="609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15"/>
              <p:cNvSpPr/>
              <p:nvPr/>
            </p:nvSpPr>
            <p:spPr>
              <a:xfrm>
                <a:off x="6555748" y="574501"/>
                <a:ext cx="209502" cy="479311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9504" extrusionOk="0">
                    <a:moveTo>
                      <a:pt x="2110" y="0"/>
                    </a:moveTo>
                    <a:cubicBezTo>
                      <a:pt x="2043" y="0"/>
                      <a:pt x="1975" y="63"/>
                      <a:pt x="2001" y="141"/>
                    </a:cubicBezTo>
                    <a:lnTo>
                      <a:pt x="2001" y="185"/>
                    </a:lnTo>
                    <a:cubicBezTo>
                      <a:pt x="1566" y="1185"/>
                      <a:pt x="1174" y="2229"/>
                      <a:pt x="870" y="3316"/>
                    </a:cubicBezTo>
                    <a:cubicBezTo>
                      <a:pt x="740" y="3882"/>
                      <a:pt x="609" y="4490"/>
                      <a:pt x="435" y="5056"/>
                    </a:cubicBezTo>
                    <a:cubicBezTo>
                      <a:pt x="261" y="5491"/>
                      <a:pt x="87" y="5969"/>
                      <a:pt x="0" y="6448"/>
                    </a:cubicBezTo>
                    <a:cubicBezTo>
                      <a:pt x="0" y="6567"/>
                      <a:pt x="118" y="6634"/>
                      <a:pt x="225" y="6634"/>
                    </a:cubicBezTo>
                    <a:cubicBezTo>
                      <a:pt x="312" y="6634"/>
                      <a:pt x="392" y="6589"/>
                      <a:pt x="392" y="6491"/>
                    </a:cubicBezTo>
                    <a:cubicBezTo>
                      <a:pt x="479" y="5969"/>
                      <a:pt x="609" y="5447"/>
                      <a:pt x="827" y="4969"/>
                    </a:cubicBezTo>
                    <a:cubicBezTo>
                      <a:pt x="957" y="4404"/>
                      <a:pt x="1087" y="3882"/>
                      <a:pt x="1218" y="3360"/>
                    </a:cubicBezTo>
                    <a:cubicBezTo>
                      <a:pt x="1522" y="2403"/>
                      <a:pt x="1870" y="1446"/>
                      <a:pt x="2131" y="489"/>
                    </a:cubicBezTo>
                    <a:cubicBezTo>
                      <a:pt x="3175" y="3751"/>
                      <a:pt x="4219" y="6926"/>
                      <a:pt x="5263" y="10188"/>
                    </a:cubicBezTo>
                    <a:cubicBezTo>
                      <a:pt x="6263" y="13233"/>
                      <a:pt x="7133" y="16364"/>
                      <a:pt x="8220" y="19409"/>
                    </a:cubicBezTo>
                    <a:cubicBezTo>
                      <a:pt x="8254" y="19475"/>
                      <a:pt x="8306" y="19503"/>
                      <a:pt x="8358" y="19503"/>
                    </a:cubicBezTo>
                    <a:cubicBezTo>
                      <a:pt x="8442" y="19503"/>
                      <a:pt x="8525" y="19429"/>
                      <a:pt x="8525" y="19322"/>
                    </a:cubicBezTo>
                    <a:cubicBezTo>
                      <a:pt x="7655" y="16103"/>
                      <a:pt x="6524" y="12928"/>
                      <a:pt x="5480" y="9797"/>
                    </a:cubicBezTo>
                    <a:cubicBezTo>
                      <a:pt x="4436" y="6535"/>
                      <a:pt x="3393" y="3273"/>
                      <a:pt x="2218" y="98"/>
                    </a:cubicBezTo>
                    <a:cubicBezTo>
                      <a:pt x="2201" y="28"/>
                      <a:pt x="2156" y="0"/>
                      <a:pt x="2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15"/>
              <p:cNvSpPr/>
              <p:nvPr/>
            </p:nvSpPr>
            <p:spPr>
              <a:xfrm>
                <a:off x="6798966" y="811944"/>
                <a:ext cx="156543" cy="254744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0366" extrusionOk="0">
                    <a:moveTo>
                      <a:pt x="6271" y="0"/>
                    </a:moveTo>
                    <a:cubicBezTo>
                      <a:pt x="6242" y="0"/>
                      <a:pt x="6212" y="14"/>
                      <a:pt x="6196" y="48"/>
                    </a:cubicBezTo>
                    <a:cubicBezTo>
                      <a:pt x="5717" y="961"/>
                      <a:pt x="5152" y="1831"/>
                      <a:pt x="4499" y="2657"/>
                    </a:cubicBezTo>
                    <a:cubicBezTo>
                      <a:pt x="4021" y="3353"/>
                      <a:pt x="3543" y="4136"/>
                      <a:pt x="3108" y="4919"/>
                    </a:cubicBezTo>
                    <a:cubicBezTo>
                      <a:pt x="2194" y="6702"/>
                      <a:pt x="1194" y="8442"/>
                      <a:pt x="63" y="10138"/>
                    </a:cubicBezTo>
                    <a:cubicBezTo>
                      <a:pt x="1" y="10263"/>
                      <a:pt x="117" y="10365"/>
                      <a:pt x="220" y="10365"/>
                    </a:cubicBezTo>
                    <a:cubicBezTo>
                      <a:pt x="261" y="10365"/>
                      <a:pt x="299" y="10349"/>
                      <a:pt x="324" y="10312"/>
                    </a:cubicBezTo>
                    <a:cubicBezTo>
                      <a:pt x="1498" y="8659"/>
                      <a:pt x="2499" y="6963"/>
                      <a:pt x="3412" y="5180"/>
                    </a:cubicBezTo>
                    <a:cubicBezTo>
                      <a:pt x="3934" y="4223"/>
                      <a:pt x="4499" y="3310"/>
                      <a:pt x="5108" y="2440"/>
                    </a:cubicBezTo>
                    <a:cubicBezTo>
                      <a:pt x="5630" y="1744"/>
                      <a:pt x="6239" y="1005"/>
                      <a:pt x="6370" y="91"/>
                    </a:cubicBezTo>
                    <a:cubicBezTo>
                      <a:pt x="6370" y="37"/>
                      <a:pt x="6320" y="0"/>
                      <a:pt x="6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15"/>
              <p:cNvSpPr/>
              <p:nvPr/>
            </p:nvSpPr>
            <p:spPr>
              <a:xfrm>
                <a:off x="7005716" y="778891"/>
                <a:ext cx="166176" cy="45267"/>
              </a:xfrm>
              <a:custGeom>
                <a:avLst/>
                <a:gdLst/>
                <a:ahLst/>
                <a:cxnLst/>
                <a:rect l="l" t="t" r="r" b="b"/>
                <a:pathLst>
                  <a:path w="6762" h="1842" extrusionOk="0">
                    <a:moveTo>
                      <a:pt x="131" y="1"/>
                    </a:moveTo>
                    <a:cubicBezTo>
                      <a:pt x="1" y="1"/>
                      <a:pt x="1" y="175"/>
                      <a:pt x="131" y="175"/>
                    </a:cubicBezTo>
                    <a:cubicBezTo>
                      <a:pt x="1175" y="479"/>
                      <a:pt x="2262" y="653"/>
                      <a:pt x="3306" y="958"/>
                    </a:cubicBezTo>
                    <a:cubicBezTo>
                      <a:pt x="4350" y="1262"/>
                      <a:pt x="5394" y="1610"/>
                      <a:pt x="6481" y="1828"/>
                    </a:cubicBezTo>
                    <a:cubicBezTo>
                      <a:pt x="6505" y="1837"/>
                      <a:pt x="6528" y="1842"/>
                      <a:pt x="6548" y="1842"/>
                    </a:cubicBezTo>
                    <a:cubicBezTo>
                      <a:pt x="6714" y="1842"/>
                      <a:pt x="6762" y="1562"/>
                      <a:pt x="6568" y="1523"/>
                    </a:cubicBezTo>
                    <a:cubicBezTo>
                      <a:pt x="5481" y="1219"/>
                      <a:pt x="4394" y="914"/>
                      <a:pt x="3263" y="566"/>
                    </a:cubicBezTo>
                    <a:cubicBezTo>
                      <a:pt x="2262" y="218"/>
                      <a:pt x="1175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15"/>
              <p:cNvSpPr/>
              <p:nvPr/>
            </p:nvSpPr>
            <p:spPr>
              <a:xfrm>
                <a:off x="7265302" y="716618"/>
                <a:ext cx="86357" cy="73971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010" extrusionOk="0">
                    <a:moveTo>
                      <a:pt x="3363" y="1"/>
                    </a:moveTo>
                    <a:cubicBezTo>
                      <a:pt x="3345" y="1"/>
                      <a:pt x="3328" y="4"/>
                      <a:pt x="3312" y="12"/>
                    </a:cubicBezTo>
                    <a:cubicBezTo>
                      <a:pt x="2747" y="404"/>
                      <a:pt x="2355" y="969"/>
                      <a:pt x="1877" y="1361"/>
                    </a:cubicBezTo>
                    <a:cubicBezTo>
                      <a:pt x="1224" y="1752"/>
                      <a:pt x="659" y="2187"/>
                      <a:pt x="137" y="2709"/>
                    </a:cubicBezTo>
                    <a:cubicBezTo>
                      <a:pt x="0" y="2846"/>
                      <a:pt x="133" y="3010"/>
                      <a:pt x="259" y="3010"/>
                    </a:cubicBezTo>
                    <a:cubicBezTo>
                      <a:pt x="293" y="3010"/>
                      <a:pt x="327" y="2998"/>
                      <a:pt x="355" y="2970"/>
                    </a:cubicBezTo>
                    <a:cubicBezTo>
                      <a:pt x="833" y="2491"/>
                      <a:pt x="1355" y="2100"/>
                      <a:pt x="1920" y="1709"/>
                    </a:cubicBezTo>
                    <a:cubicBezTo>
                      <a:pt x="2486" y="1230"/>
                      <a:pt x="3008" y="708"/>
                      <a:pt x="3443" y="143"/>
                    </a:cubicBezTo>
                    <a:cubicBezTo>
                      <a:pt x="3514" y="72"/>
                      <a:pt x="3440" y="1"/>
                      <a:pt x="3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15"/>
              <p:cNvSpPr/>
              <p:nvPr/>
            </p:nvSpPr>
            <p:spPr>
              <a:xfrm>
                <a:off x="7127559" y="659727"/>
                <a:ext cx="67508" cy="113930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4636" extrusionOk="0">
                    <a:moveTo>
                      <a:pt x="159" y="0"/>
                    </a:moveTo>
                    <a:cubicBezTo>
                      <a:pt x="121" y="0"/>
                      <a:pt x="88" y="22"/>
                      <a:pt x="88" y="66"/>
                    </a:cubicBezTo>
                    <a:cubicBezTo>
                      <a:pt x="1" y="414"/>
                      <a:pt x="131" y="544"/>
                      <a:pt x="305" y="892"/>
                    </a:cubicBezTo>
                    <a:cubicBezTo>
                      <a:pt x="523" y="1283"/>
                      <a:pt x="740" y="1675"/>
                      <a:pt x="958" y="2110"/>
                    </a:cubicBezTo>
                    <a:cubicBezTo>
                      <a:pt x="1393" y="2893"/>
                      <a:pt x="1871" y="3719"/>
                      <a:pt x="2306" y="4545"/>
                    </a:cubicBezTo>
                    <a:cubicBezTo>
                      <a:pt x="2344" y="4609"/>
                      <a:pt x="2401" y="4636"/>
                      <a:pt x="2459" y="4636"/>
                    </a:cubicBezTo>
                    <a:cubicBezTo>
                      <a:pt x="2599" y="4636"/>
                      <a:pt x="2746" y="4482"/>
                      <a:pt x="2654" y="4328"/>
                    </a:cubicBezTo>
                    <a:cubicBezTo>
                      <a:pt x="2263" y="3676"/>
                      <a:pt x="1871" y="2980"/>
                      <a:pt x="1480" y="2284"/>
                    </a:cubicBezTo>
                    <a:cubicBezTo>
                      <a:pt x="1001" y="1588"/>
                      <a:pt x="610" y="849"/>
                      <a:pt x="262" y="66"/>
                    </a:cubicBezTo>
                    <a:cubicBezTo>
                      <a:pt x="240" y="22"/>
                      <a:pt x="197" y="0"/>
                      <a:pt x="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15"/>
              <p:cNvSpPr/>
              <p:nvPr/>
            </p:nvSpPr>
            <p:spPr>
              <a:xfrm>
                <a:off x="7113674" y="504855"/>
                <a:ext cx="48904" cy="70285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60" extrusionOk="0">
                    <a:moveTo>
                      <a:pt x="1876" y="1"/>
                    </a:moveTo>
                    <a:cubicBezTo>
                      <a:pt x="1857" y="1"/>
                      <a:pt x="1839" y="6"/>
                      <a:pt x="1827" y="18"/>
                    </a:cubicBezTo>
                    <a:cubicBezTo>
                      <a:pt x="1131" y="844"/>
                      <a:pt x="566" y="1714"/>
                      <a:pt x="88" y="2627"/>
                    </a:cubicBezTo>
                    <a:cubicBezTo>
                      <a:pt x="1" y="2743"/>
                      <a:pt x="126" y="2859"/>
                      <a:pt x="245" y="2859"/>
                    </a:cubicBezTo>
                    <a:cubicBezTo>
                      <a:pt x="305" y="2859"/>
                      <a:pt x="363" y="2830"/>
                      <a:pt x="392" y="2758"/>
                    </a:cubicBezTo>
                    <a:cubicBezTo>
                      <a:pt x="914" y="1888"/>
                      <a:pt x="1479" y="1018"/>
                      <a:pt x="1958" y="105"/>
                    </a:cubicBezTo>
                    <a:cubicBezTo>
                      <a:pt x="1990" y="41"/>
                      <a:pt x="1928" y="1"/>
                      <a:pt x="18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15"/>
              <p:cNvSpPr/>
              <p:nvPr/>
            </p:nvSpPr>
            <p:spPr>
              <a:xfrm>
                <a:off x="7240874" y="469615"/>
                <a:ext cx="84464" cy="1966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00" extrusionOk="0">
                    <a:moveTo>
                      <a:pt x="485" y="0"/>
                    </a:moveTo>
                    <a:cubicBezTo>
                      <a:pt x="351" y="0"/>
                      <a:pt x="218" y="6"/>
                      <a:pt x="87" y="16"/>
                    </a:cubicBezTo>
                    <a:cubicBezTo>
                      <a:pt x="0" y="16"/>
                      <a:pt x="0" y="147"/>
                      <a:pt x="87" y="190"/>
                    </a:cubicBezTo>
                    <a:cubicBezTo>
                      <a:pt x="609" y="321"/>
                      <a:pt x="1131" y="408"/>
                      <a:pt x="1653" y="495"/>
                    </a:cubicBezTo>
                    <a:cubicBezTo>
                      <a:pt x="2218" y="582"/>
                      <a:pt x="2697" y="712"/>
                      <a:pt x="3262" y="799"/>
                    </a:cubicBezTo>
                    <a:cubicBezTo>
                      <a:pt x="3393" y="799"/>
                      <a:pt x="3436" y="582"/>
                      <a:pt x="3306" y="538"/>
                    </a:cubicBezTo>
                    <a:cubicBezTo>
                      <a:pt x="2784" y="364"/>
                      <a:pt x="2262" y="234"/>
                      <a:pt x="1696" y="147"/>
                    </a:cubicBezTo>
                    <a:cubicBezTo>
                      <a:pt x="1305" y="49"/>
                      <a:pt x="889" y="0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15"/>
              <p:cNvSpPr/>
              <p:nvPr/>
            </p:nvSpPr>
            <p:spPr>
              <a:xfrm>
                <a:off x="7370581" y="524466"/>
                <a:ext cx="19955" cy="78763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205" extrusionOk="0">
                    <a:moveTo>
                      <a:pt x="123" y="1"/>
                    </a:moveTo>
                    <a:cubicBezTo>
                      <a:pt x="63" y="1"/>
                      <a:pt x="0" y="49"/>
                      <a:pt x="28" y="133"/>
                    </a:cubicBezTo>
                    <a:cubicBezTo>
                      <a:pt x="72" y="1133"/>
                      <a:pt x="246" y="2134"/>
                      <a:pt x="507" y="3091"/>
                    </a:cubicBezTo>
                    <a:cubicBezTo>
                      <a:pt x="507" y="3172"/>
                      <a:pt x="549" y="3204"/>
                      <a:pt x="603" y="3204"/>
                    </a:cubicBezTo>
                    <a:cubicBezTo>
                      <a:pt x="692" y="3204"/>
                      <a:pt x="811" y="3113"/>
                      <a:pt x="811" y="3004"/>
                    </a:cubicBezTo>
                    <a:cubicBezTo>
                      <a:pt x="594" y="2090"/>
                      <a:pt x="724" y="872"/>
                      <a:pt x="202" y="46"/>
                    </a:cubicBezTo>
                    <a:cubicBezTo>
                      <a:pt x="187" y="15"/>
                      <a:pt x="155" y="1"/>
                      <a:pt x="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15"/>
              <p:cNvSpPr/>
              <p:nvPr/>
            </p:nvSpPr>
            <p:spPr>
              <a:xfrm>
                <a:off x="7245519" y="848340"/>
                <a:ext cx="67163" cy="83629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3403" extrusionOk="0">
                    <a:moveTo>
                      <a:pt x="104" y="0"/>
                    </a:moveTo>
                    <a:cubicBezTo>
                      <a:pt x="45" y="0"/>
                      <a:pt x="1" y="48"/>
                      <a:pt x="29" y="132"/>
                    </a:cubicBezTo>
                    <a:cubicBezTo>
                      <a:pt x="551" y="1350"/>
                      <a:pt x="1334" y="2438"/>
                      <a:pt x="2290" y="3351"/>
                    </a:cubicBezTo>
                    <a:cubicBezTo>
                      <a:pt x="2336" y="3387"/>
                      <a:pt x="2384" y="3403"/>
                      <a:pt x="2429" y="3403"/>
                    </a:cubicBezTo>
                    <a:cubicBezTo>
                      <a:pt x="2598" y="3403"/>
                      <a:pt x="2732" y="3184"/>
                      <a:pt x="2595" y="3046"/>
                    </a:cubicBezTo>
                    <a:cubicBezTo>
                      <a:pt x="1638" y="2133"/>
                      <a:pt x="1073" y="959"/>
                      <a:pt x="203" y="45"/>
                    </a:cubicBezTo>
                    <a:cubicBezTo>
                      <a:pt x="172" y="15"/>
                      <a:pt x="136" y="0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15"/>
              <p:cNvSpPr/>
              <p:nvPr/>
            </p:nvSpPr>
            <p:spPr>
              <a:xfrm>
                <a:off x="7330646" y="998813"/>
                <a:ext cx="12853" cy="104247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242" extrusionOk="0">
                    <a:moveTo>
                      <a:pt x="137" y="1"/>
                    </a:moveTo>
                    <a:cubicBezTo>
                      <a:pt x="88" y="1"/>
                      <a:pt x="44" y="33"/>
                      <a:pt x="44" y="98"/>
                    </a:cubicBezTo>
                    <a:cubicBezTo>
                      <a:pt x="1" y="751"/>
                      <a:pt x="1" y="1447"/>
                      <a:pt x="44" y="2099"/>
                    </a:cubicBezTo>
                    <a:cubicBezTo>
                      <a:pt x="1" y="2795"/>
                      <a:pt x="1" y="3447"/>
                      <a:pt x="88" y="4143"/>
                    </a:cubicBezTo>
                    <a:cubicBezTo>
                      <a:pt x="109" y="4209"/>
                      <a:pt x="175" y="4241"/>
                      <a:pt x="240" y="4241"/>
                    </a:cubicBezTo>
                    <a:cubicBezTo>
                      <a:pt x="305" y="4241"/>
                      <a:pt x="370" y="4209"/>
                      <a:pt x="392" y="4143"/>
                    </a:cubicBezTo>
                    <a:cubicBezTo>
                      <a:pt x="479" y="3534"/>
                      <a:pt x="523" y="2926"/>
                      <a:pt x="436" y="2317"/>
                    </a:cubicBezTo>
                    <a:cubicBezTo>
                      <a:pt x="436" y="1577"/>
                      <a:pt x="392" y="838"/>
                      <a:pt x="262" y="98"/>
                    </a:cubicBezTo>
                    <a:cubicBezTo>
                      <a:pt x="240" y="33"/>
                      <a:pt x="18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15"/>
              <p:cNvSpPr/>
              <p:nvPr/>
            </p:nvSpPr>
            <p:spPr>
              <a:xfrm>
                <a:off x="7225662" y="1182929"/>
                <a:ext cx="65468" cy="44554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1813" extrusionOk="0">
                    <a:moveTo>
                      <a:pt x="2533" y="0"/>
                    </a:moveTo>
                    <a:cubicBezTo>
                      <a:pt x="2185" y="174"/>
                      <a:pt x="1794" y="392"/>
                      <a:pt x="1489" y="653"/>
                    </a:cubicBezTo>
                    <a:cubicBezTo>
                      <a:pt x="1054" y="914"/>
                      <a:pt x="619" y="1175"/>
                      <a:pt x="184" y="1436"/>
                    </a:cubicBezTo>
                    <a:cubicBezTo>
                      <a:pt x="0" y="1546"/>
                      <a:pt x="97" y="1812"/>
                      <a:pt x="262" y="1812"/>
                    </a:cubicBezTo>
                    <a:cubicBezTo>
                      <a:pt x="293" y="1812"/>
                      <a:pt x="325" y="1804"/>
                      <a:pt x="358" y="1784"/>
                    </a:cubicBezTo>
                    <a:cubicBezTo>
                      <a:pt x="750" y="1566"/>
                      <a:pt x="1141" y="1305"/>
                      <a:pt x="1533" y="1044"/>
                    </a:cubicBezTo>
                    <a:cubicBezTo>
                      <a:pt x="1968" y="783"/>
                      <a:pt x="2359" y="479"/>
                      <a:pt x="2620" y="87"/>
                    </a:cubicBezTo>
                    <a:cubicBezTo>
                      <a:pt x="2663" y="44"/>
                      <a:pt x="2620" y="0"/>
                      <a:pt x="25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15"/>
              <p:cNvSpPr/>
              <p:nvPr/>
            </p:nvSpPr>
            <p:spPr>
              <a:xfrm>
                <a:off x="6850746" y="374878"/>
                <a:ext cx="38509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3" y="0"/>
                    </a:moveTo>
                    <a:lnTo>
                      <a:pt x="653" y="653"/>
                    </a:lnTo>
                    <a:lnTo>
                      <a:pt x="0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4" y="914"/>
                    </a:lnTo>
                    <a:lnTo>
                      <a:pt x="1566" y="783"/>
                    </a:lnTo>
                    <a:lnTo>
                      <a:pt x="914" y="653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78" name="Google Shape;2378;p15"/>
            <p:cNvSpPr/>
            <p:nvPr/>
          </p:nvSpPr>
          <p:spPr>
            <a:xfrm>
              <a:off x="7885378" y="1592299"/>
              <a:ext cx="39566" cy="38484"/>
            </a:xfrm>
            <a:custGeom>
              <a:avLst/>
              <a:gdLst/>
              <a:ahLst/>
              <a:cxnLst/>
              <a:rect l="l" t="t" r="r" b="b"/>
              <a:pathLst>
                <a:path w="1610" h="1566" extrusionOk="0">
                  <a:moveTo>
                    <a:pt x="827" y="0"/>
                  </a:moveTo>
                  <a:lnTo>
                    <a:pt x="697" y="653"/>
                  </a:lnTo>
                  <a:lnTo>
                    <a:pt x="1" y="783"/>
                  </a:lnTo>
                  <a:lnTo>
                    <a:pt x="697" y="914"/>
                  </a:lnTo>
                  <a:lnTo>
                    <a:pt x="827" y="1566"/>
                  </a:lnTo>
                  <a:lnTo>
                    <a:pt x="957" y="914"/>
                  </a:lnTo>
                  <a:lnTo>
                    <a:pt x="1610" y="783"/>
                  </a:lnTo>
                  <a:lnTo>
                    <a:pt x="957" y="653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9" name="Google Shape;2379;p15"/>
            <p:cNvGrpSpPr/>
            <p:nvPr/>
          </p:nvGrpSpPr>
          <p:grpSpPr>
            <a:xfrm>
              <a:off x="6213928" y="4456313"/>
              <a:ext cx="1058175" cy="1159719"/>
              <a:chOff x="2155453" y="114363"/>
              <a:chExt cx="1058175" cy="1159719"/>
            </a:xfrm>
          </p:grpSpPr>
          <p:sp>
            <p:nvSpPr>
              <p:cNvPr id="2380" name="Google Shape;2380;p15"/>
              <p:cNvSpPr/>
              <p:nvPr/>
            </p:nvSpPr>
            <p:spPr>
              <a:xfrm>
                <a:off x="2486797" y="624196"/>
                <a:ext cx="76969" cy="78222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83" extrusionOk="0">
                    <a:moveTo>
                      <a:pt x="2044" y="1"/>
                    </a:moveTo>
                    <a:cubicBezTo>
                      <a:pt x="1783" y="174"/>
                      <a:pt x="1522" y="479"/>
                      <a:pt x="1261" y="696"/>
                    </a:cubicBezTo>
                    <a:cubicBezTo>
                      <a:pt x="957" y="609"/>
                      <a:pt x="609" y="522"/>
                      <a:pt x="305" y="435"/>
                    </a:cubicBezTo>
                    <a:cubicBezTo>
                      <a:pt x="261" y="435"/>
                      <a:pt x="218" y="522"/>
                      <a:pt x="261" y="522"/>
                    </a:cubicBezTo>
                    <a:cubicBezTo>
                      <a:pt x="261" y="609"/>
                      <a:pt x="305" y="653"/>
                      <a:pt x="348" y="740"/>
                    </a:cubicBezTo>
                    <a:cubicBezTo>
                      <a:pt x="392" y="783"/>
                      <a:pt x="392" y="870"/>
                      <a:pt x="435" y="957"/>
                    </a:cubicBezTo>
                    <a:cubicBezTo>
                      <a:pt x="479" y="1131"/>
                      <a:pt x="565" y="1305"/>
                      <a:pt x="652" y="1479"/>
                    </a:cubicBezTo>
                    <a:cubicBezTo>
                      <a:pt x="435" y="1740"/>
                      <a:pt x="261" y="2045"/>
                      <a:pt x="87" y="2349"/>
                    </a:cubicBezTo>
                    <a:cubicBezTo>
                      <a:pt x="0" y="2480"/>
                      <a:pt x="44" y="2480"/>
                      <a:pt x="87" y="2480"/>
                    </a:cubicBezTo>
                    <a:cubicBezTo>
                      <a:pt x="435" y="2436"/>
                      <a:pt x="783" y="2349"/>
                      <a:pt x="1174" y="2306"/>
                    </a:cubicBezTo>
                    <a:cubicBezTo>
                      <a:pt x="1435" y="2567"/>
                      <a:pt x="1653" y="2871"/>
                      <a:pt x="1870" y="3132"/>
                    </a:cubicBezTo>
                    <a:cubicBezTo>
                      <a:pt x="1870" y="3157"/>
                      <a:pt x="1899" y="3182"/>
                      <a:pt x="1924" y="3182"/>
                    </a:cubicBezTo>
                    <a:cubicBezTo>
                      <a:pt x="1942" y="3182"/>
                      <a:pt x="1957" y="3169"/>
                      <a:pt x="1957" y="3132"/>
                    </a:cubicBezTo>
                    <a:cubicBezTo>
                      <a:pt x="2044" y="2784"/>
                      <a:pt x="2044" y="2436"/>
                      <a:pt x="2131" y="2045"/>
                    </a:cubicBezTo>
                    <a:cubicBezTo>
                      <a:pt x="2305" y="2001"/>
                      <a:pt x="2479" y="1914"/>
                      <a:pt x="2610" y="1827"/>
                    </a:cubicBezTo>
                    <a:lnTo>
                      <a:pt x="2871" y="1740"/>
                    </a:lnTo>
                    <a:cubicBezTo>
                      <a:pt x="2914" y="1697"/>
                      <a:pt x="3001" y="1653"/>
                      <a:pt x="3045" y="1653"/>
                    </a:cubicBezTo>
                    <a:cubicBezTo>
                      <a:pt x="3088" y="1653"/>
                      <a:pt x="3132" y="1566"/>
                      <a:pt x="3088" y="1566"/>
                    </a:cubicBezTo>
                    <a:cubicBezTo>
                      <a:pt x="2784" y="1392"/>
                      <a:pt x="2523" y="1218"/>
                      <a:pt x="2218" y="1088"/>
                    </a:cubicBezTo>
                    <a:cubicBezTo>
                      <a:pt x="2175" y="740"/>
                      <a:pt x="2175" y="348"/>
                      <a:pt x="2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15"/>
              <p:cNvSpPr/>
              <p:nvPr/>
            </p:nvSpPr>
            <p:spPr>
              <a:xfrm>
                <a:off x="2258053" y="535480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45" y="1"/>
                    </a:moveTo>
                    <a:cubicBezTo>
                      <a:pt x="1740" y="218"/>
                      <a:pt x="1479" y="479"/>
                      <a:pt x="1218" y="696"/>
                    </a:cubicBezTo>
                    <a:cubicBezTo>
                      <a:pt x="914" y="609"/>
                      <a:pt x="566" y="523"/>
                      <a:pt x="262" y="479"/>
                    </a:cubicBezTo>
                    <a:cubicBezTo>
                      <a:pt x="253" y="470"/>
                      <a:pt x="244" y="467"/>
                      <a:pt x="236" y="467"/>
                    </a:cubicBezTo>
                    <a:cubicBezTo>
                      <a:pt x="204" y="467"/>
                      <a:pt x="183" y="523"/>
                      <a:pt x="218" y="523"/>
                    </a:cubicBezTo>
                    <a:cubicBezTo>
                      <a:pt x="262" y="609"/>
                      <a:pt x="262" y="696"/>
                      <a:pt x="305" y="740"/>
                    </a:cubicBezTo>
                    <a:cubicBezTo>
                      <a:pt x="348" y="827"/>
                      <a:pt x="392" y="914"/>
                      <a:pt x="392" y="1001"/>
                    </a:cubicBezTo>
                    <a:cubicBezTo>
                      <a:pt x="479" y="1131"/>
                      <a:pt x="522" y="1305"/>
                      <a:pt x="609" y="1479"/>
                    </a:cubicBezTo>
                    <a:cubicBezTo>
                      <a:pt x="435" y="1784"/>
                      <a:pt x="218" y="2045"/>
                      <a:pt x="44" y="2393"/>
                    </a:cubicBezTo>
                    <a:cubicBezTo>
                      <a:pt x="1" y="2393"/>
                      <a:pt x="44" y="2436"/>
                      <a:pt x="44" y="2436"/>
                    </a:cubicBezTo>
                    <a:cubicBezTo>
                      <a:pt x="435" y="2393"/>
                      <a:pt x="783" y="2349"/>
                      <a:pt x="1131" y="2306"/>
                    </a:cubicBezTo>
                    <a:cubicBezTo>
                      <a:pt x="1392" y="2567"/>
                      <a:pt x="1610" y="2871"/>
                      <a:pt x="1827" y="3132"/>
                    </a:cubicBezTo>
                    <a:cubicBezTo>
                      <a:pt x="1827" y="3154"/>
                      <a:pt x="1849" y="3165"/>
                      <a:pt x="1871" y="3165"/>
                    </a:cubicBezTo>
                    <a:cubicBezTo>
                      <a:pt x="1892" y="3165"/>
                      <a:pt x="1914" y="3154"/>
                      <a:pt x="1914" y="3132"/>
                    </a:cubicBezTo>
                    <a:cubicBezTo>
                      <a:pt x="2001" y="2784"/>
                      <a:pt x="2045" y="2393"/>
                      <a:pt x="2088" y="2045"/>
                    </a:cubicBezTo>
                    <a:cubicBezTo>
                      <a:pt x="2262" y="1958"/>
                      <a:pt x="2436" y="1914"/>
                      <a:pt x="2610" y="1827"/>
                    </a:cubicBezTo>
                    <a:lnTo>
                      <a:pt x="2828" y="1697"/>
                    </a:lnTo>
                    <a:cubicBezTo>
                      <a:pt x="2915" y="1697"/>
                      <a:pt x="2958" y="1653"/>
                      <a:pt x="3045" y="1610"/>
                    </a:cubicBezTo>
                    <a:cubicBezTo>
                      <a:pt x="3089" y="1610"/>
                      <a:pt x="3089" y="1566"/>
                      <a:pt x="3045" y="1523"/>
                    </a:cubicBezTo>
                    <a:cubicBezTo>
                      <a:pt x="2784" y="1392"/>
                      <a:pt x="2480" y="1218"/>
                      <a:pt x="2175" y="1044"/>
                    </a:cubicBezTo>
                    <a:cubicBezTo>
                      <a:pt x="2132" y="696"/>
                      <a:pt x="2132" y="349"/>
                      <a:pt x="2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15"/>
              <p:cNvSpPr/>
              <p:nvPr/>
            </p:nvSpPr>
            <p:spPr>
              <a:xfrm>
                <a:off x="2535947" y="361268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01" y="0"/>
                    </a:moveTo>
                    <a:cubicBezTo>
                      <a:pt x="1697" y="218"/>
                      <a:pt x="1436" y="479"/>
                      <a:pt x="1175" y="696"/>
                    </a:cubicBezTo>
                    <a:cubicBezTo>
                      <a:pt x="871" y="609"/>
                      <a:pt x="523" y="566"/>
                      <a:pt x="218" y="479"/>
                    </a:cubicBezTo>
                    <a:cubicBezTo>
                      <a:pt x="210" y="470"/>
                      <a:pt x="202" y="467"/>
                      <a:pt x="194" y="467"/>
                    </a:cubicBezTo>
                    <a:cubicBezTo>
                      <a:pt x="161" y="467"/>
                      <a:pt x="140" y="530"/>
                      <a:pt x="175" y="566"/>
                    </a:cubicBezTo>
                    <a:cubicBezTo>
                      <a:pt x="218" y="609"/>
                      <a:pt x="218" y="696"/>
                      <a:pt x="262" y="740"/>
                    </a:cubicBezTo>
                    <a:cubicBezTo>
                      <a:pt x="305" y="827"/>
                      <a:pt x="349" y="914"/>
                      <a:pt x="349" y="1001"/>
                    </a:cubicBezTo>
                    <a:cubicBezTo>
                      <a:pt x="436" y="1175"/>
                      <a:pt x="479" y="1348"/>
                      <a:pt x="566" y="1479"/>
                    </a:cubicBezTo>
                    <a:cubicBezTo>
                      <a:pt x="392" y="1783"/>
                      <a:pt x="175" y="2088"/>
                      <a:pt x="1" y="2392"/>
                    </a:cubicBezTo>
                    <a:cubicBezTo>
                      <a:pt x="1" y="2423"/>
                      <a:pt x="23" y="2454"/>
                      <a:pt x="51" y="2454"/>
                    </a:cubicBezTo>
                    <a:cubicBezTo>
                      <a:pt x="62" y="2454"/>
                      <a:pt x="75" y="2449"/>
                      <a:pt x="88" y="2436"/>
                    </a:cubicBezTo>
                    <a:cubicBezTo>
                      <a:pt x="436" y="2392"/>
                      <a:pt x="784" y="2349"/>
                      <a:pt x="1175" y="2305"/>
                    </a:cubicBezTo>
                    <a:cubicBezTo>
                      <a:pt x="1393" y="2566"/>
                      <a:pt x="1610" y="2871"/>
                      <a:pt x="1871" y="3132"/>
                    </a:cubicBezTo>
                    <a:cubicBezTo>
                      <a:pt x="1871" y="3153"/>
                      <a:pt x="1882" y="3164"/>
                      <a:pt x="1893" y="3164"/>
                    </a:cubicBezTo>
                    <a:cubicBezTo>
                      <a:pt x="1904" y="3164"/>
                      <a:pt x="1914" y="3153"/>
                      <a:pt x="1914" y="3132"/>
                    </a:cubicBezTo>
                    <a:cubicBezTo>
                      <a:pt x="2001" y="2740"/>
                      <a:pt x="2045" y="2392"/>
                      <a:pt x="2088" y="2044"/>
                    </a:cubicBezTo>
                    <a:cubicBezTo>
                      <a:pt x="2262" y="1957"/>
                      <a:pt x="2436" y="1914"/>
                      <a:pt x="2610" y="1827"/>
                    </a:cubicBezTo>
                    <a:cubicBezTo>
                      <a:pt x="2654" y="1783"/>
                      <a:pt x="2741" y="1740"/>
                      <a:pt x="2828" y="1696"/>
                    </a:cubicBezTo>
                    <a:cubicBezTo>
                      <a:pt x="2915" y="1696"/>
                      <a:pt x="2958" y="1653"/>
                      <a:pt x="3045" y="1609"/>
                    </a:cubicBezTo>
                    <a:cubicBezTo>
                      <a:pt x="3089" y="1609"/>
                      <a:pt x="3089" y="1566"/>
                      <a:pt x="3045" y="1522"/>
                    </a:cubicBezTo>
                    <a:cubicBezTo>
                      <a:pt x="2784" y="1392"/>
                      <a:pt x="2480" y="1218"/>
                      <a:pt x="2175" y="1044"/>
                    </a:cubicBezTo>
                    <a:cubicBezTo>
                      <a:pt x="2088" y="740"/>
                      <a:pt x="2088" y="392"/>
                      <a:pt x="2001" y="44"/>
                    </a:cubicBezTo>
                    <a:cubicBezTo>
                      <a:pt x="2001" y="44"/>
                      <a:pt x="2001" y="0"/>
                      <a:pt x="20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15"/>
              <p:cNvSpPr/>
              <p:nvPr/>
            </p:nvSpPr>
            <p:spPr>
              <a:xfrm>
                <a:off x="2458340" y="166732"/>
                <a:ext cx="76576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3176" extrusionOk="0">
                    <a:moveTo>
                      <a:pt x="2028" y="0"/>
                    </a:moveTo>
                    <a:cubicBezTo>
                      <a:pt x="1767" y="218"/>
                      <a:pt x="1506" y="479"/>
                      <a:pt x="1245" y="696"/>
                    </a:cubicBezTo>
                    <a:cubicBezTo>
                      <a:pt x="941" y="609"/>
                      <a:pt x="593" y="566"/>
                      <a:pt x="288" y="479"/>
                    </a:cubicBezTo>
                    <a:cubicBezTo>
                      <a:pt x="245" y="479"/>
                      <a:pt x="201" y="522"/>
                      <a:pt x="245" y="566"/>
                    </a:cubicBezTo>
                    <a:cubicBezTo>
                      <a:pt x="245" y="609"/>
                      <a:pt x="288" y="696"/>
                      <a:pt x="332" y="740"/>
                    </a:cubicBezTo>
                    <a:cubicBezTo>
                      <a:pt x="375" y="827"/>
                      <a:pt x="419" y="914"/>
                      <a:pt x="419" y="1001"/>
                    </a:cubicBezTo>
                    <a:cubicBezTo>
                      <a:pt x="462" y="1175"/>
                      <a:pt x="549" y="1349"/>
                      <a:pt x="636" y="1479"/>
                    </a:cubicBezTo>
                    <a:cubicBezTo>
                      <a:pt x="462" y="1784"/>
                      <a:pt x="201" y="2088"/>
                      <a:pt x="71" y="2393"/>
                    </a:cubicBezTo>
                    <a:cubicBezTo>
                      <a:pt x="0" y="2428"/>
                      <a:pt x="15" y="2491"/>
                      <a:pt x="70" y="2491"/>
                    </a:cubicBezTo>
                    <a:cubicBezTo>
                      <a:pt x="83" y="2491"/>
                      <a:pt x="98" y="2488"/>
                      <a:pt x="114" y="2480"/>
                    </a:cubicBezTo>
                    <a:cubicBezTo>
                      <a:pt x="462" y="2436"/>
                      <a:pt x="810" y="2393"/>
                      <a:pt x="1158" y="2349"/>
                    </a:cubicBezTo>
                    <a:cubicBezTo>
                      <a:pt x="1376" y="2610"/>
                      <a:pt x="1637" y="2871"/>
                      <a:pt x="1854" y="3175"/>
                    </a:cubicBezTo>
                    <a:lnTo>
                      <a:pt x="1941" y="3175"/>
                    </a:lnTo>
                    <a:cubicBezTo>
                      <a:pt x="2028" y="2828"/>
                      <a:pt x="2028" y="2436"/>
                      <a:pt x="2115" y="2088"/>
                    </a:cubicBezTo>
                    <a:cubicBezTo>
                      <a:pt x="2289" y="2001"/>
                      <a:pt x="2463" y="1958"/>
                      <a:pt x="2593" y="1871"/>
                    </a:cubicBezTo>
                    <a:cubicBezTo>
                      <a:pt x="2680" y="1784"/>
                      <a:pt x="2767" y="1784"/>
                      <a:pt x="2854" y="1740"/>
                    </a:cubicBezTo>
                    <a:cubicBezTo>
                      <a:pt x="2898" y="1740"/>
                      <a:pt x="2985" y="1697"/>
                      <a:pt x="3028" y="1653"/>
                    </a:cubicBezTo>
                    <a:cubicBezTo>
                      <a:pt x="3072" y="1653"/>
                      <a:pt x="3115" y="1610"/>
                      <a:pt x="3072" y="1566"/>
                    </a:cubicBezTo>
                    <a:cubicBezTo>
                      <a:pt x="2767" y="1392"/>
                      <a:pt x="2506" y="1218"/>
                      <a:pt x="2202" y="1088"/>
                    </a:cubicBezTo>
                    <a:cubicBezTo>
                      <a:pt x="2158" y="740"/>
                      <a:pt x="2158" y="392"/>
                      <a:pt x="2071" y="44"/>
                    </a:cubicBezTo>
                    <a:lnTo>
                      <a:pt x="20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15"/>
              <p:cNvSpPr/>
              <p:nvPr/>
            </p:nvSpPr>
            <p:spPr>
              <a:xfrm>
                <a:off x="2342493" y="841439"/>
                <a:ext cx="75912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209" extrusionOk="0">
                    <a:moveTo>
                      <a:pt x="1235" y="1"/>
                    </a:moveTo>
                    <a:cubicBezTo>
                      <a:pt x="1218" y="1"/>
                      <a:pt x="1197" y="11"/>
                      <a:pt x="1175" y="33"/>
                    </a:cubicBezTo>
                    <a:cubicBezTo>
                      <a:pt x="1088" y="381"/>
                      <a:pt x="1088" y="773"/>
                      <a:pt x="1001" y="1120"/>
                    </a:cubicBezTo>
                    <a:cubicBezTo>
                      <a:pt x="827" y="1207"/>
                      <a:pt x="696" y="1294"/>
                      <a:pt x="522" y="1381"/>
                    </a:cubicBezTo>
                    <a:lnTo>
                      <a:pt x="305" y="1468"/>
                    </a:lnTo>
                    <a:cubicBezTo>
                      <a:pt x="218" y="1512"/>
                      <a:pt x="131" y="1512"/>
                      <a:pt x="87" y="1555"/>
                    </a:cubicBezTo>
                    <a:cubicBezTo>
                      <a:pt x="44" y="1555"/>
                      <a:pt x="1" y="1642"/>
                      <a:pt x="44" y="1642"/>
                    </a:cubicBezTo>
                    <a:cubicBezTo>
                      <a:pt x="348" y="1816"/>
                      <a:pt x="609" y="1990"/>
                      <a:pt x="914" y="2121"/>
                    </a:cubicBezTo>
                    <a:cubicBezTo>
                      <a:pt x="1001" y="2469"/>
                      <a:pt x="1001" y="2817"/>
                      <a:pt x="1044" y="3165"/>
                    </a:cubicBezTo>
                    <a:cubicBezTo>
                      <a:pt x="1044" y="3165"/>
                      <a:pt x="1044" y="3208"/>
                      <a:pt x="1044" y="3208"/>
                    </a:cubicBezTo>
                    <a:lnTo>
                      <a:pt x="1088" y="3208"/>
                    </a:lnTo>
                    <a:cubicBezTo>
                      <a:pt x="1349" y="2991"/>
                      <a:pt x="1610" y="2730"/>
                      <a:pt x="1871" y="2512"/>
                    </a:cubicBezTo>
                    <a:cubicBezTo>
                      <a:pt x="2219" y="2599"/>
                      <a:pt x="2523" y="2686"/>
                      <a:pt x="2871" y="2730"/>
                    </a:cubicBezTo>
                    <a:cubicBezTo>
                      <a:pt x="2879" y="2738"/>
                      <a:pt x="2886" y="2742"/>
                      <a:pt x="2891" y="2742"/>
                    </a:cubicBezTo>
                    <a:cubicBezTo>
                      <a:pt x="2913" y="2742"/>
                      <a:pt x="2906" y="2678"/>
                      <a:pt x="2871" y="2643"/>
                    </a:cubicBezTo>
                    <a:cubicBezTo>
                      <a:pt x="2871" y="2599"/>
                      <a:pt x="2828" y="2512"/>
                      <a:pt x="2784" y="2469"/>
                    </a:cubicBezTo>
                    <a:cubicBezTo>
                      <a:pt x="2741" y="2382"/>
                      <a:pt x="2741" y="2295"/>
                      <a:pt x="2697" y="2208"/>
                    </a:cubicBezTo>
                    <a:cubicBezTo>
                      <a:pt x="2654" y="2034"/>
                      <a:pt x="2567" y="1903"/>
                      <a:pt x="2480" y="1729"/>
                    </a:cubicBezTo>
                    <a:cubicBezTo>
                      <a:pt x="2654" y="1425"/>
                      <a:pt x="2915" y="1164"/>
                      <a:pt x="3089" y="816"/>
                    </a:cubicBezTo>
                    <a:cubicBezTo>
                      <a:pt x="3089" y="785"/>
                      <a:pt x="3067" y="754"/>
                      <a:pt x="3039" y="754"/>
                    </a:cubicBezTo>
                    <a:cubicBezTo>
                      <a:pt x="3027" y="754"/>
                      <a:pt x="3014" y="760"/>
                      <a:pt x="3002" y="773"/>
                    </a:cubicBezTo>
                    <a:cubicBezTo>
                      <a:pt x="2654" y="816"/>
                      <a:pt x="2306" y="859"/>
                      <a:pt x="1914" y="903"/>
                    </a:cubicBezTo>
                    <a:cubicBezTo>
                      <a:pt x="1740" y="599"/>
                      <a:pt x="1523" y="338"/>
                      <a:pt x="1262" y="33"/>
                    </a:cubicBezTo>
                    <a:cubicBezTo>
                      <a:pt x="1262" y="11"/>
                      <a:pt x="1251" y="1"/>
                      <a:pt x="1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15"/>
              <p:cNvSpPr/>
              <p:nvPr/>
            </p:nvSpPr>
            <p:spPr>
              <a:xfrm>
                <a:off x="2155453" y="934431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1202" y="0"/>
                    </a:moveTo>
                    <a:cubicBezTo>
                      <a:pt x="1185" y="0"/>
                      <a:pt x="1175" y="11"/>
                      <a:pt x="1175" y="33"/>
                    </a:cubicBezTo>
                    <a:cubicBezTo>
                      <a:pt x="1044" y="381"/>
                      <a:pt x="1044" y="729"/>
                      <a:pt x="1001" y="1120"/>
                    </a:cubicBezTo>
                    <a:cubicBezTo>
                      <a:pt x="827" y="1164"/>
                      <a:pt x="653" y="1251"/>
                      <a:pt x="479" y="1338"/>
                    </a:cubicBezTo>
                    <a:lnTo>
                      <a:pt x="261" y="1425"/>
                    </a:lnTo>
                    <a:cubicBezTo>
                      <a:pt x="174" y="1468"/>
                      <a:pt x="131" y="1468"/>
                      <a:pt x="44" y="1512"/>
                    </a:cubicBezTo>
                    <a:cubicBezTo>
                      <a:pt x="0" y="1512"/>
                      <a:pt x="0" y="1599"/>
                      <a:pt x="44" y="1599"/>
                    </a:cubicBezTo>
                    <a:cubicBezTo>
                      <a:pt x="305" y="1773"/>
                      <a:pt x="609" y="1947"/>
                      <a:pt x="914" y="2077"/>
                    </a:cubicBezTo>
                    <a:cubicBezTo>
                      <a:pt x="957" y="2425"/>
                      <a:pt x="957" y="2773"/>
                      <a:pt x="1044" y="3121"/>
                    </a:cubicBezTo>
                    <a:lnTo>
                      <a:pt x="1044" y="3165"/>
                    </a:lnTo>
                    <a:cubicBezTo>
                      <a:pt x="1348" y="2947"/>
                      <a:pt x="1609" y="2686"/>
                      <a:pt x="1870" y="2469"/>
                    </a:cubicBezTo>
                    <a:cubicBezTo>
                      <a:pt x="2175" y="2556"/>
                      <a:pt x="2523" y="2643"/>
                      <a:pt x="2827" y="2686"/>
                    </a:cubicBezTo>
                    <a:cubicBezTo>
                      <a:pt x="2871" y="2686"/>
                      <a:pt x="2914" y="2643"/>
                      <a:pt x="2871" y="2643"/>
                    </a:cubicBezTo>
                    <a:cubicBezTo>
                      <a:pt x="2827" y="2556"/>
                      <a:pt x="2827" y="2512"/>
                      <a:pt x="2784" y="2425"/>
                    </a:cubicBezTo>
                    <a:cubicBezTo>
                      <a:pt x="2740" y="2338"/>
                      <a:pt x="2697" y="2251"/>
                      <a:pt x="2653" y="2208"/>
                    </a:cubicBezTo>
                    <a:cubicBezTo>
                      <a:pt x="2610" y="2034"/>
                      <a:pt x="2566" y="1860"/>
                      <a:pt x="2479" y="1686"/>
                    </a:cubicBezTo>
                    <a:cubicBezTo>
                      <a:pt x="2697" y="1381"/>
                      <a:pt x="2914" y="1077"/>
                      <a:pt x="3132" y="729"/>
                    </a:cubicBezTo>
                    <a:cubicBezTo>
                      <a:pt x="3132" y="704"/>
                      <a:pt x="3103" y="679"/>
                      <a:pt x="3078" y="679"/>
                    </a:cubicBezTo>
                    <a:cubicBezTo>
                      <a:pt x="3060" y="679"/>
                      <a:pt x="3045" y="692"/>
                      <a:pt x="3045" y="729"/>
                    </a:cubicBezTo>
                    <a:cubicBezTo>
                      <a:pt x="2697" y="729"/>
                      <a:pt x="2305" y="816"/>
                      <a:pt x="1957" y="816"/>
                    </a:cubicBezTo>
                    <a:cubicBezTo>
                      <a:pt x="1696" y="555"/>
                      <a:pt x="1479" y="294"/>
                      <a:pt x="1262" y="33"/>
                    </a:cubicBezTo>
                    <a:cubicBezTo>
                      <a:pt x="1240" y="11"/>
                      <a:pt x="1218" y="0"/>
                      <a:pt x="1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15"/>
              <p:cNvSpPr/>
              <p:nvPr/>
            </p:nvSpPr>
            <p:spPr>
              <a:xfrm>
                <a:off x="2510291" y="260683"/>
                <a:ext cx="45636" cy="101986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4150" extrusionOk="0">
                    <a:moveTo>
                      <a:pt x="99" y="1"/>
                    </a:moveTo>
                    <a:cubicBezTo>
                      <a:pt x="51" y="1"/>
                      <a:pt x="1" y="38"/>
                      <a:pt x="1" y="92"/>
                    </a:cubicBezTo>
                    <a:cubicBezTo>
                      <a:pt x="88" y="788"/>
                      <a:pt x="262" y="1440"/>
                      <a:pt x="566" y="2049"/>
                    </a:cubicBezTo>
                    <a:cubicBezTo>
                      <a:pt x="871" y="2701"/>
                      <a:pt x="1132" y="3397"/>
                      <a:pt x="1480" y="4050"/>
                    </a:cubicBezTo>
                    <a:cubicBezTo>
                      <a:pt x="1508" y="4120"/>
                      <a:pt x="1559" y="4150"/>
                      <a:pt x="1614" y="4150"/>
                    </a:cubicBezTo>
                    <a:cubicBezTo>
                      <a:pt x="1728" y="4150"/>
                      <a:pt x="1857" y="4023"/>
                      <a:pt x="1828" y="3876"/>
                    </a:cubicBezTo>
                    <a:cubicBezTo>
                      <a:pt x="1523" y="3223"/>
                      <a:pt x="1219" y="2571"/>
                      <a:pt x="958" y="1875"/>
                    </a:cubicBezTo>
                    <a:cubicBezTo>
                      <a:pt x="784" y="1223"/>
                      <a:pt x="523" y="614"/>
                      <a:pt x="175" y="48"/>
                    </a:cubicBezTo>
                    <a:cubicBezTo>
                      <a:pt x="158" y="15"/>
                      <a:pt x="129" y="1"/>
                      <a:pt x="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15"/>
              <p:cNvSpPr/>
              <p:nvPr/>
            </p:nvSpPr>
            <p:spPr>
              <a:xfrm>
                <a:off x="2522480" y="442071"/>
                <a:ext cx="38091" cy="170280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6929" extrusionOk="0">
                    <a:moveTo>
                      <a:pt x="1449" y="1"/>
                    </a:moveTo>
                    <a:cubicBezTo>
                      <a:pt x="1410" y="1"/>
                      <a:pt x="1375" y="22"/>
                      <a:pt x="1375" y="61"/>
                    </a:cubicBezTo>
                    <a:cubicBezTo>
                      <a:pt x="984" y="1105"/>
                      <a:pt x="766" y="2149"/>
                      <a:pt x="636" y="3236"/>
                    </a:cubicBezTo>
                    <a:cubicBezTo>
                      <a:pt x="418" y="4410"/>
                      <a:pt x="201" y="5541"/>
                      <a:pt x="27" y="6716"/>
                    </a:cubicBezTo>
                    <a:cubicBezTo>
                      <a:pt x="1" y="6845"/>
                      <a:pt x="130" y="6929"/>
                      <a:pt x="247" y="6929"/>
                    </a:cubicBezTo>
                    <a:cubicBezTo>
                      <a:pt x="326" y="6929"/>
                      <a:pt x="401" y="6890"/>
                      <a:pt x="418" y="6803"/>
                    </a:cubicBezTo>
                    <a:cubicBezTo>
                      <a:pt x="636" y="5628"/>
                      <a:pt x="810" y="4454"/>
                      <a:pt x="1027" y="3280"/>
                    </a:cubicBezTo>
                    <a:cubicBezTo>
                      <a:pt x="1288" y="2236"/>
                      <a:pt x="1462" y="1192"/>
                      <a:pt x="1549" y="105"/>
                    </a:cubicBezTo>
                    <a:cubicBezTo>
                      <a:pt x="1549" y="33"/>
                      <a:pt x="1496" y="1"/>
                      <a:pt x="1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15"/>
              <p:cNvSpPr/>
              <p:nvPr/>
            </p:nvSpPr>
            <p:spPr>
              <a:xfrm>
                <a:off x="2328977" y="596279"/>
                <a:ext cx="152144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2707" extrusionOk="0">
                    <a:moveTo>
                      <a:pt x="211" y="0"/>
                    </a:moveTo>
                    <a:cubicBezTo>
                      <a:pt x="95" y="0"/>
                      <a:pt x="1" y="187"/>
                      <a:pt x="159" y="267"/>
                    </a:cubicBezTo>
                    <a:cubicBezTo>
                      <a:pt x="1986" y="1224"/>
                      <a:pt x="3856" y="2050"/>
                      <a:pt x="5857" y="2702"/>
                    </a:cubicBezTo>
                    <a:cubicBezTo>
                      <a:pt x="5871" y="2705"/>
                      <a:pt x="5885" y="2706"/>
                      <a:pt x="5898" y="2706"/>
                    </a:cubicBezTo>
                    <a:cubicBezTo>
                      <a:pt x="6090" y="2706"/>
                      <a:pt x="6190" y="2433"/>
                      <a:pt x="5987" y="2311"/>
                    </a:cubicBezTo>
                    <a:cubicBezTo>
                      <a:pt x="4073" y="1615"/>
                      <a:pt x="2160" y="702"/>
                      <a:pt x="246" y="6"/>
                    </a:cubicBezTo>
                    <a:cubicBezTo>
                      <a:pt x="234" y="2"/>
                      <a:pt x="22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15"/>
              <p:cNvSpPr/>
              <p:nvPr/>
            </p:nvSpPr>
            <p:spPr>
              <a:xfrm>
                <a:off x="2395059" y="703008"/>
                <a:ext cx="114003" cy="14103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5739" extrusionOk="0">
                    <a:moveTo>
                      <a:pt x="4480" y="0"/>
                    </a:moveTo>
                    <a:cubicBezTo>
                      <a:pt x="4462" y="0"/>
                      <a:pt x="4445" y="4"/>
                      <a:pt x="4429" y="12"/>
                    </a:cubicBezTo>
                    <a:cubicBezTo>
                      <a:pt x="3646" y="838"/>
                      <a:pt x="2907" y="1708"/>
                      <a:pt x="2254" y="2622"/>
                    </a:cubicBezTo>
                    <a:cubicBezTo>
                      <a:pt x="1558" y="3578"/>
                      <a:pt x="819" y="4535"/>
                      <a:pt x="123" y="5492"/>
                    </a:cubicBezTo>
                    <a:cubicBezTo>
                      <a:pt x="0" y="5615"/>
                      <a:pt x="138" y="5738"/>
                      <a:pt x="276" y="5738"/>
                    </a:cubicBezTo>
                    <a:cubicBezTo>
                      <a:pt x="333" y="5738"/>
                      <a:pt x="389" y="5717"/>
                      <a:pt x="428" y="5666"/>
                    </a:cubicBezTo>
                    <a:cubicBezTo>
                      <a:pt x="1167" y="4666"/>
                      <a:pt x="1950" y="3709"/>
                      <a:pt x="2733" y="2752"/>
                    </a:cubicBezTo>
                    <a:cubicBezTo>
                      <a:pt x="3429" y="1926"/>
                      <a:pt x="4038" y="1056"/>
                      <a:pt x="4603" y="142"/>
                    </a:cubicBezTo>
                    <a:cubicBezTo>
                      <a:pt x="4638" y="71"/>
                      <a:pt x="4558" y="0"/>
                      <a:pt x="44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15"/>
              <p:cNvSpPr/>
              <p:nvPr/>
            </p:nvSpPr>
            <p:spPr>
              <a:xfrm>
                <a:off x="2239131" y="899952"/>
                <a:ext cx="110858" cy="69621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833" extrusionOk="0">
                    <a:moveTo>
                      <a:pt x="4380" y="1"/>
                    </a:moveTo>
                    <a:cubicBezTo>
                      <a:pt x="3598" y="392"/>
                      <a:pt x="2902" y="914"/>
                      <a:pt x="2206" y="1349"/>
                    </a:cubicBezTo>
                    <a:cubicBezTo>
                      <a:pt x="1466" y="1784"/>
                      <a:pt x="814" y="2132"/>
                      <a:pt x="162" y="2523"/>
                    </a:cubicBezTo>
                    <a:cubicBezTo>
                      <a:pt x="1" y="2604"/>
                      <a:pt x="137" y="2833"/>
                      <a:pt x="296" y="2833"/>
                    </a:cubicBezTo>
                    <a:cubicBezTo>
                      <a:pt x="309" y="2833"/>
                      <a:pt x="322" y="2831"/>
                      <a:pt x="336" y="2828"/>
                    </a:cubicBezTo>
                    <a:cubicBezTo>
                      <a:pt x="1858" y="2175"/>
                      <a:pt x="3250" y="1262"/>
                      <a:pt x="4467" y="131"/>
                    </a:cubicBezTo>
                    <a:cubicBezTo>
                      <a:pt x="4511" y="44"/>
                      <a:pt x="4424" y="1"/>
                      <a:pt x="4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15"/>
              <p:cNvSpPr/>
              <p:nvPr/>
            </p:nvSpPr>
            <p:spPr>
              <a:xfrm>
                <a:off x="2808509" y="749258"/>
                <a:ext cx="75912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39" extrusionOk="0">
                    <a:moveTo>
                      <a:pt x="2045" y="0"/>
                    </a:moveTo>
                    <a:cubicBezTo>
                      <a:pt x="1740" y="174"/>
                      <a:pt x="1479" y="435"/>
                      <a:pt x="1218" y="696"/>
                    </a:cubicBezTo>
                    <a:cubicBezTo>
                      <a:pt x="914" y="566"/>
                      <a:pt x="566" y="522"/>
                      <a:pt x="261" y="435"/>
                    </a:cubicBezTo>
                    <a:cubicBezTo>
                      <a:pt x="218" y="435"/>
                      <a:pt x="174" y="479"/>
                      <a:pt x="218" y="522"/>
                    </a:cubicBezTo>
                    <a:cubicBezTo>
                      <a:pt x="261" y="609"/>
                      <a:pt x="261" y="653"/>
                      <a:pt x="305" y="740"/>
                    </a:cubicBezTo>
                    <a:cubicBezTo>
                      <a:pt x="348" y="783"/>
                      <a:pt x="392" y="870"/>
                      <a:pt x="435" y="957"/>
                    </a:cubicBezTo>
                    <a:cubicBezTo>
                      <a:pt x="479" y="1131"/>
                      <a:pt x="522" y="1305"/>
                      <a:pt x="609" y="1435"/>
                    </a:cubicBezTo>
                    <a:cubicBezTo>
                      <a:pt x="435" y="1740"/>
                      <a:pt x="218" y="2044"/>
                      <a:pt x="44" y="2349"/>
                    </a:cubicBezTo>
                    <a:cubicBezTo>
                      <a:pt x="1" y="2392"/>
                      <a:pt x="44" y="2436"/>
                      <a:pt x="44" y="2436"/>
                    </a:cubicBezTo>
                    <a:cubicBezTo>
                      <a:pt x="435" y="2392"/>
                      <a:pt x="783" y="2349"/>
                      <a:pt x="1131" y="2305"/>
                    </a:cubicBezTo>
                    <a:cubicBezTo>
                      <a:pt x="1392" y="2566"/>
                      <a:pt x="1610" y="2827"/>
                      <a:pt x="1827" y="3088"/>
                    </a:cubicBezTo>
                    <a:cubicBezTo>
                      <a:pt x="1827" y="3113"/>
                      <a:pt x="1856" y="3138"/>
                      <a:pt x="1881" y="3138"/>
                    </a:cubicBezTo>
                    <a:cubicBezTo>
                      <a:pt x="1899" y="3138"/>
                      <a:pt x="1914" y="3125"/>
                      <a:pt x="1914" y="3088"/>
                    </a:cubicBezTo>
                    <a:cubicBezTo>
                      <a:pt x="2045" y="2740"/>
                      <a:pt x="2045" y="2392"/>
                      <a:pt x="2088" y="2001"/>
                    </a:cubicBezTo>
                    <a:cubicBezTo>
                      <a:pt x="2262" y="1957"/>
                      <a:pt x="2436" y="1870"/>
                      <a:pt x="2610" y="1783"/>
                    </a:cubicBezTo>
                    <a:lnTo>
                      <a:pt x="2828" y="1696"/>
                    </a:lnTo>
                    <a:cubicBezTo>
                      <a:pt x="2915" y="1653"/>
                      <a:pt x="2958" y="1653"/>
                      <a:pt x="3045" y="1609"/>
                    </a:cubicBezTo>
                    <a:cubicBezTo>
                      <a:pt x="3089" y="1609"/>
                      <a:pt x="3089" y="1522"/>
                      <a:pt x="3045" y="1522"/>
                    </a:cubicBezTo>
                    <a:cubicBezTo>
                      <a:pt x="2784" y="1349"/>
                      <a:pt x="2480" y="1175"/>
                      <a:pt x="2175" y="1044"/>
                    </a:cubicBezTo>
                    <a:cubicBezTo>
                      <a:pt x="2132" y="696"/>
                      <a:pt x="2132" y="348"/>
                      <a:pt x="2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15"/>
              <p:cNvSpPr/>
              <p:nvPr/>
            </p:nvSpPr>
            <p:spPr>
              <a:xfrm>
                <a:off x="3037253" y="837974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44" y="0"/>
                    </a:moveTo>
                    <a:cubicBezTo>
                      <a:pt x="1740" y="174"/>
                      <a:pt x="1479" y="479"/>
                      <a:pt x="1218" y="696"/>
                    </a:cubicBezTo>
                    <a:cubicBezTo>
                      <a:pt x="913" y="609"/>
                      <a:pt x="565" y="522"/>
                      <a:pt x="261" y="435"/>
                    </a:cubicBezTo>
                    <a:cubicBezTo>
                      <a:pt x="218" y="435"/>
                      <a:pt x="174" y="522"/>
                      <a:pt x="218" y="522"/>
                    </a:cubicBezTo>
                    <a:cubicBezTo>
                      <a:pt x="261" y="609"/>
                      <a:pt x="261" y="653"/>
                      <a:pt x="305" y="740"/>
                    </a:cubicBezTo>
                    <a:cubicBezTo>
                      <a:pt x="348" y="783"/>
                      <a:pt x="391" y="870"/>
                      <a:pt x="435" y="957"/>
                    </a:cubicBezTo>
                    <a:cubicBezTo>
                      <a:pt x="478" y="1131"/>
                      <a:pt x="522" y="1305"/>
                      <a:pt x="609" y="1479"/>
                    </a:cubicBezTo>
                    <a:cubicBezTo>
                      <a:pt x="435" y="1740"/>
                      <a:pt x="218" y="2044"/>
                      <a:pt x="44" y="2349"/>
                    </a:cubicBezTo>
                    <a:cubicBezTo>
                      <a:pt x="0" y="2479"/>
                      <a:pt x="87" y="2479"/>
                      <a:pt x="87" y="2479"/>
                    </a:cubicBezTo>
                    <a:cubicBezTo>
                      <a:pt x="435" y="2436"/>
                      <a:pt x="783" y="2349"/>
                      <a:pt x="1174" y="2305"/>
                    </a:cubicBezTo>
                    <a:cubicBezTo>
                      <a:pt x="1435" y="2566"/>
                      <a:pt x="1653" y="2871"/>
                      <a:pt x="1870" y="3132"/>
                    </a:cubicBezTo>
                    <a:cubicBezTo>
                      <a:pt x="1870" y="3153"/>
                      <a:pt x="1892" y="3164"/>
                      <a:pt x="1914" y="3164"/>
                    </a:cubicBezTo>
                    <a:cubicBezTo>
                      <a:pt x="1935" y="3164"/>
                      <a:pt x="1957" y="3153"/>
                      <a:pt x="1957" y="3132"/>
                    </a:cubicBezTo>
                    <a:cubicBezTo>
                      <a:pt x="2044" y="2784"/>
                      <a:pt x="2044" y="2436"/>
                      <a:pt x="2131" y="2044"/>
                    </a:cubicBezTo>
                    <a:cubicBezTo>
                      <a:pt x="2305" y="2001"/>
                      <a:pt x="2479" y="1914"/>
                      <a:pt x="2610" y="1827"/>
                    </a:cubicBezTo>
                    <a:lnTo>
                      <a:pt x="2871" y="1740"/>
                    </a:lnTo>
                    <a:cubicBezTo>
                      <a:pt x="2914" y="1696"/>
                      <a:pt x="3001" y="1653"/>
                      <a:pt x="3045" y="1653"/>
                    </a:cubicBezTo>
                    <a:cubicBezTo>
                      <a:pt x="3088" y="1609"/>
                      <a:pt x="3088" y="1566"/>
                      <a:pt x="3045" y="1566"/>
                    </a:cubicBezTo>
                    <a:cubicBezTo>
                      <a:pt x="2784" y="1392"/>
                      <a:pt x="2479" y="1218"/>
                      <a:pt x="2175" y="1087"/>
                    </a:cubicBezTo>
                    <a:cubicBezTo>
                      <a:pt x="2131" y="740"/>
                      <a:pt x="2131" y="348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15"/>
              <p:cNvSpPr/>
              <p:nvPr/>
            </p:nvSpPr>
            <p:spPr>
              <a:xfrm>
                <a:off x="2950675" y="522652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2001" y="1"/>
                    </a:moveTo>
                    <a:cubicBezTo>
                      <a:pt x="1696" y="218"/>
                      <a:pt x="1435" y="479"/>
                      <a:pt x="1174" y="697"/>
                    </a:cubicBezTo>
                    <a:cubicBezTo>
                      <a:pt x="870" y="610"/>
                      <a:pt x="566" y="566"/>
                      <a:pt x="218" y="479"/>
                    </a:cubicBezTo>
                    <a:cubicBezTo>
                      <a:pt x="209" y="471"/>
                      <a:pt x="201" y="467"/>
                      <a:pt x="193" y="467"/>
                    </a:cubicBezTo>
                    <a:cubicBezTo>
                      <a:pt x="161" y="467"/>
                      <a:pt x="139" y="531"/>
                      <a:pt x="174" y="566"/>
                    </a:cubicBezTo>
                    <a:cubicBezTo>
                      <a:pt x="218" y="610"/>
                      <a:pt x="261" y="697"/>
                      <a:pt x="261" y="740"/>
                    </a:cubicBezTo>
                    <a:cubicBezTo>
                      <a:pt x="305" y="827"/>
                      <a:pt x="348" y="914"/>
                      <a:pt x="392" y="1001"/>
                    </a:cubicBezTo>
                    <a:cubicBezTo>
                      <a:pt x="435" y="1175"/>
                      <a:pt x="522" y="1349"/>
                      <a:pt x="609" y="1479"/>
                    </a:cubicBezTo>
                    <a:cubicBezTo>
                      <a:pt x="392" y="1784"/>
                      <a:pt x="174" y="2088"/>
                      <a:pt x="0" y="2393"/>
                    </a:cubicBezTo>
                    <a:cubicBezTo>
                      <a:pt x="0" y="2424"/>
                      <a:pt x="22" y="2454"/>
                      <a:pt x="50" y="2454"/>
                    </a:cubicBezTo>
                    <a:cubicBezTo>
                      <a:pt x="62" y="2454"/>
                      <a:pt x="74" y="2449"/>
                      <a:pt x="87" y="2436"/>
                    </a:cubicBezTo>
                    <a:cubicBezTo>
                      <a:pt x="435" y="2393"/>
                      <a:pt x="783" y="2349"/>
                      <a:pt x="1174" y="2306"/>
                    </a:cubicBezTo>
                    <a:cubicBezTo>
                      <a:pt x="1392" y="2567"/>
                      <a:pt x="1609" y="2828"/>
                      <a:pt x="1870" y="3132"/>
                    </a:cubicBezTo>
                    <a:cubicBezTo>
                      <a:pt x="1870" y="3154"/>
                      <a:pt x="1881" y="3165"/>
                      <a:pt x="1897" y="3165"/>
                    </a:cubicBezTo>
                    <a:cubicBezTo>
                      <a:pt x="1914" y="3165"/>
                      <a:pt x="1936" y="3154"/>
                      <a:pt x="1957" y="3132"/>
                    </a:cubicBezTo>
                    <a:cubicBezTo>
                      <a:pt x="2044" y="2784"/>
                      <a:pt x="2044" y="2393"/>
                      <a:pt x="2131" y="2045"/>
                    </a:cubicBezTo>
                    <a:cubicBezTo>
                      <a:pt x="2305" y="1958"/>
                      <a:pt x="2436" y="1914"/>
                      <a:pt x="2610" y="1827"/>
                    </a:cubicBezTo>
                    <a:cubicBezTo>
                      <a:pt x="2697" y="1784"/>
                      <a:pt x="2784" y="1740"/>
                      <a:pt x="2827" y="1697"/>
                    </a:cubicBezTo>
                    <a:cubicBezTo>
                      <a:pt x="2914" y="1697"/>
                      <a:pt x="3001" y="1653"/>
                      <a:pt x="3045" y="1610"/>
                    </a:cubicBezTo>
                    <a:cubicBezTo>
                      <a:pt x="3088" y="1610"/>
                      <a:pt x="3132" y="1566"/>
                      <a:pt x="3088" y="1523"/>
                    </a:cubicBezTo>
                    <a:cubicBezTo>
                      <a:pt x="2784" y="1349"/>
                      <a:pt x="2479" y="1175"/>
                      <a:pt x="2218" y="1045"/>
                    </a:cubicBezTo>
                    <a:cubicBezTo>
                      <a:pt x="2088" y="697"/>
                      <a:pt x="2088" y="349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15"/>
              <p:cNvSpPr/>
              <p:nvPr/>
            </p:nvSpPr>
            <p:spPr>
              <a:xfrm>
                <a:off x="3136634" y="429660"/>
                <a:ext cx="76993" cy="78591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198" extrusionOk="0">
                    <a:moveTo>
                      <a:pt x="2045" y="1"/>
                    </a:moveTo>
                    <a:cubicBezTo>
                      <a:pt x="1784" y="218"/>
                      <a:pt x="1523" y="479"/>
                      <a:pt x="1262" y="740"/>
                    </a:cubicBezTo>
                    <a:cubicBezTo>
                      <a:pt x="958" y="610"/>
                      <a:pt x="610" y="566"/>
                      <a:pt x="305" y="479"/>
                    </a:cubicBezTo>
                    <a:cubicBezTo>
                      <a:pt x="218" y="479"/>
                      <a:pt x="218" y="566"/>
                      <a:pt x="262" y="566"/>
                    </a:cubicBezTo>
                    <a:cubicBezTo>
                      <a:pt x="262" y="653"/>
                      <a:pt x="305" y="697"/>
                      <a:pt x="349" y="784"/>
                    </a:cubicBezTo>
                    <a:cubicBezTo>
                      <a:pt x="392" y="827"/>
                      <a:pt x="392" y="914"/>
                      <a:pt x="436" y="1001"/>
                    </a:cubicBezTo>
                    <a:cubicBezTo>
                      <a:pt x="479" y="1175"/>
                      <a:pt x="566" y="1349"/>
                      <a:pt x="653" y="1523"/>
                    </a:cubicBezTo>
                    <a:cubicBezTo>
                      <a:pt x="479" y="1827"/>
                      <a:pt x="218" y="2088"/>
                      <a:pt x="88" y="2393"/>
                    </a:cubicBezTo>
                    <a:cubicBezTo>
                      <a:pt x="1" y="2480"/>
                      <a:pt x="44" y="2480"/>
                      <a:pt x="88" y="2480"/>
                    </a:cubicBezTo>
                    <a:cubicBezTo>
                      <a:pt x="436" y="2436"/>
                      <a:pt x="784" y="2349"/>
                      <a:pt x="1175" y="2349"/>
                    </a:cubicBezTo>
                    <a:cubicBezTo>
                      <a:pt x="1436" y="2610"/>
                      <a:pt x="1654" y="2871"/>
                      <a:pt x="1871" y="3132"/>
                    </a:cubicBezTo>
                    <a:cubicBezTo>
                      <a:pt x="1871" y="3176"/>
                      <a:pt x="1893" y="3198"/>
                      <a:pt x="1915" y="3198"/>
                    </a:cubicBezTo>
                    <a:cubicBezTo>
                      <a:pt x="1936" y="3198"/>
                      <a:pt x="1958" y="3176"/>
                      <a:pt x="1958" y="3132"/>
                    </a:cubicBezTo>
                    <a:cubicBezTo>
                      <a:pt x="2045" y="2784"/>
                      <a:pt x="2089" y="2436"/>
                      <a:pt x="2132" y="2088"/>
                    </a:cubicBezTo>
                    <a:cubicBezTo>
                      <a:pt x="2306" y="2045"/>
                      <a:pt x="2480" y="1958"/>
                      <a:pt x="2611" y="1871"/>
                    </a:cubicBezTo>
                    <a:lnTo>
                      <a:pt x="2871" y="1740"/>
                    </a:lnTo>
                    <a:cubicBezTo>
                      <a:pt x="2915" y="1740"/>
                      <a:pt x="3002" y="1697"/>
                      <a:pt x="3045" y="1654"/>
                    </a:cubicBezTo>
                    <a:cubicBezTo>
                      <a:pt x="3089" y="1654"/>
                      <a:pt x="3132" y="1610"/>
                      <a:pt x="3089" y="1567"/>
                    </a:cubicBezTo>
                    <a:cubicBezTo>
                      <a:pt x="2784" y="1436"/>
                      <a:pt x="2524" y="1262"/>
                      <a:pt x="2219" y="1088"/>
                    </a:cubicBezTo>
                    <a:cubicBezTo>
                      <a:pt x="2176" y="740"/>
                      <a:pt x="2176" y="392"/>
                      <a:pt x="2089" y="44"/>
                    </a:cubicBezTo>
                    <a:cubicBezTo>
                      <a:pt x="2089" y="44"/>
                      <a:pt x="2089" y="44"/>
                      <a:pt x="2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15"/>
              <p:cNvSpPr/>
              <p:nvPr/>
            </p:nvSpPr>
            <p:spPr>
              <a:xfrm>
                <a:off x="2758277" y="1002823"/>
                <a:ext cx="74831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6" extrusionOk="0">
                    <a:moveTo>
                      <a:pt x="1202" y="1"/>
                    </a:moveTo>
                    <a:cubicBezTo>
                      <a:pt x="1186" y="1"/>
                      <a:pt x="1175" y="12"/>
                      <a:pt x="1175" y="34"/>
                    </a:cubicBezTo>
                    <a:cubicBezTo>
                      <a:pt x="1044" y="382"/>
                      <a:pt x="1044" y="729"/>
                      <a:pt x="1001" y="1121"/>
                    </a:cubicBezTo>
                    <a:cubicBezTo>
                      <a:pt x="827" y="1164"/>
                      <a:pt x="653" y="1251"/>
                      <a:pt x="479" y="1338"/>
                    </a:cubicBezTo>
                    <a:lnTo>
                      <a:pt x="261" y="1469"/>
                    </a:lnTo>
                    <a:cubicBezTo>
                      <a:pt x="174" y="1469"/>
                      <a:pt x="131" y="1512"/>
                      <a:pt x="44" y="1556"/>
                    </a:cubicBezTo>
                    <a:cubicBezTo>
                      <a:pt x="0" y="1556"/>
                      <a:pt x="0" y="1599"/>
                      <a:pt x="44" y="1599"/>
                    </a:cubicBezTo>
                    <a:cubicBezTo>
                      <a:pt x="305" y="1773"/>
                      <a:pt x="609" y="1947"/>
                      <a:pt x="914" y="2078"/>
                    </a:cubicBezTo>
                    <a:cubicBezTo>
                      <a:pt x="957" y="2426"/>
                      <a:pt x="957" y="2817"/>
                      <a:pt x="1001" y="3165"/>
                    </a:cubicBezTo>
                    <a:lnTo>
                      <a:pt x="1044" y="3165"/>
                    </a:lnTo>
                    <a:cubicBezTo>
                      <a:pt x="1349" y="2991"/>
                      <a:pt x="1610" y="2687"/>
                      <a:pt x="1871" y="2469"/>
                    </a:cubicBezTo>
                    <a:cubicBezTo>
                      <a:pt x="2175" y="2556"/>
                      <a:pt x="2479" y="2643"/>
                      <a:pt x="2827" y="2730"/>
                    </a:cubicBezTo>
                    <a:cubicBezTo>
                      <a:pt x="2871" y="2730"/>
                      <a:pt x="2871" y="2643"/>
                      <a:pt x="2871" y="2643"/>
                    </a:cubicBezTo>
                    <a:cubicBezTo>
                      <a:pt x="2827" y="2556"/>
                      <a:pt x="2784" y="2513"/>
                      <a:pt x="2784" y="2426"/>
                    </a:cubicBezTo>
                    <a:cubicBezTo>
                      <a:pt x="2740" y="2339"/>
                      <a:pt x="2697" y="2295"/>
                      <a:pt x="2653" y="2208"/>
                    </a:cubicBezTo>
                    <a:cubicBezTo>
                      <a:pt x="2610" y="2034"/>
                      <a:pt x="2523" y="1860"/>
                      <a:pt x="2436" y="1686"/>
                    </a:cubicBezTo>
                    <a:cubicBezTo>
                      <a:pt x="2653" y="1382"/>
                      <a:pt x="2871" y="1077"/>
                      <a:pt x="3045" y="729"/>
                    </a:cubicBezTo>
                    <a:cubicBezTo>
                      <a:pt x="3045" y="686"/>
                      <a:pt x="3001" y="686"/>
                      <a:pt x="3001" y="686"/>
                    </a:cubicBezTo>
                    <a:cubicBezTo>
                      <a:pt x="2610" y="729"/>
                      <a:pt x="2262" y="816"/>
                      <a:pt x="1914" y="860"/>
                    </a:cubicBezTo>
                    <a:cubicBezTo>
                      <a:pt x="1697" y="556"/>
                      <a:pt x="1479" y="295"/>
                      <a:pt x="1262" y="34"/>
                    </a:cubicBezTo>
                    <a:cubicBezTo>
                      <a:pt x="1240" y="12"/>
                      <a:pt x="1218" y="1"/>
                      <a:pt x="12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15"/>
              <p:cNvSpPr/>
              <p:nvPr/>
            </p:nvSpPr>
            <p:spPr>
              <a:xfrm>
                <a:off x="2834165" y="1197089"/>
                <a:ext cx="74831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3" extrusionOk="0">
                    <a:moveTo>
                      <a:pt x="1175" y="1"/>
                    </a:moveTo>
                    <a:cubicBezTo>
                      <a:pt x="1088" y="349"/>
                      <a:pt x="1044" y="697"/>
                      <a:pt x="1001" y="1088"/>
                    </a:cubicBezTo>
                    <a:cubicBezTo>
                      <a:pt x="827" y="1132"/>
                      <a:pt x="653" y="1219"/>
                      <a:pt x="479" y="1306"/>
                    </a:cubicBezTo>
                    <a:lnTo>
                      <a:pt x="261" y="1393"/>
                    </a:lnTo>
                    <a:cubicBezTo>
                      <a:pt x="174" y="1436"/>
                      <a:pt x="131" y="1436"/>
                      <a:pt x="44" y="1480"/>
                    </a:cubicBezTo>
                    <a:cubicBezTo>
                      <a:pt x="0" y="1480"/>
                      <a:pt x="0" y="1567"/>
                      <a:pt x="44" y="1567"/>
                    </a:cubicBezTo>
                    <a:cubicBezTo>
                      <a:pt x="305" y="1741"/>
                      <a:pt x="609" y="1915"/>
                      <a:pt x="914" y="2045"/>
                    </a:cubicBezTo>
                    <a:cubicBezTo>
                      <a:pt x="957" y="2393"/>
                      <a:pt x="957" y="2784"/>
                      <a:pt x="1044" y="3089"/>
                    </a:cubicBezTo>
                    <a:cubicBezTo>
                      <a:pt x="1001" y="3132"/>
                      <a:pt x="1001" y="3132"/>
                      <a:pt x="1044" y="3132"/>
                    </a:cubicBezTo>
                    <a:cubicBezTo>
                      <a:pt x="1349" y="2915"/>
                      <a:pt x="1610" y="2654"/>
                      <a:pt x="1871" y="2436"/>
                    </a:cubicBezTo>
                    <a:cubicBezTo>
                      <a:pt x="2175" y="2523"/>
                      <a:pt x="2523" y="2610"/>
                      <a:pt x="2827" y="2654"/>
                    </a:cubicBezTo>
                    <a:cubicBezTo>
                      <a:pt x="2836" y="2663"/>
                      <a:pt x="2845" y="2666"/>
                      <a:pt x="2853" y="2666"/>
                    </a:cubicBezTo>
                    <a:cubicBezTo>
                      <a:pt x="2885" y="2666"/>
                      <a:pt x="2906" y="2610"/>
                      <a:pt x="2871" y="2610"/>
                    </a:cubicBezTo>
                    <a:cubicBezTo>
                      <a:pt x="2827" y="2523"/>
                      <a:pt x="2827" y="2436"/>
                      <a:pt x="2784" y="2393"/>
                    </a:cubicBezTo>
                    <a:cubicBezTo>
                      <a:pt x="2740" y="2306"/>
                      <a:pt x="2697" y="2219"/>
                      <a:pt x="2653" y="2176"/>
                    </a:cubicBezTo>
                    <a:cubicBezTo>
                      <a:pt x="2610" y="2002"/>
                      <a:pt x="2566" y="1828"/>
                      <a:pt x="2479" y="1654"/>
                    </a:cubicBezTo>
                    <a:cubicBezTo>
                      <a:pt x="2653" y="1349"/>
                      <a:pt x="2871" y="1088"/>
                      <a:pt x="3045" y="740"/>
                    </a:cubicBezTo>
                    <a:cubicBezTo>
                      <a:pt x="3045" y="697"/>
                      <a:pt x="3001" y="697"/>
                      <a:pt x="2958" y="697"/>
                    </a:cubicBezTo>
                    <a:cubicBezTo>
                      <a:pt x="2610" y="740"/>
                      <a:pt x="2262" y="827"/>
                      <a:pt x="1914" y="827"/>
                    </a:cubicBezTo>
                    <a:cubicBezTo>
                      <a:pt x="1697" y="566"/>
                      <a:pt x="1479" y="305"/>
                      <a:pt x="1218" y="44"/>
                    </a:cubicBezTo>
                    <a:cubicBezTo>
                      <a:pt x="1218" y="1"/>
                      <a:pt x="1175" y="1"/>
                      <a:pt x="1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15"/>
              <p:cNvSpPr/>
              <p:nvPr/>
            </p:nvSpPr>
            <p:spPr>
              <a:xfrm>
                <a:off x="3021500" y="495939"/>
                <a:ext cx="101274" cy="52492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136" extrusionOk="0">
                    <a:moveTo>
                      <a:pt x="3990" y="0"/>
                    </a:moveTo>
                    <a:cubicBezTo>
                      <a:pt x="3338" y="174"/>
                      <a:pt x="2729" y="479"/>
                      <a:pt x="2163" y="827"/>
                    </a:cubicBezTo>
                    <a:cubicBezTo>
                      <a:pt x="1511" y="1131"/>
                      <a:pt x="815" y="1436"/>
                      <a:pt x="163" y="1740"/>
                    </a:cubicBezTo>
                    <a:cubicBezTo>
                      <a:pt x="0" y="1862"/>
                      <a:pt x="103" y="2136"/>
                      <a:pt x="259" y="2136"/>
                    </a:cubicBezTo>
                    <a:cubicBezTo>
                      <a:pt x="270" y="2136"/>
                      <a:pt x="282" y="2134"/>
                      <a:pt x="293" y="2132"/>
                    </a:cubicBezTo>
                    <a:cubicBezTo>
                      <a:pt x="989" y="1827"/>
                      <a:pt x="1641" y="1523"/>
                      <a:pt x="2337" y="1218"/>
                    </a:cubicBezTo>
                    <a:cubicBezTo>
                      <a:pt x="2946" y="957"/>
                      <a:pt x="3555" y="609"/>
                      <a:pt x="4077" y="131"/>
                    </a:cubicBezTo>
                    <a:cubicBezTo>
                      <a:pt x="4121" y="87"/>
                      <a:pt x="4034" y="0"/>
                      <a:pt x="39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15"/>
              <p:cNvSpPr/>
              <p:nvPr/>
            </p:nvSpPr>
            <p:spPr>
              <a:xfrm>
                <a:off x="2869184" y="599793"/>
                <a:ext cx="98300" cy="147819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015" extrusionOk="0">
                    <a:moveTo>
                      <a:pt x="3877" y="1"/>
                    </a:moveTo>
                    <a:cubicBezTo>
                      <a:pt x="3849" y="1"/>
                      <a:pt x="3820" y="11"/>
                      <a:pt x="3795" y="37"/>
                    </a:cubicBezTo>
                    <a:cubicBezTo>
                      <a:pt x="3142" y="863"/>
                      <a:pt x="2577" y="1776"/>
                      <a:pt x="2055" y="2733"/>
                    </a:cubicBezTo>
                    <a:cubicBezTo>
                      <a:pt x="1402" y="3734"/>
                      <a:pt x="750" y="4690"/>
                      <a:pt x="98" y="5691"/>
                    </a:cubicBezTo>
                    <a:cubicBezTo>
                      <a:pt x="0" y="5853"/>
                      <a:pt x="169" y="6015"/>
                      <a:pt x="315" y="6015"/>
                    </a:cubicBezTo>
                    <a:cubicBezTo>
                      <a:pt x="365" y="6015"/>
                      <a:pt x="412" y="5996"/>
                      <a:pt x="446" y="5952"/>
                    </a:cubicBezTo>
                    <a:cubicBezTo>
                      <a:pt x="1098" y="4951"/>
                      <a:pt x="1750" y="3951"/>
                      <a:pt x="2359" y="2994"/>
                    </a:cubicBezTo>
                    <a:cubicBezTo>
                      <a:pt x="3012" y="2081"/>
                      <a:pt x="3534" y="1124"/>
                      <a:pt x="3969" y="124"/>
                    </a:cubicBezTo>
                    <a:cubicBezTo>
                      <a:pt x="3999" y="62"/>
                      <a:pt x="3943" y="1"/>
                      <a:pt x="38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15"/>
              <p:cNvSpPr/>
              <p:nvPr/>
            </p:nvSpPr>
            <p:spPr>
              <a:xfrm>
                <a:off x="2874345" y="809860"/>
                <a:ext cx="153913" cy="6062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2467" extrusionOk="0">
                    <a:moveTo>
                      <a:pt x="335" y="1"/>
                    </a:moveTo>
                    <a:cubicBezTo>
                      <a:pt x="118" y="1"/>
                      <a:pt x="0" y="326"/>
                      <a:pt x="236" y="405"/>
                    </a:cubicBezTo>
                    <a:cubicBezTo>
                      <a:pt x="2106" y="1231"/>
                      <a:pt x="4106" y="1927"/>
                      <a:pt x="6107" y="2449"/>
                    </a:cubicBezTo>
                    <a:cubicBezTo>
                      <a:pt x="6125" y="2461"/>
                      <a:pt x="6142" y="2466"/>
                      <a:pt x="6156" y="2466"/>
                    </a:cubicBezTo>
                    <a:cubicBezTo>
                      <a:pt x="6246" y="2466"/>
                      <a:pt x="6263" y="2263"/>
                      <a:pt x="6151" y="2188"/>
                    </a:cubicBezTo>
                    <a:cubicBezTo>
                      <a:pt x="4324" y="1362"/>
                      <a:pt x="2280" y="796"/>
                      <a:pt x="410" y="13"/>
                    </a:cubicBezTo>
                    <a:cubicBezTo>
                      <a:pt x="384" y="5"/>
                      <a:pt x="359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15"/>
              <p:cNvSpPr/>
              <p:nvPr/>
            </p:nvSpPr>
            <p:spPr>
              <a:xfrm>
                <a:off x="2808509" y="827382"/>
                <a:ext cx="21405" cy="17617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169" extrusionOk="0">
                    <a:moveTo>
                      <a:pt x="745" y="1"/>
                    </a:moveTo>
                    <a:cubicBezTo>
                      <a:pt x="710" y="1"/>
                      <a:pt x="673" y="24"/>
                      <a:pt x="653" y="83"/>
                    </a:cubicBezTo>
                    <a:cubicBezTo>
                      <a:pt x="435" y="1127"/>
                      <a:pt x="305" y="2171"/>
                      <a:pt x="305" y="3258"/>
                    </a:cubicBezTo>
                    <a:cubicBezTo>
                      <a:pt x="174" y="4476"/>
                      <a:pt x="131" y="5737"/>
                      <a:pt x="1" y="6955"/>
                    </a:cubicBezTo>
                    <a:cubicBezTo>
                      <a:pt x="1" y="7085"/>
                      <a:pt x="124" y="7168"/>
                      <a:pt x="233" y="7168"/>
                    </a:cubicBezTo>
                    <a:cubicBezTo>
                      <a:pt x="307" y="7168"/>
                      <a:pt x="374" y="7130"/>
                      <a:pt x="392" y="7042"/>
                    </a:cubicBezTo>
                    <a:cubicBezTo>
                      <a:pt x="479" y="5824"/>
                      <a:pt x="609" y="4650"/>
                      <a:pt x="696" y="3476"/>
                    </a:cubicBezTo>
                    <a:cubicBezTo>
                      <a:pt x="827" y="2345"/>
                      <a:pt x="870" y="1214"/>
                      <a:pt x="827" y="83"/>
                    </a:cubicBezTo>
                    <a:cubicBezTo>
                      <a:pt x="827" y="35"/>
                      <a:pt x="788" y="1"/>
                      <a:pt x="7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15"/>
              <p:cNvSpPr/>
              <p:nvPr/>
            </p:nvSpPr>
            <p:spPr>
              <a:xfrm>
                <a:off x="2809590" y="1079792"/>
                <a:ext cx="39148" cy="120737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4913" extrusionOk="0">
                    <a:moveTo>
                      <a:pt x="87" y="0"/>
                    </a:moveTo>
                    <a:cubicBezTo>
                      <a:pt x="54" y="0"/>
                      <a:pt x="22" y="11"/>
                      <a:pt x="0" y="33"/>
                    </a:cubicBezTo>
                    <a:cubicBezTo>
                      <a:pt x="130" y="1686"/>
                      <a:pt x="565" y="3339"/>
                      <a:pt x="1261" y="4817"/>
                    </a:cubicBezTo>
                    <a:cubicBezTo>
                      <a:pt x="1295" y="4884"/>
                      <a:pt x="1353" y="4912"/>
                      <a:pt x="1410" y="4912"/>
                    </a:cubicBezTo>
                    <a:cubicBezTo>
                      <a:pt x="1503" y="4912"/>
                      <a:pt x="1593" y="4838"/>
                      <a:pt x="1566" y="4730"/>
                    </a:cubicBezTo>
                    <a:cubicBezTo>
                      <a:pt x="1348" y="3991"/>
                      <a:pt x="1087" y="3252"/>
                      <a:pt x="870" y="2512"/>
                    </a:cubicBezTo>
                    <a:cubicBezTo>
                      <a:pt x="609" y="1686"/>
                      <a:pt x="478" y="859"/>
                      <a:pt x="174" y="33"/>
                    </a:cubicBezTo>
                    <a:cubicBezTo>
                      <a:pt x="152" y="11"/>
                      <a:pt x="120" y="0"/>
                      <a:pt x="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15"/>
              <p:cNvSpPr/>
              <p:nvPr/>
            </p:nvSpPr>
            <p:spPr>
              <a:xfrm>
                <a:off x="2560547" y="687256"/>
                <a:ext cx="245013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9970" h="4162" extrusionOk="0">
                    <a:moveTo>
                      <a:pt x="218" y="1"/>
                    </a:moveTo>
                    <a:cubicBezTo>
                      <a:pt x="87" y="1"/>
                      <a:pt x="0" y="218"/>
                      <a:pt x="174" y="262"/>
                    </a:cubicBezTo>
                    <a:cubicBezTo>
                      <a:pt x="1740" y="783"/>
                      <a:pt x="3306" y="1305"/>
                      <a:pt x="4828" y="1958"/>
                    </a:cubicBezTo>
                    <a:cubicBezTo>
                      <a:pt x="6350" y="2610"/>
                      <a:pt x="8003" y="3393"/>
                      <a:pt x="9612" y="4132"/>
                    </a:cubicBezTo>
                    <a:cubicBezTo>
                      <a:pt x="9646" y="4153"/>
                      <a:pt x="9678" y="4161"/>
                      <a:pt x="9709" y="4161"/>
                    </a:cubicBezTo>
                    <a:cubicBezTo>
                      <a:pt x="9874" y="4161"/>
                      <a:pt x="9970" y="3902"/>
                      <a:pt x="9786" y="3828"/>
                    </a:cubicBezTo>
                    <a:cubicBezTo>
                      <a:pt x="8177" y="3045"/>
                      <a:pt x="6568" y="2349"/>
                      <a:pt x="4958" y="1653"/>
                    </a:cubicBezTo>
                    <a:cubicBezTo>
                      <a:pt x="3436" y="957"/>
                      <a:pt x="1827" y="392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15"/>
              <p:cNvSpPr/>
              <p:nvPr/>
            </p:nvSpPr>
            <p:spPr>
              <a:xfrm>
                <a:off x="2930352" y="114363"/>
                <a:ext cx="39566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610" extrusionOk="0">
                    <a:moveTo>
                      <a:pt x="784" y="0"/>
                    </a:moveTo>
                    <a:lnTo>
                      <a:pt x="697" y="696"/>
                    </a:lnTo>
                    <a:lnTo>
                      <a:pt x="1" y="783"/>
                    </a:lnTo>
                    <a:lnTo>
                      <a:pt x="697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96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4" name="Google Shape;2404;p15"/>
            <p:cNvGrpSpPr/>
            <p:nvPr/>
          </p:nvGrpSpPr>
          <p:grpSpPr>
            <a:xfrm rot="5400000">
              <a:off x="5225589" y="4540740"/>
              <a:ext cx="435125" cy="590771"/>
              <a:chOff x="4370086" y="5448390"/>
              <a:chExt cx="435125" cy="590771"/>
            </a:xfrm>
          </p:grpSpPr>
          <p:sp>
            <p:nvSpPr>
              <p:cNvPr id="2405" name="Google Shape;2405;p15"/>
              <p:cNvSpPr/>
              <p:nvPr/>
            </p:nvSpPr>
            <p:spPr>
              <a:xfrm>
                <a:off x="4527109" y="5585438"/>
                <a:ext cx="131721" cy="129090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4220" extrusionOk="0">
                    <a:moveTo>
                      <a:pt x="435" y="1"/>
                    </a:moveTo>
                    <a:cubicBezTo>
                      <a:pt x="348" y="1"/>
                      <a:pt x="348" y="44"/>
                      <a:pt x="391" y="88"/>
                    </a:cubicBezTo>
                    <a:lnTo>
                      <a:pt x="1261" y="2001"/>
                    </a:lnTo>
                    <a:cubicBezTo>
                      <a:pt x="826" y="2567"/>
                      <a:pt x="478" y="3219"/>
                      <a:pt x="0" y="3784"/>
                    </a:cubicBezTo>
                    <a:cubicBezTo>
                      <a:pt x="0" y="3784"/>
                      <a:pt x="0" y="3828"/>
                      <a:pt x="0" y="3828"/>
                    </a:cubicBezTo>
                    <a:cubicBezTo>
                      <a:pt x="0" y="3859"/>
                      <a:pt x="44" y="3889"/>
                      <a:pt x="84" y="3889"/>
                    </a:cubicBezTo>
                    <a:cubicBezTo>
                      <a:pt x="101" y="3889"/>
                      <a:pt x="118" y="3884"/>
                      <a:pt x="131" y="3871"/>
                    </a:cubicBezTo>
                    <a:lnTo>
                      <a:pt x="2044" y="3002"/>
                    </a:lnTo>
                    <a:cubicBezTo>
                      <a:pt x="2610" y="3393"/>
                      <a:pt x="3262" y="3741"/>
                      <a:pt x="3827" y="4219"/>
                    </a:cubicBezTo>
                    <a:lnTo>
                      <a:pt x="3871" y="4219"/>
                    </a:lnTo>
                    <a:cubicBezTo>
                      <a:pt x="3958" y="4219"/>
                      <a:pt x="3958" y="4132"/>
                      <a:pt x="3914" y="4089"/>
                    </a:cubicBezTo>
                    <a:lnTo>
                      <a:pt x="3045" y="2219"/>
                    </a:lnTo>
                    <a:cubicBezTo>
                      <a:pt x="3479" y="1653"/>
                      <a:pt x="3827" y="1001"/>
                      <a:pt x="4306" y="435"/>
                    </a:cubicBezTo>
                    <a:cubicBezTo>
                      <a:pt x="4306" y="435"/>
                      <a:pt x="4306" y="392"/>
                      <a:pt x="4306" y="392"/>
                    </a:cubicBezTo>
                    <a:cubicBezTo>
                      <a:pt x="4275" y="361"/>
                      <a:pt x="4244" y="330"/>
                      <a:pt x="4214" y="330"/>
                    </a:cubicBezTo>
                    <a:cubicBezTo>
                      <a:pt x="4201" y="330"/>
                      <a:pt x="4188" y="336"/>
                      <a:pt x="4175" y="348"/>
                    </a:cubicBezTo>
                    <a:lnTo>
                      <a:pt x="2262" y="1218"/>
                    </a:lnTo>
                    <a:cubicBezTo>
                      <a:pt x="1696" y="783"/>
                      <a:pt x="1044" y="435"/>
                      <a:pt x="4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15"/>
              <p:cNvSpPr/>
              <p:nvPr/>
            </p:nvSpPr>
            <p:spPr>
              <a:xfrm>
                <a:off x="4481865" y="5907408"/>
                <a:ext cx="66533" cy="6791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220" extrusionOk="0">
                    <a:moveTo>
                      <a:pt x="174" y="1"/>
                    </a:moveTo>
                    <a:cubicBezTo>
                      <a:pt x="174" y="44"/>
                      <a:pt x="174" y="44"/>
                      <a:pt x="174" y="88"/>
                    </a:cubicBezTo>
                    <a:lnTo>
                      <a:pt x="653" y="1088"/>
                    </a:lnTo>
                    <a:cubicBezTo>
                      <a:pt x="435" y="1393"/>
                      <a:pt x="218" y="1741"/>
                      <a:pt x="0" y="2002"/>
                    </a:cubicBezTo>
                    <a:cubicBezTo>
                      <a:pt x="0" y="2023"/>
                      <a:pt x="11" y="2034"/>
                      <a:pt x="22" y="2034"/>
                    </a:cubicBezTo>
                    <a:cubicBezTo>
                      <a:pt x="33" y="2034"/>
                      <a:pt x="44" y="2023"/>
                      <a:pt x="44" y="2002"/>
                    </a:cubicBezTo>
                    <a:lnTo>
                      <a:pt x="1044" y="1567"/>
                    </a:lnTo>
                    <a:cubicBezTo>
                      <a:pt x="1349" y="1784"/>
                      <a:pt x="1697" y="1958"/>
                      <a:pt x="2001" y="2219"/>
                    </a:cubicBezTo>
                    <a:cubicBezTo>
                      <a:pt x="2001" y="2176"/>
                      <a:pt x="2001" y="2176"/>
                      <a:pt x="2001" y="2132"/>
                    </a:cubicBezTo>
                    <a:lnTo>
                      <a:pt x="1523" y="1175"/>
                    </a:lnTo>
                    <a:cubicBezTo>
                      <a:pt x="1740" y="871"/>
                      <a:pt x="1914" y="523"/>
                      <a:pt x="2175" y="218"/>
                    </a:cubicBezTo>
                    <a:cubicBezTo>
                      <a:pt x="2175" y="197"/>
                      <a:pt x="2164" y="186"/>
                      <a:pt x="2153" y="186"/>
                    </a:cubicBezTo>
                    <a:cubicBezTo>
                      <a:pt x="2142" y="186"/>
                      <a:pt x="2131" y="197"/>
                      <a:pt x="2131" y="218"/>
                    </a:cubicBezTo>
                    <a:lnTo>
                      <a:pt x="1131" y="653"/>
                    </a:lnTo>
                    <a:cubicBezTo>
                      <a:pt x="827" y="436"/>
                      <a:pt x="479" y="262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15"/>
              <p:cNvSpPr/>
              <p:nvPr/>
            </p:nvSpPr>
            <p:spPr>
              <a:xfrm>
                <a:off x="4648157" y="5812943"/>
                <a:ext cx="67910" cy="67879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extrusionOk="0">
                    <a:moveTo>
                      <a:pt x="218" y="1"/>
                    </a:moveTo>
                    <a:cubicBezTo>
                      <a:pt x="218" y="1"/>
                      <a:pt x="175" y="44"/>
                      <a:pt x="218" y="44"/>
                    </a:cubicBezTo>
                    <a:lnTo>
                      <a:pt x="697" y="1045"/>
                    </a:lnTo>
                    <a:cubicBezTo>
                      <a:pt x="436" y="1349"/>
                      <a:pt x="262" y="1697"/>
                      <a:pt x="44" y="2002"/>
                    </a:cubicBezTo>
                    <a:lnTo>
                      <a:pt x="1" y="2002"/>
                    </a:lnTo>
                    <a:cubicBezTo>
                      <a:pt x="23" y="2023"/>
                      <a:pt x="34" y="2034"/>
                      <a:pt x="44" y="2034"/>
                    </a:cubicBezTo>
                    <a:cubicBezTo>
                      <a:pt x="55" y="2034"/>
                      <a:pt x="66" y="2023"/>
                      <a:pt x="88" y="2002"/>
                    </a:cubicBezTo>
                    <a:lnTo>
                      <a:pt x="1088" y="1567"/>
                    </a:lnTo>
                    <a:cubicBezTo>
                      <a:pt x="1393" y="1784"/>
                      <a:pt x="1741" y="1958"/>
                      <a:pt x="2002" y="2219"/>
                    </a:cubicBezTo>
                    <a:cubicBezTo>
                      <a:pt x="2002" y="2219"/>
                      <a:pt x="2089" y="2176"/>
                      <a:pt x="2002" y="2132"/>
                    </a:cubicBezTo>
                    <a:lnTo>
                      <a:pt x="1567" y="1175"/>
                    </a:lnTo>
                    <a:cubicBezTo>
                      <a:pt x="1784" y="871"/>
                      <a:pt x="1958" y="523"/>
                      <a:pt x="2219" y="218"/>
                    </a:cubicBezTo>
                    <a:lnTo>
                      <a:pt x="2219" y="175"/>
                    </a:lnTo>
                    <a:lnTo>
                      <a:pt x="2176" y="175"/>
                    </a:lnTo>
                    <a:lnTo>
                      <a:pt x="1175" y="653"/>
                    </a:lnTo>
                    <a:cubicBezTo>
                      <a:pt x="871" y="392"/>
                      <a:pt x="523" y="218"/>
                      <a:pt x="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15"/>
              <p:cNvSpPr/>
              <p:nvPr/>
            </p:nvSpPr>
            <p:spPr>
              <a:xfrm>
                <a:off x="4370086" y="5533556"/>
                <a:ext cx="67879" cy="678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75" y="0"/>
                    </a:moveTo>
                    <a:cubicBezTo>
                      <a:pt x="175" y="0"/>
                      <a:pt x="175" y="44"/>
                      <a:pt x="175" y="87"/>
                    </a:cubicBezTo>
                    <a:lnTo>
                      <a:pt x="653" y="1088"/>
                    </a:lnTo>
                    <a:cubicBezTo>
                      <a:pt x="436" y="1349"/>
                      <a:pt x="218" y="1697"/>
                      <a:pt x="1" y="2001"/>
                    </a:cubicBezTo>
                    <a:cubicBezTo>
                      <a:pt x="23" y="2023"/>
                      <a:pt x="44" y="2034"/>
                      <a:pt x="61" y="2034"/>
                    </a:cubicBezTo>
                    <a:cubicBezTo>
                      <a:pt x="77" y="2034"/>
                      <a:pt x="88" y="2023"/>
                      <a:pt x="88" y="2001"/>
                    </a:cubicBezTo>
                    <a:lnTo>
                      <a:pt x="1088" y="1566"/>
                    </a:lnTo>
                    <a:cubicBezTo>
                      <a:pt x="1393" y="1784"/>
                      <a:pt x="1741" y="1957"/>
                      <a:pt x="2002" y="2218"/>
                    </a:cubicBezTo>
                    <a:cubicBezTo>
                      <a:pt x="2045" y="2175"/>
                      <a:pt x="2045" y="2131"/>
                      <a:pt x="2002" y="2131"/>
                    </a:cubicBezTo>
                    <a:lnTo>
                      <a:pt x="1567" y="1131"/>
                    </a:lnTo>
                    <a:cubicBezTo>
                      <a:pt x="1784" y="827"/>
                      <a:pt x="1958" y="479"/>
                      <a:pt x="2219" y="218"/>
                    </a:cubicBezTo>
                    <a:cubicBezTo>
                      <a:pt x="2219" y="196"/>
                      <a:pt x="2208" y="185"/>
                      <a:pt x="2192" y="185"/>
                    </a:cubicBezTo>
                    <a:cubicBezTo>
                      <a:pt x="2176" y="185"/>
                      <a:pt x="2154" y="196"/>
                      <a:pt x="2132" y="218"/>
                    </a:cubicBezTo>
                    <a:lnTo>
                      <a:pt x="1175" y="653"/>
                    </a:lnTo>
                    <a:cubicBezTo>
                      <a:pt x="871" y="435"/>
                      <a:pt x="523" y="26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5"/>
              <p:cNvSpPr/>
              <p:nvPr/>
            </p:nvSpPr>
            <p:spPr>
              <a:xfrm>
                <a:off x="4704047" y="6001873"/>
                <a:ext cx="37289" cy="37289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19" extrusionOk="0">
                    <a:moveTo>
                      <a:pt x="88" y="1"/>
                    </a:moveTo>
                    <a:lnTo>
                      <a:pt x="349" y="566"/>
                    </a:lnTo>
                    <a:cubicBezTo>
                      <a:pt x="218" y="740"/>
                      <a:pt x="131" y="914"/>
                      <a:pt x="1" y="1088"/>
                    </a:cubicBezTo>
                    <a:lnTo>
                      <a:pt x="1" y="1132"/>
                    </a:lnTo>
                    <a:lnTo>
                      <a:pt x="44" y="1132"/>
                    </a:lnTo>
                    <a:lnTo>
                      <a:pt x="566" y="871"/>
                    </a:lnTo>
                    <a:cubicBezTo>
                      <a:pt x="740" y="1001"/>
                      <a:pt x="914" y="1088"/>
                      <a:pt x="1131" y="1219"/>
                    </a:cubicBezTo>
                    <a:lnTo>
                      <a:pt x="1131" y="1175"/>
                    </a:lnTo>
                    <a:lnTo>
                      <a:pt x="870" y="653"/>
                    </a:lnTo>
                    <a:cubicBezTo>
                      <a:pt x="1001" y="479"/>
                      <a:pt x="1088" y="305"/>
                      <a:pt x="1218" y="88"/>
                    </a:cubicBezTo>
                    <a:lnTo>
                      <a:pt x="1175" y="88"/>
                    </a:lnTo>
                    <a:lnTo>
                      <a:pt x="653" y="349"/>
                    </a:lnTo>
                    <a:cubicBezTo>
                      <a:pt x="479" y="218"/>
                      <a:pt x="305" y="13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15"/>
              <p:cNvSpPr/>
              <p:nvPr/>
            </p:nvSpPr>
            <p:spPr>
              <a:xfrm>
                <a:off x="4617566" y="5448390"/>
                <a:ext cx="37289" cy="3863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63" extrusionOk="0">
                    <a:moveTo>
                      <a:pt x="88" y="1"/>
                    </a:moveTo>
                    <a:lnTo>
                      <a:pt x="88" y="44"/>
                    </a:lnTo>
                    <a:lnTo>
                      <a:pt x="349" y="610"/>
                    </a:lnTo>
                    <a:cubicBezTo>
                      <a:pt x="218" y="784"/>
                      <a:pt x="131" y="958"/>
                      <a:pt x="1" y="1132"/>
                    </a:cubicBezTo>
                    <a:lnTo>
                      <a:pt x="44" y="1132"/>
                    </a:lnTo>
                    <a:lnTo>
                      <a:pt x="566" y="871"/>
                    </a:lnTo>
                    <a:cubicBezTo>
                      <a:pt x="740" y="1001"/>
                      <a:pt x="914" y="1132"/>
                      <a:pt x="1131" y="1262"/>
                    </a:cubicBezTo>
                    <a:cubicBezTo>
                      <a:pt x="1131" y="1262"/>
                      <a:pt x="1131" y="1262"/>
                      <a:pt x="1131" y="1219"/>
                    </a:cubicBezTo>
                    <a:lnTo>
                      <a:pt x="870" y="653"/>
                    </a:lnTo>
                    <a:cubicBezTo>
                      <a:pt x="1001" y="523"/>
                      <a:pt x="1088" y="305"/>
                      <a:pt x="1218" y="131"/>
                    </a:cubicBezTo>
                    <a:cubicBezTo>
                      <a:pt x="1218" y="131"/>
                      <a:pt x="1218" y="112"/>
                      <a:pt x="1206" y="112"/>
                    </a:cubicBezTo>
                    <a:cubicBezTo>
                      <a:pt x="1199" y="112"/>
                      <a:pt x="1189" y="117"/>
                      <a:pt x="1175" y="131"/>
                    </a:cubicBezTo>
                    <a:lnTo>
                      <a:pt x="653" y="392"/>
                    </a:lnTo>
                    <a:cubicBezTo>
                      <a:pt x="479" y="262"/>
                      <a:pt x="305" y="13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15"/>
              <p:cNvSpPr/>
              <p:nvPr/>
            </p:nvSpPr>
            <p:spPr>
              <a:xfrm>
                <a:off x="4766575" y="5637320"/>
                <a:ext cx="38635" cy="3863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63" extrusionOk="0">
                    <a:moveTo>
                      <a:pt x="1249" y="112"/>
                    </a:moveTo>
                    <a:cubicBezTo>
                      <a:pt x="1243" y="112"/>
                      <a:pt x="1233" y="117"/>
                      <a:pt x="1219" y="131"/>
                    </a:cubicBezTo>
                    <a:lnTo>
                      <a:pt x="1262" y="131"/>
                    </a:lnTo>
                    <a:cubicBezTo>
                      <a:pt x="1262" y="131"/>
                      <a:pt x="1262" y="112"/>
                      <a:pt x="1249" y="112"/>
                    </a:cubicBezTo>
                    <a:close/>
                    <a:moveTo>
                      <a:pt x="131" y="1"/>
                    </a:moveTo>
                    <a:lnTo>
                      <a:pt x="131" y="44"/>
                    </a:lnTo>
                    <a:lnTo>
                      <a:pt x="392" y="610"/>
                    </a:lnTo>
                    <a:cubicBezTo>
                      <a:pt x="262" y="740"/>
                      <a:pt x="131" y="958"/>
                      <a:pt x="1" y="1132"/>
                    </a:cubicBezTo>
                    <a:cubicBezTo>
                      <a:pt x="1" y="1132"/>
                      <a:pt x="1" y="1151"/>
                      <a:pt x="14" y="1151"/>
                    </a:cubicBezTo>
                    <a:cubicBezTo>
                      <a:pt x="20" y="1151"/>
                      <a:pt x="30" y="1146"/>
                      <a:pt x="44" y="1132"/>
                    </a:cubicBezTo>
                    <a:lnTo>
                      <a:pt x="610" y="871"/>
                    </a:lnTo>
                    <a:cubicBezTo>
                      <a:pt x="784" y="1001"/>
                      <a:pt x="958" y="1088"/>
                      <a:pt x="1132" y="1262"/>
                    </a:cubicBezTo>
                    <a:lnTo>
                      <a:pt x="1132" y="1219"/>
                    </a:lnTo>
                    <a:lnTo>
                      <a:pt x="871" y="653"/>
                    </a:lnTo>
                    <a:cubicBezTo>
                      <a:pt x="1001" y="479"/>
                      <a:pt x="1132" y="305"/>
                      <a:pt x="1219" y="131"/>
                    </a:cubicBezTo>
                    <a:lnTo>
                      <a:pt x="1219" y="131"/>
                    </a:lnTo>
                    <a:lnTo>
                      <a:pt x="653" y="392"/>
                    </a:lnTo>
                    <a:cubicBezTo>
                      <a:pt x="479" y="262"/>
                      <a:pt x="305" y="13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12" name="Google Shape;2412;p15"/>
            <p:cNvGrpSpPr/>
            <p:nvPr/>
          </p:nvGrpSpPr>
          <p:grpSpPr>
            <a:xfrm>
              <a:off x="3572018" y="91501"/>
              <a:ext cx="590771" cy="435125"/>
              <a:chOff x="3173964" y="91501"/>
              <a:chExt cx="590771" cy="435125"/>
            </a:xfrm>
          </p:grpSpPr>
          <p:sp>
            <p:nvSpPr>
              <p:cNvPr id="2413" name="Google Shape;2413;p15"/>
              <p:cNvSpPr/>
              <p:nvPr/>
            </p:nvSpPr>
            <p:spPr>
              <a:xfrm rot="5400000">
                <a:off x="3497283" y="249840"/>
                <a:ext cx="131721" cy="129090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4220" extrusionOk="0">
                    <a:moveTo>
                      <a:pt x="435" y="1"/>
                    </a:moveTo>
                    <a:cubicBezTo>
                      <a:pt x="348" y="1"/>
                      <a:pt x="348" y="44"/>
                      <a:pt x="391" y="88"/>
                    </a:cubicBezTo>
                    <a:lnTo>
                      <a:pt x="1261" y="2001"/>
                    </a:lnTo>
                    <a:cubicBezTo>
                      <a:pt x="826" y="2567"/>
                      <a:pt x="478" y="3219"/>
                      <a:pt x="0" y="3784"/>
                    </a:cubicBezTo>
                    <a:cubicBezTo>
                      <a:pt x="0" y="3784"/>
                      <a:pt x="0" y="3828"/>
                      <a:pt x="0" y="3828"/>
                    </a:cubicBezTo>
                    <a:cubicBezTo>
                      <a:pt x="0" y="3859"/>
                      <a:pt x="44" y="3889"/>
                      <a:pt x="84" y="3889"/>
                    </a:cubicBezTo>
                    <a:cubicBezTo>
                      <a:pt x="101" y="3889"/>
                      <a:pt x="118" y="3884"/>
                      <a:pt x="131" y="3871"/>
                    </a:cubicBezTo>
                    <a:lnTo>
                      <a:pt x="2044" y="3002"/>
                    </a:lnTo>
                    <a:cubicBezTo>
                      <a:pt x="2610" y="3393"/>
                      <a:pt x="3262" y="3741"/>
                      <a:pt x="3827" y="4219"/>
                    </a:cubicBezTo>
                    <a:lnTo>
                      <a:pt x="3871" y="4219"/>
                    </a:lnTo>
                    <a:cubicBezTo>
                      <a:pt x="3958" y="4219"/>
                      <a:pt x="3958" y="4132"/>
                      <a:pt x="3914" y="4089"/>
                    </a:cubicBezTo>
                    <a:lnTo>
                      <a:pt x="3045" y="2219"/>
                    </a:lnTo>
                    <a:cubicBezTo>
                      <a:pt x="3479" y="1653"/>
                      <a:pt x="3827" y="1001"/>
                      <a:pt x="4306" y="435"/>
                    </a:cubicBezTo>
                    <a:cubicBezTo>
                      <a:pt x="4306" y="435"/>
                      <a:pt x="4306" y="392"/>
                      <a:pt x="4306" y="392"/>
                    </a:cubicBezTo>
                    <a:cubicBezTo>
                      <a:pt x="4275" y="361"/>
                      <a:pt x="4244" y="330"/>
                      <a:pt x="4214" y="330"/>
                    </a:cubicBezTo>
                    <a:cubicBezTo>
                      <a:pt x="4201" y="330"/>
                      <a:pt x="4188" y="336"/>
                      <a:pt x="4175" y="348"/>
                    </a:cubicBezTo>
                    <a:lnTo>
                      <a:pt x="2262" y="1218"/>
                    </a:lnTo>
                    <a:cubicBezTo>
                      <a:pt x="1696" y="783"/>
                      <a:pt x="1044" y="435"/>
                      <a:pt x="4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15"/>
              <p:cNvSpPr/>
              <p:nvPr/>
            </p:nvSpPr>
            <p:spPr>
              <a:xfrm rot="5400000">
                <a:off x="3238497" y="202593"/>
                <a:ext cx="66533" cy="6791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220" extrusionOk="0">
                    <a:moveTo>
                      <a:pt x="174" y="1"/>
                    </a:moveTo>
                    <a:cubicBezTo>
                      <a:pt x="174" y="44"/>
                      <a:pt x="174" y="44"/>
                      <a:pt x="174" y="88"/>
                    </a:cubicBezTo>
                    <a:lnTo>
                      <a:pt x="653" y="1088"/>
                    </a:lnTo>
                    <a:cubicBezTo>
                      <a:pt x="435" y="1393"/>
                      <a:pt x="218" y="1741"/>
                      <a:pt x="0" y="2002"/>
                    </a:cubicBezTo>
                    <a:cubicBezTo>
                      <a:pt x="0" y="2023"/>
                      <a:pt x="11" y="2034"/>
                      <a:pt x="22" y="2034"/>
                    </a:cubicBezTo>
                    <a:cubicBezTo>
                      <a:pt x="33" y="2034"/>
                      <a:pt x="44" y="2023"/>
                      <a:pt x="44" y="2002"/>
                    </a:cubicBezTo>
                    <a:lnTo>
                      <a:pt x="1044" y="1567"/>
                    </a:lnTo>
                    <a:cubicBezTo>
                      <a:pt x="1349" y="1784"/>
                      <a:pt x="1697" y="1958"/>
                      <a:pt x="2001" y="2219"/>
                    </a:cubicBezTo>
                    <a:cubicBezTo>
                      <a:pt x="2001" y="2176"/>
                      <a:pt x="2001" y="2176"/>
                      <a:pt x="2001" y="2132"/>
                    </a:cubicBezTo>
                    <a:lnTo>
                      <a:pt x="1523" y="1175"/>
                    </a:lnTo>
                    <a:cubicBezTo>
                      <a:pt x="1740" y="871"/>
                      <a:pt x="1914" y="523"/>
                      <a:pt x="2175" y="218"/>
                    </a:cubicBezTo>
                    <a:cubicBezTo>
                      <a:pt x="2175" y="197"/>
                      <a:pt x="2164" y="186"/>
                      <a:pt x="2153" y="186"/>
                    </a:cubicBezTo>
                    <a:cubicBezTo>
                      <a:pt x="2142" y="186"/>
                      <a:pt x="2131" y="197"/>
                      <a:pt x="2131" y="218"/>
                    </a:cubicBezTo>
                    <a:lnTo>
                      <a:pt x="1131" y="653"/>
                    </a:lnTo>
                    <a:cubicBezTo>
                      <a:pt x="827" y="436"/>
                      <a:pt x="479" y="262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15"/>
              <p:cNvSpPr/>
              <p:nvPr/>
            </p:nvSpPr>
            <p:spPr>
              <a:xfrm rot="5400000">
                <a:off x="3332289" y="369589"/>
                <a:ext cx="67910" cy="67879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extrusionOk="0">
                    <a:moveTo>
                      <a:pt x="218" y="1"/>
                    </a:moveTo>
                    <a:cubicBezTo>
                      <a:pt x="218" y="1"/>
                      <a:pt x="175" y="44"/>
                      <a:pt x="218" y="44"/>
                    </a:cubicBezTo>
                    <a:lnTo>
                      <a:pt x="697" y="1045"/>
                    </a:lnTo>
                    <a:cubicBezTo>
                      <a:pt x="436" y="1349"/>
                      <a:pt x="262" y="1697"/>
                      <a:pt x="44" y="2002"/>
                    </a:cubicBezTo>
                    <a:lnTo>
                      <a:pt x="1" y="2002"/>
                    </a:lnTo>
                    <a:cubicBezTo>
                      <a:pt x="23" y="2023"/>
                      <a:pt x="34" y="2034"/>
                      <a:pt x="44" y="2034"/>
                    </a:cubicBezTo>
                    <a:cubicBezTo>
                      <a:pt x="55" y="2034"/>
                      <a:pt x="66" y="2023"/>
                      <a:pt x="88" y="2002"/>
                    </a:cubicBezTo>
                    <a:lnTo>
                      <a:pt x="1088" y="1567"/>
                    </a:lnTo>
                    <a:cubicBezTo>
                      <a:pt x="1393" y="1784"/>
                      <a:pt x="1741" y="1958"/>
                      <a:pt x="2002" y="2219"/>
                    </a:cubicBezTo>
                    <a:cubicBezTo>
                      <a:pt x="2002" y="2219"/>
                      <a:pt x="2089" y="2176"/>
                      <a:pt x="2002" y="2132"/>
                    </a:cubicBezTo>
                    <a:lnTo>
                      <a:pt x="1567" y="1175"/>
                    </a:lnTo>
                    <a:cubicBezTo>
                      <a:pt x="1784" y="871"/>
                      <a:pt x="1958" y="523"/>
                      <a:pt x="2219" y="218"/>
                    </a:cubicBezTo>
                    <a:lnTo>
                      <a:pt x="2219" y="175"/>
                    </a:lnTo>
                    <a:lnTo>
                      <a:pt x="2176" y="175"/>
                    </a:lnTo>
                    <a:lnTo>
                      <a:pt x="1175" y="653"/>
                    </a:lnTo>
                    <a:cubicBezTo>
                      <a:pt x="871" y="392"/>
                      <a:pt x="523" y="218"/>
                      <a:pt x="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15"/>
              <p:cNvSpPr/>
              <p:nvPr/>
            </p:nvSpPr>
            <p:spPr>
              <a:xfrm rot="5400000">
                <a:off x="3611691" y="91501"/>
                <a:ext cx="67879" cy="678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75" y="0"/>
                    </a:moveTo>
                    <a:cubicBezTo>
                      <a:pt x="175" y="0"/>
                      <a:pt x="175" y="44"/>
                      <a:pt x="175" y="87"/>
                    </a:cubicBezTo>
                    <a:lnTo>
                      <a:pt x="653" y="1088"/>
                    </a:lnTo>
                    <a:cubicBezTo>
                      <a:pt x="436" y="1349"/>
                      <a:pt x="218" y="1697"/>
                      <a:pt x="1" y="2001"/>
                    </a:cubicBezTo>
                    <a:cubicBezTo>
                      <a:pt x="23" y="2023"/>
                      <a:pt x="44" y="2034"/>
                      <a:pt x="61" y="2034"/>
                    </a:cubicBezTo>
                    <a:cubicBezTo>
                      <a:pt x="77" y="2034"/>
                      <a:pt x="88" y="2023"/>
                      <a:pt x="88" y="2001"/>
                    </a:cubicBezTo>
                    <a:lnTo>
                      <a:pt x="1088" y="1566"/>
                    </a:lnTo>
                    <a:cubicBezTo>
                      <a:pt x="1393" y="1784"/>
                      <a:pt x="1741" y="1957"/>
                      <a:pt x="2002" y="2218"/>
                    </a:cubicBezTo>
                    <a:cubicBezTo>
                      <a:pt x="2045" y="2175"/>
                      <a:pt x="2045" y="2131"/>
                      <a:pt x="2002" y="2131"/>
                    </a:cubicBezTo>
                    <a:lnTo>
                      <a:pt x="1567" y="1131"/>
                    </a:lnTo>
                    <a:cubicBezTo>
                      <a:pt x="1784" y="827"/>
                      <a:pt x="1958" y="479"/>
                      <a:pt x="2219" y="218"/>
                    </a:cubicBezTo>
                    <a:cubicBezTo>
                      <a:pt x="2219" y="196"/>
                      <a:pt x="2208" y="185"/>
                      <a:pt x="2192" y="185"/>
                    </a:cubicBezTo>
                    <a:cubicBezTo>
                      <a:pt x="2176" y="185"/>
                      <a:pt x="2154" y="196"/>
                      <a:pt x="2132" y="218"/>
                    </a:cubicBezTo>
                    <a:lnTo>
                      <a:pt x="1175" y="653"/>
                    </a:lnTo>
                    <a:cubicBezTo>
                      <a:pt x="871" y="435"/>
                      <a:pt x="523" y="26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15"/>
              <p:cNvSpPr/>
              <p:nvPr/>
            </p:nvSpPr>
            <p:spPr>
              <a:xfrm rot="5400000">
                <a:off x="3173964" y="425463"/>
                <a:ext cx="37289" cy="37289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19" extrusionOk="0">
                    <a:moveTo>
                      <a:pt x="88" y="1"/>
                    </a:moveTo>
                    <a:lnTo>
                      <a:pt x="349" y="566"/>
                    </a:lnTo>
                    <a:cubicBezTo>
                      <a:pt x="218" y="740"/>
                      <a:pt x="131" y="914"/>
                      <a:pt x="1" y="1088"/>
                    </a:cubicBezTo>
                    <a:lnTo>
                      <a:pt x="1" y="1132"/>
                    </a:lnTo>
                    <a:lnTo>
                      <a:pt x="44" y="1132"/>
                    </a:lnTo>
                    <a:lnTo>
                      <a:pt x="566" y="871"/>
                    </a:lnTo>
                    <a:cubicBezTo>
                      <a:pt x="740" y="1001"/>
                      <a:pt x="914" y="1088"/>
                      <a:pt x="1131" y="1219"/>
                    </a:cubicBezTo>
                    <a:lnTo>
                      <a:pt x="1131" y="1175"/>
                    </a:lnTo>
                    <a:lnTo>
                      <a:pt x="870" y="653"/>
                    </a:lnTo>
                    <a:cubicBezTo>
                      <a:pt x="1001" y="479"/>
                      <a:pt x="1088" y="305"/>
                      <a:pt x="1218" y="88"/>
                    </a:cubicBezTo>
                    <a:lnTo>
                      <a:pt x="1175" y="88"/>
                    </a:lnTo>
                    <a:lnTo>
                      <a:pt x="653" y="349"/>
                    </a:lnTo>
                    <a:cubicBezTo>
                      <a:pt x="479" y="218"/>
                      <a:pt x="305" y="13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15"/>
              <p:cNvSpPr/>
              <p:nvPr/>
            </p:nvSpPr>
            <p:spPr>
              <a:xfrm rot="5400000">
                <a:off x="3726774" y="338309"/>
                <a:ext cx="37289" cy="3863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63" extrusionOk="0">
                    <a:moveTo>
                      <a:pt x="88" y="1"/>
                    </a:moveTo>
                    <a:lnTo>
                      <a:pt x="88" y="44"/>
                    </a:lnTo>
                    <a:lnTo>
                      <a:pt x="349" y="610"/>
                    </a:lnTo>
                    <a:cubicBezTo>
                      <a:pt x="218" y="784"/>
                      <a:pt x="131" y="958"/>
                      <a:pt x="1" y="1132"/>
                    </a:cubicBezTo>
                    <a:lnTo>
                      <a:pt x="44" y="1132"/>
                    </a:lnTo>
                    <a:lnTo>
                      <a:pt x="566" y="871"/>
                    </a:lnTo>
                    <a:cubicBezTo>
                      <a:pt x="740" y="1001"/>
                      <a:pt x="914" y="1132"/>
                      <a:pt x="1131" y="1262"/>
                    </a:cubicBezTo>
                    <a:cubicBezTo>
                      <a:pt x="1131" y="1262"/>
                      <a:pt x="1131" y="1262"/>
                      <a:pt x="1131" y="1219"/>
                    </a:cubicBezTo>
                    <a:lnTo>
                      <a:pt x="870" y="653"/>
                    </a:lnTo>
                    <a:cubicBezTo>
                      <a:pt x="1001" y="523"/>
                      <a:pt x="1088" y="305"/>
                      <a:pt x="1218" y="131"/>
                    </a:cubicBezTo>
                    <a:cubicBezTo>
                      <a:pt x="1218" y="131"/>
                      <a:pt x="1218" y="112"/>
                      <a:pt x="1206" y="112"/>
                    </a:cubicBezTo>
                    <a:cubicBezTo>
                      <a:pt x="1199" y="112"/>
                      <a:pt x="1189" y="117"/>
                      <a:pt x="1175" y="131"/>
                    </a:cubicBezTo>
                    <a:lnTo>
                      <a:pt x="653" y="392"/>
                    </a:lnTo>
                    <a:cubicBezTo>
                      <a:pt x="479" y="262"/>
                      <a:pt x="305" y="13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15"/>
              <p:cNvSpPr/>
              <p:nvPr/>
            </p:nvSpPr>
            <p:spPr>
              <a:xfrm rot="5400000">
                <a:off x="3537171" y="487991"/>
                <a:ext cx="38635" cy="3863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63" extrusionOk="0">
                    <a:moveTo>
                      <a:pt x="1249" y="112"/>
                    </a:moveTo>
                    <a:cubicBezTo>
                      <a:pt x="1243" y="112"/>
                      <a:pt x="1233" y="117"/>
                      <a:pt x="1219" y="131"/>
                    </a:cubicBezTo>
                    <a:lnTo>
                      <a:pt x="1262" y="131"/>
                    </a:lnTo>
                    <a:cubicBezTo>
                      <a:pt x="1262" y="131"/>
                      <a:pt x="1262" y="112"/>
                      <a:pt x="1249" y="112"/>
                    </a:cubicBezTo>
                    <a:close/>
                    <a:moveTo>
                      <a:pt x="131" y="1"/>
                    </a:moveTo>
                    <a:lnTo>
                      <a:pt x="131" y="44"/>
                    </a:lnTo>
                    <a:lnTo>
                      <a:pt x="392" y="610"/>
                    </a:lnTo>
                    <a:cubicBezTo>
                      <a:pt x="262" y="740"/>
                      <a:pt x="131" y="958"/>
                      <a:pt x="1" y="1132"/>
                    </a:cubicBezTo>
                    <a:cubicBezTo>
                      <a:pt x="1" y="1132"/>
                      <a:pt x="1" y="1151"/>
                      <a:pt x="14" y="1151"/>
                    </a:cubicBezTo>
                    <a:cubicBezTo>
                      <a:pt x="20" y="1151"/>
                      <a:pt x="30" y="1146"/>
                      <a:pt x="44" y="1132"/>
                    </a:cubicBezTo>
                    <a:lnTo>
                      <a:pt x="610" y="871"/>
                    </a:lnTo>
                    <a:cubicBezTo>
                      <a:pt x="784" y="1001"/>
                      <a:pt x="958" y="1088"/>
                      <a:pt x="1132" y="1262"/>
                    </a:cubicBezTo>
                    <a:lnTo>
                      <a:pt x="1132" y="1219"/>
                    </a:lnTo>
                    <a:lnTo>
                      <a:pt x="871" y="653"/>
                    </a:lnTo>
                    <a:cubicBezTo>
                      <a:pt x="1001" y="479"/>
                      <a:pt x="1132" y="305"/>
                      <a:pt x="1219" y="131"/>
                    </a:cubicBezTo>
                    <a:lnTo>
                      <a:pt x="1219" y="131"/>
                    </a:lnTo>
                    <a:lnTo>
                      <a:pt x="653" y="392"/>
                    </a:lnTo>
                    <a:cubicBezTo>
                      <a:pt x="479" y="262"/>
                      <a:pt x="305" y="13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0" name="Google Shape;2420;p15"/>
            <p:cNvSpPr/>
            <p:nvPr/>
          </p:nvSpPr>
          <p:spPr>
            <a:xfrm>
              <a:off x="7491215" y="643459"/>
              <a:ext cx="208445" cy="204562"/>
            </a:xfrm>
            <a:custGeom>
              <a:avLst/>
              <a:gdLst/>
              <a:ahLst/>
              <a:cxnLst/>
              <a:rect l="l" t="t" r="r" b="b"/>
              <a:pathLst>
                <a:path w="8482" h="8324" extrusionOk="0">
                  <a:moveTo>
                    <a:pt x="4219" y="1305"/>
                  </a:moveTo>
                  <a:cubicBezTo>
                    <a:pt x="4350" y="1522"/>
                    <a:pt x="4437" y="1740"/>
                    <a:pt x="4567" y="2001"/>
                  </a:cubicBezTo>
                  <a:cubicBezTo>
                    <a:pt x="4741" y="2305"/>
                    <a:pt x="4915" y="2653"/>
                    <a:pt x="5089" y="3001"/>
                  </a:cubicBezTo>
                  <a:cubicBezTo>
                    <a:pt x="5132" y="3175"/>
                    <a:pt x="5306" y="3306"/>
                    <a:pt x="5480" y="3306"/>
                  </a:cubicBezTo>
                  <a:cubicBezTo>
                    <a:pt x="6002" y="3393"/>
                    <a:pt x="6568" y="3436"/>
                    <a:pt x="7090" y="3523"/>
                  </a:cubicBezTo>
                  <a:lnTo>
                    <a:pt x="7220" y="3523"/>
                  </a:lnTo>
                  <a:cubicBezTo>
                    <a:pt x="7090" y="3654"/>
                    <a:pt x="6959" y="3784"/>
                    <a:pt x="6829" y="3958"/>
                  </a:cubicBezTo>
                  <a:lnTo>
                    <a:pt x="6742" y="4045"/>
                  </a:lnTo>
                  <a:cubicBezTo>
                    <a:pt x="6481" y="4349"/>
                    <a:pt x="6220" y="4610"/>
                    <a:pt x="5959" y="4871"/>
                  </a:cubicBezTo>
                  <a:cubicBezTo>
                    <a:pt x="5828" y="4958"/>
                    <a:pt x="5741" y="5089"/>
                    <a:pt x="5785" y="5263"/>
                  </a:cubicBezTo>
                  <a:cubicBezTo>
                    <a:pt x="5828" y="5654"/>
                    <a:pt x="5959" y="6089"/>
                    <a:pt x="6046" y="6350"/>
                  </a:cubicBezTo>
                  <a:cubicBezTo>
                    <a:pt x="6089" y="6611"/>
                    <a:pt x="6176" y="6872"/>
                    <a:pt x="6220" y="7133"/>
                  </a:cubicBezTo>
                  <a:lnTo>
                    <a:pt x="5785" y="6916"/>
                  </a:lnTo>
                  <a:cubicBezTo>
                    <a:pt x="5350" y="6655"/>
                    <a:pt x="4915" y="6394"/>
                    <a:pt x="4437" y="6176"/>
                  </a:cubicBezTo>
                  <a:cubicBezTo>
                    <a:pt x="4371" y="6154"/>
                    <a:pt x="4306" y="6144"/>
                    <a:pt x="4241" y="6144"/>
                  </a:cubicBezTo>
                  <a:cubicBezTo>
                    <a:pt x="4176" y="6144"/>
                    <a:pt x="4110" y="6154"/>
                    <a:pt x="4045" y="6176"/>
                  </a:cubicBezTo>
                  <a:cubicBezTo>
                    <a:pt x="3610" y="6437"/>
                    <a:pt x="3132" y="6655"/>
                    <a:pt x="2697" y="6916"/>
                  </a:cubicBezTo>
                  <a:lnTo>
                    <a:pt x="2262" y="7133"/>
                  </a:lnTo>
                  <a:cubicBezTo>
                    <a:pt x="2305" y="6916"/>
                    <a:pt x="2392" y="6698"/>
                    <a:pt x="2479" y="6350"/>
                  </a:cubicBezTo>
                  <a:cubicBezTo>
                    <a:pt x="2566" y="6002"/>
                    <a:pt x="2653" y="5654"/>
                    <a:pt x="2697" y="5263"/>
                  </a:cubicBezTo>
                  <a:cubicBezTo>
                    <a:pt x="2740" y="5089"/>
                    <a:pt x="2653" y="4958"/>
                    <a:pt x="2566" y="4871"/>
                  </a:cubicBezTo>
                  <a:cubicBezTo>
                    <a:pt x="2262" y="4610"/>
                    <a:pt x="2001" y="4349"/>
                    <a:pt x="1740" y="4045"/>
                  </a:cubicBezTo>
                  <a:lnTo>
                    <a:pt x="1653" y="3958"/>
                  </a:lnTo>
                  <a:cubicBezTo>
                    <a:pt x="1523" y="3784"/>
                    <a:pt x="1392" y="3654"/>
                    <a:pt x="1262" y="3523"/>
                  </a:cubicBezTo>
                  <a:lnTo>
                    <a:pt x="1305" y="3523"/>
                  </a:lnTo>
                  <a:cubicBezTo>
                    <a:pt x="1870" y="3436"/>
                    <a:pt x="2392" y="3393"/>
                    <a:pt x="2958" y="3306"/>
                  </a:cubicBezTo>
                  <a:cubicBezTo>
                    <a:pt x="3132" y="3306"/>
                    <a:pt x="3262" y="3175"/>
                    <a:pt x="3306" y="3001"/>
                  </a:cubicBezTo>
                  <a:cubicBezTo>
                    <a:pt x="3523" y="2653"/>
                    <a:pt x="3697" y="2305"/>
                    <a:pt x="3871" y="2001"/>
                  </a:cubicBezTo>
                  <a:cubicBezTo>
                    <a:pt x="4002" y="1740"/>
                    <a:pt x="4089" y="1522"/>
                    <a:pt x="4219" y="1305"/>
                  </a:cubicBezTo>
                  <a:close/>
                  <a:moveTo>
                    <a:pt x="4263" y="0"/>
                  </a:moveTo>
                  <a:cubicBezTo>
                    <a:pt x="4045" y="0"/>
                    <a:pt x="3871" y="131"/>
                    <a:pt x="3784" y="305"/>
                  </a:cubicBezTo>
                  <a:cubicBezTo>
                    <a:pt x="3523" y="740"/>
                    <a:pt x="3306" y="1131"/>
                    <a:pt x="3132" y="1566"/>
                  </a:cubicBezTo>
                  <a:cubicBezTo>
                    <a:pt x="2958" y="1870"/>
                    <a:pt x="2827" y="2175"/>
                    <a:pt x="2653" y="2479"/>
                  </a:cubicBezTo>
                  <a:cubicBezTo>
                    <a:pt x="2175" y="2523"/>
                    <a:pt x="1697" y="2566"/>
                    <a:pt x="1262" y="2653"/>
                  </a:cubicBezTo>
                  <a:lnTo>
                    <a:pt x="522" y="2740"/>
                  </a:lnTo>
                  <a:cubicBezTo>
                    <a:pt x="261" y="2784"/>
                    <a:pt x="44" y="3001"/>
                    <a:pt x="44" y="3262"/>
                  </a:cubicBezTo>
                  <a:cubicBezTo>
                    <a:pt x="0" y="3436"/>
                    <a:pt x="87" y="3610"/>
                    <a:pt x="261" y="3741"/>
                  </a:cubicBezTo>
                  <a:cubicBezTo>
                    <a:pt x="348" y="3828"/>
                    <a:pt x="435" y="3915"/>
                    <a:pt x="522" y="4045"/>
                  </a:cubicBezTo>
                  <a:lnTo>
                    <a:pt x="609" y="4088"/>
                  </a:lnTo>
                  <a:cubicBezTo>
                    <a:pt x="740" y="4219"/>
                    <a:pt x="870" y="4349"/>
                    <a:pt x="1044" y="4523"/>
                  </a:cubicBezTo>
                  <a:lnTo>
                    <a:pt x="1131" y="4610"/>
                  </a:lnTo>
                  <a:cubicBezTo>
                    <a:pt x="1349" y="4871"/>
                    <a:pt x="1566" y="5132"/>
                    <a:pt x="1827" y="5350"/>
                  </a:cubicBezTo>
                  <a:cubicBezTo>
                    <a:pt x="1784" y="5611"/>
                    <a:pt x="1697" y="5872"/>
                    <a:pt x="1653" y="6133"/>
                  </a:cubicBezTo>
                  <a:cubicBezTo>
                    <a:pt x="1479" y="6655"/>
                    <a:pt x="1392" y="7220"/>
                    <a:pt x="1305" y="7742"/>
                  </a:cubicBezTo>
                  <a:cubicBezTo>
                    <a:pt x="1305" y="8003"/>
                    <a:pt x="1479" y="8220"/>
                    <a:pt x="1740" y="8307"/>
                  </a:cubicBezTo>
                  <a:cubicBezTo>
                    <a:pt x="1784" y="8318"/>
                    <a:pt x="1830" y="8324"/>
                    <a:pt x="1877" y="8324"/>
                  </a:cubicBezTo>
                  <a:cubicBezTo>
                    <a:pt x="2017" y="8324"/>
                    <a:pt x="2164" y="8275"/>
                    <a:pt x="2262" y="8177"/>
                  </a:cubicBezTo>
                  <a:lnTo>
                    <a:pt x="3175" y="7655"/>
                  </a:lnTo>
                  <a:cubicBezTo>
                    <a:pt x="3480" y="7437"/>
                    <a:pt x="3871" y="7263"/>
                    <a:pt x="4263" y="7046"/>
                  </a:cubicBezTo>
                  <a:cubicBezTo>
                    <a:pt x="4611" y="7263"/>
                    <a:pt x="5002" y="7437"/>
                    <a:pt x="5350" y="7655"/>
                  </a:cubicBezTo>
                  <a:lnTo>
                    <a:pt x="6263" y="8177"/>
                  </a:lnTo>
                  <a:cubicBezTo>
                    <a:pt x="6350" y="8264"/>
                    <a:pt x="6481" y="8307"/>
                    <a:pt x="6655" y="8307"/>
                  </a:cubicBezTo>
                  <a:lnTo>
                    <a:pt x="6785" y="8307"/>
                  </a:lnTo>
                  <a:cubicBezTo>
                    <a:pt x="7003" y="8264"/>
                    <a:pt x="7177" y="8003"/>
                    <a:pt x="7177" y="7785"/>
                  </a:cubicBezTo>
                  <a:cubicBezTo>
                    <a:pt x="7133" y="7220"/>
                    <a:pt x="7046" y="6655"/>
                    <a:pt x="6872" y="6133"/>
                  </a:cubicBezTo>
                  <a:cubicBezTo>
                    <a:pt x="6829" y="5872"/>
                    <a:pt x="6742" y="5611"/>
                    <a:pt x="6698" y="5350"/>
                  </a:cubicBezTo>
                  <a:cubicBezTo>
                    <a:pt x="6916" y="5132"/>
                    <a:pt x="7177" y="4871"/>
                    <a:pt x="7394" y="4654"/>
                  </a:cubicBezTo>
                  <a:lnTo>
                    <a:pt x="7481" y="4523"/>
                  </a:lnTo>
                  <a:cubicBezTo>
                    <a:pt x="7612" y="4393"/>
                    <a:pt x="7742" y="4219"/>
                    <a:pt x="7873" y="4088"/>
                  </a:cubicBezTo>
                  <a:lnTo>
                    <a:pt x="7960" y="4045"/>
                  </a:lnTo>
                  <a:cubicBezTo>
                    <a:pt x="8090" y="3958"/>
                    <a:pt x="8177" y="3828"/>
                    <a:pt x="8264" y="3741"/>
                  </a:cubicBezTo>
                  <a:cubicBezTo>
                    <a:pt x="8394" y="3610"/>
                    <a:pt x="8481" y="3436"/>
                    <a:pt x="8481" y="3262"/>
                  </a:cubicBezTo>
                  <a:cubicBezTo>
                    <a:pt x="8481" y="3001"/>
                    <a:pt x="8264" y="2784"/>
                    <a:pt x="8003" y="2740"/>
                  </a:cubicBezTo>
                  <a:lnTo>
                    <a:pt x="7220" y="2653"/>
                  </a:lnTo>
                  <a:cubicBezTo>
                    <a:pt x="6785" y="2566"/>
                    <a:pt x="6307" y="2523"/>
                    <a:pt x="5828" y="2479"/>
                  </a:cubicBezTo>
                  <a:cubicBezTo>
                    <a:pt x="5654" y="2175"/>
                    <a:pt x="5524" y="1870"/>
                    <a:pt x="5393" y="1566"/>
                  </a:cubicBezTo>
                  <a:cubicBezTo>
                    <a:pt x="5176" y="1131"/>
                    <a:pt x="4959" y="740"/>
                    <a:pt x="4698" y="305"/>
                  </a:cubicBezTo>
                  <a:cubicBezTo>
                    <a:pt x="4611" y="131"/>
                    <a:pt x="4437" y="0"/>
                    <a:pt x="42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1" name="Google Shape;2421;p15"/>
            <p:cNvGrpSpPr/>
            <p:nvPr/>
          </p:nvGrpSpPr>
          <p:grpSpPr>
            <a:xfrm>
              <a:off x="3816206" y="4814127"/>
              <a:ext cx="856168" cy="403767"/>
              <a:chOff x="7384343" y="1830652"/>
              <a:chExt cx="856168" cy="403767"/>
            </a:xfrm>
          </p:grpSpPr>
          <p:sp>
            <p:nvSpPr>
              <p:cNvPr id="2422" name="Google Shape;2422;p15"/>
              <p:cNvSpPr/>
              <p:nvPr/>
            </p:nvSpPr>
            <p:spPr>
              <a:xfrm>
                <a:off x="7384343" y="1934309"/>
                <a:ext cx="73774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1784" y="1"/>
                    </a:moveTo>
                    <a:cubicBezTo>
                      <a:pt x="1523" y="218"/>
                      <a:pt x="1306" y="523"/>
                      <a:pt x="1045" y="784"/>
                    </a:cubicBezTo>
                    <a:cubicBezTo>
                      <a:pt x="740" y="697"/>
                      <a:pt x="392" y="653"/>
                      <a:pt x="88" y="610"/>
                    </a:cubicBezTo>
                    <a:cubicBezTo>
                      <a:pt x="44" y="610"/>
                      <a:pt x="1" y="697"/>
                      <a:pt x="44" y="697"/>
                    </a:cubicBezTo>
                    <a:cubicBezTo>
                      <a:pt x="88" y="784"/>
                      <a:pt x="88" y="827"/>
                      <a:pt x="131" y="914"/>
                    </a:cubicBezTo>
                    <a:cubicBezTo>
                      <a:pt x="175" y="958"/>
                      <a:pt x="218" y="1045"/>
                      <a:pt x="262" y="1132"/>
                    </a:cubicBezTo>
                    <a:cubicBezTo>
                      <a:pt x="349" y="1306"/>
                      <a:pt x="436" y="1436"/>
                      <a:pt x="523" y="1610"/>
                    </a:cubicBezTo>
                    <a:cubicBezTo>
                      <a:pt x="349" y="1915"/>
                      <a:pt x="131" y="2219"/>
                      <a:pt x="44" y="2567"/>
                    </a:cubicBezTo>
                    <a:cubicBezTo>
                      <a:pt x="19" y="2618"/>
                      <a:pt x="38" y="2639"/>
                      <a:pt x="58" y="2639"/>
                    </a:cubicBezTo>
                    <a:cubicBezTo>
                      <a:pt x="73" y="2639"/>
                      <a:pt x="88" y="2629"/>
                      <a:pt x="88" y="2611"/>
                    </a:cubicBezTo>
                    <a:cubicBezTo>
                      <a:pt x="436" y="2567"/>
                      <a:pt x="784" y="2480"/>
                      <a:pt x="1132" y="2393"/>
                    </a:cubicBezTo>
                    <a:cubicBezTo>
                      <a:pt x="1393" y="2654"/>
                      <a:pt x="1653" y="2915"/>
                      <a:pt x="1914" y="3132"/>
                    </a:cubicBezTo>
                    <a:cubicBezTo>
                      <a:pt x="1914" y="3154"/>
                      <a:pt x="1925" y="3165"/>
                      <a:pt x="1942" y="3165"/>
                    </a:cubicBezTo>
                    <a:cubicBezTo>
                      <a:pt x="1958" y="3165"/>
                      <a:pt x="1980" y="3154"/>
                      <a:pt x="2001" y="3132"/>
                    </a:cubicBezTo>
                    <a:cubicBezTo>
                      <a:pt x="2045" y="2785"/>
                      <a:pt x="2045" y="2437"/>
                      <a:pt x="2088" y="2045"/>
                    </a:cubicBezTo>
                    <a:cubicBezTo>
                      <a:pt x="2219" y="1958"/>
                      <a:pt x="2393" y="1871"/>
                      <a:pt x="2523" y="1784"/>
                    </a:cubicBezTo>
                    <a:cubicBezTo>
                      <a:pt x="2610" y="1741"/>
                      <a:pt x="2697" y="1697"/>
                      <a:pt x="2741" y="1654"/>
                    </a:cubicBezTo>
                    <a:cubicBezTo>
                      <a:pt x="2828" y="1610"/>
                      <a:pt x="2871" y="1610"/>
                      <a:pt x="2958" y="1567"/>
                    </a:cubicBezTo>
                    <a:cubicBezTo>
                      <a:pt x="3002" y="1567"/>
                      <a:pt x="3002" y="1480"/>
                      <a:pt x="2958" y="1480"/>
                    </a:cubicBezTo>
                    <a:cubicBezTo>
                      <a:pt x="2654" y="1306"/>
                      <a:pt x="2349" y="1175"/>
                      <a:pt x="2045" y="1088"/>
                    </a:cubicBezTo>
                    <a:cubicBezTo>
                      <a:pt x="1958" y="740"/>
                      <a:pt x="1914" y="349"/>
                      <a:pt x="1827" y="44"/>
                    </a:cubicBezTo>
                    <a:lnTo>
                      <a:pt x="18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15"/>
              <p:cNvSpPr/>
              <p:nvPr/>
            </p:nvSpPr>
            <p:spPr>
              <a:xfrm>
                <a:off x="7645576" y="2008083"/>
                <a:ext cx="74413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165" extrusionOk="0">
                    <a:moveTo>
                      <a:pt x="1766" y="0"/>
                    </a:moveTo>
                    <a:cubicBezTo>
                      <a:pt x="1505" y="261"/>
                      <a:pt x="1288" y="565"/>
                      <a:pt x="1070" y="783"/>
                    </a:cubicBezTo>
                    <a:cubicBezTo>
                      <a:pt x="722" y="696"/>
                      <a:pt x="418" y="696"/>
                      <a:pt x="70" y="652"/>
                    </a:cubicBezTo>
                    <a:cubicBezTo>
                      <a:pt x="61" y="644"/>
                      <a:pt x="53" y="640"/>
                      <a:pt x="45" y="640"/>
                    </a:cubicBezTo>
                    <a:cubicBezTo>
                      <a:pt x="14" y="640"/>
                      <a:pt x="0" y="696"/>
                      <a:pt x="70" y="696"/>
                    </a:cubicBezTo>
                    <a:cubicBezTo>
                      <a:pt x="70" y="783"/>
                      <a:pt x="114" y="870"/>
                      <a:pt x="157" y="913"/>
                    </a:cubicBezTo>
                    <a:cubicBezTo>
                      <a:pt x="201" y="1000"/>
                      <a:pt x="244" y="1044"/>
                      <a:pt x="288" y="1131"/>
                    </a:cubicBezTo>
                    <a:cubicBezTo>
                      <a:pt x="331" y="1305"/>
                      <a:pt x="418" y="1479"/>
                      <a:pt x="549" y="1609"/>
                    </a:cubicBezTo>
                    <a:cubicBezTo>
                      <a:pt x="375" y="1957"/>
                      <a:pt x="157" y="2218"/>
                      <a:pt x="27" y="2566"/>
                    </a:cubicBezTo>
                    <a:cubicBezTo>
                      <a:pt x="27" y="2597"/>
                      <a:pt x="48" y="2628"/>
                      <a:pt x="76" y="2628"/>
                    </a:cubicBezTo>
                    <a:cubicBezTo>
                      <a:pt x="88" y="2628"/>
                      <a:pt x="101" y="2622"/>
                      <a:pt x="114" y="2610"/>
                    </a:cubicBezTo>
                    <a:cubicBezTo>
                      <a:pt x="462" y="2523"/>
                      <a:pt x="809" y="2436"/>
                      <a:pt x="1157" y="2349"/>
                    </a:cubicBezTo>
                    <a:cubicBezTo>
                      <a:pt x="1418" y="2610"/>
                      <a:pt x="1679" y="2871"/>
                      <a:pt x="1897" y="3132"/>
                    </a:cubicBezTo>
                    <a:cubicBezTo>
                      <a:pt x="1897" y="3153"/>
                      <a:pt x="1919" y="3164"/>
                      <a:pt x="1940" y="3164"/>
                    </a:cubicBezTo>
                    <a:cubicBezTo>
                      <a:pt x="1962" y="3164"/>
                      <a:pt x="1984" y="3153"/>
                      <a:pt x="1984" y="3132"/>
                    </a:cubicBezTo>
                    <a:cubicBezTo>
                      <a:pt x="2027" y="2740"/>
                      <a:pt x="2071" y="2392"/>
                      <a:pt x="2071" y="2044"/>
                    </a:cubicBezTo>
                    <a:cubicBezTo>
                      <a:pt x="2245" y="1957"/>
                      <a:pt x="2419" y="1870"/>
                      <a:pt x="2549" y="1783"/>
                    </a:cubicBezTo>
                    <a:cubicBezTo>
                      <a:pt x="2636" y="1740"/>
                      <a:pt x="2680" y="1696"/>
                      <a:pt x="2767" y="1653"/>
                    </a:cubicBezTo>
                    <a:cubicBezTo>
                      <a:pt x="2854" y="1609"/>
                      <a:pt x="2897" y="1566"/>
                      <a:pt x="2984" y="1522"/>
                    </a:cubicBezTo>
                    <a:cubicBezTo>
                      <a:pt x="3028" y="1522"/>
                      <a:pt x="3028" y="1435"/>
                      <a:pt x="2984" y="1435"/>
                    </a:cubicBezTo>
                    <a:cubicBezTo>
                      <a:pt x="2680" y="1305"/>
                      <a:pt x="2375" y="1174"/>
                      <a:pt x="2071" y="1044"/>
                    </a:cubicBezTo>
                    <a:cubicBezTo>
                      <a:pt x="1940" y="739"/>
                      <a:pt x="1940" y="391"/>
                      <a:pt x="1810" y="44"/>
                    </a:cubicBezTo>
                    <a:cubicBezTo>
                      <a:pt x="1810" y="44"/>
                      <a:pt x="1810" y="0"/>
                      <a:pt x="1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15"/>
              <p:cNvSpPr/>
              <p:nvPr/>
            </p:nvSpPr>
            <p:spPr>
              <a:xfrm>
                <a:off x="7905948" y="2082890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784" y="1"/>
                    </a:moveTo>
                    <a:cubicBezTo>
                      <a:pt x="1523" y="262"/>
                      <a:pt x="1305" y="566"/>
                      <a:pt x="1044" y="783"/>
                    </a:cubicBezTo>
                    <a:cubicBezTo>
                      <a:pt x="740" y="740"/>
                      <a:pt x="392" y="696"/>
                      <a:pt x="87" y="653"/>
                    </a:cubicBezTo>
                    <a:cubicBezTo>
                      <a:pt x="44" y="653"/>
                      <a:pt x="0" y="696"/>
                      <a:pt x="44" y="740"/>
                    </a:cubicBezTo>
                    <a:cubicBezTo>
                      <a:pt x="87" y="783"/>
                      <a:pt x="131" y="870"/>
                      <a:pt x="174" y="914"/>
                    </a:cubicBezTo>
                    <a:cubicBezTo>
                      <a:pt x="218" y="1001"/>
                      <a:pt x="261" y="1044"/>
                      <a:pt x="261" y="1131"/>
                    </a:cubicBezTo>
                    <a:cubicBezTo>
                      <a:pt x="348" y="1305"/>
                      <a:pt x="435" y="1479"/>
                      <a:pt x="522" y="1610"/>
                    </a:cubicBezTo>
                    <a:cubicBezTo>
                      <a:pt x="392" y="1958"/>
                      <a:pt x="174" y="2219"/>
                      <a:pt x="44" y="2567"/>
                    </a:cubicBezTo>
                    <a:cubicBezTo>
                      <a:pt x="44" y="2597"/>
                      <a:pt x="66" y="2628"/>
                      <a:pt x="78" y="2628"/>
                    </a:cubicBezTo>
                    <a:cubicBezTo>
                      <a:pt x="84" y="2628"/>
                      <a:pt x="87" y="2623"/>
                      <a:pt x="87" y="2610"/>
                    </a:cubicBezTo>
                    <a:cubicBezTo>
                      <a:pt x="435" y="2523"/>
                      <a:pt x="783" y="2436"/>
                      <a:pt x="1131" y="2393"/>
                    </a:cubicBezTo>
                    <a:cubicBezTo>
                      <a:pt x="1436" y="2610"/>
                      <a:pt x="1653" y="2871"/>
                      <a:pt x="1914" y="3132"/>
                    </a:cubicBezTo>
                    <a:cubicBezTo>
                      <a:pt x="1914" y="3154"/>
                      <a:pt x="1936" y="3165"/>
                      <a:pt x="1958" y="3165"/>
                    </a:cubicBezTo>
                    <a:cubicBezTo>
                      <a:pt x="1979" y="3165"/>
                      <a:pt x="2001" y="3154"/>
                      <a:pt x="2001" y="3132"/>
                    </a:cubicBezTo>
                    <a:cubicBezTo>
                      <a:pt x="2088" y="2784"/>
                      <a:pt x="2045" y="2393"/>
                      <a:pt x="2088" y="2045"/>
                    </a:cubicBezTo>
                    <a:cubicBezTo>
                      <a:pt x="2262" y="1958"/>
                      <a:pt x="2393" y="1871"/>
                      <a:pt x="2567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10"/>
                      <a:pt x="2914" y="1566"/>
                      <a:pt x="2958" y="1523"/>
                    </a:cubicBezTo>
                    <a:cubicBezTo>
                      <a:pt x="3001" y="1523"/>
                      <a:pt x="3045" y="1479"/>
                      <a:pt x="2958" y="1436"/>
                    </a:cubicBezTo>
                    <a:cubicBezTo>
                      <a:pt x="2654" y="1305"/>
                      <a:pt x="2349" y="1175"/>
                      <a:pt x="2045" y="1044"/>
                    </a:cubicBezTo>
                    <a:cubicBezTo>
                      <a:pt x="1958" y="696"/>
                      <a:pt x="1914" y="348"/>
                      <a:pt x="1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15"/>
              <p:cNvSpPr/>
              <p:nvPr/>
            </p:nvSpPr>
            <p:spPr>
              <a:xfrm>
                <a:off x="8165681" y="2157721"/>
                <a:ext cx="74831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1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83"/>
                    </a:cubicBezTo>
                    <a:cubicBezTo>
                      <a:pt x="740" y="696"/>
                      <a:pt x="392" y="652"/>
                      <a:pt x="87" y="609"/>
                    </a:cubicBezTo>
                    <a:cubicBezTo>
                      <a:pt x="44" y="609"/>
                      <a:pt x="0" y="696"/>
                      <a:pt x="87" y="696"/>
                    </a:cubicBezTo>
                    <a:cubicBezTo>
                      <a:pt x="87" y="783"/>
                      <a:pt x="131" y="826"/>
                      <a:pt x="174" y="913"/>
                    </a:cubicBezTo>
                    <a:cubicBezTo>
                      <a:pt x="218" y="957"/>
                      <a:pt x="261" y="1044"/>
                      <a:pt x="305" y="1131"/>
                    </a:cubicBezTo>
                    <a:cubicBezTo>
                      <a:pt x="392" y="1305"/>
                      <a:pt x="479" y="1435"/>
                      <a:pt x="566" y="1609"/>
                    </a:cubicBezTo>
                    <a:cubicBezTo>
                      <a:pt x="392" y="1914"/>
                      <a:pt x="218" y="2218"/>
                      <a:pt x="87" y="2566"/>
                    </a:cubicBezTo>
                    <a:cubicBezTo>
                      <a:pt x="87" y="2597"/>
                      <a:pt x="109" y="2628"/>
                      <a:pt x="122" y="2628"/>
                    </a:cubicBezTo>
                    <a:cubicBezTo>
                      <a:pt x="127" y="2628"/>
                      <a:pt x="131" y="2622"/>
                      <a:pt x="131" y="2610"/>
                    </a:cubicBezTo>
                    <a:cubicBezTo>
                      <a:pt x="479" y="2523"/>
                      <a:pt x="827" y="2436"/>
                      <a:pt x="1175" y="2349"/>
                    </a:cubicBezTo>
                    <a:cubicBezTo>
                      <a:pt x="1436" y="2610"/>
                      <a:pt x="1696" y="2871"/>
                      <a:pt x="1957" y="3088"/>
                    </a:cubicBezTo>
                    <a:cubicBezTo>
                      <a:pt x="1957" y="3110"/>
                      <a:pt x="1968" y="3121"/>
                      <a:pt x="1985" y="3121"/>
                    </a:cubicBezTo>
                    <a:cubicBezTo>
                      <a:pt x="2001" y="3121"/>
                      <a:pt x="2023" y="3110"/>
                      <a:pt x="2044" y="3088"/>
                    </a:cubicBezTo>
                    <a:cubicBezTo>
                      <a:pt x="2088" y="2740"/>
                      <a:pt x="2088" y="2392"/>
                      <a:pt x="2131" y="2001"/>
                    </a:cubicBezTo>
                    <a:cubicBezTo>
                      <a:pt x="2262" y="1957"/>
                      <a:pt x="2436" y="1870"/>
                      <a:pt x="2566" y="1740"/>
                    </a:cubicBezTo>
                    <a:cubicBezTo>
                      <a:pt x="2653" y="1696"/>
                      <a:pt x="2740" y="1653"/>
                      <a:pt x="2827" y="1609"/>
                    </a:cubicBezTo>
                    <a:cubicBezTo>
                      <a:pt x="2871" y="1609"/>
                      <a:pt x="2958" y="1566"/>
                      <a:pt x="3001" y="1522"/>
                    </a:cubicBezTo>
                    <a:cubicBezTo>
                      <a:pt x="3045" y="1522"/>
                      <a:pt x="3045" y="1435"/>
                      <a:pt x="3001" y="1435"/>
                    </a:cubicBezTo>
                    <a:cubicBezTo>
                      <a:pt x="2697" y="1305"/>
                      <a:pt x="2392" y="1174"/>
                      <a:pt x="2088" y="1044"/>
                    </a:cubicBezTo>
                    <a:cubicBezTo>
                      <a:pt x="2001" y="696"/>
                      <a:pt x="1957" y="348"/>
                      <a:pt x="1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15"/>
              <p:cNvSpPr/>
              <p:nvPr/>
            </p:nvSpPr>
            <p:spPr>
              <a:xfrm>
                <a:off x="7552166" y="1830652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740" y="0"/>
                    </a:moveTo>
                    <a:cubicBezTo>
                      <a:pt x="1479" y="218"/>
                      <a:pt x="1261" y="522"/>
                      <a:pt x="1001" y="740"/>
                    </a:cubicBezTo>
                    <a:cubicBezTo>
                      <a:pt x="696" y="696"/>
                      <a:pt x="348" y="653"/>
                      <a:pt x="0" y="609"/>
                    </a:cubicBezTo>
                    <a:cubicBezTo>
                      <a:pt x="0" y="609"/>
                      <a:pt x="0" y="696"/>
                      <a:pt x="0" y="696"/>
                    </a:cubicBezTo>
                    <a:cubicBezTo>
                      <a:pt x="44" y="783"/>
                      <a:pt x="87" y="827"/>
                      <a:pt x="131" y="870"/>
                    </a:cubicBezTo>
                    <a:cubicBezTo>
                      <a:pt x="174" y="957"/>
                      <a:pt x="218" y="1044"/>
                      <a:pt x="261" y="1131"/>
                    </a:cubicBezTo>
                    <a:cubicBezTo>
                      <a:pt x="305" y="1261"/>
                      <a:pt x="392" y="1435"/>
                      <a:pt x="479" y="1566"/>
                    </a:cubicBezTo>
                    <a:cubicBezTo>
                      <a:pt x="348" y="1914"/>
                      <a:pt x="131" y="2218"/>
                      <a:pt x="0" y="2523"/>
                    </a:cubicBezTo>
                    <a:cubicBezTo>
                      <a:pt x="0" y="2574"/>
                      <a:pt x="15" y="2595"/>
                      <a:pt x="36" y="2595"/>
                    </a:cubicBezTo>
                    <a:cubicBezTo>
                      <a:pt x="51" y="2595"/>
                      <a:pt x="69" y="2584"/>
                      <a:pt x="87" y="2566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09" y="2871"/>
                      <a:pt x="1870" y="3088"/>
                    </a:cubicBezTo>
                    <a:cubicBezTo>
                      <a:pt x="1892" y="3110"/>
                      <a:pt x="1914" y="3121"/>
                      <a:pt x="1930" y="3121"/>
                    </a:cubicBezTo>
                    <a:cubicBezTo>
                      <a:pt x="1947" y="3121"/>
                      <a:pt x="1957" y="3110"/>
                      <a:pt x="1957" y="3088"/>
                    </a:cubicBezTo>
                    <a:cubicBezTo>
                      <a:pt x="2044" y="2740"/>
                      <a:pt x="2001" y="2392"/>
                      <a:pt x="2044" y="2001"/>
                    </a:cubicBezTo>
                    <a:cubicBezTo>
                      <a:pt x="2218" y="1914"/>
                      <a:pt x="2349" y="1827"/>
                      <a:pt x="2523" y="1740"/>
                    </a:cubicBezTo>
                    <a:cubicBezTo>
                      <a:pt x="2610" y="1696"/>
                      <a:pt x="2653" y="1653"/>
                      <a:pt x="2740" y="1609"/>
                    </a:cubicBezTo>
                    <a:cubicBezTo>
                      <a:pt x="2827" y="1566"/>
                      <a:pt x="2871" y="1566"/>
                      <a:pt x="2914" y="1522"/>
                    </a:cubicBezTo>
                    <a:cubicBezTo>
                      <a:pt x="2958" y="1522"/>
                      <a:pt x="3001" y="1435"/>
                      <a:pt x="2914" y="1435"/>
                    </a:cubicBezTo>
                    <a:cubicBezTo>
                      <a:pt x="2610" y="1305"/>
                      <a:pt x="2305" y="1131"/>
                      <a:pt x="2001" y="1000"/>
                    </a:cubicBezTo>
                    <a:cubicBezTo>
                      <a:pt x="1914" y="696"/>
                      <a:pt x="1870" y="305"/>
                      <a:pt x="17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15"/>
              <p:cNvSpPr/>
              <p:nvPr/>
            </p:nvSpPr>
            <p:spPr>
              <a:xfrm>
                <a:off x="7811899" y="1904401"/>
                <a:ext cx="73774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783" y="0"/>
                    </a:moveTo>
                    <a:cubicBezTo>
                      <a:pt x="1522" y="218"/>
                      <a:pt x="1305" y="566"/>
                      <a:pt x="1044" y="783"/>
                    </a:cubicBezTo>
                    <a:cubicBezTo>
                      <a:pt x="739" y="696"/>
                      <a:pt x="391" y="653"/>
                      <a:pt x="44" y="609"/>
                    </a:cubicBezTo>
                    <a:cubicBezTo>
                      <a:pt x="0" y="609"/>
                      <a:pt x="0" y="696"/>
                      <a:pt x="44" y="696"/>
                    </a:cubicBezTo>
                    <a:cubicBezTo>
                      <a:pt x="44" y="783"/>
                      <a:pt x="87" y="827"/>
                      <a:pt x="131" y="914"/>
                    </a:cubicBezTo>
                    <a:cubicBezTo>
                      <a:pt x="174" y="957"/>
                      <a:pt x="217" y="1044"/>
                      <a:pt x="261" y="1131"/>
                    </a:cubicBezTo>
                    <a:cubicBezTo>
                      <a:pt x="348" y="1305"/>
                      <a:pt x="435" y="1435"/>
                      <a:pt x="522" y="1609"/>
                    </a:cubicBezTo>
                    <a:cubicBezTo>
                      <a:pt x="348" y="1914"/>
                      <a:pt x="131" y="2218"/>
                      <a:pt x="0" y="2566"/>
                    </a:cubicBezTo>
                    <a:cubicBezTo>
                      <a:pt x="0" y="2597"/>
                      <a:pt x="22" y="2628"/>
                      <a:pt x="50" y="2628"/>
                    </a:cubicBezTo>
                    <a:cubicBezTo>
                      <a:pt x="62" y="2628"/>
                      <a:pt x="74" y="2623"/>
                      <a:pt x="87" y="2610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53" y="2871"/>
                      <a:pt x="1914" y="3088"/>
                    </a:cubicBezTo>
                    <a:cubicBezTo>
                      <a:pt x="1914" y="3113"/>
                      <a:pt x="1928" y="3138"/>
                      <a:pt x="1949" y="3138"/>
                    </a:cubicBezTo>
                    <a:cubicBezTo>
                      <a:pt x="1964" y="3138"/>
                      <a:pt x="1982" y="3125"/>
                      <a:pt x="2001" y="3088"/>
                    </a:cubicBezTo>
                    <a:cubicBezTo>
                      <a:pt x="2044" y="2740"/>
                      <a:pt x="2044" y="2392"/>
                      <a:pt x="2044" y="2001"/>
                    </a:cubicBezTo>
                    <a:cubicBezTo>
                      <a:pt x="2218" y="1957"/>
                      <a:pt x="2392" y="1870"/>
                      <a:pt x="2523" y="1740"/>
                    </a:cubicBezTo>
                    <a:cubicBezTo>
                      <a:pt x="2610" y="1696"/>
                      <a:pt x="2697" y="1653"/>
                      <a:pt x="2740" y="1609"/>
                    </a:cubicBezTo>
                    <a:cubicBezTo>
                      <a:pt x="2827" y="1609"/>
                      <a:pt x="2871" y="1566"/>
                      <a:pt x="2958" y="1522"/>
                    </a:cubicBezTo>
                    <a:cubicBezTo>
                      <a:pt x="3001" y="1522"/>
                      <a:pt x="3001" y="1435"/>
                      <a:pt x="2958" y="1435"/>
                    </a:cubicBezTo>
                    <a:cubicBezTo>
                      <a:pt x="2653" y="1305"/>
                      <a:pt x="2349" y="1174"/>
                      <a:pt x="2044" y="1044"/>
                    </a:cubicBezTo>
                    <a:cubicBezTo>
                      <a:pt x="1957" y="696"/>
                      <a:pt x="1914" y="348"/>
                      <a:pt x="1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15"/>
              <p:cNvSpPr/>
              <p:nvPr/>
            </p:nvSpPr>
            <p:spPr>
              <a:xfrm>
                <a:off x="8071608" y="1978151"/>
                <a:ext cx="73700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139" extrusionOk="0">
                    <a:moveTo>
                      <a:pt x="1828" y="0"/>
                    </a:moveTo>
                    <a:cubicBezTo>
                      <a:pt x="1567" y="218"/>
                      <a:pt x="1349" y="522"/>
                      <a:pt x="1088" y="783"/>
                    </a:cubicBezTo>
                    <a:cubicBezTo>
                      <a:pt x="740" y="696"/>
                      <a:pt x="436" y="653"/>
                      <a:pt x="88" y="609"/>
                    </a:cubicBezTo>
                    <a:cubicBezTo>
                      <a:pt x="44" y="609"/>
                      <a:pt x="1" y="696"/>
                      <a:pt x="44" y="696"/>
                    </a:cubicBezTo>
                    <a:cubicBezTo>
                      <a:pt x="88" y="783"/>
                      <a:pt x="131" y="827"/>
                      <a:pt x="175" y="870"/>
                    </a:cubicBezTo>
                    <a:cubicBezTo>
                      <a:pt x="218" y="957"/>
                      <a:pt x="262" y="1044"/>
                      <a:pt x="305" y="1131"/>
                    </a:cubicBezTo>
                    <a:cubicBezTo>
                      <a:pt x="349" y="1305"/>
                      <a:pt x="436" y="1435"/>
                      <a:pt x="523" y="1609"/>
                    </a:cubicBezTo>
                    <a:cubicBezTo>
                      <a:pt x="392" y="1914"/>
                      <a:pt x="175" y="2218"/>
                      <a:pt x="44" y="2566"/>
                    </a:cubicBezTo>
                    <a:cubicBezTo>
                      <a:pt x="44" y="2610"/>
                      <a:pt x="88" y="2610"/>
                      <a:pt x="131" y="2610"/>
                    </a:cubicBezTo>
                    <a:cubicBezTo>
                      <a:pt x="479" y="2523"/>
                      <a:pt x="827" y="2436"/>
                      <a:pt x="1175" y="2349"/>
                    </a:cubicBezTo>
                    <a:cubicBezTo>
                      <a:pt x="1436" y="2610"/>
                      <a:pt x="1654" y="2871"/>
                      <a:pt x="1915" y="3088"/>
                    </a:cubicBezTo>
                    <a:cubicBezTo>
                      <a:pt x="1915" y="3113"/>
                      <a:pt x="1944" y="3138"/>
                      <a:pt x="1968" y="3138"/>
                    </a:cubicBezTo>
                    <a:cubicBezTo>
                      <a:pt x="1986" y="3138"/>
                      <a:pt x="2002" y="3125"/>
                      <a:pt x="2002" y="3088"/>
                    </a:cubicBezTo>
                    <a:cubicBezTo>
                      <a:pt x="2089" y="2740"/>
                      <a:pt x="2045" y="2392"/>
                      <a:pt x="2089" y="2001"/>
                    </a:cubicBezTo>
                    <a:cubicBezTo>
                      <a:pt x="2263" y="1957"/>
                      <a:pt x="2393" y="1870"/>
                      <a:pt x="2567" y="1740"/>
                    </a:cubicBezTo>
                    <a:cubicBezTo>
                      <a:pt x="2654" y="1696"/>
                      <a:pt x="2697" y="1653"/>
                      <a:pt x="2784" y="1609"/>
                    </a:cubicBezTo>
                    <a:cubicBezTo>
                      <a:pt x="2871" y="1609"/>
                      <a:pt x="2915" y="1566"/>
                      <a:pt x="2958" y="1522"/>
                    </a:cubicBezTo>
                    <a:cubicBezTo>
                      <a:pt x="2971" y="1535"/>
                      <a:pt x="2980" y="1540"/>
                      <a:pt x="2985" y="1540"/>
                    </a:cubicBezTo>
                    <a:cubicBezTo>
                      <a:pt x="2998" y="1540"/>
                      <a:pt x="2989" y="1510"/>
                      <a:pt x="2958" y="1479"/>
                    </a:cubicBezTo>
                    <a:cubicBezTo>
                      <a:pt x="2654" y="1348"/>
                      <a:pt x="2349" y="1218"/>
                      <a:pt x="2045" y="1088"/>
                    </a:cubicBezTo>
                    <a:cubicBezTo>
                      <a:pt x="2045" y="1088"/>
                      <a:pt x="2045" y="1088"/>
                      <a:pt x="2045" y="1044"/>
                    </a:cubicBezTo>
                    <a:cubicBezTo>
                      <a:pt x="1958" y="740"/>
                      <a:pt x="1958" y="348"/>
                      <a:pt x="1828" y="44"/>
                    </a:cubicBezTo>
                    <a:cubicBezTo>
                      <a:pt x="1828" y="0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15"/>
              <p:cNvSpPr/>
              <p:nvPr/>
            </p:nvSpPr>
            <p:spPr>
              <a:xfrm>
                <a:off x="7447919" y="1900986"/>
                <a:ext cx="93287" cy="49887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2030" extrusionOk="0">
                    <a:moveTo>
                      <a:pt x="3669" y="0"/>
                    </a:moveTo>
                    <a:cubicBezTo>
                      <a:pt x="3657" y="0"/>
                      <a:pt x="3645" y="3"/>
                      <a:pt x="3633" y="9"/>
                    </a:cubicBezTo>
                    <a:cubicBezTo>
                      <a:pt x="3024" y="183"/>
                      <a:pt x="2459" y="444"/>
                      <a:pt x="1937" y="792"/>
                    </a:cubicBezTo>
                    <a:cubicBezTo>
                      <a:pt x="1328" y="1096"/>
                      <a:pt x="719" y="1400"/>
                      <a:pt x="110" y="1792"/>
                    </a:cubicBezTo>
                    <a:cubicBezTo>
                      <a:pt x="1" y="1865"/>
                      <a:pt x="44" y="2030"/>
                      <a:pt x="138" y="2030"/>
                    </a:cubicBezTo>
                    <a:cubicBezTo>
                      <a:pt x="156" y="2030"/>
                      <a:pt x="176" y="2023"/>
                      <a:pt x="197" y="2009"/>
                    </a:cubicBezTo>
                    <a:cubicBezTo>
                      <a:pt x="850" y="1792"/>
                      <a:pt x="1502" y="1487"/>
                      <a:pt x="2111" y="1140"/>
                    </a:cubicBezTo>
                    <a:cubicBezTo>
                      <a:pt x="2720" y="922"/>
                      <a:pt x="3242" y="574"/>
                      <a:pt x="3720" y="183"/>
                    </a:cubicBezTo>
                    <a:cubicBezTo>
                      <a:pt x="3795" y="108"/>
                      <a:pt x="3741" y="0"/>
                      <a:pt x="36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15"/>
              <p:cNvSpPr/>
              <p:nvPr/>
            </p:nvSpPr>
            <p:spPr>
              <a:xfrm>
                <a:off x="7602791" y="1919269"/>
                <a:ext cx="64239" cy="91837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3737" extrusionOk="0">
                    <a:moveTo>
                      <a:pt x="114" y="0"/>
                    </a:moveTo>
                    <a:cubicBezTo>
                      <a:pt x="57" y="0"/>
                      <a:pt x="1" y="37"/>
                      <a:pt x="28" y="91"/>
                    </a:cubicBezTo>
                    <a:cubicBezTo>
                      <a:pt x="332" y="743"/>
                      <a:pt x="724" y="1396"/>
                      <a:pt x="1115" y="1961"/>
                    </a:cubicBezTo>
                    <a:cubicBezTo>
                      <a:pt x="1507" y="2570"/>
                      <a:pt x="1898" y="3136"/>
                      <a:pt x="2333" y="3701"/>
                    </a:cubicBezTo>
                    <a:cubicBezTo>
                      <a:pt x="2357" y="3725"/>
                      <a:pt x="2392" y="3736"/>
                      <a:pt x="2427" y="3736"/>
                    </a:cubicBezTo>
                    <a:cubicBezTo>
                      <a:pt x="2518" y="3736"/>
                      <a:pt x="2613" y="3665"/>
                      <a:pt x="2550" y="3571"/>
                    </a:cubicBezTo>
                    <a:cubicBezTo>
                      <a:pt x="2159" y="2918"/>
                      <a:pt x="1724" y="2353"/>
                      <a:pt x="1289" y="1700"/>
                    </a:cubicBezTo>
                    <a:cubicBezTo>
                      <a:pt x="898" y="1091"/>
                      <a:pt x="637" y="569"/>
                      <a:pt x="202" y="48"/>
                    </a:cubicBezTo>
                    <a:cubicBezTo>
                      <a:pt x="185" y="14"/>
                      <a:pt x="150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15"/>
              <p:cNvSpPr/>
              <p:nvPr/>
            </p:nvSpPr>
            <p:spPr>
              <a:xfrm>
                <a:off x="7707136" y="1976849"/>
                <a:ext cx="94860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2054" extrusionOk="0">
                    <a:moveTo>
                      <a:pt x="3761" y="1"/>
                    </a:moveTo>
                    <a:cubicBezTo>
                      <a:pt x="3754" y="1"/>
                      <a:pt x="3747" y="4"/>
                      <a:pt x="3741" y="10"/>
                    </a:cubicBezTo>
                    <a:cubicBezTo>
                      <a:pt x="3002" y="358"/>
                      <a:pt x="2349" y="749"/>
                      <a:pt x="1653" y="1097"/>
                    </a:cubicBezTo>
                    <a:cubicBezTo>
                      <a:pt x="1088" y="1315"/>
                      <a:pt x="523" y="1575"/>
                      <a:pt x="1" y="1836"/>
                    </a:cubicBezTo>
                    <a:cubicBezTo>
                      <a:pt x="1" y="1880"/>
                      <a:pt x="1" y="2054"/>
                      <a:pt x="88" y="2054"/>
                    </a:cubicBezTo>
                    <a:cubicBezTo>
                      <a:pt x="740" y="1923"/>
                      <a:pt x="1349" y="1706"/>
                      <a:pt x="1914" y="1358"/>
                    </a:cubicBezTo>
                    <a:cubicBezTo>
                      <a:pt x="2567" y="1054"/>
                      <a:pt x="3219" y="619"/>
                      <a:pt x="3785" y="140"/>
                    </a:cubicBezTo>
                    <a:cubicBezTo>
                      <a:pt x="3859" y="103"/>
                      <a:pt x="3805" y="1"/>
                      <a:pt x="37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15"/>
              <p:cNvSpPr/>
              <p:nvPr/>
            </p:nvSpPr>
            <p:spPr>
              <a:xfrm>
                <a:off x="7863187" y="1992699"/>
                <a:ext cx="64706" cy="98841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4022" extrusionOk="0">
                    <a:moveTo>
                      <a:pt x="89" y="0"/>
                    </a:moveTo>
                    <a:cubicBezTo>
                      <a:pt x="47" y="0"/>
                      <a:pt x="1" y="40"/>
                      <a:pt x="1" y="104"/>
                    </a:cubicBezTo>
                    <a:cubicBezTo>
                      <a:pt x="218" y="756"/>
                      <a:pt x="566" y="1409"/>
                      <a:pt x="1001" y="2018"/>
                    </a:cubicBezTo>
                    <a:cubicBezTo>
                      <a:pt x="1436" y="2670"/>
                      <a:pt x="1871" y="3323"/>
                      <a:pt x="2393" y="3975"/>
                    </a:cubicBezTo>
                    <a:cubicBezTo>
                      <a:pt x="2415" y="4008"/>
                      <a:pt x="2442" y="4021"/>
                      <a:pt x="2469" y="4021"/>
                    </a:cubicBezTo>
                    <a:cubicBezTo>
                      <a:pt x="2550" y="4021"/>
                      <a:pt x="2632" y="3899"/>
                      <a:pt x="2567" y="3801"/>
                    </a:cubicBezTo>
                    <a:cubicBezTo>
                      <a:pt x="2132" y="3149"/>
                      <a:pt x="1697" y="2540"/>
                      <a:pt x="1262" y="1844"/>
                    </a:cubicBezTo>
                    <a:cubicBezTo>
                      <a:pt x="958" y="1191"/>
                      <a:pt x="566" y="583"/>
                      <a:pt x="131" y="17"/>
                    </a:cubicBezTo>
                    <a:cubicBezTo>
                      <a:pt x="120" y="5"/>
                      <a:pt x="105" y="0"/>
                      <a:pt x="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15"/>
              <p:cNvSpPr/>
              <p:nvPr/>
            </p:nvSpPr>
            <p:spPr>
              <a:xfrm>
                <a:off x="7963281" y="2048485"/>
                <a:ext cx="98447" cy="55245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248" extrusionOk="0">
                    <a:moveTo>
                      <a:pt x="3921" y="0"/>
                    </a:moveTo>
                    <a:cubicBezTo>
                      <a:pt x="3910" y="0"/>
                      <a:pt x="3899" y="3"/>
                      <a:pt x="3887" y="9"/>
                    </a:cubicBezTo>
                    <a:cubicBezTo>
                      <a:pt x="3191" y="270"/>
                      <a:pt x="2582" y="618"/>
                      <a:pt x="1973" y="1009"/>
                    </a:cubicBezTo>
                    <a:cubicBezTo>
                      <a:pt x="1364" y="1357"/>
                      <a:pt x="755" y="1662"/>
                      <a:pt x="147" y="2009"/>
                    </a:cubicBezTo>
                    <a:cubicBezTo>
                      <a:pt x="1" y="2082"/>
                      <a:pt x="99" y="2247"/>
                      <a:pt x="212" y="2247"/>
                    </a:cubicBezTo>
                    <a:cubicBezTo>
                      <a:pt x="234" y="2247"/>
                      <a:pt x="256" y="2241"/>
                      <a:pt x="277" y="2227"/>
                    </a:cubicBezTo>
                    <a:cubicBezTo>
                      <a:pt x="929" y="1922"/>
                      <a:pt x="1538" y="1575"/>
                      <a:pt x="2147" y="1227"/>
                    </a:cubicBezTo>
                    <a:cubicBezTo>
                      <a:pt x="2800" y="922"/>
                      <a:pt x="3365" y="574"/>
                      <a:pt x="3930" y="139"/>
                    </a:cubicBezTo>
                    <a:cubicBezTo>
                      <a:pt x="4005" y="102"/>
                      <a:pt x="3984" y="0"/>
                      <a:pt x="39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15"/>
              <p:cNvSpPr/>
              <p:nvPr/>
            </p:nvSpPr>
            <p:spPr>
              <a:xfrm>
                <a:off x="8125058" y="2064630"/>
                <a:ext cx="63895" cy="96703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3935" extrusionOk="0">
                    <a:moveTo>
                      <a:pt x="99" y="0"/>
                    </a:moveTo>
                    <a:cubicBezTo>
                      <a:pt x="50" y="0"/>
                      <a:pt x="1" y="37"/>
                      <a:pt x="1" y="91"/>
                    </a:cubicBezTo>
                    <a:cubicBezTo>
                      <a:pt x="131" y="744"/>
                      <a:pt x="392" y="1309"/>
                      <a:pt x="783" y="1787"/>
                    </a:cubicBezTo>
                    <a:cubicBezTo>
                      <a:pt x="1262" y="2527"/>
                      <a:pt x="1827" y="3223"/>
                      <a:pt x="2393" y="3919"/>
                    </a:cubicBezTo>
                    <a:cubicBezTo>
                      <a:pt x="2404" y="3929"/>
                      <a:pt x="2423" y="3935"/>
                      <a:pt x="2444" y="3935"/>
                    </a:cubicBezTo>
                    <a:cubicBezTo>
                      <a:pt x="2510" y="3935"/>
                      <a:pt x="2599" y="3886"/>
                      <a:pt x="2567" y="3788"/>
                    </a:cubicBezTo>
                    <a:cubicBezTo>
                      <a:pt x="1827" y="2527"/>
                      <a:pt x="1044" y="1265"/>
                      <a:pt x="174" y="48"/>
                    </a:cubicBezTo>
                    <a:cubicBezTo>
                      <a:pt x="158" y="14"/>
                      <a:pt x="129" y="0"/>
                      <a:pt x="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6" name="Google Shape;2436;p16"/>
          <p:cNvGrpSpPr/>
          <p:nvPr/>
        </p:nvGrpSpPr>
        <p:grpSpPr>
          <a:xfrm>
            <a:off x="7814504" y="129818"/>
            <a:ext cx="1329502" cy="2234984"/>
            <a:chOff x="7814504" y="129818"/>
            <a:chExt cx="1329502" cy="2234984"/>
          </a:xfrm>
        </p:grpSpPr>
        <p:grpSp>
          <p:nvGrpSpPr>
            <p:cNvPr id="2437" name="Google Shape;2437;p16"/>
            <p:cNvGrpSpPr/>
            <p:nvPr/>
          </p:nvGrpSpPr>
          <p:grpSpPr>
            <a:xfrm>
              <a:off x="8702276" y="1862195"/>
              <a:ext cx="441731" cy="502606"/>
              <a:chOff x="3744776" y="5158358"/>
              <a:chExt cx="441731" cy="502606"/>
            </a:xfrm>
          </p:grpSpPr>
          <p:sp>
            <p:nvSpPr>
              <p:cNvPr id="2438" name="Google Shape;2438;p16"/>
              <p:cNvSpPr/>
              <p:nvPr/>
            </p:nvSpPr>
            <p:spPr>
              <a:xfrm>
                <a:off x="3925721" y="5340619"/>
                <a:ext cx="90485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165" extrusionOk="0">
                    <a:moveTo>
                      <a:pt x="1827" y="1"/>
                    </a:moveTo>
                    <a:cubicBezTo>
                      <a:pt x="1566" y="262"/>
                      <a:pt x="1348" y="523"/>
                      <a:pt x="1087" y="784"/>
                    </a:cubicBezTo>
                    <a:cubicBezTo>
                      <a:pt x="740" y="697"/>
                      <a:pt x="435" y="653"/>
                      <a:pt x="87" y="610"/>
                    </a:cubicBezTo>
                    <a:cubicBezTo>
                      <a:pt x="44" y="610"/>
                      <a:pt x="44" y="653"/>
                      <a:pt x="87" y="697"/>
                    </a:cubicBezTo>
                    <a:cubicBezTo>
                      <a:pt x="87" y="740"/>
                      <a:pt x="131" y="827"/>
                      <a:pt x="174" y="871"/>
                    </a:cubicBezTo>
                    <a:cubicBezTo>
                      <a:pt x="218" y="958"/>
                      <a:pt x="261" y="1045"/>
                      <a:pt x="305" y="1088"/>
                    </a:cubicBezTo>
                    <a:cubicBezTo>
                      <a:pt x="348" y="1262"/>
                      <a:pt x="435" y="1436"/>
                      <a:pt x="522" y="1567"/>
                    </a:cubicBezTo>
                    <a:cubicBezTo>
                      <a:pt x="348" y="1914"/>
                      <a:pt x="131" y="2175"/>
                      <a:pt x="0" y="2523"/>
                    </a:cubicBezTo>
                    <a:cubicBezTo>
                      <a:pt x="0" y="2554"/>
                      <a:pt x="22" y="2585"/>
                      <a:pt x="35" y="2585"/>
                    </a:cubicBezTo>
                    <a:cubicBezTo>
                      <a:pt x="40" y="2585"/>
                      <a:pt x="44" y="2580"/>
                      <a:pt x="44" y="2567"/>
                    </a:cubicBezTo>
                    <a:cubicBezTo>
                      <a:pt x="392" y="2523"/>
                      <a:pt x="740" y="2436"/>
                      <a:pt x="1131" y="2349"/>
                    </a:cubicBezTo>
                    <a:cubicBezTo>
                      <a:pt x="1348" y="2610"/>
                      <a:pt x="1609" y="2871"/>
                      <a:pt x="1870" y="3132"/>
                    </a:cubicBezTo>
                    <a:cubicBezTo>
                      <a:pt x="1870" y="3154"/>
                      <a:pt x="1881" y="3165"/>
                      <a:pt x="1898" y="3165"/>
                    </a:cubicBezTo>
                    <a:cubicBezTo>
                      <a:pt x="1914" y="3165"/>
                      <a:pt x="1936" y="3154"/>
                      <a:pt x="1957" y="3132"/>
                    </a:cubicBezTo>
                    <a:cubicBezTo>
                      <a:pt x="2001" y="2784"/>
                      <a:pt x="2001" y="2436"/>
                      <a:pt x="2044" y="2045"/>
                    </a:cubicBezTo>
                    <a:cubicBezTo>
                      <a:pt x="2218" y="1958"/>
                      <a:pt x="2349" y="1871"/>
                      <a:pt x="2523" y="1784"/>
                    </a:cubicBezTo>
                    <a:cubicBezTo>
                      <a:pt x="2610" y="1741"/>
                      <a:pt x="2653" y="1697"/>
                      <a:pt x="2740" y="1654"/>
                    </a:cubicBezTo>
                    <a:cubicBezTo>
                      <a:pt x="2827" y="1654"/>
                      <a:pt x="2871" y="1610"/>
                      <a:pt x="2958" y="1567"/>
                    </a:cubicBezTo>
                    <a:cubicBezTo>
                      <a:pt x="2958" y="1523"/>
                      <a:pt x="2958" y="1480"/>
                      <a:pt x="2958" y="1480"/>
                    </a:cubicBezTo>
                    <a:cubicBezTo>
                      <a:pt x="2653" y="1349"/>
                      <a:pt x="2349" y="1175"/>
                      <a:pt x="2044" y="1045"/>
                    </a:cubicBezTo>
                    <a:cubicBezTo>
                      <a:pt x="1957" y="740"/>
                      <a:pt x="1957" y="392"/>
                      <a:pt x="1870" y="44"/>
                    </a:cubicBezTo>
                    <a:lnTo>
                      <a:pt x="18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16"/>
              <p:cNvSpPr/>
              <p:nvPr/>
            </p:nvSpPr>
            <p:spPr>
              <a:xfrm>
                <a:off x="3845879" y="5158358"/>
                <a:ext cx="91831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71" y="0"/>
                    </a:moveTo>
                    <a:cubicBezTo>
                      <a:pt x="1871" y="44"/>
                      <a:pt x="1871" y="44"/>
                      <a:pt x="1871" y="44"/>
                    </a:cubicBezTo>
                    <a:cubicBezTo>
                      <a:pt x="1566" y="261"/>
                      <a:pt x="1349" y="522"/>
                      <a:pt x="1088" y="783"/>
                    </a:cubicBezTo>
                    <a:cubicBezTo>
                      <a:pt x="783" y="696"/>
                      <a:pt x="435" y="653"/>
                      <a:pt x="131" y="609"/>
                    </a:cubicBezTo>
                    <a:cubicBezTo>
                      <a:pt x="88" y="609"/>
                      <a:pt x="44" y="653"/>
                      <a:pt x="88" y="696"/>
                    </a:cubicBezTo>
                    <a:cubicBezTo>
                      <a:pt x="131" y="740"/>
                      <a:pt x="131" y="827"/>
                      <a:pt x="175" y="870"/>
                    </a:cubicBezTo>
                    <a:cubicBezTo>
                      <a:pt x="218" y="957"/>
                      <a:pt x="262" y="1044"/>
                      <a:pt x="305" y="1131"/>
                    </a:cubicBezTo>
                    <a:cubicBezTo>
                      <a:pt x="392" y="1305"/>
                      <a:pt x="435" y="1435"/>
                      <a:pt x="566" y="1609"/>
                    </a:cubicBezTo>
                    <a:cubicBezTo>
                      <a:pt x="348" y="1914"/>
                      <a:pt x="175" y="2218"/>
                      <a:pt x="1" y="2523"/>
                    </a:cubicBezTo>
                    <a:cubicBezTo>
                      <a:pt x="1" y="2554"/>
                      <a:pt x="22" y="2584"/>
                      <a:pt x="50" y="2584"/>
                    </a:cubicBezTo>
                    <a:cubicBezTo>
                      <a:pt x="62" y="2584"/>
                      <a:pt x="75" y="2579"/>
                      <a:pt x="88" y="2566"/>
                    </a:cubicBezTo>
                    <a:cubicBezTo>
                      <a:pt x="435" y="2523"/>
                      <a:pt x="783" y="2436"/>
                      <a:pt x="1131" y="2392"/>
                    </a:cubicBezTo>
                    <a:cubicBezTo>
                      <a:pt x="1392" y="2610"/>
                      <a:pt x="1610" y="2871"/>
                      <a:pt x="1871" y="3132"/>
                    </a:cubicBezTo>
                    <a:cubicBezTo>
                      <a:pt x="1871" y="3153"/>
                      <a:pt x="1893" y="3164"/>
                      <a:pt x="1914" y="3164"/>
                    </a:cubicBezTo>
                    <a:cubicBezTo>
                      <a:pt x="1936" y="3164"/>
                      <a:pt x="1958" y="3153"/>
                      <a:pt x="1958" y="3132"/>
                    </a:cubicBezTo>
                    <a:cubicBezTo>
                      <a:pt x="2045" y="2784"/>
                      <a:pt x="2001" y="2436"/>
                      <a:pt x="2045" y="2044"/>
                    </a:cubicBezTo>
                    <a:cubicBezTo>
                      <a:pt x="2219" y="2001"/>
                      <a:pt x="2393" y="1914"/>
                      <a:pt x="2523" y="1783"/>
                    </a:cubicBezTo>
                    <a:cubicBezTo>
                      <a:pt x="2610" y="1740"/>
                      <a:pt x="2697" y="1696"/>
                      <a:pt x="2784" y="1653"/>
                    </a:cubicBezTo>
                    <a:cubicBezTo>
                      <a:pt x="2828" y="1653"/>
                      <a:pt x="2915" y="1609"/>
                      <a:pt x="2958" y="1566"/>
                    </a:cubicBezTo>
                    <a:cubicBezTo>
                      <a:pt x="3002" y="1566"/>
                      <a:pt x="3002" y="1522"/>
                      <a:pt x="2958" y="1479"/>
                    </a:cubicBezTo>
                    <a:cubicBezTo>
                      <a:pt x="2654" y="1349"/>
                      <a:pt x="2349" y="1175"/>
                      <a:pt x="2045" y="1088"/>
                    </a:cubicBezTo>
                    <a:cubicBezTo>
                      <a:pt x="1958" y="740"/>
                      <a:pt x="1958" y="348"/>
                      <a:pt x="1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16"/>
              <p:cNvSpPr/>
              <p:nvPr/>
            </p:nvSpPr>
            <p:spPr>
              <a:xfrm>
                <a:off x="4093360" y="5236854"/>
                <a:ext cx="93147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40"/>
                    </a:cubicBezTo>
                    <a:cubicBezTo>
                      <a:pt x="783" y="696"/>
                      <a:pt x="435" y="609"/>
                      <a:pt x="131" y="566"/>
                    </a:cubicBezTo>
                    <a:cubicBezTo>
                      <a:pt x="44" y="566"/>
                      <a:pt x="44" y="653"/>
                      <a:pt x="87" y="653"/>
                    </a:cubicBezTo>
                    <a:cubicBezTo>
                      <a:pt x="87" y="740"/>
                      <a:pt x="131" y="783"/>
                      <a:pt x="174" y="870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392"/>
                      <a:pt x="522" y="1566"/>
                    </a:cubicBezTo>
                    <a:cubicBezTo>
                      <a:pt x="392" y="1871"/>
                      <a:pt x="174" y="2175"/>
                      <a:pt x="0" y="2523"/>
                    </a:cubicBezTo>
                    <a:cubicBezTo>
                      <a:pt x="0" y="2554"/>
                      <a:pt x="22" y="2584"/>
                      <a:pt x="50" y="2584"/>
                    </a:cubicBezTo>
                    <a:cubicBezTo>
                      <a:pt x="62" y="2584"/>
                      <a:pt x="75" y="2579"/>
                      <a:pt x="87" y="2566"/>
                    </a:cubicBezTo>
                    <a:cubicBezTo>
                      <a:pt x="435" y="2523"/>
                      <a:pt x="783" y="2436"/>
                      <a:pt x="1131" y="2392"/>
                    </a:cubicBezTo>
                    <a:cubicBezTo>
                      <a:pt x="1392" y="2610"/>
                      <a:pt x="1610" y="2914"/>
                      <a:pt x="1870" y="3132"/>
                    </a:cubicBezTo>
                    <a:cubicBezTo>
                      <a:pt x="1870" y="3154"/>
                      <a:pt x="1892" y="3164"/>
                      <a:pt x="1914" y="3164"/>
                    </a:cubicBezTo>
                    <a:cubicBezTo>
                      <a:pt x="1936" y="3164"/>
                      <a:pt x="1957" y="3154"/>
                      <a:pt x="1957" y="3132"/>
                    </a:cubicBezTo>
                    <a:cubicBezTo>
                      <a:pt x="2044" y="2784"/>
                      <a:pt x="2001" y="2436"/>
                      <a:pt x="2044" y="2044"/>
                    </a:cubicBezTo>
                    <a:cubicBezTo>
                      <a:pt x="2218" y="1958"/>
                      <a:pt x="2392" y="1914"/>
                      <a:pt x="2523" y="1784"/>
                    </a:cubicBezTo>
                    <a:cubicBezTo>
                      <a:pt x="2610" y="1740"/>
                      <a:pt x="2697" y="1697"/>
                      <a:pt x="2784" y="1697"/>
                    </a:cubicBezTo>
                    <a:cubicBezTo>
                      <a:pt x="2827" y="1653"/>
                      <a:pt x="2914" y="1610"/>
                      <a:pt x="2958" y="1566"/>
                    </a:cubicBezTo>
                    <a:cubicBezTo>
                      <a:pt x="3001" y="1566"/>
                      <a:pt x="3045" y="1523"/>
                      <a:pt x="2958" y="1479"/>
                    </a:cubicBezTo>
                    <a:cubicBezTo>
                      <a:pt x="2653" y="1349"/>
                      <a:pt x="2349" y="1175"/>
                      <a:pt x="2044" y="1088"/>
                    </a:cubicBezTo>
                    <a:cubicBezTo>
                      <a:pt x="2001" y="740"/>
                      <a:pt x="1957" y="348"/>
                      <a:pt x="1870" y="44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16"/>
              <p:cNvSpPr/>
              <p:nvPr/>
            </p:nvSpPr>
            <p:spPr>
              <a:xfrm>
                <a:off x="3744776" y="5486996"/>
                <a:ext cx="91831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27" y="0"/>
                    </a:moveTo>
                    <a:cubicBezTo>
                      <a:pt x="1566" y="217"/>
                      <a:pt x="1305" y="522"/>
                      <a:pt x="1044" y="739"/>
                    </a:cubicBezTo>
                    <a:cubicBezTo>
                      <a:pt x="739" y="696"/>
                      <a:pt x="392" y="652"/>
                      <a:pt x="87" y="565"/>
                    </a:cubicBezTo>
                    <a:cubicBezTo>
                      <a:pt x="44" y="609"/>
                      <a:pt x="44" y="652"/>
                      <a:pt x="87" y="652"/>
                    </a:cubicBezTo>
                    <a:cubicBezTo>
                      <a:pt x="131" y="739"/>
                      <a:pt x="131" y="783"/>
                      <a:pt x="174" y="870"/>
                    </a:cubicBezTo>
                    <a:cubicBezTo>
                      <a:pt x="218" y="913"/>
                      <a:pt x="261" y="1000"/>
                      <a:pt x="305" y="1087"/>
                    </a:cubicBezTo>
                    <a:cubicBezTo>
                      <a:pt x="348" y="1261"/>
                      <a:pt x="435" y="1435"/>
                      <a:pt x="522" y="1566"/>
                    </a:cubicBezTo>
                    <a:cubicBezTo>
                      <a:pt x="392" y="1914"/>
                      <a:pt x="174" y="2175"/>
                      <a:pt x="0" y="2523"/>
                    </a:cubicBezTo>
                    <a:cubicBezTo>
                      <a:pt x="0" y="2553"/>
                      <a:pt x="22" y="2584"/>
                      <a:pt x="50" y="2584"/>
                    </a:cubicBezTo>
                    <a:cubicBezTo>
                      <a:pt x="62" y="2584"/>
                      <a:pt x="74" y="2579"/>
                      <a:pt x="87" y="2566"/>
                    </a:cubicBezTo>
                    <a:cubicBezTo>
                      <a:pt x="435" y="2479"/>
                      <a:pt x="783" y="2392"/>
                      <a:pt x="1131" y="2349"/>
                    </a:cubicBezTo>
                    <a:cubicBezTo>
                      <a:pt x="1392" y="2610"/>
                      <a:pt x="1609" y="2871"/>
                      <a:pt x="1870" y="3132"/>
                    </a:cubicBezTo>
                    <a:cubicBezTo>
                      <a:pt x="1870" y="3153"/>
                      <a:pt x="1892" y="3164"/>
                      <a:pt x="1914" y="3164"/>
                    </a:cubicBezTo>
                    <a:cubicBezTo>
                      <a:pt x="1936" y="3164"/>
                      <a:pt x="1957" y="3153"/>
                      <a:pt x="1957" y="3132"/>
                    </a:cubicBezTo>
                    <a:cubicBezTo>
                      <a:pt x="2044" y="2784"/>
                      <a:pt x="2001" y="2392"/>
                      <a:pt x="2044" y="2044"/>
                    </a:cubicBezTo>
                    <a:cubicBezTo>
                      <a:pt x="2218" y="1957"/>
                      <a:pt x="2392" y="1870"/>
                      <a:pt x="2523" y="1783"/>
                    </a:cubicBezTo>
                    <a:cubicBezTo>
                      <a:pt x="2610" y="1740"/>
                      <a:pt x="2697" y="1696"/>
                      <a:pt x="2784" y="1653"/>
                    </a:cubicBezTo>
                    <a:cubicBezTo>
                      <a:pt x="2827" y="1609"/>
                      <a:pt x="2914" y="1609"/>
                      <a:pt x="2958" y="1566"/>
                    </a:cubicBezTo>
                    <a:cubicBezTo>
                      <a:pt x="3001" y="1522"/>
                      <a:pt x="3001" y="1479"/>
                      <a:pt x="2958" y="1479"/>
                    </a:cubicBezTo>
                    <a:cubicBezTo>
                      <a:pt x="2653" y="1348"/>
                      <a:pt x="2349" y="1174"/>
                      <a:pt x="2044" y="1044"/>
                    </a:cubicBezTo>
                    <a:cubicBezTo>
                      <a:pt x="1957" y="739"/>
                      <a:pt x="1957" y="391"/>
                      <a:pt x="1870" y="44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16"/>
              <p:cNvSpPr/>
              <p:nvPr/>
            </p:nvSpPr>
            <p:spPr>
              <a:xfrm>
                <a:off x="3990911" y="5564147"/>
                <a:ext cx="93147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871" y="1"/>
                    </a:moveTo>
                    <a:cubicBezTo>
                      <a:pt x="1610" y="262"/>
                      <a:pt x="1349" y="523"/>
                      <a:pt x="1088" y="784"/>
                    </a:cubicBezTo>
                    <a:cubicBezTo>
                      <a:pt x="783" y="697"/>
                      <a:pt x="435" y="653"/>
                      <a:pt x="131" y="610"/>
                    </a:cubicBezTo>
                    <a:cubicBezTo>
                      <a:pt x="122" y="601"/>
                      <a:pt x="114" y="598"/>
                      <a:pt x="106" y="598"/>
                    </a:cubicBezTo>
                    <a:cubicBezTo>
                      <a:pt x="74" y="598"/>
                      <a:pt x="52" y="661"/>
                      <a:pt x="87" y="697"/>
                    </a:cubicBezTo>
                    <a:cubicBezTo>
                      <a:pt x="131" y="740"/>
                      <a:pt x="131" y="827"/>
                      <a:pt x="174" y="870"/>
                    </a:cubicBezTo>
                    <a:cubicBezTo>
                      <a:pt x="218" y="957"/>
                      <a:pt x="261" y="1044"/>
                      <a:pt x="305" y="1088"/>
                    </a:cubicBezTo>
                    <a:cubicBezTo>
                      <a:pt x="392" y="1262"/>
                      <a:pt x="479" y="1436"/>
                      <a:pt x="566" y="1566"/>
                    </a:cubicBezTo>
                    <a:cubicBezTo>
                      <a:pt x="392" y="1914"/>
                      <a:pt x="174" y="2175"/>
                      <a:pt x="0" y="2523"/>
                    </a:cubicBezTo>
                    <a:cubicBezTo>
                      <a:pt x="0" y="2554"/>
                      <a:pt x="22" y="2585"/>
                      <a:pt x="50" y="2585"/>
                    </a:cubicBezTo>
                    <a:cubicBezTo>
                      <a:pt x="62" y="2585"/>
                      <a:pt x="75" y="2579"/>
                      <a:pt x="87" y="2567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10" y="2915"/>
                      <a:pt x="1871" y="3132"/>
                    </a:cubicBezTo>
                    <a:cubicBezTo>
                      <a:pt x="1871" y="3154"/>
                      <a:pt x="1892" y="3165"/>
                      <a:pt x="1914" y="3165"/>
                    </a:cubicBezTo>
                    <a:cubicBezTo>
                      <a:pt x="1936" y="3165"/>
                      <a:pt x="1957" y="3154"/>
                      <a:pt x="1957" y="3132"/>
                    </a:cubicBezTo>
                    <a:cubicBezTo>
                      <a:pt x="2044" y="2784"/>
                      <a:pt x="2001" y="2436"/>
                      <a:pt x="2044" y="2045"/>
                    </a:cubicBezTo>
                    <a:cubicBezTo>
                      <a:pt x="2218" y="1958"/>
                      <a:pt x="2392" y="1871"/>
                      <a:pt x="2523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53"/>
                      <a:pt x="2914" y="1610"/>
                      <a:pt x="2958" y="1566"/>
                    </a:cubicBezTo>
                    <a:cubicBezTo>
                      <a:pt x="3001" y="1566"/>
                      <a:pt x="3045" y="1479"/>
                      <a:pt x="2958" y="1479"/>
                    </a:cubicBezTo>
                    <a:cubicBezTo>
                      <a:pt x="2653" y="1349"/>
                      <a:pt x="2349" y="1175"/>
                      <a:pt x="2044" y="1044"/>
                    </a:cubicBezTo>
                    <a:cubicBezTo>
                      <a:pt x="2001" y="740"/>
                      <a:pt x="1957" y="392"/>
                      <a:pt x="1871" y="44"/>
                    </a:cubicBezTo>
                    <a:lnTo>
                      <a:pt x="18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16"/>
              <p:cNvSpPr/>
              <p:nvPr/>
            </p:nvSpPr>
            <p:spPr>
              <a:xfrm>
                <a:off x="3911068" y="5273563"/>
                <a:ext cx="41449" cy="7595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83" extrusionOk="0">
                    <a:moveTo>
                      <a:pt x="70" y="0"/>
                    </a:moveTo>
                    <a:cubicBezTo>
                      <a:pt x="44" y="0"/>
                      <a:pt x="1" y="31"/>
                      <a:pt x="1" y="62"/>
                    </a:cubicBezTo>
                    <a:cubicBezTo>
                      <a:pt x="44" y="497"/>
                      <a:pt x="175" y="888"/>
                      <a:pt x="436" y="1236"/>
                    </a:cubicBezTo>
                    <a:cubicBezTo>
                      <a:pt x="610" y="1627"/>
                      <a:pt x="827" y="2019"/>
                      <a:pt x="1045" y="2410"/>
                    </a:cubicBezTo>
                    <a:cubicBezTo>
                      <a:pt x="1070" y="2461"/>
                      <a:pt x="1110" y="2482"/>
                      <a:pt x="1152" y="2482"/>
                    </a:cubicBezTo>
                    <a:cubicBezTo>
                      <a:pt x="1251" y="2482"/>
                      <a:pt x="1354" y="2359"/>
                      <a:pt x="1262" y="2236"/>
                    </a:cubicBezTo>
                    <a:cubicBezTo>
                      <a:pt x="1045" y="1888"/>
                      <a:pt x="827" y="1497"/>
                      <a:pt x="653" y="1105"/>
                    </a:cubicBezTo>
                    <a:cubicBezTo>
                      <a:pt x="523" y="714"/>
                      <a:pt x="349" y="366"/>
                      <a:pt x="88" y="18"/>
                    </a:cubicBezTo>
                    <a:cubicBezTo>
                      <a:pt x="88" y="5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16"/>
              <p:cNvSpPr/>
              <p:nvPr/>
            </p:nvSpPr>
            <p:spPr>
              <a:xfrm>
                <a:off x="4002352" y="5332634"/>
                <a:ext cx="83052" cy="33771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1104" extrusionOk="0">
                    <a:moveTo>
                      <a:pt x="2627" y="1"/>
                    </a:moveTo>
                    <a:cubicBezTo>
                      <a:pt x="1801" y="175"/>
                      <a:pt x="975" y="436"/>
                      <a:pt x="192" y="784"/>
                    </a:cubicBezTo>
                    <a:cubicBezTo>
                      <a:pt x="1" y="860"/>
                      <a:pt x="111" y="1104"/>
                      <a:pt x="288" y="1104"/>
                    </a:cubicBezTo>
                    <a:cubicBezTo>
                      <a:pt x="313" y="1104"/>
                      <a:pt x="339" y="1099"/>
                      <a:pt x="366" y="1088"/>
                    </a:cubicBezTo>
                    <a:cubicBezTo>
                      <a:pt x="1149" y="871"/>
                      <a:pt x="1931" y="566"/>
                      <a:pt x="2671" y="131"/>
                    </a:cubicBezTo>
                    <a:cubicBezTo>
                      <a:pt x="2714" y="88"/>
                      <a:pt x="2714" y="1"/>
                      <a:pt x="26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16"/>
              <p:cNvSpPr/>
              <p:nvPr/>
            </p:nvSpPr>
            <p:spPr>
              <a:xfrm>
                <a:off x="3821467" y="5436429"/>
                <a:ext cx="89629" cy="6378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085" extrusionOk="0">
                    <a:moveTo>
                      <a:pt x="2930" y="0"/>
                    </a:moveTo>
                    <a:cubicBezTo>
                      <a:pt x="2408" y="131"/>
                      <a:pt x="1973" y="348"/>
                      <a:pt x="1581" y="696"/>
                    </a:cubicBezTo>
                    <a:cubicBezTo>
                      <a:pt x="1060" y="1044"/>
                      <a:pt x="581" y="1436"/>
                      <a:pt x="103" y="1827"/>
                    </a:cubicBezTo>
                    <a:cubicBezTo>
                      <a:pt x="0" y="1929"/>
                      <a:pt x="58" y="2085"/>
                      <a:pt x="172" y="2085"/>
                    </a:cubicBezTo>
                    <a:cubicBezTo>
                      <a:pt x="203" y="2085"/>
                      <a:pt x="239" y="2073"/>
                      <a:pt x="277" y="2044"/>
                    </a:cubicBezTo>
                    <a:cubicBezTo>
                      <a:pt x="668" y="1740"/>
                      <a:pt x="1060" y="1392"/>
                      <a:pt x="1494" y="1088"/>
                    </a:cubicBezTo>
                    <a:cubicBezTo>
                      <a:pt x="1929" y="783"/>
                      <a:pt x="2582" y="479"/>
                      <a:pt x="2930" y="44"/>
                    </a:cubicBezTo>
                    <a:lnTo>
                      <a:pt x="2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16"/>
              <p:cNvSpPr/>
              <p:nvPr/>
            </p:nvSpPr>
            <p:spPr>
              <a:xfrm>
                <a:off x="3982926" y="5460260"/>
                <a:ext cx="37289" cy="105903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3462" extrusionOk="0">
                    <a:moveTo>
                      <a:pt x="69" y="0"/>
                    </a:moveTo>
                    <a:cubicBezTo>
                      <a:pt x="34" y="0"/>
                      <a:pt x="0" y="37"/>
                      <a:pt x="0" y="91"/>
                    </a:cubicBezTo>
                    <a:cubicBezTo>
                      <a:pt x="87" y="657"/>
                      <a:pt x="218" y="1222"/>
                      <a:pt x="392" y="1744"/>
                    </a:cubicBezTo>
                    <a:cubicBezTo>
                      <a:pt x="522" y="2309"/>
                      <a:pt x="696" y="2875"/>
                      <a:pt x="914" y="3397"/>
                    </a:cubicBezTo>
                    <a:cubicBezTo>
                      <a:pt x="944" y="3442"/>
                      <a:pt x="990" y="3461"/>
                      <a:pt x="1038" y="3461"/>
                    </a:cubicBezTo>
                    <a:cubicBezTo>
                      <a:pt x="1126" y="3461"/>
                      <a:pt x="1218" y="3395"/>
                      <a:pt x="1218" y="3310"/>
                    </a:cubicBezTo>
                    <a:cubicBezTo>
                      <a:pt x="1044" y="2788"/>
                      <a:pt x="827" y="2309"/>
                      <a:pt x="696" y="1787"/>
                    </a:cubicBezTo>
                    <a:cubicBezTo>
                      <a:pt x="479" y="1222"/>
                      <a:pt x="348" y="613"/>
                      <a:pt x="131" y="48"/>
                    </a:cubicBezTo>
                    <a:cubicBezTo>
                      <a:pt x="114" y="14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7" name="Google Shape;2447;p16"/>
            <p:cNvGrpSpPr/>
            <p:nvPr/>
          </p:nvGrpSpPr>
          <p:grpSpPr>
            <a:xfrm>
              <a:off x="7814504" y="129818"/>
              <a:ext cx="1214226" cy="1467545"/>
              <a:chOff x="9043917" y="500505"/>
              <a:chExt cx="1214226" cy="1467545"/>
            </a:xfrm>
          </p:grpSpPr>
          <p:sp>
            <p:nvSpPr>
              <p:cNvPr id="2448" name="Google Shape;2448;p16"/>
              <p:cNvSpPr/>
              <p:nvPr/>
            </p:nvSpPr>
            <p:spPr>
              <a:xfrm>
                <a:off x="9043917" y="831850"/>
                <a:ext cx="75912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33" extrusionOk="0">
                    <a:moveTo>
                      <a:pt x="1044" y="1"/>
                    </a:moveTo>
                    <a:cubicBezTo>
                      <a:pt x="957" y="349"/>
                      <a:pt x="957" y="740"/>
                      <a:pt x="914" y="1088"/>
                    </a:cubicBezTo>
                    <a:cubicBezTo>
                      <a:pt x="609" y="1219"/>
                      <a:pt x="348" y="1393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697"/>
                      <a:pt x="305" y="1740"/>
                    </a:cubicBezTo>
                    <a:lnTo>
                      <a:pt x="522" y="1827"/>
                    </a:lnTo>
                    <a:cubicBezTo>
                      <a:pt x="696" y="1914"/>
                      <a:pt x="827" y="2001"/>
                      <a:pt x="1001" y="2045"/>
                    </a:cubicBezTo>
                    <a:cubicBezTo>
                      <a:pt x="1087" y="2392"/>
                      <a:pt x="1088" y="2782"/>
                      <a:pt x="1217" y="3129"/>
                    </a:cubicBezTo>
                    <a:lnTo>
                      <a:pt x="1217" y="3129"/>
                    </a:lnTo>
                    <a:cubicBezTo>
                      <a:pt x="1233" y="3124"/>
                      <a:pt x="1262" y="3114"/>
                      <a:pt x="1262" y="3089"/>
                    </a:cubicBezTo>
                    <a:cubicBezTo>
                      <a:pt x="1479" y="2828"/>
                      <a:pt x="1697" y="2567"/>
                      <a:pt x="1914" y="2262"/>
                    </a:cubicBezTo>
                    <a:cubicBezTo>
                      <a:pt x="2305" y="2306"/>
                      <a:pt x="2653" y="2349"/>
                      <a:pt x="3001" y="2393"/>
                    </a:cubicBezTo>
                    <a:cubicBezTo>
                      <a:pt x="3045" y="2393"/>
                      <a:pt x="3088" y="2393"/>
                      <a:pt x="3088" y="2349"/>
                    </a:cubicBezTo>
                    <a:cubicBezTo>
                      <a:pt x="2914" y="2045"/>
                      <a:pt x="2697" y="1740"/>
                      <a:pt x="2479" y="1436"/>
                    </a:cubicBezTo>
                    <a:cubicBezTo>
                      <a:pt x="2566" y="1262"/>
                      <a:pt x="2653" y="1088"/>
                      <a:pt x="2697" y="958"/>
                    </a:cubicBezTo>
                    <a:cubicBezTo>
                      <a:pt x="2697" y="871"/>
                      <a:pt x="2740" y="784"/>
                      <a:pt x="2784" y="697"/>
                    </a:cubicBezTo>
                    <a:cubicBezTo>
                      <a:pt x="2827" y="653"/>
                      <a:pt x="2871" y="566"/>
                      <a:pt x="2871" y="479"/>
                    </a:cubicBezTo>
                    <a:cubicBezTo>
                      <a:pt x="2906" y="479"/>
                      <a:pt x="2885" y="424"/>
                      <a:pt x="2853" y="424"/>
                    </a:cubicBezTo>
                    <a:cubicBezTo>
                      <a:pt x="2845" y="424"/>
                      <a:pt x="2836" y="427"/>
                      <a:pt x="2827" y="436"/>
                    </a:cubicBezTo>
                    <a:cubicBezTo>
                      <a:pt x="2523" y="523"/>
                      <a:pt x="2175" y="566"/>
                      <a:pt x="1871" y="653"/>
                    </a:cubicBezTo>
                    <a:cubicBezTo>
                      <a:pt x="1610" y="479"/>
                      <a:pt x="1349" y="175"/>
                      <a:pt x="1044" y="1"/>
                    </a:cubicBezTo>
                    <a:close/>
                    <a:moveTo>
                      <a:pt x="1217" y="3129"/>
                    </a:moveTo>
                    <a:cubicBezTo>
                      <a:pt x="1205" y="3132"/>
                      <a:pt x="1200" y="3132"/>
                      <a:pt x="1218" y="3132"/>
                    </a:cubicBezTo>
                    <a:cubicBezTo>
                      <a:pt x="1218" y="3131"/>
                      <a:pt x="1217" y="3130"/>
                      <a:pt x="1217" y="31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16"/>
              <p:cNvSpPr/>
              <p:nvPr/>
            </p:nvSpPr>
            <p:spPr>
              <a:xfrm>
                <a:off x="9273718" y="804055"/>
                <a:ext cx="76969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6" extrusionOk="0">
                    <a:moveTo>
                      <a:pt x="1001" y="1"/>
                    </a:moveTo>
                    <a:cubicBezTo>
                      <a:pt x="1001" y="1"/>
                      <a:pt x="1001" y="44"/>
                      <a:pt x="1001" y="44"/>
                    </a:cubicBezTo>
                    <a:cubicBezTo>
                      <a:pt x="957" y="392"/>
                      <a:pt x="957" y="740"/>
                      <a:pt x="914" y="1088"/>
                    </a:cubicBezTo>
                    <a:cubicBezTo>
                      <a:pt x="609" y="1262"/>
                      <a:pt x="348" y="1436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741"/>
                      <a:pt x="261" y="1741"/>
                    </a:cubicBezTo>
                    <a:cubicBezTo>
                      <a:pt x="348" y="1784"/>
                      <a:pt x="435" y="1828"/>
                      <a:pt x="522" y="1871"/>
                    </a:cubicBezTo>
                    <a:cubicBezTo>
                      <a:pt x="653" y="1958"/>
                      <a:pt x="827" y="2002"/>
                      <a:pt x="1001" y="2089"/>
                    </a:cubicBezTo>
                    <a:cubicBezTo>
                      <a:pt x="1088" y="2437"/>
                      <a:pt x="1088" y="2785"/>
                      <a:pt x="1218" y="3132"/>
                    </a:cubicBezTo>
                    <a:cubicBezTo>
                      <a:pt x="1218" y="3154"/>
                      <a:pt x="1240" y="3165"/>
                      <a:pt x="1262" y="3165"/>
                    </a:cubicBezTo>
                    <a:cubicBezTo>
                      <a:pt x="1283" y="3165"/>
                      <a:pt x="1305" y="3154"/>
                      <a:pt x="1305" y="3132"/>
                    </a:cubicBezTo>
                    <a:cubicBezTo>
                      <a:pt x="1523" y="2871"/>
                      <a:pt x="1740" y="2611"/>
                      <a:pt x="1958" y="2306"/>
                    </a:cubicBezTo>
                    <a:cubicBezTo>
                      <a:pt x="2305" y="2306"/>
                      <a:pt x="2697" y="2393"/>
                      <a:pt x="3045" y="2437"/>
                    </a:cubicBezTo>
                    <a:cubicBezTo>
                      <a:pt x="3058" y="2449"/>
                      <a:pt x="3070" y="2455"/>
                      <a:pt x="3082" y="2455"/>
                    </a:cubicBezTo>
                    <a:cubicBezTo>
                      <a:pt x="3110" y="2455"/>
                      <a:pt x="3132" y="2424"/>
                      <a:pt x="3132" y="2393"/>
                    </a:cubicBezTo>
                    <a:cubicBezTo>
                      <a:pt x="2914" y="2089"/>
                      <a:pt x="2740" y="1784"/>
                      <a:pt x="2523" y="1480"/>
                    </a:cubicBezTo>
                    <a:cubicBezTo>
                      <a:pt x="2610" y="1306"/>
                      <a:pt x="2653" y="1132"/>
                      <a:pt x="2740" y="958"/>
                    </a:cubicBezTo>
                    <a:cubicBezTo>
                      <a:pt x="2740" y="871"/>
                      <a:pt x="2740" y="784"/>
                      <a:pt x="2784" y="740"/>
                    </a:cubicBezTo>
                    <a:cubicBezTo>
                      <a:pt x="2827" y="653"/>
                      <a:pt x="2827" y="566"/>
                      <a:pt x="2871" y="523"/>
                    </a:cubicBezTo>
                    <a:cubicBezTo>
                      <a:pt x="2871" y="479"/>
                      <a:pt x="2871" y="436"/>
                      <a:pt x="2827" y="436"/>
                    </a:cubicBezTo>
                    <a:cubicBezTo>
                      <a:pt x="2523" y="523"/>
                      <a:pt x="2175" y="566"/>
                      <a:pt x="1871" y="697"/>
                    </a:cubicBezTo>
                    <a:cubicBezTo>
                      <a:pt x="1566" y="479"/>
                      <a:pt x="1305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16"/>
              <p:cNvSpPr/>
              <p:nvPr/>
            </p:nvSpPr>
            <p:spPr>
              <a:xfrm>
                <a:off x="9859438" y="500505"/>
                <a:ext cx="76674" cy="76404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109" extrusionOk="0">
                    <a:moveTo>
                      <a:pt x="1044" y="1"/>
                    </a:moveTo>
                    <a:cubicBezTo>
                      <a:pt x="1001" y="349"/>
                      <a:pt x="1001" y="740"/>
                      <a:pt x="957" y="1088"/>
                    </a:cubicBezTo>
                    <a:cubicBezTo>
                      <a:pt x="653" y="1262"/>
                      <a:pt x="349" y="1436"/>
                      <a:pt x="88" y="1567"/>
                    </a:cubicBezTo>
                    <a:cubicBezTo>
                      <a:pt x="1" y="1567"/>
                      <a:pt x="1" y="1610"/>
                      <a:pt x="44" y="1610"/>
                    </a:cubicBezTo>
                    <a:cubicBezTo>
                      <a:pt x="131" y="1654"/>
                      <a:pt x="175" y="1654"/>
                      <a:pt x="262" y="1697"/>
                    </a:cubicBezTo>
                    <a:cubicBezTo>
                      <a:pt x="349" y="1697"/>
                      <a:pt x="392" y="1741"/>
                      <a:pt x="479" y="1784"/>
                    </a:cubicBezTo>
                    <a:cubicBezTo>
                      <a:pt x="653" y="1871"/>
                      <a:pt x="827" y="1958"/>
                      <a:pt x="1001" y="2002"/>
                    </a:cubicBezTo>
                    <a:cubicBezTo>
                      <a:pt x="1088" y="2350"/>
                      <a:pt x="1088" y="2741"/>
                      <a:pt x="1175" y="3089"/>
                    </a:cubicBezTo>
                    <a:cubicBezTo>
                      <a:pt x="1175" y="3103"/>
                      <a:pt x="1185" y="3108"/>
                      <a:pt x="1197" y="3108"/>
                    </a:cubicBezTo>
                    <a:cubicBezTo>
                      <a:pt x="1223" y="3108"/>
                      <a:pt x="1262" y="3089"/>
                      <a:pt x="1262" y="3089"/>
                    </a:cubicBezTo>
                    <a:cubicBezTo>
                      <a:pt x="1479" y="2828"/>
                      <a:pt x="1697" y="2567"/>
                      <a:pt x="1958" y="2263"/>
                    </a:cubicBezTo>
                    <a:cubicBezTo>
                      <a:pt x="2306" y="2306"/>
                      <a:pt x="2654" y="2350"/>
                      <a:pt x="3045" y="2393"/>
                    </a:cubicBezTo>
                    <a:cubicBezTo>
                      <a:pt x="3045" y="2406"/>
                      <a:pt x="3053" y="2411"/>
                      <a:pt x="3062" y="2411"/>
                    </a:cubicBezTo>
                    <a:cubicBezTo>
                      <a:pt x="3085" y="2411"/>
                      <a:pt x="3119" y="2380"/>
                      <a:pt x="3089" y="2350"/>
                    </a:cubicBezTo>
                    <a:cubicBezTo>
                      <a:pt x="2958" y="2002"/>
                      <a:pt x="2697" y="1741"/>
                      <a:pt x="2480" y="1436"/>
                    </a:cubicBezTo>
                    <a:cubicBezTo>
                      <a:pt x="2567" y="1262"/>
                      <a:pt x="2654" y="1132"/>
                      <a:pt x="2697" y="958"/>
                    </a:cubicBezTo>
                    <a:cubicBezTo>
                      <a:pt x="2741" y="871"/>
                      <a:pt x="2741" y="784"/>
                      <a:pt x="2784" y="697"/>
                    </a:cubicBezTo>
                    <a:cubicBezTo>
                      <a:pt x="2828" y="653"/>
                      <a:pt x="2871" y="566"/>
                      <a:pt x="2871" y="479"/>
                    </a:cubicBezTo>
                    <a:cubicBezTo>
                      <a:pt x="2915" y="479"/>
                      <a:pt x="2871" y="436"/>
                      <a:pt x="2828" y="436"/>
                    </a:cubicBezTo>
                    <a:cubicBezTo>
                      <a:pt x="2523" y="479"/>
                      <a:pt x="2219" y="566"/>
                      <a:pt x="1871" y="653"/>
                    </a:cubicBezTo>
                    <a:cubicBezTo>
                      <a:pt x="1610" y="436"/>
                      <a:pt x="1349" y="175"/>
                      <a:pt x="1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16"/>
              <p:cNvSpPr/>
              <p:nvPr/>
            </p:nvSpPr>
            <p:spPr>
              <a:xfrm>
                <a:off x="9676674" y="641590"/>
                <a:ext cx="74831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6" extrusionOk="0">
                    <a:moveTo>
                      <a:pt x="1001" y="1"/>
                    </a:moveTo>
                    <a:cubicBezTo>
                      <a:pt x="1001" y="44"/>
                      <a:pt x="1001" y="44"/>
                      <a:pt x="1001" y="44"/>
                    </a:cubicBezTo>
                    <a:cubicBezTo>
                      <a:pt x="914" y="392"/>
                      <a:pt x="957" y="740"/>
                      <a:pt x="870" y="1088"/>
                    </a:cubicBezTo>
                    <a:cubicBezTo>
                      <a:pt x="609" y="1262"/>
                      <a:pt x="305" y="1436"/>
                      <a:pt x="44" y="1610"/>
                    </a:cubicBezTo>
                    <a:cubicBezTo>
                      <a:pt x="0" y="1610"/>
                      <a:pt x="0" y="1610"/>
                      <a:pt x="0" y="1654"/>
                    </a:cubicBezTo>
                    <a:cubicBezTo>
                      <a:pt x="87" y="1654"/>
                      <a:pt x="131" y="1697"/>
                      <a:pt x="218" y="1741"/>
                    </a:cubicBezTo>
                    <a:cubicBezTo>
                      <a:pt x="305" y="1741"/>
                      <a:pt x="392" y="1784"/>
                      <a:pt x="435" y="1828"/>
                    </a:cubicBezTo>
                    <a:cubicBezTo>
                      <a:pt x="609" y="1915"/>
                      <a:pt x="783" y="2002"/>
                      <a:pt x="957" y="2045"/>
                    </a:cubicBezTo>
                    <a:cubicBezTo>
                      <a:pt x="1044" y="2393"/>
                      <a:pt x="1044" y="2741"/>
                      <a:pt x="1131" y="3132"/>
                    </a:cubicBezTo>
                    <a:cubicBezTo>
                      <a:pt x="1153" y="3154"/>
                      <a:pt x="1175" y="3165"/>
                      <a:pt x="1191" y="3165"/>
                    </a:cubicBezTo>
                    <a:cubicBezTo>
                      <a:pt x="1207" y="3165"/>
                      <a:pt x="1218" y="3154"/>
                      <a:pt x="1218" y="3132"/>
                    </a:cubicBezTo>
                    <a:cubicBezTo>
                      <a:pt x="1479" y="2872"/>
                      <a:pt x="1697" y="2567"/>
                      <a:pt x="1914" y="2306"/>
                    </a:cubicBezTo>
                    <a:cubicBezTo>
                      <a:pt x="2262" y="2350"/>
                      <a:pt x="2610" y="2393"/>
                      <a:pt x="2958" y="2437"/>
                    </a:cubicBezTo>
                    <a:cubicBezTo>
                      <a:pt x="3001" y="2437"/>
                      <a:pt x="3045" y="2437"/>
                      <a:pt x="3045" y="2350"/>
                    </a:cubicBezTo>
                    <a:cubicBezTo>
                      <a:pt x="2871" y="2045"/>
                      <a:pt x="2653" y="1784"/>
                      <a:pt x="2436" y="1480"/>
                    </a:cubicBezTo>
                    <a:cubicBezTo>
                      <a:pt x="2523" y="1306"/>
                      <a:pt x="2610" y="1132"/>
                      <a:pt x="2653" y="958"/>
                    </a:cubicBezTo>
                    <a:cubicBezTo>
                      <a:pt x="2653" y="871"/>
                      <a:pt x="2697" y="827"/>
                      <a:pt x="2740" y="740"/>
                    </a:cubicBezTo>
                    <a:cubicBezTo>
                      <a:pt x="2784" y="653"/>
                      <a:pt x="2784" y="610"/>
                      <a:pt x="2827" y="523"/>
                    </a:cubicBezTo>
                    <a:cubicBezTo>
                      <a:pt x="2871" y="523"/>
                      <a:pt x="2827" y="436"/>
                      <a:pt x="2784" y="436"/>
                    </a:cubicBezTo>
                    <a:cubicBezTo>
                      <a:pt x="2479" y="523"/>
                      <a:pt x="2131" y="610"/>
                      <a:pt x="1827" y="697"/>
                    </a:cubicBezTo>
                    <a:cubicBezTo>
                      <a:pt x="1566" y="479"/>
                      <a:pt x="1262" y="218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16"/>
              <p:cNvSpPr/>
              <p:nvPr/>
            </p:nvSpPr>
            <p:spPr>
              <a:xfrm>
                <a:off x="10182231" y="1278894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1892" y="1"/>
                    </a:moveTo>
                    <a:cubicBezTo>
                      <a:pt x="1882" y="1"/>
                      <a:pt x="1871" y="12"/>
                      <a:pt x="1871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827" y="860"/>
                      <a:pt x="479" y="773"/>
                      <a:pt x="88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6"/>
                      <a:pt x="1" y="816"/>
                    </a:cubicBezTo>
                    <a:cubicBezTo>
                      <a:pt x="218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435" y="2208"/>
                    </a:cubicBezTo>
                    <a:cubicBezTo>
                      <a:pt x="392" y="2295"/>
                      <a:pt x="348" y="2339"/>
                      <a:pt x="305" y="2426"/>
                    </a:cubicBezTo>
                    <a:cubicBezTo>
                      <a:pt x="261" y="2513"/>
                      <a:pt x="261" y="2556"/>
                      <a:pt x="218" y="2643"/>
                    </a:cubicBezTo>
                    <a:cubicBezTo>
                      <a:pt x="218" y="2686"/>
                      <a:pt x="218" y="2730"/>
                      <a:pt x="261" y="2730"/>
                    </a:cubicBezTo>
                    <a:cubicBezTo>
                      <a:pt x="609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3165"/>
                      <a:pt x="2088" y="3165"/>
                      <a:pt x="2088" y="3121"/>
                    </a:cubicBezTo>
                    <a:cubicBezTo>
                      <a:pt x="2132" y="2773"/>
                      <a:pt x="2132" y="2426"/>
                      <a:pt x="2175" y="2078"/>
                    </a:cubicBezTo>
                    <a:cubicBezTo>
                      <a:pt x="2480" y="1904"/>
                      <a:pt x="2741" y="1730"/>
                      <a:pt x="3045" y="1556"/>
                    </a:cubicBezTo>
                    <a:lnTo>
                      <a:pt x="3089" y="1556"/>
                    </a:lnTo>
                    <a:cubicBezTo>
                      <a:pt x="3002" y="1512"/>
                      <a:pt x="2958" y="1469"/>
                      <a:pt x="2871" y="1469"/>
                    </a:cubicBezTo>
                    <a:lnTo>
                      <a:pt x="2610" y="1338"/>
                    </a:lnTo>
                    <a:cubicBezTo>
                      <a:pt x="2480" y="1251"/>
                      <a:pt x="2306" y="1164"/>
                      <a:pt x="2132" y="1121"/>
                    </a:cubicBezTo>
                    <a:cubicBezTo>
                      <a:pt x="2045" y="773"/>
                      <a:pt x="2045" y="425"/>
                      <a:pt x="1914" y="33"/>
                    </a:cubicBezTo>
                    <a:cubicBezTo>
                      <a:pt x="1914" y="12"/>
                      <a:pt x="1903" y="1"/>
                      <a:pt x="18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16"/>
              <p:cNvSpPr/>
              <p:nvPr/>
            </p:nvSpPr>
            <p:spPr>
              <a:xfrm>
                <a:off x="9952430" y="1306688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1887" y="1"/>
                    </a:moveTo>
                    <a:cubicBezTo>
                      <a:pt x="1871" y="1"/>
                      <a:pt x="1849" y="11"/>
                      <a:pt x="1827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783" y="860"/>
                      <a:pt x="435" y="773"/>
                      <a:pt x="87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5"/>
                      <a:pt x="1" y="816"/>
                    </a:cubicBezTo>
                    <a:cubicBezTo>
                      <a:pt x="174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392" y="2208"/>
                    </a:cubicBezTo>
                    <a:cubicBezTo>
                      <a:pt x="392" y="2295"/>
                      <a:pt x="348" y="2382"/>
                      <a:pt x="305" y="2425"/>
                    </a:cubicBezTo>
                    <a:cubicBezTo>
                      <a:pt x="261" y="2512"/>
                      <a:pt x="261" y="2556"/>
                      <a:pt x="218" y="2643"/>
                    </a:cubicBezTo>
                    <a:cubicBezTo>
                      <a:pt x="174" y="2686"/>
                      <a:pt x="218" y="2730"/>
                      <a:pt x="261" y="2730"/>
                    </a:cubicBezTo>
                    <a:cubicBezTo>
                      <a:pt x="566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2817"/>
                      <a:pt x="2132" y="2469"/>
                      <a:pt x="2175" y="2121"/>
                    </a:cubicBezTo>
                    <a:cubicBezTo>
                      <a:pt x="2480" y="1947"/>
                      <a:pt x="2784" y="1773"/>
                      <a:pt x="3045" y="1599"/>
                    </a:cubicBezTo>
                    <a:cubicBezTo>
                      <a:pt x="3132" y="1555"/>
                      <a:pt x="3089" y="1512"/>
                      <a:pt x="3045" y="1512"/>
                    </a:cubicBezTo>
                    <a:cubicBezTo>
                      <a:pt x="3002" y="1468"/>
                      <a:pt x="2915" y="1425"/>
                      <a:pt x="2871" y="1425"/>
                    </a:cubicBezTo>
                    <a:cubicBezTo>
                      <a:pt x="2784" y="1382"/>
                      <a:pt x="2697" y="1382"/>
                      <a:pt x="2610" y="1338"/>
                    </a:cubicBezTo>
                    <a:cubicBezTo>
                      <a:pt x="2436" y="1251"/>
                      <a:pt x="2306" y="1164"/>
                      <a:pt x="2132" y="1121"/>
                    </a:cubicBezTo>
                    <a:cubicBezTo>
                      <a:pt x="2045" y="773"/>
                      <a:pt x="2045" y="381"/>
                      <a:pt x="1914" y="33"/>
                    </a:cubicBezTo>
                    <a:cubicBezTo>
                      <a:pt x="1914" y="11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16"/>
              <p:cNvSpPr/>
              <p:nvPr/>
            </p:nvSpPr>
            <p:spPr>
              <a:xfrm>
                <a:off x="9850886" y="1057645"/>
                <a:ext cx="74855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22" extrusionOk="0">
                    <a:moveTo>
                      <a:pt x="1887" y="1"/>
                    </a:moveTo>
                    <a:cubicBezTo>
                      <a:pt x="1871" y="1"/>
                      <a:pt x="1849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827" y="816"/>
                      <a:pt x="436" y="773"/>
                      <a:pt x="88" y="729"/>
                    </a:cubicBezTo>
                    <a:cubicBezTo>
                      <a:pt x="44" y="729"/>
                      <a:pt x="1" y="729"/>
                      <a:pt x="1" y="773"/>
                    </a:cubicBezTo>
                    <a:cubicBezTo>
                      <a:pt x="175" y="1121"/>
                      <a:pt x="392" y="1382"/>
                      <a:pt x="610" y="1686"/>
                    </a:cubicBezTo>
                    <a:cubicBezTo>
                      <a:pt x="523" y="1860"/>
                      <a:pt x="436" y="1991"/>
                      <a:pt x="392" y="2164"/>
                    </a:cubicBezTo>
                    <a:cubicBezTo>
                      <a:pt x="392" y="2251"/>
                      <a:pt x="349" y="2338"/>
                      <a:pt x="305" y="2425"/>
                    </a:cubicBezTo>
                    <a:cubicBezTo>
                      <a:pt x="262" y="2469"/>
                      <a:pt x="262" y="2556"/>
                      <a:pt x="218" y="2643"/>
                    </a:cubicBezTo>
                    <a:cubicBezTo>
                      <a:pt x="183" y="2643"/>
                      <a:pt x="204" y="2699"/>
                      <a:pt x="236" y="2699"/>
                    </a:cubicBezTo>
                    <a:cubicBezTo>
                      <a:pt x="244" y="2699"/>
                      <a:pt x="253" y="2695"/>
                      <a:pt x="262" y="2686"/>
                    </a:cubicBezTo>
                    <a:cubicBezTo>
                      <a:pt x="566" y="2599"/>
                      <a:pt x="914" y="2556"/>
                      <a:pt x="1218" y="2469"/>
                    </a:cubicBezTo>
                    <a:cubicBezTo>
                      <a:pt x="1479" y="2686"/>
                      <a:pt x="1784" y="2947"/>
                      <a:pt x="2045" y="3121"/>
                    </a:cubicBezTo>
                    <a:cubicBezTo>
                      <a:pt x="2132" y="2773"/>
                      <a:pt x="2132" y="2425"/>
                      <a:pt x="2175" y="2077"/>
                    </a:cubicBezTo>
                    <a:lnTo>
                      <a:pt x="2175" y="2034"/>
                    </a:lnTo>
                    <a:cubicBezTo>
                      <a:pt x="2480" y="1904"/>
                      <a:pt x="2741" y="1730"/>
                      <a:pt x="3045" y="1556"/>
                    </a:cubicBezTo>
                    <a:cubicBezTo>
                      <a:pt x="3045" y="1556"/>
                      <a:pt x="3045" y="1512"/>
                      <a:pt x="3045" y="1512"/>
                    </a:cubicBezTo>
                    <a:cubicBezTo>
                      <a:pt x="3002" y="1469"/>
                      <a:pt x="2915" y="1425"/>
                      <a:pt x="2871" y="1425"/>
                    </a:cubicBezTo>
                    <a:lnTo>
                      <a:pt x="2610" y="1295"/>
                    </a:lnTo>
                    <a:cubicBezTo>
                      <a:pt x="2436" y="1208"/>
                      <a:pt x="2306" y="1164"/>
                      <a:pt x="2132" y="1077"/>
                    </a:cubicBezTo>
                    <a:cubicBezTo>
                      <a:pt x="2045" y="729"/>
                      <a:pt x="2045" y="381"/>
                      <a:pt x="1914" y="33"/>
                    </a:cubicBezTo>
                    <a:cubicBezTo>
                      <a:pt x="1914" y="12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16"/>
              <p:cNvSpPr/>
              <p:nvPr/>
            </p:nvSpPr>
            <p:spPr>
              <a:xfrm>
                <a:off x="9366709" y="1612376"/>
                <a:ext cx="76969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783" y="816"/>
                      <a:pt x="435" y="773"/>
                      <a:pt x="87" y="729"/>
                    </a:cubicBezTo>
                    <a:cubicBezTo>
                      <a:pt x="75" y="716"/>
                      <a:pt x="62" y="711"/>
                      <a:pt x="50" y="711"/>
                    </a:cubicBezTo>
                    <a:cubicBezTo>
                      <a:pt x="22" y="711"/>
                      <a:pt x="0" y="742"/>
                      <a:pt x="0" y="773"/>
                    </a:cubicBezTo>
                    <a:cubicBezTo>
                      <a:pt x="174" y="1077"/>
                      <a:pt x="435" y="1382"/>
                      <a:pt x="609" y="1686"/>
                    </a:cubicBezTo>
                    <a:cubicBezTo>
                      <a:pt x="522" y="1816"/>
                      <a:pt x="435" y="1990"/>
                      <a:pt x="392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261" y="2469"/>
                      <a:pt x="218" y="2556"/>
                      <a:pt x="218" y="2599"/>
                    </a:cubicBezTo>
                    <a:cubicBezTo>
                      <a:pt x="174" y="2643"/>
                      <a:pt x="218" y="2686"/>
                      <a:pt x="261" y="2686"/>
                    </a:cubicBezTo>
                    <a:cubicBezTo>
                      <a:pt x="566" y="2599"/>
                      <a:pt x="914" y="2556"/>
                      <a:pt x="1218" y="2425"/>
                    </a:cubicBezTo>
                    <a:cubicBezTo>
                      <a:pt x="1523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175" y="2077"/>
                      <a:pt x="2175" y="2034"/>
                      <a:pt x="2175" y="2034"/>
                    </a:cubicBezTo>
                    <a:cubicBezTo>
                      <a:pt x="2479" y="1903"/>
                      <a:pt x="2740" y="1730"/>
                      <a:pt x="3045" y="1556"/>
                    </a:cubicBezTo>
                    <a:cubicBezTo>
                      <a:pt x="3132" y="1556"/>
                      <a:pt x="3088" y="1469"/>
                      <a:pt x="3045" y="1469"/>
                    </a:cubicBezTo>
                    <a:cubicBezTo>
                      <a:pt x="3001" y="1425"/>
                      <a:pt x="2914" y="1425"/>
                      <a:pt x="2871" y="1382"/>
                    </a:cubicBezTo>
                    <a:lnTo>
                      <a:pt x="2610" y="1295"/>
                    </a:lnTo>
                    <a:cubicBezTo>
                      <a:pt x="2436" y="1208"/>
                      <a:pt x="2305" y="1121"/>
                      <a:pt x="2131" y="1077"/>
                    </a:cubicBezTo>
                    <a:cubicBezTo>
                      <a:pt x="2044" y="729"/>
                      <a:pt x="2044" y="381"/>
                      <a:pt x="1914" y="33"/>
                    </a:cubicBezTo>
                    <a:cubicBezTo>
                      <a:pt x="1914" y="12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16"/>
              <p:cNvSpPr/>
              <p:nvPr/>
            </p:nvSpPr>
            <p:spPr>
              <a:xfrm>
                <a:off x="9550555" y="1471291"/>
                <a:ext cx="76969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1"/>
                      <a:pt x="1827" y="33"/>
                    </a:cubicBezTo>
                    <a:cubicBezTo>
                      <a:pt x="1609" y="294"/>
                      <a:pt x="1392" y="555"/>
                      <a:pt x="1131" y="860"/>
                    </a:cubicBezTo>
                    <a:cubicBezTo>
                      <a:pt x="783" y="860"/>
                      <a:pt x="435" y="773"/>
                      <a:pt x="87" y="729"/>
                    </a:cubicBezTo>
                    <a:cubicBezTo>
                      <a:pt x="44" y="729"/>
                      <a:pt x="0" y="729"/>
                      <a:pt x="44" y="773"/>
                    </a:cubicBezTo>
                    <a:cubicBezTo>
                      <a:pt x="174" y="1077"/>
                      <a:pt x="435" y="1338"/>
                      <a:pt x="609" y="1686"/>
                    </a:cubicBezTo>
                    <a:cubicBezTo>
                      <a:pt x="522" y="1816"/>
                      <a:pt x="479" y="1990"/>
                      <a:pt x="435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305" y="2469"/>
                      <a:pt x="261" y="2556"/>
                      <a:pt x="261" y="2599"/>
                    </a:cubicBezTo>
                    <a:cubicBezTo>
                      <a:pt x="218" y="2643"/>
                      <a:pt x="218" y="2686"/>
                      <a:pt x="261" y="2686"/>
                    </a:cubicBezTo>
                    <a:cubicBezTo>
                      <a:pt x="609" y="2599"/>
                      <a:pt x="913" y="2512"/>
                      <a:pt x="1261" y="2425"/>
                    </a:cubicBezTo>
                    <a:cubicBezTo>
                      <a:pt x="1522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479" y="1903"/>
                      <a:pt x="2740" y="1729"/>
                      <a:pt x="3045" y="1599"/>
                    </a:cubicBezTo>
                    <a:cubicBezTo>
                      <a:pt x="3132" y="1555"/>
                      <a:pt x="3088" y="1468"/>
                      <a:pt x="3045" y="1468"/>
                    </a:cubicBezTo>
                    <a:cubicBezTo>
                      <a:pt x="3001" y="1425"/>
                      <a:pt x="2914" y="1425"/>
                      <a:pt x="2827" y="1381"/>
                    </a:cubicBezTo>
                    <a:lnTo>
                      <a:pt x="2610" y="1294"/>
                    </a:lnTo>
                    <a:cubicBezTo>
                      <a:pt x="2436" y="1207"/>
                      <a:pt x="2305" y="1120"/>
                      <a:pt x="2131" y="1077"/>
                    </a:cubicBezTo>
                    <a:cubicBezTo>
                      <a:pt x="2044" y="729"/>
                      <a:pt x="2044" y="338"/>
                      <a:pt x="1914" y="33"/>
                    </a:cubicBezTo>
                    <a:cubicBezTo>
                      <a:pt x="1914" y="11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16"/>
              <p:cNvSpPr/>
              <p:nvPr/>
            </p:nvSpPr>
            <p:spPr>
              <a:xfrm>
                <a:off x="9132633" y="859644"/>
                <a:ext cx="141110" cy="11796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480" extrusionOk="0">
                    <a:moveTo>
                      <a:pt x="2806" y="1"/>
                    </a:moveTo>
                    <a:cubicBezTo>
                      <a:pt x="1925" y="1"/>
                      <a:pt x="1044" y="22"/>
                      <a:pt x="174" y="88"/>
                    </a:cubicBezTo>
                    <a:cubicBezTo>
                      <a:pt x="0" y="88"/>
                      <a:pt x="0" y="349"/>
                      <a:pt x="174" y="349"/>
                    </a:cubicBezTo>
                    <a:cubicBezTo>
                      <a:pt x="1914" y="436"/>
                      <a:pt x="3697" y="436"/>
                      <a:pt x="5437" y="479"/>
                    </a:cubicBezTo>
                    <a:cubicBezTo>
                      <a:pt x="5741" y="479"/>
                      <a:pt x="5698" y="44"/>
                      <a:pt x="5437" y="44"/>
                    </a:cubicBezTo>
                    <a:cubicBezTo>
                      <a:pt x="4567" y="22"/>
                      <a:pt x="3686" y="1"/>
                      <a:pt x="2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16"/>
              <p:cNvSpPr/>
              <p:nvPr/>
            </p:nvSpPr>
            <p:spPr>
              <a:xfrm>
                <a:off x="9328225" y="897244"/>
                <a:ext cx="242285" cy="559794"/>
              </a:xfrm>
              <a:custGeom>
                <a:avLst/>
                <a:gdLst/>
                <a:ahLst/>
                <a:cxnLst/>
                <a:rect l="l" t="t" r="r" b="b"/>
                <a:pathLst>
                  <a:path w="9859" h="22779" extrusionOk="0">
                    <a:moveTo>
                      <a:pt x="154" y="0"/>
                    </a:moveTo>
                    <a:cubicBezTo>
                      <a:pt x="87" y="0"/>
                      <a:pt x="1" y="62"/>
                      <a:pt x="1" y="123"/>
                    </a:cubicBezTo>
                    <a:cubicBezTo>
                      <a:pt x="522" y="1950"/>
                      <a:pt x="1218" y="3690"/>
                      <a:pt x="2088" y="5386"/>
                    </a:cubicBezTo>
                    <a:cubicBezTo>
                      <a:pt x="3002" y="7256"/>
                      <a:pt x="3871" y="9170"/>
                      <a:pt x="4741" y="11084"/>
                    </a:cubicBezTo>
                    <a:cubicBezTo>
                      <a:pt x="5568" y="12954"/>
                      <a:pt x="6394" y="14868"/>
                      <a:pt x="7177" y="16825"/>
                    </a:cubicBezTo>
                    <a:cubicBezTo>
                      <a:pt x="7916" y="18738"/>
                      <a:pt x="8612" y="20783"/>
                      <a:pt x="9482" y="22696"/>
                    </a:cubicBezTo>
                    <a:cubicBezTo>
                      <a:pt x="9511" y="22754"/>
                      <a:pt x="9564" y="22778"/>
                      <a:pt x="9621" y="22778"/>
                    </a:cubicBezTo>
                    <a:cubicBezTo>
                      <a:pt x="9733" y="22778"/>
                      <a:pt x="9859" y="22682"/>
                      <a:pt x="9830" y="22566"/>
                    </a:cubicBezTo>
                    <a:cubicBezTo>
                      <a:pt x="9134" y="20565"/>
                      <a:pt x="8395" y="18608"/>
                      <a:pt x="7525" y="16694"/>
                    </a:cubicBezTo>
                    <a:cubicBezTo>
                      <a:pt x="6742" y="14868"/>
                      <a:pt x="6003" y="13084"/>
                      <a:pt x="5176" y="11258"/>
                    </a:cubicBezTo>
                    <a:cubicBezTo>
                      <a:pt x="3523" y="7517"/>
                      <a:pt x="1566" y="3907"/>
                      <a:pt x="218" y="36"/>
                    </a:cubicBezTo>
                    <a:cubicBezTo>
                      <a:pt x="205" y="11"/>
                      <a:pt x="181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16"/>
              <p:cNvSpPr/>
              <p:nvPr/>
            </p:nvSpPr>
            <p:spPr>
              <a:xfrm>
                <a:off x="9442597" y="1550128"/>
                <a:ext cx="102625" cy="79107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3219" extrusionOk="0">
                    <a:moveTo>
                      <a:pt x="4002" y="0"/>
                    </a:moveTo>
                    <a:cubicBezTo>
                      <a:pt x="3306" y="479"/>
                      <a:pt x="2653" y="957"/>
                      <a:pt x="2001" y="1522"/>
                    </a:cubicBezTo>
                    <a:cubicBezTo>
                      <a:pt x="1305" y="1957"/>
                      <a:pt x="653" y="2479"/>
                      <a:pt x="87" y="3132"/>
                    </a:cubicBezTo>
                    <a:cubicBezTo>
                      <a:pt x="0" y="3175"/>
                      <a:pt x="87" y="3219"/>
                      <a:pt x="174" y="3219"/>
                    </a:cubicBezTo>
                    <a:cubicBezTo>
                      <a:pt x="870" y="2871"/>
                      <a:pt x="1566" y="2436"/>
                      <a:pt x="2131" y="1870"/>
                    </a:cubicBezTo>
                    <a:cubicBezTo>
                      <a:pt x="2827" y="1348"/>
                      <a:pt x="3523" y="783"/>
                      <a:pt x="4132" y="131"/>
                    </a:cubicBezTo>
                    <a:cubicBezTo>
                      <a:pt x="4176" y="87"/>
                      <a:pt x="4089" y="0"/>
                      <a:pt x="4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16"/>
              <p:cNvSpPr/>
              <p:nvPr/>
            </p:nvSpPr>
            <p:spPr>
              <a:xfrm>
                <a:off x="9371256" y="703249"/>
                <a:ext cx="301634" cy="130911"/>
              </a:xfrm>
              <a:custGeom>
                <a:avLst/>
                <a:gdLst/>
                <a:ahLst/>
                <a:cxnLst/>
                <a:rect l="l" t="t" r="r" b="b"/>
                <a:pathLst>
                  <a:path w="12274" h="5327" extrusionOk="0">
                    <a:moveTo>
                      <a:pt x="12018" y="1"/>
                    </a:moveTo>
                    <a:cubicBezTo>
                      <a:pt x="11996" y="1"/>
                      <a:pt x="11974" y="5"/>
                      <a:pt x="11950" y="15"/>
                    </a:cubicBezTo>
                    <a:cubicBezTo>
                      <a:pt x="9906" y="797"/>
                      <a:pt x="7861" y="1624"/>
                      <a:pt x="5861" y="2494"/>
                    </a:cubicBezTo>
                    <a:cubicBezTo>
                      <a:pt x="3904" y="3233"/>
                      <a:pt x="1990" y="4103"/>
                      <a:pt x="120" y="5060"/>
                    </a:cubicBezTo>
                    <a:cubicBezTo>
                      <a:pt x="1" y="5139"/>
                      <a:pt x="98" y="5326"/>
                      <a:pt x="215" y="5326"/>
                    </a:cubicBezTo>
                    <a:cubicBezTo>
                      <a:pt x="227" y="5326"/>
                      <a:pt x="239" y="5325"/>
                      <a:pt x="250" y="5321"/>
                    </a:cubicBezTo>
                    <a:cubicBezTo>
                      <a:pt x="2207" y="4581"/>
                      <a:pt x="4078" y="3625"/>
                      <a:pt x="5991" y="2798"/>
                    </a:cubicBezTo>
                    <a:cubicBezTo>
                      <a:pt x="8035" y="1972"/>
                      <a:pt x="10036" y="1189"/>
                      <a:pt x="12080" y="363"/>
                    </a:cubicBezTo>
                    <a:cubicBezTo>
                      <a:pt x="12274" y="285"/>
                      <a:pt x="12192" y="1"/>
                      <a:pt x="12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16"/>
              <p:cNvSpPr/>
              <p:nvPr/>
            </p:nvSpPr>
            <p:spPr>
              <a:xfrm>
                <a:off x="9639271" y="1364562"/>
                <a:ext cx="299471" cy="126807"/>
              </a:xfrm>
              <a:custGeom>
                <a:avLst/>
                <a:gdLst/>
                <a:ahLst/>
                <a:cxnLst/>
                <a:rect l="l" t="t" r="r" b="b"/>
                <a:pathLst>
                  <a:path w="12186" h="5160" extrusionOk="0">
                    <a:moveTo>
                      <a:pt x="11890" y="1"/>
                    </a:moveTo>
                    <a:cubicBezTo>
                      <a:pt x="11858" y="1"/>
                      <a:pt x="11823" y="9"/>
                      <a:pt x="11787" y="27"/>
                    </a:cubicBezTo>
                    <a:cubicBezTo>
                      <a:pt x="9786" y="897"/>
                      <a:pt x="7872" y="1897"/>
                      <a:pt x="5828" y="2723"/>
                    </a:cubicBezTo>
                    <a:cubicBezTo>
                      <a:pt x="4871" y="3115"/>
                      <a:pt x="3871" y="3419"/>
                      <a:pt x="2871" y="3767"/>
                    </a:cubicBezTo>
                    <a:cubicBezTo>
                      <a:pt x="1914" y="4115"/>
                      <a:pt x="826" y="4333"/>
                      <a:pt x="87" y="4985"/>
                    </a:cubicBezTo>
                    <a:cubicBezTo>
                      <a:pt x="0" y="5029"/>
                      <a:pt x="44" y="5159"/>
                      <a:pt x="174" y="5159"/>
                    </a:cubicBezTo>
                    <a:cubicBezTo>
                      <a:pt x="1261" y="4898"/>
                      <a:pt x="2349" y="4376"/>
                      <a:pt x="3392" y="4072"/>
                    </a:cubicBezTo>
                    <a:cubicBezTo>
                      <a:pt x="4436" y="3724"/>
                      <a:pt x="5437" y="3376"/>
                      <a:pt x="6437" y="2984"/>
                    </a:cubicBezTo>
                    <a:cubicBezTo>
                      <a:pt x="8307" y="2202"/>
                      <a:pt x="10134" y="1332"/>
                      <a:pt x="11961" y="418"/>
                    </a:cubicBezTo>
                    <a:cubicBezTo>
                      <a:pt x="12185" y="306"/>
                      <a:pt x="12088" y="1"/>
                      <a:pt x="118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16"/>
              <p:cNvSpPr/>
              <p:nvPr/>
            </p:nvSpPr>
            <p:spPr>
              <a:xfrm>
                <a:off x="9762023" y="567275"/>
                <a:ext cx="107712" cy="98841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4022" extrusionOk="0">
                    <a:moveTo>
                      <a:pt x="4274" y="0"/>
                    </a:moveTo>
                    <a:cubicBezTo>
                      <a:pt x="4259" y="0"/>
                      <a:pt x="4242" y="7"/>
                      <a:pt x="4226" y="24"/>
                    </a:cubicBezTo>
                    <a:cubicBezTo>
                      <a:pt x="2747" y="1155"/>
                      <a:pt x="1399" y="2373"/>
                      <a:pt x="137" y="3721"/>
                    </a:cubicBezTo>
                    <a:cubicBezTo>
                      <a:pt x="0" y="3858"/>
                      <a:pt x="133" y="4022"/>
                      <a:pt x="280" y="4022"/>
                    </a:cubicBezTo>
                    <a:cubicBezTo>
                      <a:pt x="320" y="4022"/>
                      <a:pt x="361" y="4010"/>
                      <a:pt x="398" y="3982"/>
                    </a:cubicBezTo>
                    <a:cubicBezTo>
                      <a:pt x="1703" y="2721"/>
                      <a:pt x="3095" y="1503"/>
                      <a:pt x="4313" y="198"/>
                    </a:cubicBezTo>
                    <a:cubicBezTo>
                      <a:pt x="4383" y="128"/>
                      <a:pt x="4339" y="0"/>
                      <a:pt x="4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16"/>
              <p:cNvSpPr/>
              <p:nvPr/>
            </p:nvSpPr>
            <p:spPr>
              <a:xfrm>
                <a:off x="9728380" y="716323"/>
                <a:ext cx="147376" cy="343509"/>
              </a:xfrm>
              <a:custGeom>
                <a:avLst/>
                <a:gdLst/>
                <a:ahLst/>
                <a:cxnLst/>
                <a:rect l="l" t="t" r="r" b="b"/>
                <a:pathLst>
                  <a:path w="5997" h="13978" extrusionOk="0">
                    <a:moveTo>
                      <a:pt x="85" y="1"/>
                    </a:moveTo>
                    <a:cubicBezTo>
                      <a:pt x="40" y="1"/>
                      <a:pt x="1" y="38"/>
                      <a:pt x="27" y="91"/>
                    </a:cubicBezTo>
                    <a:cubicBezTo>
                      <a:pt x="375" y="1179"/>
                      <a:pt x="810" y="2266"/>
                      <a:pt x="1332" y="3310"/>
                    </a:cubicBezTo>
                    <a:cubicBezTo>
                      <a:pt x="1811" y="4397"/>
                      <a:pt x="2246" y="5485"/>
                      <a:pt x="2681" y="6572"/>
                    </a:cubicBezTo>
                    <a:cubicBezTo>
                      <a:pt x="3681" y="8964"/>
                      <a:pt x="4638" y="11400"/>
                      <a:pt x="5551" y="13835"/>
                    </a:cubicBezTo>
                    <a:cubicBezTo>
                      <a:pt x="5584" y="13935"/>
                      <a:pt x="5662" y="13978"/>
                      <a:pt x="5740" y="13978"/>
                    </a:cubicBezTo>
                    <a:cubicBezTo>
                      <a:pt x="5867" y="13978"/>
                      <a:pt x="5996" y="13866"/>
                      <a:pt x="5943" y="13705"/>
                    </a:cubicBezTo>
                    <a:cubicBezTo>
                      <a:pt x="5029" y="11443"/>
                      <a:pt x="4072" y="9138"/>
                      <a:pt x="3115" y="6833"/>
                    </a:cubicBezTo>
                    <a:cubicBezTo>
                      <a:pt x="2637" y="5702"/>
                      <a:pt x="2159" y="4571"/>
                      <a:pt x="1680" y="3440"/>
                    </a:cubicBezTo>
                    <a:cubicBezTo>
                      <a:pt x="1245" y="2266"/>
                      <a:pt x="767" y="1135"/>
                      <a:pt x="158" y="48"/>
                    </a:cubicBezTo>
                    <a:cubicBezTo>
                      <a:pt x="141" y="15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16"/>
              <p:cNvSpPr/>
              <p:nvPr/>
            </p:nvSpPr>
            <p:spPr>
              <a:xfrm>
                <a:off x="9911807" y="1159115"/>
                <a:ext cx="70604" cy="151333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6158" extrusionOk="0">
                    <a:moveTo>
                      <a:pt x="135" y="0"/>
                    </a:moveTo>
                    <a:cubicBezTo>
                      <a:pt x="66" y="0"/>
                      <a:pt x="1" y="62"/>
                      <a:pt x="1" y="123"/>
                    </a:cubicBezTo>
                    <a:cubicBezTo>
                      <a:pt x="262" y="1123"/>
                      <a:pt x="610" y="2080"/>
                      <a:pt x="1045" y="3037"/>
                    </a:cubicBezTo>
                    <a:cubicBezTo>
                      <a:pt x="1480" y="4038"/>
                      <a:pt x="1958" y="5038"/>
                      <a:pt x="2393" y="6038"/>
                    </a:cubicBezTo>
                    <a:cubicBezTo>
                      <a:pt x="2435" y="6123"/>
                      <a:pt x="2506" y="6157"/>
                      <a:pt x="2576" y="6157"/>
                    </a:cubicBezTo>
                    <a:cubicBezTo>
                      <a:pt x="2723" y="6157"/>
                      <a:pt x="2872" y="6011"/>
                      <a:pt x="2784" y="5864"/>
                    </a:cubicBezTo>
                    <a:cubicBezTo>
                      <a:pt x="2306" y="4820"/>
                      <a:pt x="1827" y="3777"/>
                      <a:pt x="1393" y="2733"/>
                    </a:cubicBezTo>
                    <a:cubicBezTo>
                      <a:pt x="1045" y="1819"/>
                      <a:pt x="653" y="906"/>
                      <a:pt x="218" y="36"/>
                    </a:cubicBezTo>
                    <a:cubicBezTo>
                      <a:pt x="193" y="11"/>
                      <a:pt x="16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16"/>
              <p:cNvSpPr/>
              <p:nvPr/>
            </p:nvSpPr>
            <p:spPr>
              <a:xfrm>
                <a:off x="10045422" y="1324259"/>
                <a:ext cx="131501" cy="21724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884" extrusionOk="0">
                    <a:moveTo>
                      <a:pt x="4196" y="0"/>
                    </a:moveTo>
                    <a:cubicBezTo>
                      <a:pt x="3716" y="0"/>
                      <a:pt x="3243" y="43"/>
                      <a:pt x="2784" y="145"/>
                    </a:cubicBezTo>
                    <a:cubicBezTo>
                      <a:pt x="1871" y="188"/>
                      <a:pt x="957" y="362"/>
                      <a:pt x="131" y="667"/>
                    </a:cubicBezTo>
                    <a:cubicBezTo>
                      <a:pt x="0" y="710"/>
                      <a:pt x="44" y="884"/>
                      <a:pt x="174" y="884"/>
                    </a:cubicBezTo>
                    <a:cubicBezTo>
                      <a:pt x="1001" y="884"/>
                      <a:pt x="1827" y="667"/>
                      <a:pt x="2697" y="580"/>
                    </a:cubicBezTo>
                    <a:cubicBezTo>
                      <a:pt x="3523" y="536"/>
                      <a:pt x="4350" y="449"/>
                      <a:pt x="5220" y="319"/>
                    </a:cubicBezTo>
                    <a:cubicBezTo>
                      <a:pt x="5350" y="275"/>
                      <a:pt x="5307" y="101"/>
                      <a:pt x="5220" y="58"/>
                    </a:cubicBezTo>
                    <a:cubicBezTo>
                      <a:pt x="4877" y="22"/>
                      <a:pt x="4535" y="0"/>
                      <a:pt x="41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16"/>
              <p:cNvSpPr/>
              <p:nvPr/>
            </p:nvSpPr>
            <p:spPr>
              <a:xfrm>
                <a:off x="9863714" y="1780985"/>
                <a:ext cx="86602" cy="85546"/>
              </a:xfrm>
              <a:custGeom>
                <a:avLst/>
                <a:gdLst/>
                <a:ahLst/>
                <a:cxnLst/>
                <a:rect l="l" t="t" r="r" b="b"/>
                <a:pathLst>
                  <a:path w="3524" h="3481" extrusionOk="0">
                    <a:moveTo>
                      <a:pt x="218" y="1"/>
                    </a:moveTo>
                    <a:cubicBezTo>
                      <a:pt x="175" y="1"/>
                      <a:pt x="131" y="88"/>
                      <a:pt x="175" y="88"/>
                    </a:cubicBezTo>
                    <a:lnTo>
                      <a:pt x="1001" y="1697"/>
                    </a:lnTo>
                    <a:cubicBezTo>
                      <a:pt x="653" y="2175"/>
                      <a:pt x="392" y="2784"/>
                      <a:pt x="1" y="3263"/>
                    </a:cubicBezTo>
                    <a:cubicBezTo>
                      <a:pt x="1" y="3293"/>
                      <a:pt x="44" y="3324"/>
                      <a:pt x="85" y="3324"/>
                    </a:cubicBezTo>
                    <a:cubicBezTo>
                      <a:pt x="102" y="3324"/>
                      <a:pt x="118" y="3319"/>
                      <a:pt x="131" y="3306"/>
                    </a:cubicBezTo>
                    <a:lnTo>
                      <a:pt x="1697" y="2480"/>
                    </a:lnTo>
                    <a:cubicBezTo>
                      <a:pt x="2175" y="2828"/>
                      <a:pt x="2784" y="3089"/>
                      <a:pt x="3263" y="3480"/>
                    </a:cubicBezTo>
                    <a:lnTo>
                      <a:pt x="3306" y="3480"/>
                    </a:lnTo>
                    <a:cubicBezTo>
                      <a:pt x="3350" y="3437"/>
                      <a:pt x="3350" y="3393"/>
                      <a:pt x="3350" y="3350"/>
                    </a:cubicBezTo>
                    <a:lnTo>
                      <a:pt x="2523" y="1784"/>
                    </a:lnTo>
                    <a:cubicBezTo>
                      <a:pt x="2871" y="1305"/>
                      <a:pt x="3132" y="697"/>
                      <a:pt x="3524" y="218"/>
                    </a:cubicBezTo>
                    <a:cubicBezTo>
                      <a:pt x="3502" y="196"/>
                      <a:pt x="3480" y="186"/>
                      <a:pt x="3458" y="186"/>
                    </a:cubicBezTo>
                    <a:cubicBezTo>
                      <a:pt x="3437" y="186"/>
                      <a:pt x="3415" y="196"/>
                      <a:pt x="3393" y="218"/>
                    </a:cubicBezTo>
                    <a:lnTo>
                      <a:pt x="1871" y="1001"/>
                    </a:lnTo>
                    <a:cubicBezTo>
                      <a:pt x="1349" y="653"/>
                      <a:pt x="783" y="392"/>
                      <a:pt x="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16"/>
              <p:cNvSpPr/>
              <p:nvPr/>
            </p:nvSpPr>
            <p:spPr>
              <a:xfrm>
                <a:off x="9683088" y="1756410"/>
                <a:ext cx="45980" cy="44923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0"/>
                    </a:moveTo>
                    <a:cubicBezTo>
                      <a:pt x="131" y="0"/>
                      <a:pt x="131" y="44"/>
                      <a:pt x="131" y="44"/>
                    </a:cubicBezTo>
                    <a:lnTo>
                      <a:pt x="566" y="870"/>
                    </a:lnTo>
                    <a:cubicBezTo>
                      <a:pt x="392" y="1131"/>
                      <a:pt x="218" y="1436"/>
                      <a:pt x="0" y="1697"/>
                    </a:cubicBezTo>
                    <a:cubicBezTo>
                      <a:pt x="22" y="1718"/>
                      <a:pt x="33" y="1729"/>
                      <a:pt x="44" y="1729"/>
                    </a:cubicBezTo>
                    <a:cubicBezTo>
                      <a:pt x="55" y="1729"/>
                      <a:pt x="65" y="1718"/>
                      <a:pt x="87" y="1697"/>
                    </a:cubicBezTo>
                    <a:lnTo>
                      <a:pt x="914" y="1262"/>
                    </a:lnTo>
                    <a:cubicBezTo>
                      <a:pt x="1175" y="1479"/>
                      <a:pt x="1436" y="1610"/>
                      <a:pt x="1740" y="1827"/>
                    </a:cubicBezTo>
                    <a:cubicBezTo>
                      <a:pt x="1740" y="1827"/>
                      <a:pt x="1783" y="1784"/>
                      <a:pt x="1740" y="1784"/>
                    </a:cubicBezTo>
                    <a:lnTo>
                      <a:pt x="1305" y="957"/>
                    </a:lnTo>
                    <a:cubicBezTo>
                      <a:pt x="1522" y="696"/>
                      <a:pt x="1653" y="392"/>
                      <a:pt x="1870" y="131"/>
                    </a:cubicBezTo>
                    <a:cubicBezTo>
                      <a:pt x="1870" y="131"/>
                      <a:pt x="1851" y="111"/>
                      <a:pt x="1838" y="111"/>
                    </a:cubicBezTo>
                    <a:cubicBezTo>
                      <a:pt x="1832" y="111"/>
                      <a:pt x="1827" y="116"/>
                      <a:pt x="1827" y="131"/>
                    </a:cubicBezTo>
                    <a:lnTo>
                      <a:pt x="1001" y="566"/>
                    </a:lnTo>
                    <a:cubicBezTo>
                      <a:pt x="740" y="348"/>
                      <a:pt x="435" y="218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16"/>
              <p:cNvSpPr/>
              <p:nvPr/>
            </p:nvSpPr>
            <p:spPr>
              <a:xfrm>
                <a:off x="9752561" y="1869701"/>
                <a:ext cx="44899" cy="43842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4" extrusionOk="0">
                    <a:moveTo>
                      <a:pt x="87" y="1"/>
                    </a:moveTo>
                    <a:lnTo>
                      <a:pt x="87" y="44"/>
                    </a:lnTo>
                    <a:lnTo>
                      <a:pt x="522" y="870"/>
                    </a:lnTo>
                    <a:cubicBezTo>
                      <a:pt x="348" y="1131"/>
                      <a:pt x="218" y="1436"/>
                      <a:pt x="0" y="1697"/>
                    </a:cubicBezTo>
                    <a:lnTo>
                      <a:pt x="44" y="1697"/>
                    </a:lnTo>
                    <a:lnTo>
                      <a:pt x="870" y="1262"/>
                    </a:lnTo>
                    <a:cubicBezTo>
                      <a:pt x="1131" y="1436"/>
                      <a:pt x="1436" y="1566"/>
                      <a:pt x="1697" y="1784"/>
                    </a:cubicBezTo>
                    <a:lnTo>
                      <a:pt x="1740" y="1784"/>
                    </a:lnTo>
                    <a:cubicBezTo>
                      <a:pt x="1740" y="1784"/>
                      <a:pt x="1740" y="1740"/>
                      <a:pt x="1740" y="1740"/>
                    </a:cubicBezTo>
                    <a:lnTo>
                      <a:pt x="1305" y="914"/>
                    </a:lnTo>
                    <a:cubicBezTo>
                      <a:pt x="1479" y="653"/>
                      <a:pt x="1610" y="349"/>
                      <a:pt x="1827" y="88"/>
                    </a:cubicBezTo>
                    <a:cubicBezTo>
                      <a:pt x="1827" y="88"/>
                      <a:pt x="1808" y="68"/>
                      <a:pt x="1795" y="68"/>
                    </a:cubicBezTo>
                    <a:cubicBezTo>
                      <a:pt x="1788" y="68"/>
                      <a:pt x="1784" y="73"/>
                      <a:pt x="1784" y="88"/>
                    </a:cubicBezTo>
                    <a:lnTo>
                      <a:pt x="957" y="523"/>
                    </a:lnTo>
                    <a:cubicBezTo>
                      <a:pt x="696" y="349"/>
                      <a:pt x="435" y="175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16"/>
              <p:cNvSpPr/>
              <p:nvPr/>
            </p:nvSpPr>
            <p:spPr>
              <a:xfrm>
                <a:off x="9933188" y="1670889"/>
                <a:ext cx="45980" cy="44923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1"/>
                    </a:moveTo>
                    <a:cubicBezTo>
                      <a:pt x="131" y="1"/>
                      <a:pt x="131" y="44"/>
                      <a:pt x="131" y="44"/>
                    </a:cubicBezTo>
                    <a:lnTo>
                      <a:pt x="566" y="871"/>
                    </a:lnTo>
                    <a:cubicBezTo>
                      <a:pt x="392" y="1132"/>
                      <a:pt x="218" y="1436"/>
                      <a:pt x="1" y="1697"/>
                    </a:cubicBezTo>
                    <a:lnTo>
                      <a:pt x="44" y="1697"/>
                    </a:lnTo>
                    <a:cubicBezTo>
                      <a:pt x="44" y="1719"/>
                      <a:pt x="55" y="1730"/>
                      <a:pt x="66" y="1730"/>
                    </a:cubicBezTo>
                    <a:cubicBezTo>
                      <a:pt x="77" y="1730"/>
                      <a:pt x="88" y="1719"/>
                      <a:pt x="88" y="1697"/>
                    </a:cubicBezTo>
                    <a:lnTo>
                      <a:pt x="914" y="1306"/>
                    </a:lnTo>
                    <a:cubicBezTo>
                      <a:pt x="1175" y="1480"/>
                      <a:pt x="1479" y="1610"/>
                      <a:pt x="1740" y="1828"/>
                    </a:cubicBezTo>
                    <a:lnTo>
                      <a:pt x="1784" y="1828"/>
                    </a:lnTo>
                    <a:cubicBezTo>
                      <a:pt x="1784" y="1828"/>
                      <a:pt x="1827" y="1784"/>
                      <a:pt x="1784" y="1741"/>
                    </a:cubicBezTo>
                    <a:lnTo>
                      <a:pt x="1349" y="914"/>
                    </a:lnTo>
                    <a:cubicBezTo>
                      <a:pt x="1523" y="653"/>
                      <a:pt x="1653" y="392"/>
                      <a:pt x="1871" y="88"/>
                    </a:cubicBezTo>
                    <a:lnTo>
                      <a:pt x="1827" y="88"/>
                    </a:lnTo>
                    <a:lnTo>
                      <a:pt x="1001" y="523"/>
                    </a:lnTo>
                    <a:cubicBezTo>
                      <a:pt x="697" y="349"/>
                      <a:pt x="436" y="218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16"/>
              <p:cNvSpPr/>
              <p:nvPr/>
            </p:nvSpPr>
            <p:spPr>
              <a:xfrm>
                <a:off x="9645660" y="1911380"/>
                <a:ext cx="24624" cy="2462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44" y="1"/>
                    </a:moveTo>
                    <a:lnTo>
                      <a:pt x="262" y="479"/>
                    </a:lnTo>
                    <a:cubicBezTo>
                      <a:pt x="175" y="610"/>
                      <a:pt x="88" y="784"/>
                      <a:pt x="1" y="914"/>
                    </a:cubicBezTo>
                    <a:lnTo>
                      <a:pt x="1" y="958"/>
                    </a:lnTo>
                    <a:lnTo>
                      <a:pt x="44" y="958"/>
                    </a:lnTo>
                    <a:lnTo>
                      <a:pt x="479" y="697"/>
                    </a:lnTo>
                    <a:cubicBezTo>
                      <a:pt x="653" y="784"/>
                      <a:pt x="784" y="871"/>
                      <a:pt x="958" y="1001"/>
                    </a:cubicBezTo>
                    <a:lnTo>
                      <a:pt x="958" y="958"/>
                    </a:lnTo>
                    <a:lnTo>
                      <a:pt x="697" y="479"/>
                    </a:lnTo>
                    <a:cubicBezTo>
                      <a:pt x="827" y="349"/>
                      <a:pt x="871" y="175"/>
                      <a:pt x="1001" y="44"/>
                    </a:cubicBezTo>
                    <a:lnTo>
                      <a:pt x="958" y="44"/>
                    </a:lnTo>
                    <a:lnTo>
                      <a:pt x="479" y="262"/>
                    </a:lnTo>
                    <a:cubicBezTo>
                      <a:pt x="349" y="175"/>
                      <a:pt x="175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16"/>
              <p:cNvSpPr/>
              <p:nvPr/>
            </p:nvSpPr>
            <p:spPr>
              <a:xfrm>
                <a:off x="10020847" y="1835493"/>
                <a:ext cx="24600" cy="2462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44" y="1"/>
                    </a:moveTo>
                    <a:lnTo>
                      <a:pt x="261" y="479"/>
                    </a:lnTo>
                    <a:cubicBezTo>
                      <a:pt x="174" y="610"/>
                      <a:pt x="87" y="784"/>
                      <a:pt x="0" y="958"/>
                    </a:cubicBezTo>
                    <a:lnTo>
                      <a:pt x="478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523"/>
                    </a:lnTo>
                    <a:cubicBezTo>
                      <a:pt x="783" y="349"/>
                      <a:pt x="870" y="175"/>
                      <a:pt x="1000" y="44"/>
                    </a:cubicBezTo>
                    <a:lnTo>
                      <a:pt x="957" y="44"/>
                    </a:lnTo>
                    <a:lnTo>
                      <a:pt x="478" y="262"/>
                    </a:lnTo>
                    <a:cubicBezTo>
                      <a:pt x="348" y="175"/>
                      <a:pt x="174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16"/>
              <p:cNvSpPr/>
              <p:nvPr/>
            </p:nvSpPr>
            <p:spPr>
              <a:xfrm>
                <a:off x="9895785" y="1943451"/>
                <a:ext cx="2460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87" y="1"/>
                    </a:moveTo>
                    <a:lnTo>
                      <a:pt x="305" y="479"/>
                    </a:lnTo>
                    <a:cubicBezTo>
                      <a:pt x="218" y="610"/>
                      <a:pt x="131" y="784"/>
                      <a:pt x="0" y="914"/>
                    </a:cubicBezTo>
                    <a:lnTo>
                      <a:pt x="479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479"/>
                    </a:lnTo>
                    <a:cubicBezTo>
                      <a:pt x="783" y="349"/>
                      <a:pt x="870" y="175"/>
                      <a:pt x="1001" y="44"/>
                    </a:cubicBezTo>
                    <a:lnTo>
                      <a:pt x="1001" y="44"/>
                    </a:lnTo>
                    <a:lnTo>
                      <a:pt x="522" y="262"/>
                    </a:lnTo>
                    <a:cubicBezTo>
                      <a:pt x="392" y="175"/>
                      <a:pt x="218" y="88"/>
                      <a:pt x="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73" name="Google Shape;2473;p16"/>
          <p:cNvGrpSpPr/>
          <p:nvPr/>
        </p:nvGrpSpPr>
        <p:grpSpPr>
          <a:xfrm>
            <a:off x="6168296" y="3582952"/>
            <a:ext cx="2975707" cy="2082436"/>
            <a:chOff x="6168296" y="3582952"/>
            <a:chExt cx="2975707" cy="2082436"/>
          </a:xfrm>
        </p:grpSpPr>
        <p:grpSp>
          <p:nvGrpSpPr>
            <p:cNvPr id="2474" name="Google Shape;2474;p16"/>
            <p:cNvGrpSpPr/>
            <p:nvPr/>
          </p:nvGrpSpPr>
          <p:grpSpPr>
            <a:xfrm>
              <a:off x="7864358" y="3582952"/>
              <a:ext cx="1279645" cy="1560549"/>
              <a:chOff x="2949508" y="1710402"/>
              <a:chExt cx="1279645" cy="1560549"/>
            </a:xfrm>
          </p:grpSpPr>
          <p:sp>
            <p:nvSpPr>
              <p:cNvPr id="2475" name="Google Shape;2475;p16"/>
              <p:cNvSpPr/>
              <p:nvPr/>
            </p:nvSpPr>
            <p:spPr>
              <a:xfrm>
                <a:off x="3634844" y="1710402"/>
                <a:ext cx="208445" cy="204194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309" extrusionOk="0">
                    <a:moveTo>
                      <a:pt x="4175" y="1262"/>
                    </a:moveTo>
                    <a:cubicBezTo>
                      <a:pt x="4306" y="1479"/>
                      <a:pt x="4393" y="1740"/>
                      <a:pt x="4523" y="1958"/>
                    </a:cubicBezTo>
                    <a:cubicBezTo>
                      <a:pt x="4697" y="2306"/>
                      <a:pt x="4871" y="2654"/>
                      <a:pt x="5045" y="2958"/>
                    </a:cubicBezTo>
                    <a:cubicBezTo>
                      <a:pt x="5089" y="3176"/>
                      <a:pt x="5263" y="3306"/>
                      <a:pt x="5437" y="3306"/>
                    </a:cubicBezTo>
                    <a:cubicBezTo>
                      <a:pt x="6002" y="3350"/>
                      <a:pt x="6524" y="3436"/>
                      <a:pt x="7089" y="3523"/>
                    </a:cubicBezTo>
                    <a:lnTo>
                      <a:pt x="7176" y="3523"/>
                    </a:lnTo>
                    <a:cubicBezTo>
                      <a:pt x="7046" y="3610"/>
                      <a:pt x="6916" y="3784"/>
                      <a:pt x="6785" y="3915"/>
                    </a:cubicBezTo>
                    <a:lnTo>
                      <a:pt x="6698" y="4045"/>
                    </a:lnTo>
                    <a:cubicBezTo>
                      <a:pt x="6481" y="4306"/>
                      <a:pt x="6220" y="4567"/>
                      <a:pt x="5959" y="4828"/>
                    </a:cubicBezTo>
                    <a:cubicBezTo>
                      <a:pt x="5828" y="4915"/>
                      <a:pt x="5741" y="5089"/>
                      <a:pt x="5785" y="5263"/>
                    </a:cubicBezTo>
                    <a:cubicBezTo>
                      <a:pt x="5828" y="5611"/>
                      <a:pt x="5959" y="6090"/>
                      <a:pt x="6046" y="6351"/>
                    </a:cubicBezTo>
                    <a:cubicBezTo>
                      <a:pt x="6089" y="6611"/>
                      <a:pt x="6176" y="6872"/>
                      <a:pt x="6220" y="7133"/>
                    </a:cubicBezTo>
                    <a:lnTo>
                      <a:pt x="5785" y="6916"/>
                    </a:lnTo>
                    <a:cubicBezTo>
                      <a:pt x="5350" y="6655"/>
                      <a:pt x="4915" y="6394"/>
                      <a:pt x="4436" y="6177"/>
                    </a:cubicBezTo>
                    <a:cubicBezTo>
                      <a:pt x="4371" y="6155"/>
                      <a:pt x="4306" y="6144"/>
                      <a:pt x="4241" y="6144"/>
                    </a:cubicBezTo>
                    <a:cubicBezTo>
                      <a:pt x="4175" y="6144"/>
                      <a:pt x="4110" y="6155"/>
                      <a:pt x="4045" y="6177"/>
                    </a:cubicBezTo>
                    <a:cubicBezTo>
                      <a:pt x="3567" y="6394"/>
                      <a:pt x="3132" y="6655"/>
                      <a:pt x="2697" y="6916"/>
                    </a:cubicBezTo>
                    <a:lnTo>
                      <a:pt x="2262" y="7133"/>
                    </a:lnTo>
                    <a:cubicBezTo>
                      <a:pt x="2305" y="6872"/>
                      <a:pt x="2349" y="6698"/>
                      <a:pt x="2436" y="6351"/>
                    </a:cubicBezTo>
                    <a:cubicBezTo>
                      <a:pt x="2566" y="5959"/>
                      <a:pt x="2653" y="5611"/>
                      <a:pt x="2697" y="5263"/>
                    </a:cubicBezTo>
                    <a:cubicBezTo>
                      <a:pt x="2740" y="5089"/>
                      <a:pt x="2653" y="4915"/>
                      <a:pt x="2523" y="4828"/>
                    </a:cubicBezTo>
                    <a:cubicBezTo>
                      <a:pt x="2262" y="4567"/>
                      <a:pt x="2001" y="4306"/>
                      <a:pt x="1740" y="4045"/>
                    </a:cubicBezTo>
                    <a:lnTo>
                      <a:pt x="1653" y="3915"/>
                    </a:lnTo>
                    <a:cubicBezTo>
                      <a:pt x="1522" y="3741"/>
                      <a:pt x="1392" y="3610"/>
                      <a:pt x="1261" y="3523"/>
                    </a:cubicBezTo>
                    <a:cubicBezTo>
                      <a:pt x="1827" y="3436"/>
                      <a:pt x="2349" y="3350"/>
                      <a:pt x="2914" y="3306"/>
                    </a:cubicBezTo>
                    <a:cubicBezTo>
                      <a:pt x="3088" y="3306"/>
                      <a:pt x="3219" y="3176"/>
                      <a:pt x="3262" y="2958"/>
                    </a:cubicBezTo>
                    <a:cubicBezTo>
                      <a:pt x="3480" y="2654"/>
                      <a:pt x="3654" y="2306"/>
                      <a:pt x="3827" y="1958"/>
                    </a:cubicBezTo>
                    <a:cubicBezTo>
                      <a:pt x="3958" y="1740"/>
                      <a:pt x="4045" y="1479"/>
                      <a:pt x="4175" y="1262"/>
                    </a:cubicBezTo>
                    <a:close/>
                    <a:moveTo>
                      <a:pt x="4262" y="1"/>
                    </a:moveTo>
                    <a:cubicBezTo>
                      <a:pt x="4045" y="1"/>
                      <a:pt x="3871" y="88"/>
                      <a:pt x="3784" y="305"/>
                    </a:cubicBezTo>
                    <a:cubicBezTo>
                      <a:pt x="3523" y="696"/>
                      <a:pt x="3306" y="1131"/>
                      <a:pt x="3132" y="1566"/>
                    </a:cubicBezTo>
                    <a:cubicBezTo>
                      <a:pt x="2958" y="1871"/>
                      <a:pt x="2827" y="2132"/>
                      <a:pt x="2653" y="2436"/>
                    </a:cubicBezTo>
                    <a:cubicBezTo>
                      <a:pt x="2218" y="2480"/>
                      <a:pt x="1696" y="2567"/>
                      <a:pt x="1261" y="2610"/>
                    </a:cubicBezTo>
                    <a:lnTo>
                      <a:pt x="479" y="2697"/>
                    </a:lnTo>
                    <a:cubicBezTo>
                      <a:pt x="218" y="2741"/>
                      <a:pt x="44" y="2958"/>
                      <a:pt x="44" y="3263"/>
                    </a:cubicBezTo>
                    <a:cubicBezTo>
                      <a:pt x="0" y="3436"/>
                      <a:pt x="87" y="3610"/>
                      <a:pt x="261" y="3697"/>
                    </a:cubicBezTo>
                    <a:cubicBezTo>
                      <a:pt x="348" y="3828"/>
                      <a:pt x="435" y="3915"/>
                      <a:pt x="522" y="4002"/>
                    </a:cubicBezTo>
                    <a:lnTo>
                      <a:pt x="609" y="4089"/>
                    </a:lnTo>
                    <a:cubicBezTo>
                      <a:pt x="783" y="4219"/>
                      <a:pt x="913" y="4350"/>
                      <a:pt x="1044" y="4524"/>
                    </a:cubicBezTo>
                    <a:lnTo>
                      <a:pt x="1131" y="4611"/>
                    </a:lnTo>
                    <a:cubicBezTo>
                      <a:pt x="1348" y="4872"/>
                      <a:pt x="1566" y="5089"/>
                      <a:pt x="1827" y="5350"/>
                    </a:cubicBezTo>
                    <a:cubicBezTo>
                      <a:pt x="1783" y="5611"/>
                      <a:pt x="1696" y="5829"/>
                      <a:pt x="1653" y="6090"/>
                    </a:cubicBezTo>
                    <a:cubicBezTo>
                      <a:pt x="1479" y="6655"/>
                      <a:pt x="1392" y="7177"/>
                      <a:pt x="1305" y="7742"/>
                    </a:cubicBezTo>
                    <a:cubicBezTo>
                      <a:pt x="1305" y="8079"/>
                      <a:pt x="1585" y="8308"/>
                      <a:pt x="1887" y="8308"/>
                    </a:cubicBezTo>
                    <a:cubicBezTo>
                      <a:pt x="2015" y="8308"/>
                      <a:pt x="2146" y="8267"/>
                      <a:pt x="2262" y="8177"/>
                    </a:cubicBezTo>
                    <a:cubicBezTo>
                      <a:pt x="2566" y="8003"/>
                      <a:pt x="2784" y="7873"/>
                      <a:pt x="3175" y="7655"/>
                    </a:cubicBezTo>
                    <a:cubicBezTo>
                      <a:pt x="3523" y="7438"/>
                      <a:pt x="3914" y="7264"/>
                      <a:pt x="4262" y="7046"/>
                    </a:cubicBezTo>
                    <a:cubicBezTo>
                      <a:pt x="4610" y="7264"/>
                      <a:pt x="5002" y="7438"/>
                      <a:pt x="5350" y="7655"/>
                    </a:cubicBezTo>
                    <a:lnTo>
                      <a:pt x="6263" y="8177"/>
                    </a:lnTo>
                    <a:cubicBezTo>
                      <a:pt x="6394" y="8264"/>
                      <a:pt x="6524" y="8308"/>
                      <a:pt x="6655" y="8308"/>
                    </a:cubicBezTo>
                    <a:lnTo>
                      <a:pt x="6785" y="8308"/>
                    </a:lnTo>
                    <a:cubicBezTo>
                      <a:pt x="7046" y="8264"/>
                      <a:pt x="7220" y="8047"/>
                      <a:pt x="7176" y="7786"/>
                    </a:cubicBezTo>
                    <a:cubicBezTo>
                      <a:pt x="7133" y="7220"/>
                      <a:pt x="7046" y="6655"/>
                      <a:pt x="6872" y="6133"/>
                    </a:cubicBezTo>
                    <a:cubicBezTo>
                      <a:pt x="6829" y="5872"/>
                      <a:pt x="6742" y="5611"/>
                      <a:pt x="6698" y="5350"/>
                    </a:cubicBezTo>
                    <a:cubicBezTo>
                      <a:pt x="6959" y="5133"/>
                      <a:pt x="7176" y="4872"/>
                      <a:pt x="7394" y="4654"/>
                    </a:cubicBezTo>
                    <a:lnTo>
                      <a:pt x="7481" y="4524"/>
                    </a:lnTo>
                    <a:cubicBezTo>
                      <a:pt x="7611" y="4393"/>
                      <a:pt x="7742" y="4263"/>
                      <a:pt x="7872" y="4132"/>
                    </a:cubicBezTo>
                    <a:lnTo>
                      <a:pt x="7959" y="4045"/>
                    </a:lnTo>
                    <a:cubicBezTo>
                      <a:pt x="8090" y="3958"/>
                      <a:pt x="8177" y="3871"/>
                      <a:pt x="8264" y="3741"/>
                    </a:cubicBezTo>
                    <a:cubicBezTo>
                      <a:pt x="8438" y="3610"/>
                      <a:pt x="8481" y="3436"/>
                      <a:pt x="8481" y="3263"/>
                    </a:cubicBezTo>
                    <a:cubicBezTo>
                      <a:pt x="8481" y="3002"/>
                      <a:pt x="8307" y="2784"/>
                      <a:pt x="8003" y="2741"/>
                    </a:cubicBezTo>
                    <a:lnTo>
                      <a:pt x="7220" y="2610"/>
                    </a:lnTo>
                    <a:cubicBezTo>
                      <a:pt x="6785" y="2567"/>
                      <a:pt x="6307" y="2480"/>
                      <a:pt x="5828" y="2436"/>
                    </a:cubicBezTo>
                    <a:cubicBezTo>
                      <a:pt x="5654" y="2175"/>
                      <a:pt x="5524" y="1871"/>
                      <a:pt x="5393" y="1566"/>
                    </a:cubicBezTo>
                    <a:cubicBezTo>
                      <a:pt x="5176" y="1131"/>
                      <a:pt x="4958" y="696"/>
                      <a:pt x="4697" y="305"/>
                    </a:cubicBezTo>
                    <a:cubicBezTo>
                      <a:pt x="4654" y="131"/>
                      <a:pt x="4436" y="1"/>
                      <a:pt x="4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76" name="Google Shape;2476;p16"/>
              <p:cNvGrpSpPr/>
              <p:nvPr/>
            </p:nvGrpSpPr>
            <p:grpSpPr>
              <a:xfrm rot="5400000">
                <a:off x="3806475" y="1898056"/>
                <a:ext cx="574908" cy="270448"/>
                <a:chOff x="3614569" y="-9"/>
                <a:chExt cx="574908" cy="270448"/>
              </a:xfrm>
            </p:grpSpPr>
            <p:sp>
              <p:nvSpPr>
                <p:cNvPr id="2477" name="Google Shape;2477;p16"/>
                <p:cNvSpPr/>
                <p:nvPr/>
              </p:nvSpPr>
              <p:spPr>
                <a:xfrm>
                  <a:off x="3808957" y="3210"/>
                  <a:ext cx="210583" cy="71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9" h="2915" extrusionOk="0">
                      <a:moveTo>
                        <a:pt x="0" y="0"/>
                      </a:moveTo>
                      <a:cubicBezTo>
                        <a:pt x="526" y="1766"/>
                        <a:pt x="2155" y="2915"/>
                        <a:pt x="3935" y="2915"/>
                      </a:cubicBezTo>
                      <a:cubicBezTo>
                        <a:pt x="4216" y="2915"/>
                        <a:pt x="4500" y="2886"/>
                        <a:pt x="4784" y="2827"/>
                      </a:cubicBezTo>
                      <a:cubicBezTo>
                        <a:pt x="6568" y="2392"/>
                        <a:pt x="8046" y="1435"/>
                        <a:pt x="8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2478;p16"/>
                <p:cNvSpPr/>
                <p:nvPr/>
              </p:nvSpPr>
              <p:spPr>
                <a:xfrm>
                  <a:off x="3876293" y="94654"/>
                  <a:ext cx="88740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3" extrusionOk="0">
                      <a:moveTo>
                        <a:pt x="1994" y="1"/>
                      </a:moveTo>
                      <a:cubicBezTo>
                        <a:pt x="1861" y="1"/>
                        <a:pt x="1733" y="73"/>
                        <a:pt x="1696" y="237"/>
                      </a:cubicBezTo>
                      <a:cubicBezTo>
                        <a:pt x="1479" y="1542"/>
                        <a:pt x="2044" y="2238"/>
                        <a:pt x="2349" y="3455"/>
                      </a:cubicBezTo>
                      <a:cubicBezTo>
                        <a:pt x="2827" y="5282"/>
                        <a:pt x="1131" y="5934"/>
                        <a:pt x="44" y="6978"/>
                      </a:cubicBezTo>
                      <a:cubicBezTo>
                        <a:pt x="0" y="7065"/>
                        <a:pt x="44" y="7152"/>
                        <a:pt x="174" y="7152"/>
                      </a:cubicBezTo>
                      <a:cubicBezTo>
                        <a:pt x="1348" y="6848"/>
                        <a:pt x="2349" y="6021"/>
                        <a:pt x="2871" y="4934"/>
                      </a:cubicBezTo>
                      <a:cubicBezTo>
                        <a:pt x="3610" y="3194"/>
                        <a:pt x="2044" y="2064"/>
                        <a:pt x="2349" y="367"/>
                      </a:cubicBezTo>
                      <a:cubicBezTo>
                        <a:pt x="2374" y="140"/>
                        <a:pt x="2179" y="1"/>
                        <a:pt x="199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16"/>
                <p:cNvSpPr/>
                <p:nvPr/>
              </p:nvSpPr>
              <p:spPr>
                <a:xfrm>
                  <a:off x="4011357" y="45209"/>
                  <a:ext cx="116141" cy="159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6497" extrusionOk="0">
                      <a:moveTo>
                        <a:pt x="472" y="0"/>
                      </a:moveTo>
                      <a:cubicBezTo>
                        <a:pt x="233" y="0"/>
                        <a:pt x="0" y="244"/>
                        <a:pt x="158" y="466"/>
                      </a:cubicBezTo>
                      <a:cubicBezTo>
                        <a:pt x="898" y="1553"/>
                        <a:pt x="1811" y="1640"/>
                        <a:pt x="2898" y="2292"/>
                      </a:cubicBezTo>
                      <a:cubicBezTo>
                        <a:pt x="4508" y="3249"/>
                        <a:pt x="3768" y="4902"/>
                        <a:pt x="3768" y="6424"/>
                      </a:cubicBezTo>
                      <a:cubicBezTo>
                        <a:pt x="3768" y="6475"/>
                        <a:pt x="3813" y="6496"/>
                        <a:pt x="3859" y="6496"/>
                      </a:cubicBezTo>
                      <a:cubicBezTo>
                        <a:pt x="3891" y="6496"/>
                        <a:pt x="3924" y="6486"/>
                        <a:pt x="3942" y="6468"/>
                      </a:cubicBezTo>
                      <a:cubicBezTo>
                        <a:pt x="4595" y="5380"/>
                        <a:pt x="4725" y="4119"/>
                        <a:pt x="4334" y="2945"/>
                      </a:cubicBezTo>
                      <a:cubicBezTo>
                        <a:pt x="3638" y="1205"/>
                        <a:pt x="1681" y="1553"/>
                        <a:pt x="724" y="118"/>
                      </a:cubicBezTo>
                      <a:cubicBezTo>
                        <a:pt x="652" y="35"/>
                        <a:pt x="562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16"/>
                <p:cNvSpPr/>
                <p:nvPr/>
              </p:nvSpPr>
              <p:spPr>
                <a:xfrm>
                  <a:off x="3669985" y="61404"/>
                  <a:ext cx="164161" cy="1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0" h="4422" extrusionOk="0">
                      <a:moveTo>
                        <a:pt x="6255" y="0"/>
                      </a:moveTo>
                      <a:cubicBezTo>
                        <a:pt x="6202" y="0"/>
                        <a:pt x="6145" y="20"/>
                        <a:pt x="6090" y="68"/>
                      </a:cubicBezTo>
                      <a:cubicBezTo>
                        <a:pt x="5003" y="807"/>
                        <a:pt x="4916" y="1677"/>
                        <a:pt x="4263" y="2764"/>
                      </a:cubicBezTo>
                      <a:cubicBezTo>
                        <a:pt x="3766" y="3624"/>
                        <a:pt x="3080" y="3836"/>
                        <a:pt x="2323" y="3836"/>
                      </a:cubicBezTo>
                      <a:cubicBezTo>
                        <a:pt x="1623" y="3836"/>
                        <a:pt x="862" y="3655"/>
                        <a:pt x="131" y="3634"/>
                      </a:cubicBezTo>
                      <a:cubicBezTo>
                        <a:pt x="44" y="3634"/>
                        <a:pt x="1" y="3765"/>
                        <a:pt x="88" y="3852"/>
                      </a:cubicBezTo>
                      <a:cubicBezTo>
                        <a:pt x="734" y="4228"/>
                        <a:pt x="1480" y="4422"/>
                        <a:pt x="2233" y="4422"/>
                      </a:cubicBezTo>
                      <a:cubicBezTo>
                        <a:pt x="2697" y="4422"/>
                        <a:pt x="3163" y="4349"/>
                        <a:pt x="3611" y="4199"/>
                      </a:cubicBezTo>
                      <a:cubicBezTo>
                        <a:pt x="5307" y="3504"/>
                        <a:pt x="5003" y="1590"/>
                        <a:pt x="6394" y="590"/>
                      </a:cubicBezTo>
                      <a:cubicBezTo>
                        <a:pt x="6679" y="411"/>
                        <a:pt x="6498" y="0"/>
                        <a:pt x="6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16"/>
                <p:cNvSpPr/>
                <p:nvPr/>
              </p:nvSpPr>
              <p:spPr>
                <a:xfrm>
                  <a:off x="3969137" y="79884"/>
                  <a:ext cx="71784" cy="18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7379" extrusionOk="0">
                      <a:moveTo>
                        <a:pt x="366" y="1"/>
                      </a:moveTo>
                      <a:cubicBezTo>
                        <a:pt x="187" y="1"/>
                        <a:pt x="0" y="139"/>
                        <a:pt x="50" y="359"/>
                      </a:cubicBezTo>
                      <a:cubicBezTo>
                        <a:pt x="311" y="1664"/>
                        <a:pt x="1137" y="2099"/>
                        <a:pt x="1833" y="3100"/>
                      </a:cubicBezTo>
                      <a:cubicBezTo>
                        <a:pt x="2920" y="4622"/>
                        <a:pt x="1659" y="5883"/>
                        <a:pt x="1050" y="7231"/>
                      </a:cubicBezTo>
                      <a:cubicBezTo>
                        <a:pt x="1017" y="7329"/>
                        <a:pt x="1058" y="7378"/>
                        <a:pt x="1117" y="7378"/>
                      </a:cubicBezTo>
                      <a:cubicBezTo>
                        <a:pt x="1137" y="7378"/>
                        <a:pt x="1159" y="7373"/>
                        <a:pt x="1180" y="7362"/>
                      </a:cubicBezTo>
                      <a:cubicBezTo>
                        <a:pt x="2181" y="6622"/>
                        <a:pt x="2790" y="5492"/>
                        <a:pt x="2877" y="4274"/>
                      </a:cubicBezTo>
                      <a:cubicBezTo>
                        <a:pt x="2920" y="2404"/>
                        <a:pt x="1006" y="1969"/>
                        <a:pt x="658" y="272"/>
                      </a:cubicBezTo>
                      <a:cubicBezTo>
                        <a:pt x="640" y="83"/>
                        <a:pt x="505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2482;p16"/>
                <p:cNvSpPr/>
                <p:nvPr/>
              </p:nvSpPr>
              <p:spPr>
                <a:xfrm>
                  <a:off x="4039815" y="-9"/>
                  <a:ext cx="149662" cy="115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0" h="4720" extrusionOk="0">
                      <a:moveTo>
                        <a:pt x="88" y="174"/>
                      </a:moveTo>
                      <a:cubicBezTo>
                        <a:pt x="1" y="261"/>
                        <a:pt x="44" y="435"/>
                        <a:pt x="175" y="522"/>
                      </a:cubicBezTo>
                      <a:cubicBezTo>
                        <a:pt x="1262" y="1262"/>
                        <a:pt x="2132" y="957"/>
                        <a:pt x="3350" y="1175"/>
                      </a:cubicBezTo>
                      <a:cubicBezTo>
                        <a:pt x="5220" y="1436"/>
                        <a:pt x="5176" y="3263"/>
                        <a:pt x="5698" y="4654"/>
                      </a:cubicBezTo>
                      <a:cubicBezTo>
                        <a:pt x="5720" y="4698"/>
                        <a:pt x="5763" y="4720"/>
                        <a:pt x="5807" y="4720"/>
                      </a:cubicBezTo>
                      <a:cubicBezTo>
                        <a:pt x="5850" y="4720"/>
                        <a:pt x="5894" y="4698"/>
                        <a:pt x="5916" y="4654"/>
                      </a:cubicBezTo>
                      <a:cubicBezTo>
                        <a:pt x="6090" y="3436"/>
                        <a:pt x="5742" y="2219"/>
                        <a:pt x="4915" y="1262"/>
                      </a:cubicBezTo>
                      <a:cubicBezTo>
                        <a:pt x="3698" y="1"/>
                        <a:pt x="2175" y="827"/>
                        <a:pt x="784" y="17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16"/>
                <p:cNvSpPr/>
                <p:nvPr/>
              </p:nvSpPr>
              <p:spPr>
                <a:xfrm>
                  <a:off x="3614569" y="17046"/>
                  <a:ext cx="185492" cy="70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8" h="2874" extrusionOk="0">
                      <a:moveTo>
                        <a:pt x="7080" y="0"/>
                      </a:moveTo>
                      <a:cubicBezTo>
                        <a:pt x="7067" y="0"/>
                        <a:pt x="7054" y="1"/>
                        <a:pt x="7040" y="2"/>
                      </a:cubicBezTo>
                      <a:cubicBezTo>
                        <a:pt x="5735" y="263"/>
                        <a:pt x="5301" y="1090"/>
                        <a:pt x="4300" y="1829"/>
                      </a:cubicBezTo>
                      <a:cubicBezTo>
                        <a:pt x="3879" y="2130"/>
                        <a:pt x="3481" y="2248"/>
                        <a:pt x="3096" y="2248"/>
                      </a:cubicBezTo>
                      <a:cubicBezTo>
                        <a:pt x="2091" y="2248"/>
                        <a:pt x="1175" y="1443"/>
                        <a:pt x="168" y="1003"/>
                      </a:cubicBezTo>
                      <a:cubicBezTo>
                        <a:pt x="156" y="997"/>
                        <a:pt x="144" y="994"/>
                        <a:pt x="132" y="994"/>
                      </a:cubicBezTo>
                      <a:cubicBezTo>
                        <a:pt x="60" y="994"/>
                        <a:pt x="0" y="1096"/>
                        <a:pt x="38" y="1133"/>
                      </a:cubicBezTo>
                      <a:cubicBezTo>
                        <a:pt x="777" y="2134"/>
                        <a:pt x="1908" y="2786"/>
                        <a:pt x="3126" y="2873"/>
                      </a:cubicBezTo>
                      <a:cubicBezTo>
                        <a:pt x="3147" y="2873"/>
                        <a:pt x="3168" y="2874"/>
                        <a:pt x="3188" y="2874"/>
                      </a:cubicBezTo>
                      <a:cubicBezTo>
                        <a:pt x="5007" y="2874"/>
                        <a:pt x="5493" y="999"/>
                        <a:pt x="7127" y="655"/>
                      </a:cubicBezTo>
                      <a:cubicBezTo>
                        <a:pt x="7547" y="571"/>
                        <a:pt x="7440" y="0"/>
                        <a:pt x="70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16"/>
                <p:cNvSpPr/>
                <p:nvPr/>
              </p:nvSpPr>
              <p:spPr>
                <a:xfrm>
                  <a:off x="3759782" y="87970"/>
                  <a:ext cx="120418" cy="14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0" h="5919" extrusionOk="0">
                      <a:moveTo>
                        <a:pt x="4460" y="1"/>
                      </a:moveTo>
                      <a:cubicBezTo>
                        <a:pt x="4376" y="1"/>
                        <a:pt x="4290" y="35"/>
                        <a:pt x="4219" y="117"/>
                      </a:cubicBezTo>
                      <a:cubicBezTo>
                        <a:pt x="3480" y="1205"/>
                        <a:pt x="3784" y="2118"/>
                        <a:pt x="3567" y="3336"/>
                      </a:cubicBezTo>
                      <a:cubicBezTo>
                        <a:pt x="3306" y="5206"/>
                        <a:pt x="1479" y="5163"/>
                        <a:pt x="87" y="5685"/>
                      </a:cubicBezTo>
                      <a:cubicBezTo>
                        <a:pt x="0" y="5728"/>
                        <a:pt x="0" y="5859"/>
                        <a:pt x="87" y="5859"/>
                      </a:cubicBezTo>
                      <a:cubicBezTo>
                        <a:pt x="312" y="5899"/>
                        <a:pt x="539" y="5918"/>
                        <a:pt x="764" y="5918"/>
                      </a:cubicBezTo>
                      <a:cubicBezTo>
                        <a:pt x="1759" y="5918"/>
                        <a:pt x="2735" y="5540"/>
                        <a:pt x="3480" y="4902"/>
                      </a:cubicBezTo>
                      <a:cubicBezTo>
                        <a:pt x="4828" y="3597"/>
                        <a:pt x="3828" y="1944"/>
                        <a:pt x="4741" y="509"/>
                      </a:cubicBezTo>
                      <a:cubicBezTo>
                        <a:pt x="4900" y="255"/>
                        <a:pt x="4688" y="1"/>
                        <a:pt x="44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485" name="Google Shape;2485;p16"/>
              <p:cNvSpPr/>
              <p:nvPr/>
            </p:nvSpPr>
            <p:spPr>
              <a:xfrm rot="5400000">
                <a:off x="3729863" y="2811718"/>
                <a:ext cx="120786" cy="12000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4883" extrusionOk="0">
                    <a:moveTo>
                      <a:pt x="3675" y="1"/>
                    </a:moveTo>
                    <a:cubicBezTo>
                      <a:pt x="3653" y="1"/>
                      <a:pt x="3632" y="23"/>
                      <a:pt x="3610" y="66"/>
                    </a:cubicBezTo>
                    <a:lnTo>
                      <a:pt x="2218" y="1588"/>
                    </a:lnTo>
                    <a:cubicBezTo>
                      <a:pt x="1522" y="1414"/>
                      <a:pt x="783" y="1371"/>
                      <a:pt x="87" y="1153"/>
                    </a:cubicBezTo>
                    <a:lnTo>
                      <a:pt x="87" y="1197"/>
                    </a:lnTo>
                    <a:lnTo>
                      <a:pt x="44" y="1197"/>
                    </a:lnTo>
                    <a:cubicBezTo>
                      <a:pt x="0" y="1197"/>
                      <a:pt x="0" y="1284"/>
                      <a:pt x="44" y="1284"/>
                    </a:cubicBezTo>
                    <a:lnTo>
                      <a:pt x="1609" y="2676"/>
                    </a:lnTo>
                    <a:cubicBezTo>
                      <a:pt x="1435" y="3415"/>
                      <a:pt x="1392" y="4154"/>
                      <a:pt x="1174" y="4807"/>
                    </a:cubicBezTo>
                    <a:cubicBezTo>
                      <a:pt x="1174" y="4850"/>
                      <a:pt x="1174" y="4850"/>
                      <a:pt x="1174" y="4850"/>
                    </a:cubicBezTo>
                    <a:cubicBezTo>
                      <a:pt x="1196" y="4872"/>
                      <a:pt x="1218" y="4883"/>
                      <a:pt x="1240" y="4883"/>
                    </a:cubicBezTo>
                    <a:cubicBezTo>
                      <a:pt x="1261" y="4883"/>
                      <a:pt x="1283" y="4872"/>
                      <a:pt x="1305" y="4850"/>
                    </a:cubicBezTo>
                    <a:lnTo>
                      <a:pt x="2697" y="3285"/>
                    </a:lnTo>
                    <a:cubicBezTo>
                      <a:pt x="3392" y="3459"/>
                      <a:pt x="4132" y="3546"/>
                      <a:pt x="4828" y="3720"/>
                    </a:cubicBezTo>
                    <a:lnTo>
                      <a:pt x="4871" y="3720"/>
                    </a:lnTo>
                    <a:cubicBezTo>
                      <a:pt x="4915" y="3720"/>
                      <a:pt x="4915" y="3633"/>
                      <a:pt x="4871" y="3633"/>
                    </a:cubicBezTo>
                    <a:lnTo>
                      <a:pt x="3306" y="2241"/>
                    </a:lnTo>
                    <a:cubicBezTo>
                      <a:pt x="3479" y="1501"/>
                      <a:pt x="3523" y="762"/>
                      <a:pt x="3740" y="66"/>
                    </a:cubicBezTo>
                    <a:cubicBezTo>
                      <a:pt x="3719" y="23"/>
                      <a:pt x="3697" y="1"/>
                      <a:pt x="36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16"/>
              <p:cNvSpPr/>
              <p:nvPr/>
            </p:nvSpPr>
            <p:spPr>
              <a:xfrm rot="5400000">
                <a:off x="3723031" y="2601282"/>
                <a:ext cx="63084" cy="62003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3" extrusionOk="0">
                    <a:moveTo>
                      <a:pt x="1958" y="0"/>
                    </a:moveTo>
                    <a:cubicBezTo>
                      <a:pt x="1956" y="7"/>
                      <a:pt x="1955" y="14"/>
                      <a:pt x="1953" y="21"/>
                    </a:cubicBezTo>
                    <a:lnTo>
                      <a:pt x="1953" y="21"/>
                    </a:lnTo>
                    <a:cubicBezTo>
                      <a:pt x="1956" y="27"/>
                      <a:pt x="1958" y="34"/>
                      <a:pt x="1958" y="44"/>
                    </a:cubicBezTo>
                    <a:cubicBezTo>
                      <a:pt x="1958" y="44"/>
                      <a:pt x="1958" y="44"/>
                      <a:pt x="1958" y="0"/>
                    </a:cubicBezTo>
                    <a:close/>
                    <a:moveTo>
                      <a:pt x="1936" y="11"/>
                    </a:moveTo>
                    <a:cubicBezTo>
                      <a:pt x="1925" y="11"/>
                      <a:pt x="1915" y="22"/>
                      <a:pt x="1915" y="44"/>
                    </a:cubicBezTo>
                    <a:lnTo>
                      <a:pt x="1175" y="827"/>
                    </a:lnTo>
                    <a:cubicBezTo>
                      <a:pt x="784" y="740"/>
                      <a:pt x="392" y="740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96"/>
                    </a:cubicBezTo>
                    <a:lnTo>
                      <a:pt x="827" y="1392"/>
                    </a:lnTo>
                    <a:cubicBezTo>
                      <a:pt x="740" y="1740"/>
                      <a:pt x="697" y="2131"/>
                      <a:pt x="610" y="2523"/>
                    </a:cubicBezTo>
                    <a:lnTo>
                      <a:pt x="653" y="2523"/>
                    </a:lnTo>
                    <a:lnTo>
                      <a:pt x="1393" y="1696"/>
                    </a:lnTo>
                    <a:cubicBezTo>
                      <a:pt x="1784" y="1783"/>
                      <a:pt x="2176" y="1827"/>
                      <a:pt x="2523" y="1914"/>
                    </a:cubicBezTo>
                    <a:lnTo>
                      <a:pt x="2567" y="1914"/>
                    </a:lnTo>
                    <a:cubicBezTo>
                      <a:pt x="2567" y="1914"/>
                      <a:pt x="2567" y="1870"/>
                      <a:pt x="2567" y="1870"/>
                    </a:cubicBezTo>
                    <a:lnTo>
                      <a:pt x="1741" y="1131"/>
                    </a:lnTo>
                    <a:cubicBezTo>
                      <a:pt x="1826" y="748"/>
                      <a:pt x="1869" y="364"/>
                      <a:pt x="1953" y="21"/>
                    </a:cubicBezTo>
                    <a:lnTo>
                      <a:pt x="1953" y="21"/>
                    </a:lnTo>
                    <a:cubicBezTo>
                      <a:pt x="1949" y="15"/>
                      <a:pt x="1942" y="11"/>
                      <a:pt x="1936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16"/>
              <p:cNvSpPr/>
              <p:nvPr/>
            </p:nvSpPr>
            <p:spPr>
              <a:xfrm rot="5400000">
                <a:off x="3628970" y="2724194"/>
                <a:ext cx="63084" cy="62027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4" extrusionOk="0">
                    <a:moveTo>
                      <a:pt x="1914" y="1"/>
                    </a:moveTo>
                    <a:lnTo>
                      <a:pt x="1175" y="827"/>
                    </a:lnTo>
                    <a:cubicBezTo>
                      <a:pt x="827" y="740"/>
                      <a:pt x="436" y="696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53"/>
                    </a:cubicBezTo>
                    <a:lnTo>
                      <a:pt x="827" y="1392"/>
                    </a:lnTo>
                    <a:cubicBezTo>
                      <a:pt x="740" y="1740"/>
                      <a:pt x="696" y="2132"/>
                      <a:pt x="609" y="2523"/>
                    </a:cubicBezTo>
                    <a:lnTo>
                      <a:pt x="653" y="2523"/>
                    </a:lnTo>
                    <a:lnTo>
                      <a:pt x="1392" y="1697"/>
                    </a:lnTo>
                    <a:cubicBezTo>
                      <a:pt x="1784" y="1784"/>
                      <a:pt x="2175" y="1827"/>
                      <a:pt x="2523" y="1914"/>
                    </a:cubicBezTo>
                    <a:cubicBezTo>
                      <a:pt x="2567" y="1914"/>
                      <a:pt x="2567" y="1871"/>
                      <a:pt x="2523" y="1871"/>
                    </a:cubicBezTo>
                    <a:lnTo>
                      <a:pt x="1697" y="1131"/>
                    </a:lnTo>
                    <a:cubicBezTo>
                      <a:pt x="1784" y="740"/>
                      <a:pt x="1827" y="349"/>
                      <a:pt x="1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16"/>
              <p:cNvSpPr/>
              <p:nvPr/>
            </p:nvSpPr>
            <p:spPr>
              <a:xfrm rot="5400000">
                <a:off x="3922211" y="2840594"/>
                <a:ext cx="64141" cy="63305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2576" extrusionOk="0">
                    <a:moveTo>
                      <a:pt x="1969" y="1"/>
                    </a:moveTo>
                    <a:cubicBezTo>
                      <a:pt x="1962" y="1"/>
                      <a:pt x="1958" y="5"/>
                      <a:pt x="1958" y="20"/>
                    </a:cubicBezTo>
                    <a:lnTo>
                      <a:pt x="1218" y="846"/>
                    </a:lnTo>
                    <a:cubicBezTo>
                      <a:pt x="827" y="759"/>
                      <a:pt x="435" y="716"/>
                      <a:pt x="87" y="629"/>
                    </a:cubicBezTo>
                    <a:lnTo>
                      <a:pt x="44" y="629"/>
                    </a:lnTo>
                    <a:cubicBezTo>
                      <a:pt x="0" y="629"/>
                      <a:pt x="0" y="672"/>
                      <a:pt x="44" y="672"/>
                    </a:cubicBezTo>
                    <a:lnTo>
                      <a:pt x="870" y="1412"/>
                    </a:lnTo>
                    <a:cubicBezTo>
                      <a:pt x="783" y="1803"/>
                      <a:pt x="740" y="2195"/>
                      <a:pt x="653" y="2543"/>
                    </a:cubicBezTo>
                    <a:cubicBezTo>
                      <a:pt x="653" y="2564"/>
                      <a:pt x="664" y="2575"/>
                      <a:pt x="674" y="2575"/>
                    </a:cubicBezTo>
                    <a:cubicBezTo>
                      <a:pt x="685" y="2575"/>
                      <a:pt x="696" y="2564"/>
                      <a:pt x="696" y="2543"/>
                    </a:cubicBezTo>
                    <a:lnTo>
                      <a:pt x="1436" y="1760"/>
                    </a:lnTo>
                    <a:cubicBezTo>
                      <a:pt x="1784" y="1847"/>
                      <a:pt x="2175" y="1890"/>
                      <a:pt x="2523" y="1977"/>
                    </a:cubicBezTo>
                    <a:lnTo>
                      <a:pt x="2566" y="1977"/>
                    </a:lnTo>
                    <a:cubicBezTo>
                      <a:pt x="2610" y="1977"/>
                      <a:pt x="2610" y="1934"/>
                      <a:pt x="2566" y="1934"/>
                    </a:cubicBezTo>
                    <a:lnTo>
                      <a:pt x="1740" y="1194"/>
                    </a:lnTo>
                    <a:cubicBezTo>
                      <a:pt x="1827" y="803"/>
                      <a:pt x="1871" y="411"/>
                      <a:pt x="2001" y="63"/>
                    </a:cubicBezTo>
                    <a:lnTo>
                      <a:pt x="2001" y="20"/>
                    </a:lnTo>
                    <a:cubicBezTo>
                      <a:pt x="2001" y="20"/>
                      <a:pt x="1982" y="1"/>
                      <a:pt x="19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16"/>
              <p:cNvSpPr/>
              <p:nvPr/>
            </p:nvSpPr>
            <p:spPr>
              <a:xfrm rot="5400000">
                <a:off x="3557899" y="2623191"/>
                <a:ext cx="34208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3" extrusionOk="0">
                    <a:moveTo>
                      <a:pt x="1001" y="0"/>
                    </a:moveTo>
                    <a:lnTo>
                      <a:pt x="609" y="435"/>
                    </a:lnTo>
                    <a:cubicBezTo>
                      <a:pt x="392" y="392"/>
                      <a:pt x="174" y="392"/>
                      <a:pt x="0" y="305"/>
                    </a:cubicBezTo>
                    <a:lnTo>
                      <a:pt x="0" y="348"/>
                    </a:lnTo>
                    <a:lnTo>
                      <a:pt x="435" y="783"/>
                    </a:lnTo>
                    <a:cubicBezTo>
                      <a:pt x="392" y="957"/>
                      <a:pt x="392" y="1175"/>
                      <a:pt x="305" y="1392"/>
                    </a:cubicBezTo>
                    <a:lnTo>
                      <a:pt x="348" y="1392"/>
                    </a:lnTo>
                    <a:lnTo>
                      <a:pt x="740" y="957"/>
                    </a:lnTo>
                    <a:cubicBezTo>
                      <a:pt x="957" y="1001"/>
                      <a:pt x="1175" y="1001"/>
                      <a:pt x="1392" y="1044"/>
                    </a:cubicBezTo>
                    <a:lnTo>
                      <a:pt x="1392" y="1001"/>
                    </a:lnTo>
                    <a:lnTo>
                      <a:pt x="914" y="609"/>
                    </a:lnTo>
                    <a:cubicBezTo>
                      <a:pt x="957" y="392"/>
                      <a:pt x="1001" y="174"/>
                      <a:pt x="1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16"/>
              <p:cNvSpPr/>
              <p:nvPr/>
            </p:nvSpPr>
            <p:spPr>
              <a:xfrm rot="5400000">
                <a:off x="3799459" y="3003698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01" y="1"/>
                    </a:moveTo>
                    <a:lnTo>
                      <a:pt x="610" y="479"/>
                    </a:lnTo>
                    <a:cubicBezTo>
                      <a:pt x="392" y="436"/>
                      <a:pt x="175" y="392"/>
                      <a:pt x="1" y="349"/>
                    </a:cubicBezTo>
                    <a:lnTo>
                      <a:pt x="1" y="392"/>
                    </a:lnTo>
                    <a:lnTo>
                      <a:pt x="436" y="784"/>
                    </a:lnTo>
                    <a:cubicBezTo>
                      <a:pt x="392" y="1001"/>
                      <a:pt x="392" y="1219"/>
                      <a:pt x="305" y="1393"/>
                    </a:cubicBezTo>
                    <a:lnTo>
                      <a:pt x="349" y="1393"/>
                    </a:lnTo>
                    <a:lnTo>
                      <a:pt x="740" y="958"/>
                    </a:lnTo>
                    <a:cubicBezTo>
                      <a:pt x="958" y="1001"/>
                      <a:pt x="1175" y="1001"/>
                      <a:pt x="1393" y="1088"/>
                    </a:cubicBezTo>
                    <a:lnTo>
                      <a:pt x="1393" y="1045"/>
                    </a:lnTo>
                    <a:lnTo>
                      <a:pt x="914" y="610"/>
                    </a:lnTo>
                    <a:cubicBezTo>
                      <a:pt x="958" y="436"/>
                      <a:pt x="1001" y="218"/>
                      <a:pt x="1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16"/>
              <p:cNvSpPr/>
              <p:nvPr/>
            </p:nvSpPr>
            <p:spPr>
              <a:xfrm rot="5400000">
                <a:off x="3628442" y="2911787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44" y="1"/>
                    </a:moveTo>
                    <a:lnTo>
                      <a:pt x="609" y="436"/>
                    </a:lnTo>
                    <a:cubicBezTo>
                      <a:pt x="435" y="392"/>
                      <a:pt x="218" y="392"/>
                      <a:pt x="0" y="349"/>
                    </a:cubicBezTo>
                    <a:lnTo>
                      <a:pt x="0" y="349"/>
                    </a:lnTo>
                    <a:lnTo>
                      <a:pt x="435" y="784"/>
                    </a:lnTo>
                    <a:cubicBezTo>
                      <a:pt x="392" y="958"/>
                      <a:pt x="392" y="1175"/>
                      <a:pt x="348" y="1393"/>
                    </a:cubicBezTo>
                    <a:lnTo>
                      <a:pt x="783" y="958"/>
                    </a:lnTo>
                    <a:cubicBezTo>
                      <a:pt x="957" y="1001"/>
                      <a:pt x="1175" y="1001"/>
                      <a:pt x="1392" y="1088"/>
                    </a:cubicBezTo>
                    <a:lnTo>
                      <a:pt x="1392" y="1045"/>
                    </a:lnTo>
                    <a:lnTo>
                      <a:pt x="957" y="610"/>
                    </a:lnTo>
                    <a:cubicBezTo>
                      <a:pt x="1001" y="436"/>
                      <a:pt x="1001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16"/>
              <p:cNvSpPr/>
              <p:nvPr/>
            </p:nvSpPr>
            <p:spPr>
              <a:xfrm rot="5400000">
                <a:off x="3838460" y="2387504"/>
                <a:ext cx="38509" cy="3959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1" extrusionOk="0">
                    <a:moveTo>
                      <a:pt x="784" y="1"/>
                    </a:moveTo>
                    <a:lnTo>
                      <a:pt x="653" y="697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7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16"/>
              <p:cNvSpPr/>
              <p:nvPr/>
            </p:nvSpPr>
            <p:spPr>
              <a:xfrm rot="5400000">
                <a:off x="4176882" y="2787929"/>
                <a:ext cx="63084" cy="3501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1425" extrusionOk="0">
                    <a:moveTo>
                      <a:pt x="1" y="0"/>
                    </a:moveTo>
                    <a:lnTo>
                      <a:pt x="44" y="43"/>
                    </a:lnTo>
                    <a:cubicBezTo>
                      <a:pt x="218" y="174"/>
                      <a:pt x="349" y="261"/>
                      <a:pt x="523" y="304"/>
                    </a:cubicBezTo>
                    <a:cubicBezTo>
                      <a:pt x="566" y="696"/>
                      <a:pt x="523" y="1044"/>
                      <a:pt x="566" y="1392"/>
                    </a:cubicBezTo>
                    <a:cubicBezTo>
                      <a:pt x="588" y="1414"/>
                      <a:pt x="610" y="1424"/>
                      <a:pt x="626" y="1424"/>
                    </a:cubicBezTo>
                    <a:cubicBezTo>
                      <a:pt x="642" y="1424"/>
                      <a:pt x="653" y="1414"/>
                      <a:pt x="653" y="1392"/>
                    </a:cubicBezTo>
                    <a:cubicBezTo>
                      <a:pt x="914" y="1174"/>
                      <a:pt x="1219" y="913"/>
                      <a:pt x="1436" y="652"/>
                    </a:cubicBezTo>
                    <a:cubicBezTo>
                      <a:pt x="1784" y="739"/>
                      <a:pt x="2132" y="870"/>
                      <a:pt x="2480" y="913"/>
                    </a:cubicBezTo>
                    <a:cubicBezTo>
                      <a:pt x="2494" y="928"/>
                      <a:pt x="2509" y="933"/>
                      <a:pt x="2522" y="933"/>
                    </a:cubicBezTo>
                    <a:cubicBezTo>
                      <a:pt x="2548" y="933"/>
                      <a:pt x="2567" y="913"/>
                      <a:pt x="2567" y="913"/>
                    </a:cubicBezTo>
                    <a:cubicBezTo>
                      <a:pt x="2436" y="609"/>
                      <a:pt x="2306" y="304"/>
                      <a:pt x="2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16"/>
              <p:cNvSpPr/>
              <p:nvPr/>
            </p:nvSpPr>
            <p:spPr>
              <a:xfrm rot="5400000">
                <a:off x="4194920" y="3239937"/>
                <a:ext cx="2781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392" extrusionOk="0">
                    <a:moveTo>
                      <a:pt x="0" y="0"/>
                    </a:moveTo>
                    <a:cubicBezTo>
                      <a:pt x="348" y="435"/>
                      <a:pt x="740" y="913"/>
                      <a:pt x="1131" y="1392"/>
                    </a:cubicBezTo>
                    <a:lnTo>
                      <a:pt x="1131" y="826"/>
                    </a:lnTo>
                    <a:cubicBezTo>
                      <a:pt x="870" y="565"/>
                      <a:pt x="653" y="304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5" name="Google Shape;2495;p16"/>
              <p:cNvGrpSpPr/>
              <p:nvPr/>
            </p:nvGrpSpPr>
            <p:grpSpPr>
              <a:xfrm rot="5400000">
                <a:off x="3086575" y="2791063"/>
                <a:ext cx="342821" cy="616955"/>
                <a:chOff x="4796872" y="662681"/>
                <a:chExt cx="342821" cy="616955"/>
              </a:xfrm>
            </p:grpSpPr>
            <p:sp>
              <p:nvSpPr>
                <p:cNvPr id="2496" name="Google Shape;2496;p16"/>
                <p:cNvSpPr/>
                <p:nvPr/>
              </p:nvSpPr>
              <p:spPr>
                <a:xfrm>
                  <a:off x="4992170" y="866014"/>
                  <a:ext cx="147524" cy="217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8867" extrusionOk="0">
                      <a:moveTo>
                        <a:pt x="4719" y="0"/>
                      </a:moveTo>
                      <a:cubicBezTo>
                        <a:pt x="3788" y="0"/>
                        <a:pt x="2897" y="367"/>
                        <a:pt x="2088" y="816"/>
                      </a:cubicBezTo>
                      <a:cubicBezTo>
                        <a:pt x="2044" y="816"/>
                        <a:pt x="2001" y="860"/>
                        <a:pt x="2001" y="903"/>
                      </a:cubicBezTo>
                      <a:cubicBezTo>
                        <a:pt x="1740" y="1034"/>
                        <a:pt x="1522" y="1208"/>
                        <a:pt x="1305" y="1425"/>
                      </a:cubicBezTo>
                      <a:cubicBezTo>
                        <a:pt x="435" y="2426"/>
                        <a:pt x="0" y="3730"/>
                        <a:pt x="87" y="5035"/>
                      </a:cubicBezTo>
                      <a:cubicBezTo>
                        <a:pt x="240" y="7222"/>
                        <a:pt x="2085" y="8867"/>
                        <a:pt x="4219" y="8867"/>
                      </a:cubicBezTo>
                      <a:cubicBezTo>
                        <a:pt x="4505" y="8867"/>
                        <a:pt x="4796" y="8837"/>
                        <a:pt x="5089" y="8776"/>
                      </a:cubicBezTo>
                      <a:cubicBezTo>
                        <a:pt x="5393" y="8689"/>
                        <a:pt x="5698" y="8602"/>
                        <a:pt x="6002" y="8471"/>
                      </a:cubicBezTo>
                      <a:lnTo>
                        <a:pt x="6002" y="251"/>
                      </a:lnTo>
                      <a:cubicBezTo>
                        <a:pt x="5569" y="75"/>
                        <a:pt x="5140" y="0"/>
                        <a:pt x="47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16"/>
                <p:cNvSpPr/>
                <p:nvPr/>
              </p:nvSpPr>
              <p:spPr>
                <a:xfrm>
                  <a:off x="5054148" y="662681"/>
                  <a:ext cx="85546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1" h="7153" extrusionOk="0">
                      <a:moveTo>
                        <a:pt x="3480" y="0"/>
                      </a:moveTo>
                      <a:cubicBezTo>
                        <a:pt x="2306" y="305"/>
                        <a:pt x="1262" y="1131"/>
                        <a:pt x="740" y="2218"/>
                      </a:cubicBezTo>
                      <a:cubicBezTo>
                        <a:pt x="1" y="3915"/>
                        <a:pt x="1610" y="5089"/>
                        <a:pt x="1305" y="6785"/>
                      </a:cubicBezTo>
                      <a:cubicBezTo>
                        <a:pt x="1255" y="7013"/>
                        <a:pt x="1439" y="7152"/>
                        <a:pt x="1620" y="7152"/>
                      </a:cubicBezTo>
                      <a:cubicBezTo>
                        <a:pt x="1750" y="7152"/>
                        <a:pt x="1878" y="7080"/>
                        <a:pt x="1914" y="6916"/>
                      </a:cubicBezTo>
                      <a:cubicBezTo>
                        <a:pt x="2175" y="5611"/>
                        <a:pt x="1566" y="4915"/>
                        <a:pt x="1262" y="3697"/>
                      </a:cubicBezTo>
                      <a:cubicBezTo>
                        <a:pt x="827" y="1914"/>
                        <a:pt x="2393" y="1262"/>
                        <a:pt x="3480" y="218"/>
                      </a:cubicBezTo>
                      <a:lnTo>
                        <a:pt x="34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16"/>
                <p:cNvSpPr/>
                <p:nvPr/>
              </p:nvSpPr>
              <p:spPr>
                <a:xfrm>
                  <a:off x="5066214" y="1103925"/>
                  <a:ext cx="73479" cy="17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7150" extrusionOk="0">
                      <a:moveTo>
                        <a:pt x="2030" y="1"/>
                      </a:moveTo>
                      <a:cubicBezTo>
                        <a:pt x="1897" y="1"/>
                        <a:pt x="1765" y="83"/>
                        <a:pt x="1728" y="269"/>
                      </a:cubicBezTo>
                      <a:cubicBezTo>
                        <a:pt x="1467" y="1530"/>
                        <a:pt x="2076" y="2226"/>
                        <a:pt x="2380" y="3444"/>
                      </a:cubicBezTo>
                      <a:cubicBezTo>
                        <a:pt x="2859" y="5271"/>
                        <a:pt x="1162" y="5923"/>
                        <a:pt x="75" y="7010"/>
                      </a:cubicBezTo>
                      <a:cubicBezTo>
                        <a:pt x="0" y="7048"/>
                        <a:pt x="54" y="7150"/>
                        <a:pt x="126" y="7150"/>
                      </a:cubicBezTo>
                      <a:cubicBezTo>
                        <a:pt x="138" y="7150"/>
                        <a:pt x="150" y="7147"/>
                        <a:pt x="162" y="7141"/>
                      </a:cubicBezTo>
                      <a:cubicBezTo>
                        <a:pt x="1380" y="6836"/>
                        <a:pt x="2380" y="6010"/>
                        <a:pt x="2902" y="4923"/>
                      </a:cubicBezTo>
                      <a:cubicBezTo>
                        <a:pt x="2946" y="4836"/>
                        <a:pt x="2946" y="4749"/>
                        <a:pt x="2989" y="4662"/>
                      </a:cubicBezTo>
                      <a:lnTo>
                        <a:pt x="2989" y="3270"/>
                      </a:lnTo>
                      <a:cubicBezTo>
                        <a:pt x="2728" y="2313"/>
                        <a:pt x="2163" y="1487"/>
                        <a:pt x="2337" y="399"/>
                      </a:cubicBezTo>
                      <a:cubicBezTo>
                        <a:pt x="2387" y="150"/>
                        <a:pt x="2208" y="1"/>
                        <a:pt x="20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16"/>
                <p:cNvSpPr/>
                <p:nvPr/>
              </p:nvSpPr>
              <p:spPr>
                <a:xfrm>
                  <a:off x="4892764" y="727460"/>
                  <a:ext cx="114962" cy="160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6512" extrusionOk="0">
                      <a:moveTo>
                        <a:pt x="867" y="0"/>
                      </a:moveTo>
                      <a:cubicBezTo>
                        <a:pt x="827" y="0"/>
                        <a:pt x="779" y="22"/>
                        <a:pt x="740" y="61"/>
                      </a:cubicBezTo>
                      <a:cubicBezTo>
                        <a:pt x="131" y="1105"/>
                        <a:pt x="0" y="2409"/>
                        <a:pt x="392" y="3540"/>
                      </a:cubicBezTo>
                      <a:cubicBezTo>
                        <a:pt x="1087" y="5280"/>
                        <a:pt x="3001" y="4976"/>
                        <a:pt x="4002" y="6367"/>
                      </a:cubicBezTo>
                      <a:cubicBezTo>
                        <a:pt x="4065" y="6469"/>
                        <a:pt x="4155" y="6511"/>
                        <a:pt x="4245" y="6511"/>
                      </a:cubicBezTo>
                      <a:cubicBezTo>
                        <a:pt x="4461" y="6511"/>
                        <a:pt x="4677" y="6265"/>
                        <a:pt x="4523" y="6019"/>
                      </a:cubicBezTo>
                      <a:cubicBezTo>
                        <a:pt x="3784" y="4932"/>
                        <a:pt x="2871" y="4845"/>
                        <a:pt x="1827" y="4236"/>
                      </a:cubicBezTo>
                      <a:cubicBezTo>
                        <a:pt x="174" y="3279"/>
                        <a:pt x="914" y="1627"/>
                        <a:pt x="957" y="104"/>
                      </a:cubicBezTo>
                      <a:cubicBezTo>
                        <a:pt x="957" y="33"/>
                        <a:pt x="917" y="0"/>
                        <a:pt x="8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16"/>
                <p:cNvSpPr/>
                <p:nvPr/>
              </p:nvSpPr>
              <p:spPr>
                <a:xfrm>
                  <a:off x="4796872" y="933276"/>
                  <a:ext cx="179643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0" h="3060" extrusionOk="0">
                      <a:moveTo>
                        <a:pt x="89" y="1"/>
                      </a:moveTo>
                      <a:cubicBezTo>
                        <a:pt x="35" y="1"/>
                        <a:pt x="1" y="62"/>
                        <a:pt x="31" y="124"/>
                      </a:cubicBezTo>
                      <a:cubicBezTo>
                        <a:pt x="336" y="1341"/>
                        <a:pt x="1119" y="2298"/>
                        <a:pt x="2249" y="2864"/>
                      </a:cubicBezTo>
                      <a:cubicBezTo>
                        <a:pt x="2572" y="3004"/>
                        <a:pt x="2874" y="3060"/>
                        <a:pt x="3164" y="3060"/>
                      </a:cubicBezTo>
                      <a:cubicBezTo>
                        <a:pt x="4262" y="3060"/>
                        <a:pt x="5178" y="2259"/>
                        <a:pt x="6336" y="2259"/>
                      </a:cubicBezTo>
                      <a:cubicBezTo>
                        <a:pt x="6478" y="2259"/>
                        <a:pt x="6623" y="2271"/>
                        <a:pt x="6773" y="2298"/>
                      </a:cubicBezTo>
                      <a:cubicBezTo>
                        <a:pt x="6802" y="2304"/>
                        <a:pt x="6829" y="2307"/>
                        <a:pt x="6855" y="2307"/>
                      </a:cubicBezTo>
                      <a:cubicBezTo>
                        <a:pt x="7222" y="2307"/>
                        <a:pt x="7309" y="1770"/>
                        <a:pt x="6903" y="1689"/>
                      </a:cubicBezTo>
                      <a:cubicBezTo>
                        <a:pt x="6690" y="1645"/>
                        <a:pt x="6491" y="1626"/>
                        <a:pt x="6303" y="1626"/>
                      </a:cubicBezTo>
                      <a:cubicBezTo>
                        <a:pt x="5379" y="1626"/>
                        <a:pt x="4704" y="2089"/>
                        <a:pt x="3728" y="2342"/>
                      </a:cubicBezTo>
                      <a:cubicBezTo>
                        <a:pt x="3523" y="2390"/>
                        <a:pt x="3333" y="2413"/>
                        <a:pt x="3156" y="2413"/>
                      </a:cubicBezTo>
                      <a:cubicBezTo>
                        <a:pt x="1750" y="2413"/>
                        <a:pt x="1127" y="1002"/>
                        <a:pt x="162" y="37"/>
                      </a:cubicBezTo>
                      <a:cubicBezTo>
                        <a:pt x="136" y="11"/>
                        <a:pt x="111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16"/>
                <p:cNvSpPr/>
                <p:nvPr/>
              </p:nvSpPr>
              <p:spPr>
                <a:xfrm>
                  <a:off x="4860693" y="1070773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6217" y="0"/>
                      </a:moveTo>
                      <a:cubicBezTo>
                        <a:pt x="6162" y="0"/>
                        <a:pt x="6104" y="16"/>
                        <a:pt x="6046" y="52"/>
                      </a:cubicBezTo>
                      <a:cubicBezTo>
                        <a:pt x="4959" y="792"/>
                        <a:pt x="4915" y="1705"/>
                        <a:pt x="4263" y="2792"/>
                      </a:cubicBezTo>
                      <a:cubicBezTo>
                        <a:pt x="3764" y="3631"/>
                        <a:pt x="3076" y="3832"/>
                        <a:pt x="2317" y="3832"/>
                      </a:cubicBezTo>
                      <a:cubicBezTo>
                        <a:pt x="1619" y="3832"/>
                        <a:pt x="860" y="3662"/>
                        <a:pt x="131" y="3662"/>
                      </a:cubicBezTo>
                      <a:cubicBezTo>
                        <a:pt x="44" y="3662"/>
                        <a:pt x="0" y="3793"/>
                        <a:pt x="87" y="3836"/>
                      </a:cubicBezTo>
                      <a:cubicBezTo>
                        <a:pt x="733" y="4213"/>
                        <a:pt x="1479" y="4407"/>
                        <a:pt x="2222" y="4407"/>
                      </a:cubicBezTo>
                      <a:cubicBezTo>
                        <a:pt x="2680" y="4407"/>
                        <a:pt x="3136" y="4333"/>
                        <a:pt x="3567" y="4184"/>
                      </a:cubicBezTo>
                      <a:cubicBezTo>
                        <a:pt x="5307" y="3488"/>
                        <a:pt x="5002" y="1574"/>
                        <a:pt x="6394" y="574"/>
                      </a:cubicBezTo>
                      <a:cubicBezTo>
                        <a:pt x="6684" y="393"/>
                        <a:pt x="6491" y="0"/>
                        <a:pt x="62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16"/>
                <p:cNvSpPr/>
                <p:nvPr/>
              </p:nvSpPr>
              <p:spPr>
                <a:xfrm>
                  <a:off x="4978260" y="671896"/>
                  <a:ext cx="72226" cy="180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7360" extrusionOk="0">
                      <a:moveTo>
                        <a:pt x="1829" y="0"/>
                      </a:moveTo>
                      <a:cubicBezTo>
                        <a:pt x="1811" y="0"/>
                        <a:pt x="1795" y="6"/>
                        <a:pt x="1784" y="17"/>
                      </a:cubicBezTo>
                      <a:cubicBezTo>
                        <a:pt x="783" y="756"/>
                        <a:pt x="131" y="1887"/>
                        <a:pt x="44" y="3105"/>
                      </a:cubicBezTo>
                      <a:cubicBezTo>
                        <a:pt x="1" y="4975"/>
                        <a:pt x="1914" y="5410"/>
                        <a:pt x="2262" y="7106"/>
                      </a:cubicBezTo>
                      <a:cubicBezTo>
                        <a:pt x="2301" y="7280"/>
                        <a:pt x="2443" y="7360"/>
                        <a:pt x="2585" y="7360"/>
                      </a:cubicBezTo>
                      <a:cubicBezTo>
                        <a:pt x="2762" y="7360"/>
                        <a:pt x="2939" y="7236"/>
                        <a:pt x="2915" y="7019"/>
                      </a:cubicBezTo>
                      <a:cubicBezTo>
                        <a:pt x="2654" y="5714"/>
                        <a:pt x="1827" y="5279"/>
                        <a:pt x="1088" y="4279"/>
                      </a:cubicBezTo>
                      <a:cubicBezTo>
                        <a:pt x="1" y="2757"/>
                        <a:pt x="1305" y="1495"/>
                        <a:pt x="1914" y="147"/>
                      </a:cubicBezTo>
                      <a:cubicBezTo>
                        <a:pt x="1947" y="49"/>
                        <a:pt x="1882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16"/>
                <p:cNvSpPr/>
                <p:nvPr/>
              </p:nvSpPr>
              <p:spPr>
                <a:xfrm>
                  <a:off x="4829704" y="816323"/>
                  <a:ext cx="152684" cy="11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04" extrusionOk="0">
                      <a:moveTo>
                        <a:pt x="288" y="0"/>
                      </a:moveTo>
                      <a:cubicBezTo>
                        <a:pt x="250" y="0"/>
                        <a:pt x="218" y="33"/>
                        <a:pt x="218" y="98"/>
                      </a:cubicBezTo>
                      <a:cubicBezTo>
                        <a:pt x="0" y="1316"/>
                        <a:pt x="348" y="2534"/>
                        <a:pt x="1174" y="3447"/>
                      </a:cubicBezTo>
                      <a:cubicBezTo>
                        <a:pt x="2479" y="4796"/>
                        <a:pt x="4132" y="3795"/>
                        <a:pt x="5567" y="4752"/>
                      </a:cubicBezTo>
                      <a:cubicBezTo>
                        <a:pt x="5625" y="4788"/>
                        <a:pt x="5682" y="4804"/>
                        <a:pt x="5737" y="4804"/>
                      </a:cubicBezTo>
                      <a:cubicBezTo>
                        <a:pt x="6012" y="4804"/>
                        <a:pt x="6213" y="4404"/>
                        <a:pt x="5959" y="4187"/>
                      </a:cubicBezTo>
                      <a:cubicBezTo>
                        <a:pt x="4871" y="3447"/>
                        <a:pt x="3958" y="3708"/>
                        <a:pt x="2740" y="3534"/>
                      </a:cubicBezTo>
                      <a:cubicBezTo>
                        <a:pt x="870" y="3273"/>
                        <a:pt x="913" y="1490"/>
                        <a:pt x="392" y="98"/>
                      </a:cubicBezTo>
                      <a:cubicBezTo>
                        <a:pt x="370" y="33"/>
                        <a:pt x="326" y="0"/>
                        <a:pt x="2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16"/>
                <p:cNvSpPr/>
                <p:nvPr/>
              </p:nvSpPr>
              <p:spPr>
                <a:xfrm>
                  <a:off x="4805252" y="1027103"/>
                  <a:ext cx="184435" cy="6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5" h="2831" extrusionOk="0">
                      <a:moveTo>
                        <a:pt x="7078" y="0"/>
                      </a:moveTo>
                      <a:cubicBezTo>
                        <a:pt x="7066" y="0"/>
                        <a:pt x="7053" y="1"/>
                        <a:pt x="7041" y="2"/>
                      </a:cubicBezTo>
                      <a:cubicBezTo>
                        <a:pt x="5736" y="263"/>
                        <a:pt x="5301" y="1046"/>
                        <a:pt x="4301" y="1786"/>
                      </a:cubicBezTo>
                      <a:cubicBezTo>
                        <a:pt x="3879" y="2087"/>
                        <a:pt x="3478" y="2204"/>
                        <a:pt x="3090" y="2204"/>
                      </a:cubicBezTo>
                      <a:cubicBezTo>
                        <a:pt x="2074" y="2204"/>
                        <a:pt x="1144" y="1400"/>
                        <a:pt x="169" y="959"/>
                      </a:cubicBezTo>
                      <a:cubicBezTo>
                        <a:pt x="151" y="953"/>
                        <a:pt x="135" y="951"/>
                        <a:pt x="120" y="951"/>
                      </a:cubicBezTo>
                      <a:cubicBezTo>
                        <a:pt x="28" y="951"/>
                        <a:pt x="1" y="1058"/>
                        <a:pt x="38" y="1133"/>
                      </a:cubicBezTo>
                      <a:cubicBezTo>
                        <a:pt x="778" y="2134"/>
                        <a:pt x="1908" y="2743"/>
                        <a:pt x="3126" y="2829"/>
                      </a:cubicBezTo>
                      <a:cubicBezTo>
                        <a:pt x="3147" y="2830"/>
                        <a:pt x="3168" y="2830"/>
                        <a:pt x="3189" y="2830"/>
                      </a:cubicBezTo>
                      <a:cubicBezTo>
                        <a:pt x="5006" y="2830"/>
                        <a:pt x="5450" y="955"/>
                        <a:pt x="7128" y="611"/>
                      </a:cubicBezTo>
                      <a:cubicBezTo>
                        <a:pt x="7505" y="528"/>
                        <a:pt x="7397" y="0"/>
                        <a:pt x="707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2505;p16"/>
                <p:cNvSpPr/>
                <p:nvPr/>
              </p:nvSpPr>
              <p:spPr>
                <a:xfrm>
                  <a:off x="4949409" y="1097363"/>
                  <a:ext cx="121376" cy="145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5930" extrusionOk="0">
                      <a:moveTo>
                        <a:pt x="4525" y="0"/>
                      </a:moveTo>
                      <a:cubicBezTo>
                        <a:pt x="4434" y="0"/>
                        <a:pt x="4339" y="43"/>
                        <a:pt x="4263" y="144"/>
                      </a:cubicBezTo>
                      <a:cubicBezTo>
                        <a:pt x="3523" y="1232"/>
                        <a:pt x="3828" y="2102"/>
                        <a:pt x="3610" y="3319"/>
                      </a:cubicBezTo>
                      <a:cubicBezTo>
                        <a:pt x="3349" y="5190"/>
                        <a:pt x="1523" y="5146"/>
                        <a:pt x="131" y="5668"/>
                      </a:cubicBezTo>
                      <a:cubicBezTo>
                        <a:pt x="0" y="5712"/>
                        <a:pt x="44" y="5842"/>
                        <a:pt x="131" y="5886"/>
                      </a:cubicBezTo>
                      <a:cubicBezTo>
                        <a:pt x="328" y="5915"/>
                        <a:pt x="527" y="5929"/>
                        <a:pt x="727" y="5929"/>
                      </a:cubicBezTo>
                      <a:cubicBezTo>
                        <a:pt x="1719" y="5929"/>
                        <a:pt x="2720" y="5573"/>
                        <a:pt x="3480" y="4885"/>
                      </a:cubicBezTo>
                      <a:cubicBezTo>
                        <a:pt x="4828" y="3624"/>
                        <a:pt x="3828" y="1928"/>
                        <a:pt x="4785" y="492"/>
                      </a:cubicBezTo>
                      <a:cubicBezTo>
                        <a:pt x="4938" y="246"/>
                        <a:pt x="4744" y="0"/>
                        <a:pt x="45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506" name="Google Shape;2506;p16"/>
              <p:cNvSpPr/>
              <p:nvPr/>
            </p:nvSpPr>
            <p:spPr>
              <a:xfrm rot="5400000">
                <a:off x="3251130" y="2529142"/>
                <a:ext cx="38509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6" extrusionOk="0">
                    <a:moveTo>
                      <a:pt x="784" y="0"/>
                    </a:moveTo>
                    <a:lnTo>
                      <a:pt x="653" y="652"/>
                    </a:lnTo>
                    <a:lnTo>
                      <a:pt x="1" y="783"/>
                    </a:lnTo>
                    <a:lnTo>
                      <a:pt x="653" y="913"/>
                    </a:lnTo>
                    <a:lnTo>
                      <a:pt x="784" y="1566"/>
                    </a:lnTo>
                    <a:lnTo>
                      <a:pt x="914" y="913"/>
                    </a:lnTo>
                    <a:lnTo>
                      <a:pt x="1567" y="783"/>
                    </a:lnTo>
                    <a:lnTo>
                      <a:pt x="914" y="652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7" name="Google Shape;2507;p16"/>
            <p:cNvGrpSpPr/>
            <p:nvPr/>
          </p:nvGrpSpPr>
          <p:grpSpPr>
            <a:xfrm>
              <a:off x="6168296" y="4612273"/>
              <a:ext cx="1184034" cy="1053114"/>
              <a:chOff x="3102450" y="3403186"/>
              <a:chExt cx="1092383" cy="971597"/>
            </a:xfrm>
          </p:grpSpPr>
          <p:sp>
            <p:nvSpPr>
              <p:cNvPr id="2508" name="Google Shape;2508;p16"/>
              <p:cNvSpPr/>
              <p:nvPr/>
            </p:nvSpPr>
            <p:spPr>
              <a:xfrm>
                <a:off x="3108864" y="3854236"/>
                <a:ext cx="74831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3" extrusionOk="0">
                    <a:moveTo>
                      <a:pt x="1218" y="1"/>
                    </a:moveTo>
                    <a:cubicBezTo>
                      <a:pt x="1131" y="349"/>
                      <a:pt x="1087" y="697"/>
                      <a:pt x="957" y="1045"/>
                    </a:cubicBezTo>
                    <a:cubicBezTo>
                      <a:pt x="652" y="1175"/>
                      <a:pt x="348" y="1306"/>
                      <a:pt x="44" y="1393"/>
                    </a:cubicBezTo>
                    <a:cubicBezTo>
                      <a:pt x="0" y="1393"/>
                      <a:pt x="0" y="1480"/>
                      <a:pt x="44" y="1480"/>
                    </a:cubicBezTo>
                    <a:cubicBezTo>
                      <a:pt x="87" y="1523"/>
                      <a:pt x="174" y="1567"/>
                      <a:pt x="218" y="1610"/>
                    </a:cubicBezTo>
                    <a:cubicBezTo>
                      <a:pt x="305" y="1654"/>
                      <a:pt x="392" y="1697"/>
                      <a:pt x="479" y="1741"/>
                    </a:cubicBezTo>
                    <a:cubicBezTo>
                      <a:pt x="609" y="1871"/>
                      <a:pt x="739" y="1958"/>
                      <a:pt x="913" y="2045"/>
                    </a:cubicBezTo>
                    <a:cubicBezTo>
                      <a:pt x="957" y="2393"/>
                      <a:pt x="913" y="2741"/>
                      <a:pt x="957" y="3132"/>
                    </a:cubicBezTo>
                    <a:lnTo>
                      <a:pt x="1044" y="3132"/>
                    </a:lnTo>
                    <a:cubicBezTo>
                      <a:pt x="1305" y="2871"/>
                      <a:pt x="1609" y="2610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83" y="2667"/>
                      <a:pt x="2896" y="2672"/>
                      <a:pt x="2908" y="2672"/>
                    </a:cubicBezTo>
                    <a:cubicBezTo>
                      <a:pt x="2936" y="2672"/>
                      <a:pt x="2958" y="2641"/>
                      <a:pt x="2958" y="2610"/>
                    </a:cubicBezTo>
                    <a:cubicBezTo>
                      <a:pt x="2827" y="2262"/>
                      <a:pt x="2610" y="2002"/>
                      <a:pt x="2479" y="1654"/>
                    </a:cubicBezTo>
                    <a:cubicBezTo>
                      <a:pt x="2566" y="1480"/>
                      <a:pt x="2653" y="1349"/>
                      <a:pt x="2740" y="1175"/>
                    </a:cubicBezTo>
                    <a:cubicBezTo>
                      <a:pt x="2784" y="1088"/>
                      <a:pt x="2827" y="1045"/>
                      <a:pt x="2871" y="958"/>
                    </a:cubicBezTo>
                    <a:cubicBezTo>
                      <a:pt x="2914" y="914"/>
                      <a:pt x="2958" y="827"/>
                      <a:pt x="3001" y="784"/>
                    </a:cubicBezTo>
                    <a:cubicBezTo>
                      <a:pt x="3045" y="740"/>
                      <a:pt x="3045" y="697"/>
                      <a:pt x="3001" y="697"/>
                    </a:cubicBezTo>
                    <a:cubicBezTo>
                      <a:pt x="2653" y="740"/>
                      <a:pt x="2349" y="740"/>
                      <a:pt x="2001" y="784"/>
                    </a:cubicBezTo>
                    <a:lnTo>
                      <a:pt x="1957" y="784"/>
                    </a:lnTo>
                    <a:cubicBezTo>
                      <a:pt x="1740" y="523"/>
                      <a:pt x="1522" y="218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16"/>
              <p:cNvSpPr/>
              <p:nvPr/>
            </p:nvSpPr>
            <p:spPr>
              <a:xfrm>
                <a:off x="3160152" y="4054129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cubicBezTo>
                      <a:pt x="1088" y="348"/>
                      <a:pt x="1045" y="696"/>
                      <a:pt x="958" y="1044"/>
                    </a:cubicBezTo>
                    <a:lnTo>
                      <a:pt x="958" y="1087"/>
                    </a:ln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522"/>
                      <a:pt x="44" y="1522"/>
                    </a:cubicBezTo>
                    <a:cubicBezTo>
                      <a:pt x="88" y="1566"/>
                      <a:pt x="175" y="1609"/>
                      <a:pt x="218" y="1653"/>
                    </a:cubicBezTo>
                    <a:cubicBezTo>
                      <a:pt x="305" y="1696"/>
                      <a:pt x="392" y="1740"/>
                      <a:pt x="436" y="1783"/>
                    </a:cubicBezTo>
                    <a:cubicBezTo>
                      <a:pt x="610" y="1870"/>
                      <a:pt x="740" y="1957"/>
                      <a:pt x="914" y="2044"/>
                    </a:cubicBezTo>
                    <a:cubicBezTo>
                      <a:pt x="958" y="2436"/>
                      <a:pt x="914" y="2784"/>
                      <a:pt x="958" y="3132"/>
                    </a:cubicBezTo>
                    <a:cubicBezTo>
                      <a:pt x="958" y="3153"/>
                      <a:pt x="968" y="3164"/>
                      <a:pt x="985" y="3164"/>
                    </a:cubicBezTo>
                    <a:cubicBezTo>
                      <a:pt x="1001" y="3164"/>
                      <a:pt x="1023" y="3153"/>
                      <a:pt x="1045" y="3132"/>
                    </a:cubicBezTo>
                    <a:cubicBezTo>
                      <a:pt x="1306" y="2914"/>
                      <a:pt x="1567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71" y="2709"/>
                      <a:pt x="2879" y="2715"/>
                      <a:pt x="2888" y="2715"/>
                    </a:cubicBezTo>
                    <a:cubicBezTo>
                      <a:pt x="2911" y="2715"/>
                      <a:pt x="2946" y="2684"/>
                      <a:pt x="2915" y="2653"/>
                    </a:cubicBezTo>
                    <a:cubicBezTo>
                      <a:pt x="2784" y="2305"/>
                      <a:pt x="2654" y="2001"/>
                      <a:pt x="2480" y="1696"/>
                    </a:cubicBezTo>
                    <a:cubicBezTo>
                      <a:pt x="2567" y="1522"/>
                      <a:pt x="2654" y="1348"/>
                      <a:pt x="2741" y="1218"/>
                    </a:cubicBezTo>
                    <a:cubicBezTo>
                      <a:pt x="2741" y="1087"/>
                      <a:pt x="2784" y="1000"/>
                      <a:pt x="2828" y="957"/>
                    </a:cubicBezTo>
                    <a:cubicBezTo>
                      <a:pt x="2871" y="870"/>
                      <a:pt x="2915" y="826"/>
                      <a:pt x="2958" y="739"/>
                    </a:cubicBezTo>
                    <a:cubicBezTo>
                      <a:pt x="3002" y="739"/>
                      <a:pt x="3002" y="652"/>
                      <a:pt x="2958" y="652"/>
                    </a:cubicBezTo>
                    <a:cubicBezTo>
                      <a:pt x="2610" y="696"/>
                      <a:pt x="2262" y="739"/>
                      <a:pt x="1958" y="783"/>
                    </a:cubicBezTo>
                    <a:cubicBezTo>
                      <a:pt x="1697" y="522"/>
                      <a:pt x="1480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16"/>
              <p:cNvSpPr/>
              <p:nvPr/>
            </p:nvSpPr>
            <p:spPr>
              <a:xfrm>
                <a:off x="3259558" y="3675748"/>
                <a:ext cx="74855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5" extrusionOk="0">
                    <a:moveTo>
                      <a:pt x="1218" y="0"/>
                    </a:moveTo>
                    <a:cubicBezTo>
                      <a:pt x="1088" y="348"/>
                      <a:pt x="1044" y="696"/>
                      <a:pt x="957" y="1044"/>
                    </a:cubicBezTo>
                    <a:cubicBezTo>
                      <a:pt x="653" y="1175"/>
                      <a:pt x="349" y="1305"/>
                      <a:pt x="44" y="1436"/>
                    </a:cubicBezTo>
                    <a:cubicBezTo>
                      <a:pt x="1" y="1436"/>
                      <a:pt x="1" y="1523"/>
                      <a:pt x="44" y="1523"/>
                    </a:cubicBezTo>
                    <a:cubicBezTo>
                      <a:pt x="88" y="1566"/>
                      <a:pt x="175" y="1610"/>
                      <a:pt x="218" y="1610"/>
                    </a:cubicBezTo>
                    <a:lnTo>
                      <a:pt x="436" y="1784"/>
                    </a:lnTo>
                    <a:cubicBezTo>
                      <a:pt x="610" y="1871"/>
                      <a:pt x="740" y="1958"/>
                      <a:pt x="914" y="2045"/>
                    </a:cubicBezTo>
                    <a:cubicBezTo>
                      <a:pt x="957" y="2393"/>
                      <a:pt x="914" y="2741"/>
                      <a:pt x="957" y="3132"/>
                    </a:cubicBezTo>
                    <a:cubicBezTo>
                      <a:pt x="957" y="3154"/>
                      <a:pt x="979" y="3165"/>
                      <a:pt x="1001" y="3165"/>
                    </a:cubicBezTo>
                    <a:cubicBezTo>
                      <a:pt x="1023" y="3165"/>
                      <a:pt x="1044" y="3154"/>
                      <a:pt x="1044" y="3132"/>
                    </a:cubicBezTo>
                    <a:cubicBezTo>
                      <a:pt x="1305" y="2915"/>
                      <a:pt x="1566" y="2654"/>
                      <a:pt x="1827" y="2393"/>
                    </a:cubicBezTo>
                    <a:cubicBezTo>
                      <a:pt x="2175" y="2480"/>
                      <a:pt x="2523" y="2610"/>
                      <a:pt x="2871" y="2697"/>
                    </a:cubicBezTo>
                    <a:cubicBezTo>
                      <a:pt x="2871" y="2710"/>
                      <a:pt x="2879" y="2715"/>
                      <a:pt x="2889" y="2715"/>
                    </a:cubicBezTo>
                    <a:cubicBezTo>
                      <a:pt x="2915" y="2715"/>
                      <a:pt x="2958" y="2684"/>
                      <a:pt x="2958" y="2654"/>
                    </a:cubicBezTo>
                    <a:cubicBezTo>
                      <a:pt x="2784" y="2306"/>
                      <a:pt x="2654" y="2001"/>
                      <a:pt x="2480" y="1653"/>
                    </a:cubicBezTo>
                    <a:cubicBezTo>
                      <a:pt x="2567" y="1523"/>
                      <a:pt x="2654" y="1349"/>
                      <a:pt x="2741" y="1218"/>
                    </a:cubicBezTo>
                    <a:cubicBezTo>
                      <a:pt x="2784" y="1131"/>
                      <a:pt x="2828" y="1044"/>
                      <a:pt x="2871" y="957"/>
                    </a:cubicBezTo>
                    <a:cubicBezTo>
                      <a:pt x="2915" y="914"/>
                      <a:pt x="2958" y="870"/>
                      <a:pt x="2958" y="783"/>
                    </a:cubicBezTo>
                    <a:cubicBezTo>
                      <a:pt x="3045" y="783"/>
                      <a:pt x="3045" y="696"/>
                      <a:pt x="2958" y="696"/>
                    </a:cubicBezTo>
                    <a:cubicBezTo>
                      <a:pt x="2654" y="740"/>
                      <a:pt x="2306" y="783"/>
                      <a:pt x="2001" y="827"/>
                    </a:cubicBezTo>
                    <a:lnTo>
                      <a:pt x="1958" y="783"/>
                    </a:lnTo>
                    <a:cubicBezTo>
                      <a:pt x="1697" y="522"/>
                      <a:pt x="1479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16"/>
              <p:cNvSpPr/>
              <p:nvPr/>
            </p:nvSpPr>
            <p:spPr>
              <a:xfrm>
                <a:off x="3518210" y="3510088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lnTo>
                      <a:pt x="1219" y="44"/>
                    </a:lnTo>
                    <a:cubicBezTo>
                      <a:pt x="1132" y="348"/>
                      <a:pt x="1045" y="739"/>
                      <a:pt x="958" y="1087"/>
                    </a:cubicBez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479"/>
                      <a:pt x="1" y="1522"/>
                    </a:cubicBezTo>
                    <a:cubicBezTo>
                      <a:pt x="88" y="1566"/>
                      <a:pt x="131" y="1566"/>
                      <a:pt x="218" y="1609"/>
                    </a:cubicBezTo>
                    <a:cubicBezTo>
                      <a:pt x="262" y="1653"/>
                      <a:pt x="349" y="1696"/>
                      <a:pt x="436" y="1740"/>
                    </a:cubicBezTo>
                    <a:cubicBezTo>
                      <a:pt x="566" y="1870"/>
                      <a:pt x="697" y="1957"/>
                      <a:pt x="871" y="2044"/>
                    </a:cubicBezTo>
                    <a:cubicBezTo>
                      <a:pt x="914" y="2392"/>
                      <a:pt x="871" y="2740"/>
                      <a:pt x="914" y="3132"/>
                    </a:cubicBezTo>
                    <a:cubicBezTo>
                      <a:pt x="936" y="3153"/>
                      <a:pt x="958" y="3164"/>
                      <a:pt x="974" y="3164"/>
                    </a:cubicBezTo>
                    <a:cubicBezTo>
                      <a:pt x="990" y="3164"/>
                      <a:pt x="1001" y="3153"/>
                      <a:pt x="1001" y="3132"/>
                    </a:cubicBezTo>
                    <a:cubicBezTo>
                      <a:pt x="1262" y="2871"/>
                      <a:pt x="1567" y="2653"/>
                      <a:pt x="1784" y="2392"/>
                    </a:cubicBezTo>
                    <a:cubicBezTo>
                      <a:pt x="2132" y="2479"/>
                      <a:pt x="2480" y="2566"/>
                      <a:pt x="2828" y="2653"/>
                    </a:cubicBezTo>
                    <a:cubicBezTo>
                      <a:pt x="2841" y="2666"/>
                      <a:pt x="2853" y="2671"/>
                      <a:pt x="2865" y="2671"/>
                    </a:cubicBezTo>
                    <a:cubicBezTo>
                      <a:pt x="2893" y="2671"/>
                      <a:pt x="2915" y="2640"/>
                      <a:pt x="2915" y="2610"/>
                    </a:cubicBezTo>
                    <a:cubicBezTo>
                      <a:pt x="2785" y="2305"/>
                      <a:pt x="2567" y="2001"/>
                      <a:pt x="2437" y="1653"/>
                    </a:cubicBezTo>
                    <a:cubicBezTo>
                      <a:pt x="2524" y="1522"/>
                      <a:pt x="2611" y="1348"/>
                      <a:pt x="2698" y="1174"/>
                    </a:cubicBezTo>
                    <a:cubicBezTo>
                      <a:pt x="2741" y="1131"/>
                      <a:pt x="2785" y="1044"/>
                      <a:pt x="2828" y="957"/>
                    </a:cubicBezTo>
                    <a:cubicBezTo>
                      <a:pt x="2872" y="913"/>
                      <a:pt x="2915" y="826"/>
                      <a:pt x="2959" y="783"/>
                    </a:cubicBezTo>
                    <a:cubicBezTo>
                      <a:pt x="3002" y="783"/>
                      <a:pt x="2959" y="696"/>
                      <a:pt x="2959" y="696"/>
                    </a:cubicBezTo>
                    <a:cubicBezTo>
                      <a:pt x="2611" y="739"/>
                      <a:pt x="2263" y="739"/>
                      <a:pt x="1958" y="783"/>
                    </a:cubicBezTo>
                    <a:cubicBezTo>
                      <a:pt x="1697" y="565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16"/>
              <p:cNvSpPr/>
              <p:nvPr/>
            </p:nvSpPr>
            <p:spPr>
              <a:xfrm>
                <a:off x="3917972" y="3416014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1218" y="1"/>
                    </a:moveTo>
                    <a:cubicBezTo>
                      <a:pt x="1131" y="349"/>
                      <a:pt x="1088" y="697"/>
                      <a:pt x="1001" y="1044"/>
                    </a:cubicBezTo>
                    <a:cubicBezTo>
                      <a:pt x="696" y="1175"/>
                      <a:pt x="392" y="1305"/>
                      <a:pt x="87" y="1436"/>
                    </a:cubicBezTo>
                    <a:cubicBezTo>
                      <a:pt x="0" y="1436"/>
                      <a:pt x="0" y="1479"/>
                      <a:pt x="44" y="1479"/>
                    </a:cubicBezTo>
                    <a:cubicBezTo>
                      <a:pt x="87" y="1523"/>
                      <a:pt x="174" y="1566"/>
                      <a:pt x="218" y="1610"/>
                    </a:cubicBezTo>
                    <a:cubicBezTo>
                      <a:pt x="305" y="1653"/>
                      <a:pt x="392" y="1697"/>
                      <a:pt x="479" y="1740"/>
                    </a:cubicBezTo>
                    <a:cubicBezTo>
                      <a:pt x="609" y="1827"/>
                      <a:pt x="740" y="1958"/>
                      <a:pt x="914" y="2001"/>
                    </a:cubicBezTo>
                    <a:cubicBezTo>
                      <a:pt x="957" y="2393"/>
                      <a:pt x="914" y="2741"/>
                      <a:pt x="957" y="3089"/>
                    </a:cubicBezTo>
                    <a:cubicBezTo>
                      <a:pt x="957" y="3110"/>
                      <a:pt x="979" y="3121"/>
                      <a:pt x="1001" y="3121"/>
                    </a:cubicBezTo>
                    <a:cubicBezTo>
                      <a:pt x="1022" y="3121"/>
                      <a:pt x="1044" y="3110"/>
                      <a:pt x="1044" y="3089"/>
                    </a:cubicBezTo>
                    <a:cubicBezTo>
                      <a:pt x="1305" y="2871"/>
                      <a:pt x="1610" y="2610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71" y="2666"/>
                      <a:pt x="2878" y="2672"/>
                      <a:pt x="2889" y="2672"/>
                    </a:cubicBezTo>
                    <a:cubicBezTo>
                      <a:pt x="2914" y="2672"/>
                      <a:pt x="2958" y="2641"/>
                      <a:pt x="2958" y="2610"/>
                    </a:cubicBezTo>
                    <a:cubicBezTo>
                      <a:pt x="2827" y="2262"/>
                      <a:pt x="2610" y="1958"/>
                      <a:pt x="2480" y="1653"/>
                    </a:cubicBezTo>
                    <a:cubicBezTo>
                      <a:pt x="2567" y="1479"/>
                      <a:pt x="2653" y="1349"/>
                      <a:pt x="2740" y="1175"/>
                    </a:cubicBezTo>
                    <a:cubicBezTo>
                      <a:pt x="2784" y="1088"/>
                      <a:pt x="2827" y="1044"/>
                      <a:pt x="2871" y="957"/>
                    </a:cubicBezTo>
                    <a:cubicBezTo>
                      <a:pt x="2914" y="914"/>
                      <a:pt x="2958" y="827"/>
                      <a:pt x="3001" y="784"/>
                    </a:cubicBezTo>
                    <a:cubicBezTo>
                      <a:pt x="3045" y="740"/>
                      <a:pt x="3001" y="697"/>
                      <a:pt x="2958" y="697"/>
                    </a:cubicBezTo>
                    <a:cubicBezTo>
                      <a:pt x="2653" y="740"/>
                      <a:pt x="2306" y="740"/>
                      <a:pt x="1958" y="784"/>
                    </a:cubicBezTo>
                    <a:cubicBezTo>
                      <a:pt x="1740" y="523"/>
                      <a:pt x="1523" y="262"/>
                      <a:pt x="1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16"/>
              <p:cNvSpPr/>
              <p:nvPr/>
            </p:nvSpPr>
            <p:spPr>
              <a:xfrm>
                <a:off x="3376068" y="4136431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175" y="0"/>
                    </a:moveTo>
                    <a:lnTo>
                      <a:pt x="1175" y="44"/>
                    </a:lnTo>
                    <a:cubicBezTo>
                      <a:pt x="1088" y="391"/>
                      <a:pt x="1044" y="739"/>
                      <a:pt x="957" y="1087"/>
                    </a:cubicBezTo>
                    <a:cubicBezTo>
                      <a:pt x="653" y="1174"/>
                      <a:pt x="305" y="1305"/>
                      <a:pt x="0" y="1435"/>
                    </a:cubicBezTo>
                    <a:cubicBezTo>
                      <a:pt x="0" y="1435"/>
                      <a:pt x="0" y="1522"/>
                      <a:pt x="0" y="1522"/>
                    </a:cubicBezTo>
                    <a:cubicBezTo>
                      <a:pt x="87" y="1566"/>
                      <a:pt x="131" y="1609"/>
                      <a:pt x="218" y="1609"/>
                    </a:cubicBezTo>
                    <a:cubicBezTo>
                      <a:pt x="261" y="1653"/>
                      <a:pt x="348" y="1740"/>
                      <a:pt x="435" y="1783"/>
                    </a:cubicBezTo>
                    <a:cubicBezTo>
                      <a:pt x="566" y="1870"/>
                      <a:pt x="740" y="1957"/>
                      <a:pt x="870" y="2044"/>
                    </a:cubicBezTo>
                    <a:cubicBezTo>
                      <a:pt x="914" y="2392"/>
                      <a:pt x="870" y="2784"/>
                      <a:pt x="957" y="3132"/>
                    </a:cubicBezTo>
                    <a:cubicBezTo>
                      <a:pt x="957" y="3153"/>
                      <a:pt x="968" y="3164"/>
                      <a:pt x="979" y="3164"/>
                    </a:cubicBezTo>
                    <a:cubicBezTo>
                      <a:pt x="990" y="3164"/>
                      <a:pt x="1001" y="3153"/>
                      <a:pt x="1001" y="3132"/>
                    </a:cubicBezTo>
                    <a:cubicBezTo>
                      <a:pt x="1305" y="2914"/>
                      <a:pt x="1566" y="2653"/>
                      <a:pt x="1784" y="2392"/>
                    </a:cubicBezTo>
                    <a:cubicBezTo>
                      <a:pt x="2175" y="2479"/>
                      <a:pt x="2479" y="2610"/>
                      <a:pt x="2827" y="2697"/>
                    </a:cubicBezTo>
                    <a:cubicBezTo>
                      <a:pt x="2871" y="2697"/>
                      <a:pt x="2914" y="2697"/>
                      <a:pt x="2914" y="2653"/>
                    </a:cubicBezTo>
                    <a:cubicBezTo>
                      <a:pt x="2827" y="2305"/>
                      <a:pt x="2610" y="2001"/>
                      <a:pt x="2436" y="1653"/>
                    </a:cubicBezTo>
                    <a:cubicBezTo>
                      <a:pt x="2566" y="1522"/>
                      <a:pt x="2653" y="1348"/>
                      <a:pt x="2740" y="1218"/>
                    </a:cubicBezTo>
                    <a:cubicBezTo>
                      <a:pt x="2740" y="1131"/>
                      <a:pt x="2784" y="1044"/>
                      <a:pt x="2827" y="957"/>
                    </a:cubicBezTo>
                    <a:cubicBezTo>
                      <a:pt x="2871" y="913"/>
                      <a:pt x="2914" y="826"/>
                      <a:pt x="2958" y="783"/>
                    </a:cubicBezTo>
                    <a:cubicBezTo>
                      <a:pt x="3001" y="739"/>
                      <a:pt x="2958" y="696"/>
                      <a:pt x="2914" y="696"/>
                    </a:cubicBezTo>
                    <a:cubicBezTo>
                      <a:pt x="2610" y="739"/>
                      <a:pt x="2262" y="739"/>
                      <a:pt x="1958" y="783"/>
                    </a:cubicBezTo>
                    <a:cubicBezTo>
                      <a:pt x="1697" y="565"/>
                      <a:pt x="1479" y="261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16"/>
              <p:cNvSpPr/>
              <p:nvPr/>
            </p:nvSpPr>
            <p:spPr>
              <a:xfrm>
                <a:off x="3476531" y="3761244"/>
                <a:ext cx="74855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6" extrusionOk="0">
                    <a:moveTo>
                      <a:pt x="1219" y="1"/>
                    </a:moveTo>
                    <a:lnTo>
                      <a:pt x="1219" y="44"/>
                    </a:lnTo>
                    <a:cubicBezTo>
                      <a:pt x="1088" y="349"/>
                      <a:pt x="1045" y="697"/>
                      <a:pt x="958" y="1045"/>
                    </a:cubicBezTo>
                    <a:cubicBezTo>
                      <a:pt x="653" y="1175"/>
                      <a:pt x="349" y="1306"/>
                      <a:pt x="44" y="1436"/>
                    </a:cubicBezTo>
                    <a:cubicBezTo>
                      <a:pt x="1" y="1436"/>
                      <a:pt x="1" y="1523"/>
                      <a:pt x="44" y="1523"/>
                    </a:cubicBezTo>
                    <a:cubicBezTo>
                      <a:pt x="88" y="1567"/>
                      <a:pt x="175" y="1610"/>
                      <a:pt x="218" y="1610"/>
                    </a:cubicBezTo>
                    <a:cubicBezTo>
                      <a:pt x="305" y="1654"/>
                      <a:pt x="392" y="1697"/>
                      <a:pt x="436" y="1741"/>
                    </a:cubicBezTo>
                    <a:cubicBezTo>
                      <a:pt x="566" y="1871"/>
                      <a:pt x="740" y="1958"/>
                      <a:pt x="914" y="2045"/>
                    </a:cubicBezTo>
                    <a:cubicBezTo>
                      <a:pt x="958" y="2393"/>
                      <a:pt x="914" y="2741"/>
                      <a:pt x="958" y="3132"/>
                    </a:cubicBezTo>
                    <a:cubicBezTo>
                      <a:pt x="958" y="3154"/>
                      <a:pt x="968" y="3165"/>
                      <a:pt x="985" y="3165"/>
                    </a:cubicBezTo>
                    <a:cubicBezTo>
                      <a:pt x="1001" y="3165"/>
                      <a:pt x="1023" y="3154"/>
                      <a:pt x="1045" y="3132"/>
                    </a:cubicBezTo>
                    <a:cubicBezTo>
                      <a:pt x="1306" y="2871"/>
                      <a:pt x="1566" y="2611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71" y="2669"/>
                      <a:pt x="2881" y="2673"/>
                      <a:pt x="2892" y="2673"/>
                    </a:cubicBezTo>
                    <a:cubicBezTo>
                      <a:pt x="2915" y="2673"/>
                      <a:pt x="2944" y="2654"/>
                      <a:pt x="2915" y="2654"/>
                    </a:cubicBezTo>
                    <a:cubicBezTo>
                      <a:pt x="2784" y="2306"/>
                      <a:pt x="2654" y="1958"/>
                      <a:pt x="2480" y="1654"/>
                    </a:cubicBezTo>
                    <a:cubicBezTo>
                      <a:pt x="2567" y="1523"/>
                      <a:pt x="2654" y="1349"/>
                      <a:pt x="2741" y="1175"/>
                    </a:cubicBezTo>
                    <a:cubicBezTo>
                      <a:pt x="2784" y="1132"/>
                      <a:pt x="2828" y="1045"/>
                      <a:pt x="2871" y="958"/>
                    </a:cubicBezTo>
                    <a:cubicBezTo>
                      <a:pt x="2915" y="914"/>
                      <a:pt x="2958" y="827"/>
                      <a:pt x="2958" y="784"/>
                    </a:cubicBezTo>
                    <a:cubicBezTo>
                      <a:pt x="3045" y="784"/>
                      <a:pt x="3045" y="697"/>
                      <a:pt x="2958" y="697"/>
                    </a:cubicBezTo>
                    <a:cubicBezTo>
                      <a:pt x="2654" y="740"/>
                      <a:pt x="2306" y="740"/>
                      <a:pt x="2001" y="827"/>
                    </a:cubicBezTo>
                    <a:cubicBezTo>
                      <a:pt x="1740" y="566"/>
                      <a:pt x="1523" y="262"/>
                      <a:pt x="1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16"/>
              <p:cNvSpPr/>
              <p:nvPr/>
            </p:nvSpPr>
            <p:spPr>
              <a:xfrm>
                <a:off x="3526762" y="3961137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cubicBezTo>
                      <a:pt x="1219" y="0"/>
                      <a:pt x="1219" y="44"/>
                      <a:pt x="1219" y="44"/>
                    </a:cubicBezTo>
                    <a:cubicBezTo>
                      <a:pt x="1088" y="392"/>
                      <a:pt x="1088" y="740"/>
                      <a:pt x="958" y="1087"/>
                    </a:cubicBez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522"/>
                      <a:pt x="44" y="1522"/>
                    </a:cubicBezTo>
                    <a:cubicBezTo>
                      <a:pt x="88" y="1566"/>
                      <a:pt x="175" y="1609"/>
                      <a:pt x="218" y="1653"/>
                    </a:cubicBezTo>
                    <a:lnTo>
                      <a:pt x="436" y="1783"/>
                    </a:lnTo>
                    <a:cubicBezTo>
                      <a:pt x="610" y="1870"/>
                      <a:pt x="740" y="1957"/>
                      <a:pt x="914" y="2044"/>
                    </a:cubicBezTo>
                    <a:cubicBezTo>
                      <a:pt x="914" y="2436"/>
                      <a:pt x="914" y="2784"/>
                      <a:pt x="958" y="3132"/>
                    </a:cubicBezTo>
                    <a:cubicBezTo>
                      <a:pt x="958" y="3153"/>
                      <a:pt x="980" y="3164"/>
                      <a:pt x="1001" y="3164"/>
                    </a:cubicBezTo>
                    <a:cubicBezTo>
                      <a:pt x="1023" y="3164"/>
                      <a:pt x="1045" y="3153"/>
                      <a:pt x="1045" y="3132"/>
                    </a:cubicBezTo>
                    <a:cubicBezTo>
                      <a:pt x="1306" y="2914"/>
                      <a:pt x="1567" y="2653"/>
                      <a:pt x="1828" y="2436"/>
                    </a:cubicBezTo>
                    <a:cubicBezTo>
                      <a:pt x="2176" y="2479"/>
                      <a:pt x="2524" y="2610"/>
                      <a:pt x="2871" y="2697"/>
                    </a:cubicBezTo>
                    <a:cubicBezTo>
                      <a:pt x="2871" y="2697"/>
                      <a:pt x="2958" y="2697"/>
                      <a:pt x="2915" y="2653"/>
                    </a:cubicBezTo>
                    <a:cubicBezTo>
                      <a:pt x="2828" y="2305"/>
                      <a:pt x="2611" y="2001"/>
                      <a:pt x="2480" y="1653"/>
                    </a:cubicBezTo>
                    <a:cubicBezTo>
                      <a:pt x="2567" y="1522"/>
                      <a:pt x="2654" y="1392"/>
                      <a:pt x="2741" y="1218"/>
                    </a:cubicBezTo>
                    <a:cubicBezTo>
                      <a:pt x="2784" y="1131"/>
                      <a:pt x="2828" y="1044"/>
                      <a:pt x="2871" y="957"/>
                    </a:cubicBezTo>
                    <a:cubicBezTo>
                      <a:pt x="2915" y="914"/>
                      <a:pt x="2958" y="827"/>
                      <a:pt x="2958" y="783"/>
                    </a:cubicBezTo>
                    <a:cubicBezTo>
                      <a:pt x="3002" y="740"/>
                      <a:pt x="3002" y="696"/>
                      <a:pt x="2958" y="696"/>
                    </a:cubicBezTo>
                    <a:cubicBezTo>
                      <a:pt x="2611" y="740"/>
                      <a:pt x="2306" y="740"/>
                      <a:pt x="1958" y="783"/>
                    </a:cubicBezTo>
                    <a:cubicBezTo>
                      <a:pt x="1697" y="566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16"/>
              <p:cNvSpPr/>
              <p:nvPr/>
            </p:nvSpPr>
            <p:spPr>
              <a:xfrm>
                <a:off x="3171678" y="3750923"/>
                <a:ext cx="86848" cy="104911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4269" extrusionOk="0">
                    <a:moveTo>
                      <a:pt x="3401" y="1"/>
                    </a:moveTo>
                    <a:cubicBezTo>
                      <a:pt x="3384" y="1"/>
                      <a:pt x="3369" y="9"/>
                      <a:pt x="3359" y="29"/>
                    </a:cubicBezTo>
                    <a:cubicBezTo>
                      <a:pt x="2315" y="1421"/>
                      <a:pt x="1228" y="2726"/>
                      <a:pt x="97" y="3987"/>
                    </a:cubicBezTo>
                    <a:cubicBezTo>
                      <a:pt x="1" y="4116"/>
                      <a:pt x="95" y="4269"/>
                      <a:pt x="221" y="4269"/>
                    </a:cubicBezTo>
                    <a:cubicBezTo>
                      <a:pt x="265" y="4269"/>
                      <a:pt x="313" y="4250"/>
                      <a:pt x="358" y="4205"/>
                    </a:cubicBezTo>
                    <a:cubicBezTo>
                      <a:pt x="1011" y="3465"/>
                      <a:pt x="1663" y="2726"/>
                      <a:pt x="2272" y="1987"/>
                    </a:cubicBezTo>
                    <a:cubicBezTo>
                      <a:pt x="2837" y="1465"/>
                      <a:pt x="3229" y="856"/>
                      <a:pt x="3533" y="160"/>
                    </a:cubicBezTo>
                    <a:cubicBezTo>
                      <a:pt x="3533" y="93"/>
                      <a:pt x="3456" y="1"/>
                      <a:pt x="3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16"/>
              <p:cNvSpPr/>
              <p:nvPr/>
            </p:nvSpPr>
            <p:spPr>
              <a:xfrm>
                <a:off x="3157425" y="3936120"/>
                <a:ext cx="30055" cy="95892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902" extrusionOk="0">
                    <a:moveTo>
                      <a:pt x="68" y="1"/>
                    </a:moveTo>
                    <a:cubicBezTo>
                      <a:pt x="30" y="1"/>
                      <a:pt x="1" y="33"/>
                      <a:pt x="25" y="105"/>
                    </a:cubicBezTo>
                    <a:cubicBezTo>
                      <a:pt x="68" y="670"/>
                      <a:pt x="199" y="1236"/>
                      <a:pt x="373" y="1801"/>
                    </a:cubicBezTo>
                    <a:cubicBezTo>
                      <a:pt x="503" y="2453"/>
                      <a:pt x="677" y="3106"/>
                      <a:pt x="808" y="3758"/>
                    </a:cubicBezTo>
                    <a:cubicBezTo>
                      <a:pt x="847" y="3856"/>
                      <a:pt x="939" y="3901"/>
                      <a:pt x="1024" y="3901"/>
                    </a:cubicBezTo>
                    <a:cubicBezTo>
                      <a:pt x="1129" y="3901"/>
                      <a:pt x="1223" y="3834"/>
                      <a:pt x="1199" y="3715"/>
                    </a:cubicBezTo>
                    <a:cubicBezTo>
                      <a:pt x="938" y="2540"/>
                      <a:pt x="764" y="1105"/>
                      <a:pt x="155" y="61"/>
                    </a:cubicBezTo>
                    <a:cubicBezTo>
                      <a:pt x="136" y="22"/>
                      <a:pt x="99" y="1"/>
                      <a:pt x="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16"/>
              <p:cNvSpPr/>
              <p:nvPr/>
            </p:nvSpPr>
            <p:spPr>
              <a:xfrm>
                <a:off x="3244592" y="4125740"/>
                <a:ext cx="117198" cy="45021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1832" extrusionOk="0">
                    <a:moveTo>
                      <a:pt x="175" y="0"/>
                    </a:moveTo>
                    <a:cubicBezTo>
                      <a:pt x="44" y="0"/>
                      <a:pt x="1" y="131"/>
                      <a:pt x="88" y="218"/>
                    </a:cubicBezTo>
                    <a:cubicBezTo>
                      <a:pt x="740" y="609"/>
                      <a:pt x="1479" y="913"/>
                      <a:pt x="2219" y="1087"/>
                    </a:cubicBezTo>
                    <a:cubicBezTo>
                      <a:pt x="2915" y="1392"/>
                      <a:pt x="3654" y="1653"/>
                      <a:pt x="4437" y="1827"/>
                    </a:cubicBezTo>
                    <a:cubicBezTo>
                      <a:pt x="4450" y="1830"/>
                      <a:pt x="4463" y="1832"/>
                      <a:pt x="4476" y="1832"/>
                    </a:cubicBezTo>
                    <a:cubicBezTo>
                      <a:pt x="4635" y="1832"/>
                      <a:pt x="4768" y="1603"/>
                      <a:pt x="4568" y="1522"/>
                    </a:cubicBezTo>
                    <a:cubicBezTo>
                      <a:pt x="3828" y="1174"/>
                      <a:pt x="3002" y="957"/>
                      <a:pt x="2262" y="696"/>
                    </a:cubicBezTo>
                    <a:cubicBezTo>
                      <a:pt x="1566" y="392"/>
                      <a:pt x="871" y="174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16"/>
              <p:cNvSpPr/>
              <p:nvPr/>
            </p:nvSpPr>
            <p:spPr>
              <a:xfrm>
                <a:off x="3461565" y="4055825"/>
                <a:ext cx="81270" cy="92083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747" extrusionOk="0">
                    <a:moveTo>
                      <a:pt x="3218" y="1"/>
                    </a:moveTo>
                    <a:cubicBezTo>
                      <a:pt x="3202" y="1"/>
                      <a:pt x="3187" y="6"/>
                      <a:pt x="3176" y="18"/>
                    </a:cubicBezTo>
                    <a:cubicBezTo>
                      <a:pt x="2610" y="540"/>
                      <a:pt x="2132" y="1105"/>
                      <a:pt x="1654" y="1714"/>
                    </a:cubicBezTo>
                    <a:cubicBezTo>
                      <a:pt x="1132" y="2280"/>
                      <a:pt x="653" y="2845"/>
                      <a:pt x="131" y="3411"/>
                    </a:cubicBezTo>
                    <a:cubicBezTo>
                      <a:pt x="0" y="3542"/>
                      <a:pt x="116" y="3747"/>
                      <a:pt x="274" y="3747"/>
                    </a:cubicBezTo>
                    <a:cubicBezTo>
                      <a:pt x="326" y="3747"/>
                      <a:pt x="382" y="3725"/>
                      <a:pt x="436" y="3671"/>
                    </a:cubicBezTo>
                    <a:cubicBezTo>
                      <a:pt x="1436" y="2628"/>
                      <a:pt x="2654" y="1453"/>
                      <a:pt x="3306" y="105"/>
                    </a:cubicBezTo>
                    <a:cubicBezTo>
                      <a:pt x="3306" y="41"/>
                      <a:pt x="3260" y="1"/>
                      <a:pt x="3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16"/>
              <p:cNvSpPr/>
              <p:nvPr/>
            </p:nvSpPr>
            <p:spPr>
              <a:xfrm>
                <a:off x="3527205" y="3846495"/>
                <a:ext cx="31210" cy="10355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214" extrusionOk="0">
                    <a:moveTo>
                      <a:pt x="164" y="1"/>
                    </a:moveTo>
                    <a:cubicBezTo>
                      <a:pt x="84" y="1"/>
                      <a:pt x="0" y="64"/>
                      <a:pt x="26" y="142"/>
                    </a:cubicBezTo>
                    <a:cubicBezTo>
                      <a:pt x="200" y="1447"/>
                      <a:pt x="635" y="2751"/>
                      <a:pt x="809" y="4056"/>
                    </a:cubicBezTo>
                    <a:cubicBezTo>
                      <a:pt x="846" y="4166"/>
                      <a:pt x="936" y="4214"/>
                      <a:pt x="1024" y="4214"/>
                    </a:cubicBezTo>
                    <a:cubicBezTo>
                      <a:pt x="1148" y="4214"/>
                      <a:pt x="1269" y="4121"/>
                      <a:pt x="1244" y="3969"/>
                    </a:cubicBezTo>
                    <a:cubicBezTo>
                      <a:pt x="1157" y="2621"/>
                      <a:pt x="809" y="1316"/>
                      <a:pt x="287" y="98"/>
                    </a:cubicBezTo>
                    <a:cubicBezTo>
                      <a:pt x="270" y="29"/>
                      <a:pt x="21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16"/>
              <p:cNvSpPr/>
              <p:nvPr/>
            </p:nvSpPr>
            <p:spPr>
              <a:xfrm>
                <a:off x="3343457" y="3718017"/>
                <a:ext cx="140053" cy="63870"/>
              </a:xfrm>
              <a:custGeom>
                <a:avLst/>
                <a:gdLst/>
                <a:ahLst/>
                <a:cxnLst/>
                <a:rect l="l" t="t" r="r" b="b"/>
                <a:pathLst>
                  <a:path w="5699" h="2599" extrusionOk="0">
                    <a:moveTo>
                      <a:pt x="137" y="0"/>
                    </a:moveTo>
                    <a:cubicBezTo>
                      <a:pt x="44" y="0"/>
                      <a:pt x="0" y="165"/>
                      <a:pt x="110" y="238"/>
                    </a:cubicBezTo>
                    <a:cubicBezTo>
                      <a:pt x="1849" y="1021"/>
                      <a:pt x="3589" y="1803"/>
                      <a:pt x="5285" y="2586"/>
                    </a:cubicBezTo>
                    <a:cubicBezTo>
                      <a:pt x="5311" y="2595"/>
                      <a:pt x="5336" y="2599"/>
                      <a:pt x="5360" y="2599"/>
                    </a:cubicBezTo>
                    <a:cubicBezTo>
                      <a:pt x="5577" y="2599"/>
                      <a:pt x="5699" y="2273"/>
                      <a:pt x="5503" y="2195"/>
                    </a:cubicBezTo>
                    <a:cubicBezTo>
                      <a:pt x="3806" y="1282"/>
                      <a:pt x="2023" y="586"/>
                      <a:pt x="197" y="20"/>
                    </a:cubicBezTo>
                    <a:cubicBezTo>
                      <a:pt x="175" y="6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16"/>
              <p:cNvSpPr/>
              <p:nvPr/>
            </p:nvSpPr>
            <p:spPr>
              <a:xfrm>
                <a:off x="3351837" y="3570886"/>
                <a:ext cx="174999" cy="117886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4797" extrusionOk="0">
                    <a:moveTo>
                      <a:pt x="6811" y="1"/>
                    </a:moveTo>
                    <a:cubicBezTo>
                      <a:pt x="6770" y="1"/>
                      <a:pt x="6726" y="15"/>
                      <a:pt x="6684" y="49"/>
                    </a:cubicBezTo>
                    <a:cubicBezTo>
                      <a:pt x="5597" y="745"/>
                      <a:pt x="4553" y="1440"/>
                      <a:pt x="3465" y="2136"/>
                    </a:cubicBezTo>
                    <a:cubicBezTo>
                      <a:pt x="2335" y="2876"/>
                      <a:pt x="1204" y="3702"/>
                      <a:pt x="117" y="4572"/>
                    </a:cubicBezTo>
                    <a:cubicBezTo>
                      <a:pt x="0" y="4650"/>
                      <a:pt x="91" y="4796"/>
                      <a:pt x="174" y="4796"/>
                    </a:cubicBezTo>
                    <a:cubicBezTo>
                      <a:pt x="184" y="4796"/>
                      <a:pt x="194" y="4794"/>
                      <a:pt x="204" y="4789"/>
                    </a:cubicBezTo>
                    <a:cubicBezTo>
                      <a:pt x="1334" y="4137"/>
                      <a:pt x="2378" y="3354"/>
                      <a:pt x="3465" y="2658"/>
                    </a:cubicBezTo>
                    <a:cubicBezTo>
                      <a:pt x="4640" y="1875"/>
                      <a:pt x="5771" y="1136"/>
                      <a:pt x="6945" y="353"/>
                    </a:cubicBezTo>
                    <a:cubicBezTo>
                      <a:pt x="7120" y="248"/>
                      <a:pt x="6984" y="1"/>
                      <a:pt x="6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16"/>
              <p:cNvSpPr/>
              <p:nvPr/>
            </p:nvSpPr>
            <p:spPr>
              <a:xfrm>
                <a:off x="3605157" y="3469367"/>
                <a:ext cx="314609" cy="78321"/>
              </a:xfrm>
              <a:custGeom>
                <a:avLst/>
                <a:gdLst/>
                <a:ahLst/>
                <a:cxnLst/>
                <a:rect l="l" t="t" r="r" b="b"/>
                <a:pathLst>
                  <a:path w="12802" h="3187" extrusionOk="0">
                    <a:moveTo>
                      <a:pt x="12596" y="0"/>
                    </a:moveTo>
                    <a:cubicBezTo>
                      <a:pt x="12584" y="0"/>
                      <a:pt x="12570" y="1"/>
                      <a:pt x="12555" y="4"/>
                    </a:cubicBezTo>
                    <a:cubicBezTo>
                      <a:pt x="10424" y="352"/>
                      <a:pt x="8293" y="831"/>
                      <a:pt x="6205" y="1353"/>
                    </a:cubicBezTo>
                    <a:cubicBezTo>
                      <a:pt x="4205" y="1831"/>
                      <a:pt x="2117" y="2266"/>
                      <a:pt x="116" y="2962"/>
                    </a:cubicBezTo>
                    <a:cubicBezTo>
                      <a:pt x="0" y="3039"/>
                      <a:pt x="57" y="3186"/>
                      <a:pt x="163" y="3186"/>
                    </a:cubicBezTo>
                    <a:cubicBezTo>
                      <a:pt x="176" y="3186"/>
                      <a:pt x="189" y="3184"/>
                      <a:pt x="203" y="3179"/>
                    </a:cubicBezTo>
                    <a:cubicBezTo>
                      <a:pt x="2248" y="2788"/>
                      <a:pt x="4248" y="2222"/>
                      <a:pt x="6249" y="1744"/>
                    </a:cubicBezTo>
                    <a:cubicBezTo>
                      <a:pt x="8380" y="1266"/>
                      <a:pt x="10511" y="831"/>
                      <a:pt x="12599" y="309"/>
                    </a:cubicBezTo>
                    <a:cubicBezTo>
                      <a:pt x="12802" y="268"/>
                      <a:pt x="12778" y="0"/>
                      <a:pt x="12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16"/>
              <p:cNvSpPr/>
              <p:nvPr/>
            </p:nvSpPr>
            <p:spPr>
              <a:xfrm>
                <a:off x="4121060" y="3860920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2017" y="1"/>
                    </a:moveTo>
                    <a:cubicBezTo>
                      <a:pt x="2001" y="1"/>
                      <a:pt x="1979" y="12"/>
                      <a:pt x="1957" y="33"/>
                    </a:cubicBezTo>
                    <a:cubicBezTo>
                      <a:pt x="1696" y="294"/>
                      <a:pt x="1479" y="512"/>
                      <a:pt x="1174" y="773"/>
                    </a:cubicBezTo>
                    <a:cubicBezTo>
                      <a:pt x="826" y="686"/>
                      <a:pt x="479" y="599"/>
                      <a:pt x="131" y="512"/>
                    </a:cubicBezTo>
                    <a:cubicBezTo>
                      <a:pt x="131" y="499"/>
                      <a:pt x="123" y="494"/>
                      <a:pt x="114" y="494"/>
                    </a:cubicBezTo>
                    <a:cubicBezTo>
                      <a:pt x="91" y="494"/>
                      <a:pt x="56" y="524"/>
                      <a:pt x="87" y="555"/>
                    </a:cubicBezTo>
                    <a:cubicBezTo>
                      <a:pt x="174" y="860"/>
                      <a:pt x="392" y="1164"/>
                      <a:pt x="566" y="1512"/>
                    </a:cubicBezTo>
                    <a:cubicBezTo>
                      <a:pt x="435" y="1643"/>
                      <a:pt x="348" y="1817"/>
                      <a:pt x="261" y="1990"/>
                    </a:cubicBezTo>
                    <a:cubicBezTo>
                      <a:pt x="218" y="2034"/>
                      <a:pt x="174" y="2121"/>
                      <a:pt x="131" y="2208"/>
                    </a:cubicBezTo>
                    <a:cubicBezTo>
                      <a:pt x="87" y="2251"/>
                      <a:pt x="44" y="2295"/>
                      <a:pt x="44" y="2382"/>
                    </a:cubicBezTo>
                    <a:cubicBezTo>
                      <a:pt x="0" y="2425"/>
                      <a:pt x="0" y="2469"/>
                      <a:pt x="44" y="2469"/>
                    </a:cubicBezTo>
                    <a:cubicBezTo>
                      <a:pt x="392" y="2425"/>
                      <a:pt x="739" y="2425"/>
                      <a:pt x="1044" y="2338"/>
                    </a:cubicBezTo>
                    <a:cubicBezTo>
                      <a:pt x="1305" y="2599"/>
                      <a:pt x="1522" y="2904"/>
                      <a:pt x="1740" y="3165"/>
                    </a:cubicBezTo>
                    <a:lnTo>
                      <a:pt x="1783" y="3165"/>
                    </a:lnTo>
                    <a:cubicBezTo>
                      <a:pt x="1914" y="2817"/>
                      <a:pt x="1957" y="2469"/>
                      <a:pt x="2044" y="2121"/>
                    </a:cubicBezTo>
                    <a:cubicBezTo>
                      <a:pt x="2349" y="1990"/>
                      <a:pt x="2653" y="1860"/>
                      <a:pt x="2958" y="1730"/>
                    </a:cubicBezTo>
                    <a:cubicBezTo>
                      <a:pt x="3001" y="1730"/>
                      <a:pt x="3001" y="1686"/>
                      <a:pt x="2958" y="1643"/>
                    </a:cubicBezTo>
                    <a:cubicBezTo>
                      <a:pt x="2914" y="1599"/>
                      <a:pt x="2871" y="1556"/>
                      <a:pt x="2784" y="1556"/>
                    </a:cubicBezTo>
                    <a:lnTo>
                      <a:pt x="2566" y="1425"/>
                    </a:lnTo>
                    <a:cubicBezTo>
                      <a:pt x="2436" y="1295"/>
                      <a:pt x="2262" y="1208"/>
                      <a:pt x="2088" y="1121"/>
                    </a:cubicBezTo>
                    <a:cubicBezTo>
                      <a:pt x="2088" y="773"/>
                      <a:pt x="2088" y="381"/>
                      <a:pt x="2044" y="33"/>
                    </a:cubicBezTo>
                    <a:cubicBezTo>
                      <a:pt x="2044" y="12"/>
                      <a:pt x="2033" y="1"/>
                      <a:pt x="20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16"/>
              <p:cNvSpPr/>
              <p:nvPr/>
            </p:nvSpPr>
            <p:spPr>
              <a:xfrm>
                <a:off x="4070804" y="3659970"/>
                <a:ext cx="73774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2023" y="1"/>
                    </a:moveTo>
                    <a:cubicBezTo>
                      <a:pt x="2012" y="1"/>
                      <a:pt x="2002" y="12"/>
                      <a:pt x="2002" y="34"/>
                    </a:cubicBezTo>
                    <a:cubicBezTo>
                      <a:pt x="1697" y="295"/>
                      <a:pt x="1436" y="555"/>
                      <a:pt x="1175" y="773"/>
                    </a:cubicBezTo>
                    <a:cubicBezTo>
                      <a:pt x="827" y="686"/>
                      <a:pt x="523" y="599"/>
                      <a:pt x="175" y="512"/>
                    </a:cubicBezTo>
                    <a:cubicBezTo>
                      <a:pt x="162" y="499"/>
                      <a:pt x="149" y="494"/>
                      <a:pt x="138" y="494"/>
                    </a:cubicBezTo>
                    <a:cubicBezTo>
                      <a:pt x="110" y="494"/>
                      <a:pt x="88" y="525"/>
                      <a:pt x="88" y="555"/>
                    </a:cubicBezTo>
                    <a:cubicBezTo>
                      <a:pt x="175" y="903"/>
                      <a:pt x="392" y="1208"/>
                      <a:pt x="566" y="1512"/>
                    </a:cubicBezTo>
                    <a:cubicBezTo>
                      <a:pt x="436" y="1643"/>
                      <a:pt x="349" y="1817"/>
                      <a:pt x="262" y="1991"/>
                    </a:cubicBezTo>
                    <a:cubicBezTo>
                      <a:pt x="218" y="2078"/>
                      <a:pt x="175" y="2121"/>
                      <a:pt x="131" y="2208"/>
                    </a:cubicBezTo>
                    <a:cubicBezTo>
                      <a:pt x="88" y="2252"/>
                      <a:pt x="44" y="2339"/>
                      <a:pt x="44" y="2382"/>
                    </a:cubicBezTo>
                    <a:cubicBezTo>
                      <a:pt x="1" y="2382"/>
                      <a:pt x="1" y="2469"/>
                      <a:pt x="44" y="2469"/>
                    </a:cubicBezTo>
                    <a:cubicBezTo>
                      <a:pt x="392" y="2426"/>
                      <a:pt x="740" y="2426"/>
                      <a:pt x="1045" y="2382"/>
                    </a:cubicBezTo>
                    <a:cubicBezTo>
                      <a:pt x="1306" y="2600"/>
                      <a:pt x="1480" y="2904"/>
                      <a:pt x="1741" y="3165"/>
                    </a:cubicBezTo>
                    <a:lnTo>
                      <a:pt x="1784" y="3165"/>
                    </a:lnTo>
                    <a:cubicBezTo>
                      <a:pt x="1784" y="3165"/>
                      <a:pt x="1828" y="3165"/>
                      <a:pt x="1784" y="3122"/>
                    </a:cubicBezTo>
                    <a:cubicBezTo>
                      <a:pt x="1871" y="2817"/>
                      <a:pt x="1915" y="2426"/>
                      <a:pt x="2045" y="2078"/>
                    </a:cubicBezTo>
                    <a:cubicBezTo>
                      <a:pt x="2350" y="1991"/>
                      <a:pt x="2654" y="1860"/>
                      <a:pt x="2958" y="1730"/>
                    </a:cubicBezTo>
                    <a:cubicBezTo>
                      <a:pt x="2958" y="1730"/>
                      <a:pt x="3002" y="1686"/>
                      <a:pt x="2958" y="1686"/>
                    </a:cubicBezTo>
                    <a:cubicBezTo>
                      <a:pt x="2915" y="1599"/>
                      <a:pt x="2871" y="1599"/>
                      <a:pt x="2784" y="1556"/>
                    </a:cubicBezTo>
                    <a:cubicBezTo>
                      <a:pt x="2698" y="1512"/>
                      <a:pt x="2654" y="1469"/>
                      <a:pt x="2567" y="1425"/>
                    </a:cubicBezTo>
                    <a:cubicBezTo>
                      <a:pt x="2437" y="1295"/>
                      <a:pt x="2263" y="1208"/>
                      <a:pt x="2089" y="1121"/>
                    </a:cubicBezTo>
                    <a:cubicBezTo>
                      <a:pt x="2089" y="773"/>
                      <a:pt x="2089" y="425"/>
                      <a:pt x="2045" y="34"/>
                    </a:cubicBezTo>
                    <a:cubicBezTo>
                      <a:pt x="2045" y="12"/>
                      <a:pt x="2034" y="1"/>
                      <a:pt x="2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16"/>
              <p:cNvSpPr/>
              <p:nvPr/>
            </p:nvSpPr>
            <p:spPr>
              <a:xfrm>
                <a:off x="3970341" y="4037295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2028" y="0"/>
                    </a:moveTo>
                    <a:cubicBezTo>
                      <a:pt x="2012" y="0"/>
                      <a:pt x="2001" y="11"/>
                      <a:pt x="2001" y="33"/>
                    </a:cubicBezTo>
                    <a:cubicBezTo>
                      <a:pt x="1740" y="250"/>
                      <a:pt x="1436" y="511"/>
                      <a:pt x="1218" y="772"/>
                    </a:cubicBezTo>
                    <a:cubicBezTo>
                      <a:pt x="870" y="685"/>
                      <a:pt x="522" y="598"/>
                      <a:pt x="175" y="468"/>
                    </a:cubicBezTo>
                    <a:cubicBezTo>
                      <a:pt x="131" y="468"/>
                      <a:pt x="88" y="468"/>
                      <a:pt x="88" y="511"/>
                    </a:cubicBezTo>
                    <a:cubicBezTo>
                      <a:pt x="218" y="859"/>
                      <a:pt x="392" y="1163"/>
                      <a:pt x="566" y="1511"/>
                    </a:cubicBezTo>
                    <a:cubicBezTo>
                      <a:pt x="436" y="1642"/>
                      <a:pt x="349" y="1816"/>
                      <a:pt x="262" y="1946"/>
                    </a:cubicBezTo>
                    <a:cubicBezTo>
                      <a:pt x="262" y="2077"/>
                      <a:pt x="218" y="2164"/>
                      <a:pt x="131" y="2207"/>
                    </a:cubicBezTo>
                    <a:cubicBezTo>
                      <a:pt x="88" y="2251"/>
                      <a:pt x="88" y="2338"/>
                      <a:pt x="44" y="2381"/>
                    </a:cubicBezTo>
                    <a:cubicBezTo>
                      <a:pt x="1" y="2425"/>
                      <a:pt x="1" y="2468"/>
                      <a:pt x="88" y="2468"/>
                    </a:cubicBezTo>
                    <a:cubicBezTo>
                      <a:pt x="392" y="2425"/>
                      <a:pt x="740" y="2425"/>
                      <a:pt x="1044" y="2381"/>
                    </a:cubicBezTo>
                    <a:cubicBezTo>
                      <a:pt x="1305" y="2642"/>
                      <a:pt x="1523" y="2903"/>
                      <a:pt x="1740" y="3164"/>
                    </a:cubicBezTo>
                    <a:lnTo>
                      <a:pt x="1784" y="3164"/>
                    </a:lnTo>
                    <a:cubicBezTo>
                      <a:pt x="1914" y="2816"/>
                      <a:pt x="1958" y="2468"/>
                      <a:pt x="2045" y="2120"/>
                    </a:cubicBezTo>
                    <a:cubicBezTo>
                      <a:pt x="2349" y="2033"/>
                      <a:pt x="2654" y="1903"/>
                      <a:pt x="2958" y="1772"/>
                    </a:cubicBezTo>
                    <a:cubicBezTo>
                      <a:pt x="3002" y="1772"/>
                      <a:pt x="3002" y="1685"/>
                      <a:pt x="2958" y="1685"/>
                    </a:cubicBezTo>
                    <a:cubicBezTo>
                      <a:pt x="2915" y="1642"/>
                      <a:pt x="2828" y="1598"/>
                      <a:pt x="2784" y="1555"/>
                    </a:cubicBezTo>
                    <a:cubicBezTo>
                      <a:pt x="2697" y="1511"/>
                      <a:pt x="2610" y="1468"/>
                      <a:pt x="2567" y="1424"/>
                    </a:cubicBezTo>
                    <a:cubicBezTo>
                      <a:pt x="2393" y="1294"/>
                      <a:pt x="2262" y="1207"/>
                      <a:pt x="2132" y="1120"/>
                    </a:cubicBezTo>
                    <a:cubicBezTo>
                      <a:pt x="2088" y="772"/>
                      <a:pt x="2132" y="424"/>
                      <a:pt x="2088" y="33"/>
                    </a:cubicBezTo>
                    <a:cubicBezTo>
                      <a:pt x="2066" y="11"/>
                      <a:pt x="2045" y="0"/>
                      <a:pt x="20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16"/>
              <p:cNvSpPr/>
              <p:nvPr/>
            </p:nvSpPr>
            <p:spPr>
              <a:xfrm>
                <a:off x="3711689" y="4205093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2044" y="0"/>
                    </a:moveTo>
                    <a:cubicBezTo>
                      <a:pt x="2023" y="0"/>
                      <a:pt x="2001" y="11"/>
                      <a:pt x="2001" y="33"/>
                    </a:cubicBezTo>
                    <a:cubicBezTo>
                      <a:pt x="1740" y="251"/>
                      <a:pt x="1479" y="512"/>
                      <a:pt x="1218" y="772"/>
                    </a:cubicBezTo>
                    <a:cubicBezTo>
                      <a:pt x="870" y="685"/>
                      <a:pt x="522" y="555"/>
                      <a:pt x="174" y="468"/>
                    </a:cubicBezTo>
                    <a:cubicBezTo>
                      <a:pt x="131" y="468"/>
                      <a:pt x="87" y="468"/>
                      <a:pt x="87" y="512"/>
                    </a:cubicBezTo>
                    <a:cubicBezTo>
                      <a:pt x="218" y="859"/>
                      <a:pt x="435" y="1164"/>
                      <a:pt x="566" y="1512"/>
                    </a:cubicBezTo>
                    <a:cubicBezTo>
                      <a:pt x="479" y="1642"/>
                      <a:pt x="392" y="1816"/>
                      <a:pt x="305" y="1947"/>
                    </a:cubicBezTo>
                    <a:cubicBezTo>
                      <a:pt x="261" y="2034"/>
                      <a:pt x="218" y="2121"/>
                      <a:pt x="174" y="2208"/>
                    </a:cubicBezTo>
                    <a:cubicBezTo>
                      <a:pt x="131" y="2251"/>
                      <a:pt x="87" y="2295"/>
                      <a:pt x="44" y="2382"/>
                    </a:cubicBezTo>
                    <a:cubicBezTo>
                      <a:pt x="0" y="2382"/>
                      <a:pt x="44" y="2469"/>
                      <a:pt x="87" y="2469"/>
                    </a:cubicBezTo>
                    <a:cubicBezTo>
                      <a:pt x="435" y="2425"/>
                      <a:pt x="740" y="2382"/>
                      <a:pt x="1088" y="2338"/>
                    </a:cubicBezTo>
                    <a:cubicBezTo>
                      <a:pt x="1349" y="2599"/>
                      <a:pt x="1522" y="2904"/>
                      <a:pt x="1783" y="3121"/>
                    </a:cubicBezTo>
                    <a:lnTo>
                      <a:pt x="1827" y="3121"/>
                    </a:lnTo>
                    <a:cubicBezTo>
                      <a:pt x="1957" y="2817"/>
                      <a:pt x="1957" y="2425"/>
                      <a:pt x="2088" y="2121"/>
                    </a:cubicBezTo>
                    <a:cubicBezTo>
                      <a:pt x="2392" y="1990"/>
                      <a:pt x="2697" y="1860"/>
                      <a:pt x="3001" y="1729"/>
                    </a:cubicBezTo>
                    <a:cubicBezTo>
                      <a:pt x="3045" y="1729"/>
                      <a:pt x="3045" y="1642"/>
                      <a:pt x="3001" y="1642"/>
                    </a:cubicBezTo>
                    <a:cubicBezTo>
                      <a:pt x="2958" y="1599"/>
                      <a:pt x="2871" y="1555"/>
                      <a:pt x="2827" y="1555"/>
                    </a:cubicBezTo>
                    <a:cubicBezTo>
                      <a:pt x="2740" y="1512"/>
                      <a:pt x="2653" y="1468"/>
                      <a:pt x="2610" y="1381"/>
                    </a:cubicBezTo>
                    <a:cubicBezTo>
                      <a:pt x="2436" y="1294"/>
                      <a:pt x="2305" y="1207"/>
                      <a:pt x="2131" y="1120"/>
                    </a:cubicBezTo>
                    <a:cubicBezTo>
                      <a:pt x="2088" y="772"/>
                      <a:pt x="2131" y="381"/>
                      <a:pt x="2088" y="33"/>
                    </a:cubicBezTo>
                    <a:cubicBezTo>
                      <a:pt x="2088" y="11"/>
                      <a:pt x="2066" y="0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16"/>
              <p:cNvSpPr/>
              <p:nvPr/>
            </p:nvSpPr>
            <p:spPr>
              <a:xfrm>
                <a:off x="3311928" y="4298085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2001" y="0"/>
                    </a:moveTo>
                    <a:cubicBezTo>
                      <a:pt x="1980" y="0"/>
                      <a:pt x="1958" y="11"/>
                      <a:pt x="1958" y="33"/>
                    </a:cubicBezTo>
                    <a:cubicBezTo>
                      <a:pt x="1697" y="294"/>
                      <a:pt x="1436" y="555"/>
                      <a:pt x="1175" y="772"/>
                    </a:cubicBezTo>
                    <a:cubicBezTo>
                      <a:pt x="827" y="685"/>
                      <a:pt x="479" y="598"/>
                      <a:pt x="131" y="511"/>
                    </a:cubicBezTo>
                    <a:cubicBezTo>
                      <a:pt x="131" y="497"/>
                      <a:pt x="122" y="492"/>
                      <a:pt x="109" y="492"/>
                    </a:cubicBezTo>
                    <a:cubicBezTo>
                      <a:pt x="83" y="492"/>
                      <a:pt x="44" y="511"/>
                      <a:pt x="44" y="511"/>
                    </a:cubicBezTo>
                    <a:cubicBezTo>
                      <a:pt x="218" y="859"/>
                      <a:pt x="349" y="1207"/>
                      <a:pt x="523" y="1512"/>
                    </a:cubicBezTo>
                    <a:cubicBezTo>
                      <a:pt x="436" y="1642"/>
                      <a:pt x="349" y="1816"/>
                      <a:pt x="262" y="1990"/>
                    </a:cubicBezTo>
                    <a:cubicBezTo>
                      <a:pt x="218" y="2034"/>
                      <a:pt x="175" y="2121"/>
                      <a:pt x="131" y="2208"/>
                    </a:cubicBezTo>
                    <a:cubicBezTo>
                      <a:pt x="88" y="2251"/>
                      <a:pt x="44" y="2338"/>
                      <a:pt x="1" y="2382"/>
                    </a:cubicBezTo>
                    <a:cubicBezTo>
                      <a:pt x="1" y="2425"/>
                      <a:pt x="1" y="2469"/>
                      <a:pt x="44" y="2469"/>
                    </a:cubicBezTo>
                    <a:cubicBezTo>
                      <a:pt x="392" y="2425"/>
                      <a:pt x="697" y="2425"/>
                      <a:pt x="1045" y="2338"/>
                    </a:cubicBezTo>
                    <a:cubicBezTo>
                      <a:pt x="1306" y="2599"/>
                      <a:pt x="1480" y="2904"/>
                      <a:pt x="1741" y="3121"/>
                    </a:cubicBezTo>
                    <a:lnTo>
                      <a:pt x="1784" y="3121"/>
                    </a:lnTo>
                    <a:cubicBezTo>
                      <a:pt x="1871" y="2817"/>
                      <a:pt x="1914" y="2469"/>
                      <a:pt x="2045" y="2121"/>
                    </a:cubicBezTo>
                    <a:cubicBezTo>
                      <a:pt x="2349" y="1990"/>
                      <a:pt x="2654" y="1860"/>
                      <a:pt x="2958" y="1729"/>
                    </a:cubicBezTo>
                    <a:cubicBezTo>
                      <a:pt x="3002" y="1729"/>
                      <a:pt x="3002" y="1642"/>
                      <a:pt x="2958" y="1642"/>
                    </a:cubicBezTo>
                    <a:cubicBezTo>
                      <a:pt x="2915" y="1599"/>
                      <a:pt x="2828" y="1555"/>
                      <a:pt x="2784" y="1555"/>
                    </a:cubicBezTo>
                    <a:cubicBezTo>
                      <a:pt x="2697" y="1512"/>
                      <a:pt x="2610" y="1468"/>
                      <a:pt x="2567" y="1425"/>
                    </a:cubicBezTo>
                    <a:cubicBezTo>
                      <a:pt x="2393" y="1294"/>
                      <a:pt x="2262" y="1207"/>
                      <a:pt x="2088" y="1120"/>
                    </a:cubicBezTo>
                    <a:cubicBezTo>
                      <a:pt x="2088" y="772"/>
                      <a:pt x="2088" y="381"/>
                      <a:pt x="2045" y="33"/>
                    </a:cubicBezTo>
                    <a:cubicBezTo>
                      <a:pt x="2045" y="11"/>
                      <a:pt x="2023" y="0"/>
                      <a:pt x="20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16"/>
              <p:cNvSpPr/>
              <p:nvPr/>
            </p:nvSpPr>
            <p:spPr>
              <a:xfrm>
                <a:off x="3854912" y="3577669"/>
                <a:ext cx="73774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2001" y="1"/>
                    </a:moveTo>
                    <a:cubicBezTo>
                      <a:pt x="1979" y="1"/>
                      <a:pt x="1958" y="12"/>
                      <a:pt x="1958" y="34"/>
                    </a:cubicBezTo>
                    <a:cubicBezTo>
                      <a:pt x="1697" y="295"/>
                      <a:pt x="1392" y="512"/>
                      <a:pt x="1175" y="773"/>
                    </a:cubicBezTo>
                    <a:cubicBezTo>
                      <a:pt x="827" y="686"/>
                      <a:pt x="479" y="599"/>
                      <a:pt x="131" y="512"/>
                    </a:cubicBezTo>
                    <a:cubicBezTo>
                      <a:pt x="118" y="499"/>
                      <a:pt x="105" y="494"/>
                      <a:pt x="94" y="494"/>
                    </a:cubicBezTo>
                    <a:cubicBezTo>
                      <a:pt x="66" y="494"/>
                      <a:pt x="44" y="525"/>
                      <a:pt x="44" y="556"/>
                    </a:cubicBezTo>
                    <a:cubicBezTo>
                      <a:pt x="174" y="860"/>
                      <a:pt x="392" y="1164"/>
                      <a:pt x="522" y="1512"/>
                    </a:cubicBezTo>
                    <a:cubicBezTo>
                      <a:pt x="435" y="1643"/>
                      <a:pt x="305" y="1817"/>
                      <a:pt x="261" y="1991"/>
                    </a:cubicBezTo>
                    <a:cubicBezTo>
                      <a:pt x="218" y="2034"/>
                      <a:pt x="174" y="2121"/>
                      <a:pt x="131" y="2208"/>
                    </a:cubicBezTo>
                    <a:cubicBezTo>
                      <a:pt x="87" y="2252"/>
                      <a:pt x="44" y="2339"/>
                      <a:pt x="44" y="2382"/>
                    </a:cubicBezTo>
                    <a:cubicBezTo>
                      <a:pt x="0" y="2426"/>
                      <a:pt x="0" y="2469"/>
                      <a:pt x="44" y="2469"/>
                    </a:cubicBezTo>
                    <a:cubicBezTo>
                      <a:pt x="392" y="2426"/>
                      <a:pt x="696" y="2426"/>
                      <a:pt x="1044" y="2382"/>
                    </a:cubicBezTo>
                    <a:cubicBezTo>
                      <a:pt x="1305" y="2600"/>
                      <a:pt x="1479" y="2904"/>
                      <a:pt x="1740" y="3165"/>
                    </a:cubicBezTo>
                    <a:lnTo>
                      <a:pt x="1784" y="3165"/>
                    </a:lnTo>
                    <a:cubicBezTo>
                      <a:pt x="1871" y="2817"/>
                      <a:pt x="1914" y="2469"/>
                      <a:pt x="2044" y="2121"/>
                    </a:cubicBezTo>
                    <a:cubicBezTo>
                      <a:pt x="2349" y="1991"/>
                      <a:pt x="2653" y="1860"/>
                      <a:pt x="2958" y="1730"/>
                    </a:cubicBezTo>
                    <a:cubicBezTo>
                      <a:pt x="3001" y="1730"/>
                      <a:pt x="2958" y="1643"/>
                      <a:pt x="2958" y="1643"/>
                    </a:cubicBezTo>
                    <a:cubicBezTo>
                      <a:pt x="2914" y="1599"/>
                      <a:pt x="2827" y="1556"/>
                      <a:pt x="2784" y="1556"/>
                    </a:cubicBezTo>
                    <a:lnTo>
                      <a:pt x="2566" y="1425"/>
                    </a:lnTo>
                    <a:cubicBezTo>
                      <a:pt x="2392" y="1295"/>
                      <a:pt x="2262" y="1208"/>
                      <a:pt x="2088" y="1121"/>
                    </a:cubicBezTo>
                    <a:cubicBezTo>
                      <a:pt x="2088" y="773"/>
                      <a:pt x="2088" y="382"/>
                      <a:pt x="2044" y="34"/>
                    </a:cubicBezTo>
                    <a:cubicBezTo>
                      <a:pt x="2044" y="12"/>
                      <a:pt x="2023" y="1"/>
                      <a:pt x="2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16"/>
              <p:cNvSpPr/>
              <p:nvPr/>
            </p:nvSpPr>
            <p:spPr>
              <a:xfrm>
                <a:off x="3753368" y="3952855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2023" y="0"/>
                    </a:moveTo>
                    <a:cubicBezTo>
                      <a:pt x="2012" y="0"/>
                      <a:pt x="2001" y="11"/>
                      <a:pt x="2001" y="33"/>
                    </a:cubicBezTo>
                    <a:cubicBezTo>
                      <a:pt x="1697" y="250"/>
                      <a:pt x="1436" y="511"/>
                      <a:pt x="1218" y="772"/>
                    </a:cubicBezTo>
                    <a:cubicBezTo>
                      <a:pt x="870" y="685"/>
                      <a:pt x="522" y="555"/>
                      <a:pt x="174" y="511"/>
                    </a:cubicBezTo>
                    <a:cubicBezTo>
                      <a:pt x="160" y="497"/>
                      <a:pt x="145" y="492"/>
                      <a:pt x="133" y="492"/>
                    </a:cubicBezTo>
                    <a:cubicBezTo>
                      <a:pt x="107" y="492"/>
                      <a:pt x="87" y="511"/>
                      <a:pt x="87" y="511"/>
                    </a:cubicBezTo>
                    <a:cubicBezTo>
                      <a:pt x="174" y="859"/>
                      <a:pt x="392" y="1164"/>
                      <a:pt x="566" y="1511"/>
                    </a:cubicBezTo>
                    <a:cubicBezTo>
                      <a:pt x="435" y="1642"/>
                      <a:pt x="348" y="1816"/>
                      <a:pt x="261" y="1946"/>
                    </a:cubicBezTo>
                    <a:cubicBezTo>
                      <a:pt x="261" y="2033"/>
                      <a:pt x="218" y="2120"/>
                      <a:pt x="131" y="2207"/>
                    </a:cubicBezTo>
                    <a:cubicBezTo>
                      <a:pt x="87" y="2251"/>
                      <a:pt x="87" y="2294"/>
                      <a:pt x="44" y="2381"/>
                    </a:cubicBezTo>
                    <a:cubicBezTo>
                      <a:pt x="0" y="2381"/>
                      <a:pt x="44" y="2468"/>
                      <a:pt x="87" y="2468"/>
                    </a:cubicBezTo>
                    <a:cubicBezTo>
                      <a:pt x="392" y="2425"/>
                      <a:pt x="740" y="2381"/>
                      <a:pt x="1044" y="2338"/>
                    </a:cubicBezTo>
                    <a:cubicBezTo>
                      <a:pt x="1305" y="2599"/>
                      <a:pt x="1523" y="2903"/>
                      <a:pt x="1784" y="3121"/>
                    </a:cubicBezTo>
                    <a:lnTo>
                      <a:pt x="1827" y="3164"/>
                    </a:lnTo>
                    <a:cubicBezTo>
                      <a:pt x="1827" y="3164"/>
                      <a:pt x="1827" y="3164"/>
                      <a:pt x="1827" y="3121"/>
                    </a:cubicBezTo>
                    <a:cubicBezTo>
                      <a:pt x="1914" y="2816"/>
                      <a:pt x="1958" y="2425"/>
                      <a:pt x="2045" y="2120"/>
                    </a:cubicBezTo>
                    <a:cubicBezTo>
                      <a:pt x="2349" y="1990"/>
                      <a:pt x="2654" y="1859"/>
                      <a:pt x="2958" y="1729"/>
                    </a:cubicBezTo>
                    <a:cubicBezTo>
                      <a:pt x="3045" y="1729"/>
                      <a:pt x="3045" y="1642"/>
                      <a:pt x="2958" y="1642"/>
                    </a:cubicBezTo>
                    <a:cubicBezTo>
                      <a:pt x="2915" y="1598"/>
                      <a:pt x="2871" y="1555"/>
                      <a:pt x="2784" y="1555"/>
                    </a:cubicBezTo>
                    <a:cubicBezTo>
                      <a:pt x="2697" y="1511"/>
                      <a:pt x="2654" y="1468"/>
                      <a:pt x="2567" y="1381"/>
                    </a:cubicBezTo>
                    <a:cubicBezTo>
                      <a:pt x="2436" y="1294"/>
                      <a:pt x="2262" y="1207"/>
                      <a:pt x="2088" y="1120"/>
                    </a:cubicBezTo>
                    <a:cubicBezTo>
                      <a:pt x="2088" y="772"/>
                      <a:pt x="2088" y="381"/>
                      <a:pt x="2045" y="33"/>
                    </a:cubicBezTo>
                    <a:cubicBezTo>
                      <a:pt x="2045" y="11"/>
                      <a:pt x="2034" y="0"/>
                      <a:pt x="20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16"/>
              <p:cNvSpPr/>
              <p:nvPr/>
            </p:nvSpPr>
            <p:spPr>
              <a:xfrm>
                <a:off x="3703137" y="3752962"/>
                <a:ext cx="74806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3122" extrusionOk="0">
                    <a:moveTo>
                      <a:pt x="2044" y="1"/>
                    </a:moveTo>
                    <a:cubicBezTo>
                      <a:pt x="2023" y="1"/>
                      <a:pt x="2001" y="12"/>
                      <a:pt x="2001" y="33"/>
                    </a:cubicBezTo>
                    <a:cubicBezTo>
                      <a:pt x="1740" y="251"/>
                      <a:pt x="1479" y="512"/>
                      <a:pt x="1218" y="729"/>
                    </a:cubicBezTo>
                    <a:cubicBezTo>
                      <a:pt x="870" y="686"/>
                      <a:pt x="522" y="555"/>
                      <a:pt x="174" y="468"/>
                    </a:cubicBezTo>
                    <a:cubicBezTo>
                      <a:pt x="162" y="456"/>
                      <a:pt x="149" y="450"/>
                      <a:pt x="137" y="450"/>
                    </a:cubicBezTo>
                    <a:cubicBezTo>
                      <a:pt x="109" y="450"/>
                      <a:pt x="87" y="481"/>
                      <a:pt x="87" y="512"/>
                    </a:cubicBezTo>
                    <a:cubicBezTo>
                      <a:pt x="218" y="860"/>
                      <a:pt x="435" y="1164"/>
                      <a:pt x="566" y="1469"/>
                    </a:cubicBezTo>
                    <a:cubicBezTo>
                      <a:pt x="435" y="1643"/>
                      <a:pt x="348" y="1773"/>
                      <a:pt x="305" y="1947"/>
                    </a:cubicBezTo>
                    <a:cubicBezTo>
                      <a:pt x="261" y="2034"/>
                      <a:pt x="218" y="2121"/>
                      <a:pt x="174" y="2165"/>
                    </a:cubicBezTo>
                    <a:cubicBezTo>
                      <a:pt x="131" y="2252"/>
                      <a:pt x="87" y="2295"/>
                      <a:pt x="44" y="2382"/>
                    </a:cubicBezTo>
                    <a:cubicBezTo>
                      <a:pt x="0" y="2382"/>
                      <a:pt x="44" y="2469"/>
                      <a:pt x="44" y="2469"/>
                    </a:cubicBezTo>
                    <a:cubicBezTo>
                      <a:pt x="392" y="2426"/>
                      <a:pt x="696" y="2382"/>
                      <a:pt x="1044" y="2339"/>
                    </a:cubicBezTo>
                    <a:cubicBezTo>
                      <a:pt x="1305" y="2600"/>
                      <a:pt x="1479" y="2861"/>
                      <a:pt x="1740" y="3121"/>
                    </a:cubicBezTo>
                    <a:lnTo>
                      <a:pt x="1784" y="3121"/>
                    </a:lnTo>
                    <a:cubicBezTo>
                      <a:pt x="1784" y="3121"/>
                      <a:pt x="1784" y="3121"/>
                      <a:pt x="1784" y="3078"/>
                    </a:cubicBezTo>
                    <a:cubicBezTo>
                      <a:pt x="1870" y="2774"/>
                      <a:pt x="1914" y="2382"/>
                      <a:pt x="2044" y="2078"/>
                    </a:cubicBezTo>
                    <a:cubicBezTo>
                      <a:pt x="2349" y="1947"/>
                      <a:pt x="2653" y="1817"/>
                      <a:pt x="2958" y="1686"/>
                    </a:cubicBezTo>
                    <a:cubicBezTo>
                      <a:pt x="2975" y="1695"/>
                      <a:pt x="2989" y="1698"/>
                      <a:pt x="3000" y="1698"/>
                    </a:cubicBezTo>
                    <a:cubicBezTo>
                      <a:pt x="3043" y="1698"/>
                      <a:pt x="3036" y="1643"/>
                      <a:pt x="3001" y="1643"/>
                    </a:cubicBezTo>
                    <a:cubicBezTo>
                      <a:pt x="2914" y="1599"/>
                      <a:pt x="2871" y="1556"/>
                      <a:pt x="2784" y="1512"/>
                    </a:cubicBezTo>
                    <a:lnTo>
                      <a:pt x="2566" y="1382"/>
                    </a:lnTo>
                    <a:cubicBezTo>
                      <a:pt x="2436" y="1295"/>
                      <a:pt x="2262" y="1208"/>
                      <a:pt x="2131" y="1121"/>
                    </a:cubicBezTo>
                    <a:cubicBezTo>
                      <a:pt x="2131" y="729"/>
                      <a:pt x="2131" y="381"/>
                      <a:pt x="2088" y="33"/>
                    </a:cubicBezTo>
                    <a:cubicBezTo>
                      <a:pt x="2088" y="12"/>
                      <a:pt x="2066" y="1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16"/>
              <p:cNvSpPr/>
              <p:nvPr/>
            </p:nvSpPr>
            <p:spPr>
              <a:xfrm>
                <a:off x="4045491" y="3936046"/>
                <a:ext cx="87585" cy="104493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4252" extrusionOk="0">
                    <a:moveTo>
                      <a:pt x="3324" y="0"/>
                    </a:moveTo>
                    <a:cubicBezTo>
                      <a:pt x="3282" y="0"/>
                      <a:pt x="3239" y="19"/>
                      <a:pt x="3206" y="64"/>
                    </a:cubicBezTo>
                    <a:cubicBezTo>
                      <a:pt x="2553" y="760"/>
                      <a:pt x="1901" y="1543"/>
                      <a:pt x="1248" y="2282"/>
                    </a:cubicBezTo>
                    <a:cubicBezTo>
                      <a:pt x="726" y="2804"/>
                      <a:pt x="292" y="3413"/>
                      <a:pt x="31" y="4109"/>
                    </a:cubicBezTo>
                    <a:cubicBezTo>
                      <a:pt x="0" y="4170"/>
                      <a:pt x="75" y="4251"/>
                      <a:pt x="139" y="4251"/>
                    </a:cubicBezTo>
                    <a:cubicBezTo>
                      <a:pt x="166" y="4251"/>
                      <a:pt x="191" y="4236"/>
                      <a:pt x="205" y="4196"/>
                    </a:cubicBezTo>
                    <a:cubicBezTo>
                      <a:pt x="1161" y="2804"/>
                      <a:pt x="2379" y="1587"/>
                      <a:pt x="3467" y="282"/>
                    </a:cubicBezTo>
                    <a:cubicBezTo>
                      <a:pt x="3563" y="153"/>
                      <a:pt x="3445" y="0"/>
                      <a:pt x="3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16"/>
              <p:cNvSpPr/>
              <p:nvPr/>
            </p:nvSpPr>
            <p:spPr>
              <a:xfrm>
                <a:off x="4116194" y="3759081"/>
                <a:ext cx="30522" cy="9589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902" extrusionOk="0">
                    <a:moveTo>
                      <a:pt x="212" y="1"/>
                    </a:moveTo>
                    <a:cubicBezTo>
                      <a:pt x="105" y="1"/>
                      <a:pt x="1" y="78"/>
                      <a:pt x="24" y="219"/>
                    </a:cubicBezTo>
                    <a:cubicBezTo>
                      <a:pt x="285" y="1394"/>
                      <a:pt x="503" y="2829"/>
                      <a:pt x="1068" y="3873"/>
                    </a:cubicBezTo>
                    <a:cubicBezTo>
                      <a:pt x="1086" y="3891"/>
                      <a:pt x="1119" y="3901"/>
                      <a:pt x="1151" y="3901"/>
                    </a:cubicBezTo>
                    <a:cubicBezTo>
                      <a:pt x="1197" y="3901"/>
                      <a:pt x="1242" y="3880"/>
                      <a:pt x="1242" y="3829"/>
                    </a:cubicBezTo>
                    <a:cubicBezTo>
                      <a:pt x="1155" y="3264"/>
                      <a:pt x="1068" y="2699"/>
                      <a:pt x="894" y="2133"/>
                    </a:cubicBezTo>
                    <a:cubicBezTo>
                      <a:pt x="720" y="1481"/>
                      <a:pt x="590" y="828"/>
                      <a:pt x="416" y="176"/>
                    </a:cubicBezTo>
                    <a:cubicBezTo>
                      <a:pt x="396" y="56"/>
                      <a:pt x="302" y="1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16"/>
              <p:cNvSpPr/>
              <p:nvPr/>
            </p:nvSpPr>
            <p:spPr>
              <a:xfrm>
                <a:off x="3942547" y="3620159"/>
                <a:ext cx="117247" cy="4509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835" extrusionOk="0">
                    <a:moveTo>
                      <a:pt x="349" y="1"/>
                    </a:moveTo>
                    <a:cubicBezTo>
                      <a:pt x="175" y="1"/>
                      <a:pt x="1" y="262"/>
                      <a:pt x="175" y="349"/>
                    </a:cubicBezTo>
                    <a:cubicBezTo>
                      <a:pt x="914" y="697"/>
                      <a:pt x="1740" y="871"/>
                      <a:pt x="2523" y="1175"/>
                    </a:cubicBezTo>
                    <a:cubicBezTo>
                      <a:pt x="3176" y="1480"/>
                      <a:pt x="3872" y="1697"/>
                      <a:pt x="4611" y="1828"/>
                    </a:cubicBezTo>
                    <a:cubicBezTo>
                      <a:pt x="4621" y="1832"/>
                      <a:pt x="4630" y="1834"/>
                      <a:pt x="4639" y="1834"/>
                    </a:cubicBezTo>
                    <a:cubicBezTo>
                      <a:pt x="4714" y="1834"/>
                      <a:pt x="4771" y="1692"/>
                      <a:pt x="4655" y="1654"/>
                    </a:cubicBezTo>
                    <a:cubicBezTo>
                      <a:pt x="4002" y="1262"/>
                      <a:pt x="3306" y="958"/>
                      <a:pt x="2567" y="740"/>
                    </a:cubicBezTo>
                    <a:cubicBezTo>
                      <a:pt x="1827" y="479"/>
                      <a:pt x="1088" y="218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16"/>
              <p:cNvSpPr/>
              <p:nvPr/>
            </p:nvSpPr>
            <p:spPr>
              <a:xfrm>
                <a:off x="3761060" y="3643481"/>
                <a:ext cx="81220" cy="92427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3761" extrusionOk="0">
                    <a:moveTo>
                      <a:pt x="3022" y="0"/>
                    </a:moveTo>
                    <a:cubicBezTo>
                      <a:pt x="2983" y="0"/>
                      <a:pt x="2942" y="16"/>
                      <a:pt x="2906" y="52"/>
                    </a:cubicBezTo>
                    <a:cubicBezTo>
                      <a:pt x="1862" y="1140"/>
                      <a:pt x="688" y="2314"/>
                      <a:pt x="35" y="3662"/>
                    </a:cubicBezTo>
                    <a:cubicBezTo>
                      <a:pt x="0" y="3697"/>
                      <a:pt x="50" y="3761"/>
                      <a:pt x="94" y="3761"/>
                    </a:cubicBezTo>
                    <a:cubicBezTo>
                      <a:pt x="104" y="3761"/>
                      <a:pt x="114" y="3757"/>
                      <a:pt x="122" y="3749"/>
                    </a:cubicBezTo>
                    <a:cubicBezTo>
                      <a:pt x="688" y="3227"/>
                      <a:pt x="1210" y="2662"/>
                      <a:pt x="1645" y="2053"/>
                    </a:cubicBezTo>
                    <a:cubicBezTo>
                      <a:pt x="2167" y="1487"/>
                      <a:pt x="2688" y="922"/>
                      <a:pt x="3167" y="357"/>
                    </a:cubicBezTo>
                    <a:cubicBezTo>
                      <a:pt x="3304" y="219"/>
                      <a:pt x="3170" y="0"/>
                      <a:pt x="30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16"/>
              <p:cNvSpPr/>
              <p:nvPr/>
            </p:nvSpPr>
            <p:spPr>
              <a:xfrm>
                <a:off x="3745259" y="3841825"/>
                <a:ext cx="31210" cy="10355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214" extrusionOk="0">
                    <a:moveTo>
                      <a:pt x="264" y="0"/>
                    </a:moveTo>
                    <a:cubicBezTo>
                      <a:pt x="137" y="0"/>
                      <a:pt x="1" y="93"/>
                      <a:pt x="26" y="245"/>
                    </a:cubicBezTo>
                    <a:cubicBezTo>
                      <a:pt x="156" y="1593"/>
                      <a:pt x="461" y="2898"/>
                      <a:pt x="1026" y="4116"/>
                    </a:cubicBezTo>
                    <a:cubicBezTo>
                      <a:pt x="1044" y="4185"/>
                      <a:pt x="1089" y="4213"/>
                      <a:pt x="1134" y="4213"/>
                    </a:cubicBezTo>
                    <a:cubicBezTo>
                      <a:pt x="1202" y="4213"/>
                      <a:pt x="1270" y="4151"/>
                      <a:pt x="1244" y="4072"/>
                    </a:cubicBezTo>
                    <a:cubicBezTo>
                      <a:pt x="1070" y="2767"/>
                      <a:pt x="635" y="1463"/>
                      <a:pt x="461" y="158"/>
                    </a:cubicBezTo>
                    <a:cubicBezTo>
                      <a:pt x="443" y="49"/>
                      <a:pt x="356" y="0"/>
                      <a:pt x="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16"/>
              <p:cNvSpPr/>
              <p:nvPr/>
            </p:nvSpPr>
            <p:spPr>
              <a:xfrm>
                <a:off x="3821122" y="4009992"/>
                <a:ext cx="140102" cy="63821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2597" extrusionOk="0">
                    <a:moveTo>
                      <a:pt x="312" y="0"/>
                    </a:moveTo>
                    <a:cubicBezTo>
                      <a:pt x="126" y="0"/>
                      <a:pt x="1" y="326"/>
                      <a:pt x="158" y="404"/>
                    </a:cubicBezTo>
                    <a:cubicBezTo>
                      <a:pt x="1854" y="1318"/>
                      <a:pt x="3637" y="2014"/>
                      <a:pt x="5464" y="2579"/>
                    </a:cubicBezTo>
                    <a:cubicBezTo>
                      <a:pt x="5488" y="2591"/>
                      <a:pt x="5511" y="2597"/>
                      <a:pt x="5532" y="2597"/>
                    </a:cubicBezTo>
                    <a:cubicBezTo>
                      <a:pt x="5657" y="2597"/>
                      <a:pt x="5700" y="2399"/>
                      <a:pt x="5551" y="2361"/>
                    </a:cubicBezTo>
                    <a:cubicBezTo>
                      <a:pt x="3854" y="1535"/>
                      <a:pt x="2115" y="796"/>
                      <a:pt x="375" y="13"/>
                    </a:cubicBezTo>
                    <a:cubicBezTo>
                      <a:pt x="353" y="4"/>
                      <a:pt x="332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16"/>
              <p:cNvSpPr/>
              <p:nvPr/>
            </p:nvSpPr>
            <p:spPr>
              <a:xfrm>
                <a:off x="3776715" y="4103107"/>
                <a:ext cx="175244" cy="117493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4781" extrusionOk="0">
                    <a:moveTo>
                      <a:pt x="6963" y="1"/>
                    </a:moveTo>
                    <a:cubicBezTo>
                      <a:pt x="6950" y="1"/>
                      <a:pt x="6937" y="3"/>
                      <a:pt x="6923" y="8"/>
                    </a:cubicBezTo>
                    <a:cubicBezTo>
                      <a:pt x="5792" y="660"/>
                      <a:pt x="4748" y="1443"/>
                      <a:pt x="3661" y="2139"/>
                    </a:cubicBezTo>
                    <a:cubicBezTo>
                      <a:pt x="2573" y="2878"/>
                      <a:pt x="1356" y="3661"/>
                      <a:pt x="181" y="4401"/>
                    </a:cubicBezTo>
                    <a:cubicBezTo>
                      <a:pt x="0" y="4545"/>
                      <a:pt x="150" y="4780"/>
                      <a:pt x="331" y="4780"/>
                    </a:cubicBezTo>
                    <a:cubicBezTo>
                      <a:pt x="368" y="4780"/>
                      <a:pt x="406" y="4770"/>
                      <a:pt x="442" y="4748"/>
                    </a:cubicBezTo>
                    <a:cubicBezTo>
                      <a:pt x="1530" y="4053"/>
                      <a:pt x="2617" y="3357"/>
                      <a:pt x="3661" y="2617"/>
                    </a:cubicBezTo>
                    <a:cubicBezTo>
                      <a:pt x="4835" y="1878"/>
                      <a:pt x="5966" y="1095"/>
                      <a:pt x="7053" y="225"/>
                    </a:cubicBezTo>
                    <a:cubicBezTo>
                      <a:pt x="7131" y="148"/>
                      <a:pt x="7070" y="1"/>
                      <a:pt x="6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16"/>
              <p:cNvSpPr/>
              <p:nvPr/>
            </p:nvSpPr>
            <p:spPr>
              <a:xfrm>
                <a:off x="3383859" y="4243307"/>
                <a:ext cx="315027" cy="79205"/>
              </a:xfrm>
              <a:custGeom>
                <a:avLst/>
                <a:gdLst/>
                <a:ahLst/>
                <a:cxnLst/>
                <a:rect l="l" t="t" r="r" b="b"/>
                <a:pathLst>
                  <a:path w="12819" h="3223" extrusionOk="0">
                    <a:moveTo>
                      <a:pt x="12601" y="0"/>
                    </a:moveTo>
                    <a:cubicBezTo>
                      <a:pt x="10600" y="392"/>
                      <a:pt x="8599" y="1001"/>
                      <a:pt x="6555" y="1436"/>
                    </a:cubicBezTo>
                    <a:cubicBezTo>
                      <a:pt x="4424" y="1914"/>
                      <a:pt x="2336" y="2392"/>
                      <a:pt x="205" y="2871"/>
                    </a:cubicBezTo>
                    <a:cubicBezTo>
                      <a:pt x="1" y="2912"/>
                      <a:pt x="27" y="3223"/>
                      <a:pt x="212" y="3223"/>
                    </a:cubicBezTo>
                    <a:cubicBezTo>
                      <a:pt x="224" y="3223"/>
                      <a:pt x="236" y="3221"/>
                      <a:pt x="249" y="3219"/>
                    </a:cubicBezTo>
                    <a:cubicBezTo>
                      <a:pt x="2380" y="2871"/>
                      <a:pt x="4511" y="2392"/>
                      <a:pt x="6599" y="1871"/>
                    </a:cubicBezTo>
                    <a:cubicBezTo>
                      <a:pt x="8686" y="1349"/>
                      <a:pt x="10774" y="957"/>
                      <a:pt x="12688" y="261"/>
                    </a:cubicBezTo>
                    <a:cubicBezTo>
                      <a:pt x="12818" y="218"/>
                      <a:pt x="12731" y="0"/>
                      <a:pt x="126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16"/>
              <p:cNvSpPr/>
              <p:nvPr/>
            </p:nvSpPr>
            <p:spPr>
              <a:xfrm>
                <a:off x="3102450" y="3403186"/>
                <a:ext cx="38484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lnTo>
                      <a:pt x="653" y="653"/>
                    </a:lnTo>
                    <a:lnTo>
                      <a:pt x="0" y="784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3" y="914"/>
                    </a:lnTo>
                    <a:lnTo>
                      <a:pt x="1566" y="784"/>
                    </a:lnTo>
                    <a:lnTo>
                      <a:pt x="913" y="653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41" name="Google Shape;2541;p16"/>
          <p:cNvSpPr txBox="1">
            <a:spLocks noGrp="1"/>
          </p:cNvSpPr>
          <p:nvPr>
            <p:ph type="body" idx="1"/>
          </p:nvPr>
        </p:nvSpPr>
        <p:spPr>
          <a:xfrm>
            <a:off x="4748375" y="1073725"/>
            <a:ext cx="3675600" cy="3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42" name="Google Shape;2542;p16"/>
          <p:cNvSpPr txBox="1">
            <a:spLocks noGrp="1"/>
          </p:cNvSpPr>
          <p:nvPr>
            <p:ph type="body" idx="2"/>
          </p:nvPr>
        </p:nvSpPr>
        <p:spPr>
          <a:xfrm>
            <a:off x="720000" y="1073725"/>
            <a:ext cx="3675600" cy="3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43" name="Google Shape;2543;p16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6502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2544" name="Google Shape;2544;p16"/>
          <p:cNvGrpSpPr/>
          <p:nvPr/>
        </p:nvGrpSpPr>
        <p:grpSpPr>
          <a:xfrm>
            <a:off x="-3" y="3446140"/>
            <a:ext cx="2534272" cy="1697371"/>
            <a:chOff x="3023872" y="3026415"/>
            <a:chExt cx="2534272" cy="1697371"/>
          </a:xfrm>
        </p:grpSpPr>
        <p:sp>
          <p:nvSpPr>
            <p:cNvPr id="2545" name="Google Shape;2545;p16"/>
            <p:cNvSpPr/>
            <p:nvPr/>
          </p:nvSpPr>
          <p:spPr>
            <a:xfrm rot="5400000">
              <a:off x="5075811" y="4507599"/>
              <a:ext cx="74855" cy="77460"/>
            </a:xfrm>
            <a:custGeom>
              <a:avLst/>
              <a:gdLst/>
              <a:ahLst/>
              <a:cxnLst/>
              <a:rect l="l" t="t" r="r" b="b"/>
              <a:pathLst>
                <a:path w="3046" h="3152" extrusionOk="0">
                  <a:moveTo>
                    <a:pt x="1132" y="0"/>
                  </a:moveTo>
                  <a:cubicBezTo>
                    <a:pt x="1045" y="348"/>
                    <a:pt x="1045" y="696"/>
                    <a:pt x="958" y="1044"/>
                  </a:cubicBezTo>
                  <a:cubicBezTo>
                    <a:pt x="653" y="1175"/>
                    <a:pt x="349" y="1305"/>
                    <a:pt x="44" y="1479"/>
                  </a:cubicBezTo>
                  <a:cubicBezTo>
                    <a:pt x="1" y="1479"/>
                    <a:pt x="44" y="1522"/>
                    <a:pt x="88" y="1566"/>
                  </a:cubicBezTo>
                  <a:cubicBezTo>
                    <a:pt x="131" y="1609"/>
                    <a:pt x="175" y="1609"/>
                    <a:pt x="262" y="1653"/>
                  </a:cubicBezTo>
                  <a:lnTo>
                    <a:pt x="479" y="1783"/>
                  </a:lnTo>
                  <a:cubicBezTo>
                    <a:pt x="653" y="1870"/>
                    <a:pt x="784" y="1957"/>
                    <a:pt x="958" y="2044"/>
                  </a:cubicBezTo>
                  <a:cubicBezTo>
                    <a:pt x="1001" y="2392"/>
                    <a:pt x="1001" y="2740"/>
                    <a:pt x="1088" y="3132"/>
                  </a:cubicBezTo>
                  <a:cubicBezTo>
                    <a:pt x="1088" y="3146"/>
                    <a:pt x="1093" y="3151"/>
                    <a:pt x="1100" y="3151"/>
                  </a:cubicBezTo>
                  <a:cubicBezTo>
                    <a:pt x="1112" y="3151"/>
                    <a:pt x="1132" y="3132"/>
                    <a:pt x="1132" y="3132"/>
                  </a:cubicBezTo>
                  <a:cubicBezTo>
                    <a:pt x="1393" y="2871"/>
                    <a:pt x="1654" y="2566"/>
                    <a:pt x="1915" y="2349"/>
                  </a:cubicBezTo>
                  <a:cubicBezTo>
                    <a:pt x="2263" y="2392"/>
                    <a:pt x="2611" y="2479"/>
                    <a:pt x="2958" y="2566"/>
                  </a:cubicBezTo>
                  <a:cubicBezTo>
                    <a:pt x="2958" y="2566"/>
                    <a:pt x="3045" y="2566"/>
                    <a:pt x="3002" y="2523"/>
                  </a:cubicBezTo>
                  <a:cubicBezTo>
                    <a:pt x="2872" y="2175"/>
                    <a:pt x="2654" y="1870"/>
                    <a:pt x="2480" y="1566"/>
                  </a:cubicBezTo>
                  <a:cubicBezTo>
                    <a:pt x="2567" y="1435"/>
                    <a:pt x="2654" y="1262"/>
                    <a:pt x="2741" y="1088"/>
                  </a:cubicBezTo>
                  <a:cubicBezTo>
                    <a:pt x="2741" y="1001"/>
                    <a:pt x="2785" y="957"/>
                    <a:pt x="2828" y="870"/>
                  </a:cubicBezTo>
                  <a:cubicBezTo>
                    <a:pt x="2872" y="783"/>
                    <a:pt x="2915" y="740"/>
                    <a:pt x="2958" y="653"/>
                  </a:cubicBezTo>
                  <a:cubicBezTo>
                    <a:pt x="3002" y="653"/>
                    <a:pt x="2958" y="566"/>
                    <a:pt x="2915" y="566"/>
                  </a:cubicBezTo>
                  <a:cubicBezTo>
                    <a:pt x="2567" y="653"/>
                    <a:pt x="2263" y="696"/>
                    <a:pt x="1915" y="740"/>
                  </a:cubicBezTo>
                  <a:cubicBezTo>
                    <a:pt x="1654" y="522"/>
                    <a:pt x="1436" y="218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16"/>
            <p:cNvSpPr/>
            <p:nvPr/>
          </p:nvSpPr>
          <p:spPr>
            <a:xfrm rot="5400000">
              <a:off x="4771744" y="4379563"/>
              <a:ext cx="73455" cy="77780"/>
            </a:xfrm>
            <a:custGeom>
              <a:avLst/>
              <a:gdLst/>
              <a:ahLst/>
              <a:cxnLst/>
              <a:rect l="l" t="t" r="r" b="b"/>
              <a:pathLst>
                <a:path w="2989" h="3165" extrusionOk="0">
                  <a:moveTo>
                    <a:pt x="1088" y="1"/>
                  </a:moveTo>
                  <a:lnTo>
                    <a:pt x="1088" y="44"/>
                  </a:lnTo>
                  <a:cubicBezTo>
                    <a:pt x="1001" y="349"/>
                    <a:pt x="1001" y="740"/>
                    <a:pt x="914" y="1088"/>
                  </a:cubicBezTo>
                  <a:cubicBezTo>
                    <a:pt x="609" y="1219"/>
                    <a:pt x="305" y="1349"/>
                    <a:pt x="0" y="1480"/>
                  </a:cubicBezTo>
                  <a:cubicBezTo>
                    <a:pt x="0" y="1523"/>
                    <a:pt x="0" y="1523"/>
                    <a:pt x="0" y="1567"/>
                  </a:cubicBezTo>
                  <a:cubicBezTo>
                    <a:pt x="87" y="1610"/>
                    <a:pt x="131" y="1610"/>
                    <a:pt x="218" y="1654"/>
                  </a:cubicBezTo>
                  <a:cubicBezTo>
                    <a:pt x="305" y="1697"/>
                    <a:pt x="348" y="1740"/>
                    <a:pt x="435" y="1784"/>
                  </a:cubicBezTo>
                  <a:cubicBezTo>
                    <a:pt x="609" y="1871"/>
                    <a:pt x="740" y="1958"/>
                    <a:pt x="914" y="2045"/>
                  </a:cubicBezTo>
                  <a:cubicBezTo>
                    <a:pt x="957" y="2393"/>
                    <a:pt x="914" y="2741"/>
                    <a:pt x="1044" y="3132"/>
                  </a:cubicBezTo>
                  <a:cubicBezTo>
                    <a:pt x="1044" y="3154"/>
                    <a:pt x="1055" y="3165"/>
                    <a:pt x="1066" y="3165"/>
                  </a:cubicBezTo>
                  <a:cubicBezTo>
                    <a:pt x="1077" y="3165"/>
                    <a:pt x="1088" y="3154"/>
                    <a:pt x="1088" y="3132"/>
                  </a:cubicBezTo>
                  <a:cubicBezTo>
                    <a:pt x="1349" y="2871"/>
                    <a:pt x="1610" y="2610"/>
                    <a:pt x="1870" y="2349"/>
                  </a:cubicBezTo>
                  <a:cubicBezTo>
                    <a:pt x="2218" y="2393"/>
                    <a:pt x="2566" y="2480"/>
                    <a:pt x="2914" y="2567"/>
                  </a:cubicBezTo>
                  <a:cubicBezTo>
                    <a:pt x="2914" y="2580"/>
                    <a:pt x="2922" y="2585"/>
                    <a:pt x="2931" y="2585"/>
                  </a:cubicBezTo>
                  <a:cubicBezTo>
                    <a:pt x="2954" y="2585"/>
                    <a:pt x="2989" y="2554"/>
                    <a:pt x="2958" y="2523"/>
                  </a:cubicBezTo>
                  <a:cubicBezTo>
                    <a:pt x="2784" y="2175"/>
                    <a:pt x="2610" y="1871"/>
                    <a:pt x="2436" y="1567"/>
                  </a:cubicBezTo>
                  <a:cubicBezTo>
                    <a:pt x="2523" y="1436"/>
                    <a:pt x="2610" y="1262"/>
                    <a:pt x="2697" y="1088"/>
                  </a:cubicBezTo>
                  <a:cubicBezTo>
                    <a:pt x="2697" y="1001"/>
                    <a:pt x="2740" y="914"/>
                    <a:pt x="2784" y="871"/>
                  </a:cubicBezTo>
                  <a:cubicBezTo>
                    <a:pt x="2827" y="784"/>
                    <a:pt x="2871" y="740"/>
                    <a:pt x="2871" y="653"/>
                  </a:cubicBezTo>
                  <a:cubicBezTo>
                    <a:pt x="2914" y="653"/>
                    <a:pt x="2914" y="566"/>
                    <a:pt x="2871" y="566"/>
                  </a:cubicBezTo>
                  <a:cubicBezTo>
                    <a:pt x="2523" y="653"/>
                    <a:pt x="2218" y="697"/>
                    <a:pt x="1870" y="740"/>
                  </a:cubicBezTo>
                  <a:cubicBezTo>
                    <a:pt x="1610" y="523"/>
                    <a:pt x="1392" y="218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16"/>
            <p:cNvSpPr/>
            <p:nvPr/>
          </p:nvSpPr>
          <p:spPr>
            <a:xfrm rot="5400000">
              <a:off x="4517725" y="4642135"/>
              <a:ext cx="73774" cy="76699"/>
            </a:xfrm>
            <a:custGeom>
              <a:avLst/>
              <a:gdLst/>
              <a:ahLst/>
              <a:cxnLst/>
              <a:rect l="l" t="t" r="r" b="b"/>
              <a:pathLst>
                <a:path w="3002" h="3121" extrusionOk="0">
                  <a:moveTo>
                    <a:pt x="1131" y="0"/>
                  </a:moveTo>
                  <a:cubicBezTo>
                    <a:pt x="1044" y="348"/>
                    <a:pt x="1000" y="696"/>
                    <a:pt x="913" y="1044"/>
                  </a:cubicBezTo>
                  <a:cubicBezTo>
                    <a:pt x="609" y="1174"/>
                    <a:pt x="305" y="1348"/>
                    <a:pt x="44" y="1479"/>
                  </a:cubicBezTo>
                  <a:cubicBezTo>
                    <a:pt x="0" y="1479"/>
                    <a:pt x="44" y="1522"/>
                    <a:pt x="44" y="1522"/>
                  </a:cubicBezTo>
                  <a:cubicBezTo>
                    <a:pt x="87" y="1566"/>
                    <a:pt x="174" y="1609"/>
                    <a:pt x="218" y="1609"/>
                  </a:cubicBezTo>
                  <a:lnTo>
                    <a:pt x="479" y="1740"/>
                  </a:lnTo>
                  <a:cubicBezTo>
                    <a:pt x="609" y="1870"/>
                    <a:pt x="783" y="1914"/>
                    <a:pt x="957" y="2001"/>
                  </a:cubicBezTo>
                  <a:cubicBezTo>
                    <a:pt x="1000" y="2349"/>
                    <a:pt x="957" y="2740"/>
                    <a:pt x="1044" y="3088"/>
                  </a:cubicBezTo>
                  <a:cubicBezTo>
                    <a:pt x="1044" y="3110"/>
                    <a:pt x="1066" y="3121"/>
                    <a:pt x="1087" y="3121"/>
                  </a:cubicBezTo>
                  <a:cubicBezTo>
                    <a:pt x="1109" y="3121"/>
                    <a:pt x="1131" y="3110"/>
                    <a:pt x="1131" y="3088"/>
                  </a:cubicBezTo>
                  <a:cubicBezTo>
                    <a:pt x="1392" y="2827"/>
                    <a:pt x="1609" y="2566"/>
                    <a:pt x="1870" y="2349"/>
                  </a:cubicBezTo>
                  <a:cubicBezTo>
                    <a:pt x="2218" y="2392"/>
                    <a:pt x="2566" y="2479"/>
                    <a:pt x="2914" y="2523"/>
                  </a:cubicBezTo>
                  <a:cubicBezTo>
                    <a:pt x="2914" y="2535"/>
                    <a:pt x="2922" y="2541"/>
                    <a:pt x="2932" y="2541"/>
                  </a:cubicBezTo>
                  <a:cubicBezTo>
                    <a:pt x="2958" y="2541"/>
                    <a:pt x="3001" y="2510"/>
                    <a:pt x="3001" y="2479"/>
                  </a:cubicBezTo>
                  <a:cubicBezTo>
                    <a:pt x="2871" y="2175"/>
                    <a:pt x="2653" y="1870"/>
                    <a:pt x="2436" y="1566"/>
                  </a:cubicBezTo>
                  <a:cubicBezTo>
                    <a:pt x="2523" y="1392"/>
                    <a:pt x="2610" y="1218"/>
                    <a:pt x="2697" y="1087"/>
                  </a:cubicBezTo>
                  <a:cubicBezTo>
                    <a:pt x="2740" y="1000"/>
                    <a:pt x="2784" y="913"/>
                    <a:pt x="2827" y="827"/>
                  </a:cubicBezTo>
                  <a:cubicBezTo>
                    <a:pt x="2871" y="783"/>
                    <a:pt x="2871" y="696"/>
                    <a:pt x="2914" y="653"/>
                  </a:cubicBezTo>
                  <a:cubicBezTo>
                    <a:pt x="2949" y="617"/>
                    <a:pt x="2928" y="554"/>
                    <a:pt x="2895" y="554"/>
                  </a:cubicBezTo>
                  <a:cubicBezTo>
                    <a:pt x="2887" y="554"/>
                    <a:pt x="2879" y="557"/>
                    <a:pt x="2871" y="566"/>
                  </a:cubicBezTo>
                  <a:cubicBezTo>
                    <a:pt x="2566" y="609"/>
                    <a:pt x="2218" y="653"/>
                    <a:pt x="1914" y="740"/>
                  </a:cubicBezTo>
                  <a:cubicBezTo>
                    <a:pt x="1653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16"/>
            <p:cNvSpPr/>
            <p:nvPr/>
          </p:nvSpPr>
          <p:spPr>
            <a:xfrm rot="5400000">
              <a:off x="4369476" y="4165736"/>
              <a:ext cx="74831" cy="77141"/>
            </a:xfrm>
            <a:custGeom>
              <a:avLst/>
              <a:gdLst/>
              <a:ahLst/>
              <a:cxnLst/>
              <a:rect l="l" t="t" r="r" b="b"/>
              <a:pathLst>
                <a:path w="3045" h="3139" extrusionOk="0">
                  <a:moveTo>
                    <a:pt x="1174" y="0"/>
                  </a:moveTo>
                  <a:cubicBezTo>
                    <a:pt x="1044" y="305"/>
                    <a:pt x="1044" y="696"/>
                    <a:pt x="957" y="1044"/>
                  </a:cubicBezTo>
                  <a:cubicBezTo>
                    <a:pt x="653" y="1175"/>
                    <a:pt x="348" y="1305"/>
                    <a:pt x="44" y="1435"/>
                  </a:cubicBezTo>
                  <a:cubicBezTo>
                    <a:pt x="0" y="1435"/>
                    <a:pt x="44" y="1522"/>
                    <a:pt x="44" y="1522"/>
                  </a:cubicBezTo>
                  <a:cubicBezTo>
                    <a:pt x="131" y="1566"/>
                    <a:pt x="174" y="1609"/>
                    <a:pt x="261" y="1653"/>
                  </a:cubicBezTo>
                  <a:lnTo>
                    <a:pt x="479" y="1783"/>
                  </a:lnTo>
                  <a:cubicBezTo>
                    <a:pt x="653" y="1870"/>
                    <a:pt x="783" y="1957"/>
                    <a:pt x="957" y="2001"/>
                  </a:cubicBezTo>
                  <a:cubicBezTo>
                    <a:pt x="1000" y="2392"/>
                    <a:pt x="1000" y="2740"/>
                    <a:pt x="1087" y="3088"/>
                  </a:cubicBezTo>
                  <a:cubicBezTo>
                    <a:pt x="1087" y="3125"/>
                    <a:pt x="1095" y="3138"/>
                    <a:pt x="1104" y="3138"/>
                  </a:cubicBezTo>
                  <a:cubicBezTo>
                    <a:pt x="1116" y="3138"/>
                    <a:pt x="1131" y="3113"/>
                    <a:pt x="1131" y="3088"/>
                  </a:cubicBezTo>
                  <a:cubicBezTo>
                    <a:pt x="1392" y="2871"/>
                    <a:pt x="1653" y="2610"/>
                    <a:pt x="1914" y="2349"/>
                  </a:cubicBezTo>
                  <a:cubicBezTo>
                    <a:pt x="2262" y="2392"/>
                    <a:pt x="2610" y="2479"/>
                    <a:pt x="2958" y="2566"/>
                  </a:cubicBezTo>
                  <a:cubicBezTo>
                    <a:pt x="2958" y="2566"/>
                    <a:pt x="3045" y="2566"/>
                    <a:pt x="3001" y="2523"/>
                  </a:cubicBezTo>
                  <a:cubicBezTo>
                    <a:pt x="2871" y="2175"/>
                    <a:pt x="2697" y="1870"/>
                    <a:pt x="2479" y="1566"/>
                  </a:cubicBezTo>
                  <a:cubicBezTo>
                    <a:pt x="2566" y="1392"/>
                    <a:pt x="2653" y="1261"/>
                    <a:pt x="2740" y="1088"/>
                  </a:cubicBezTo>
                  <a:cubicBezTo>
                    <a:pt x="2784" y="1001"/>
                    <a:pt x="2827" y="914"/>
                    <a:pt x="2827" y="827"/>
                  </a:cubicBezTo>
                  <a:cubicBezTo>
                    <a:pt x="2871" y="783"/>
                    <a:pt x="2914" y="740"/>
                    <a:pt x="2958" y="653"/>
                  </a:cubicBezTo>
                  <a:cubicBezTo>
                    <a:pt x="3001" y="609"/>
                    <a:pt x="2958" y="566"/>
                    <a:pt x="2914" y="566"/>
                  </a:cubicBezTo>
                  <a:cubicBezTo>
                    <a:pt x="2610" y="609"/>
                    <a:pt x="2262" y="653"/>
                    <a:pt x="1957" y="740"/>
                  </a:cubicBezTo>
                  <a:cubicBezTo>
                    <a:pt x="1696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16"/>
            <p:cNvSpPr/>
            <p:nvPr/>
          </p:nvSpPr>
          <p:spPr>
            <a:xfrm rot="5400000">
              <a:off x="4212577" y="4214038"/>
              <a:ext cx="73774" cy="77780"/>
            </a:xfrm>
            <a:custGeom>
              <a:avLst/>
              <a:gdLst/>
              <a:ahLst/>
              <a:cxnLst/>
              <a:rect l="l" t="t" r="r" b="b"/>
              <a:pathLst>
                <a:path w="3002" h="3165" extrusionOk="0">
                  <a:moveTo>
                    <a:pt x="1132" y="1"/>
                  </a:moveTo>
                  <a:cubicBezTo>
                    <a:pt x="1045" y="349"/>
                    <a:pt x="1045" y="740"/>
                    <a:pt x="958" y="1045"/>
                  </a:cubicBezTo>
                  <a:cubicBezTo>
                    <a:pt x="653" y="1175"/>
                    <a:pt x="349" y="1349"/>
                    <a:pt x="44" y="1479"/>
                  </a:cubicBezTo>
                  <a:cubicBezTo>
                    <a:pt x="1" y="1479"/>
                    <a:pt x="44" y="1566"/>
                    <a:pt x="44" y="1566"/>
                  </a:cubicBezTo>
                  <a:cubicBezTo>
                    <a:pt x="131" y="1610"/>
                    <a:pt x="175" y="1653"/>
                    <a:pt x="262" y="1653"/>
                  </a:cubicBezTo>
                  <a:cubicBezTo>
                    <a:pt x="305" y="1697"/>
                    <a:pt x="392" y="1740"/>
                    <a:pt x="479" y="1784"/>
                  </a:cubicBezTo>
                  <a:cubicBezTo>
                    <a:pt x="610" y="1871"/>
                    <a:pt x="784" y="1958"/>
                    <a:pt x="958" y="2045"/>
                  </a:cubicBezTo>
                  <a:cubicBezTo>
                    <a:pt x="1001" y="2393"/>
                    <a:pt x="1001" y="2784"/>
                    <a:pt x="1045" y="3132"/>
                  </a:cubicBezTo>
                  <a:cubicBezTo>
                    <a:pt x="1045" y="3154"/>
                    <a:pt x="1066" y="3165"/>
                    <a:pt x="1088" y="3165"/>
                  </a:cubicBezTo>
                  <a:cubicBezTo>
                    <a:pt x="1110" y="3165"/>
                    <a:pt x="1132" y="3154"/>
                    <a:pt x="1132" y="3132"/>
                  </a:cubicBezTo>
                  <a:cubicBezTo>
                    <a:pt x="1393" y="2871"/>
                    <a:pt x="1654" y="2610"/>
                    <a:pt x="1871" y="2393"/>
                  </a:cubicBezTo>
                  <a:cubicBezTo>
                    <a:pt x="2219" y="2436"/>
                    <a:pt x="2610" y="2523"/>
                    <a:pt x="2958" y="2567"/>
                  </a:cubicBezTo>
                  <a:cubicBezTo>
                    <a:pt x="2958" y="2580"/>
                    <a:pt x="2962" y="2585"/>
                    <a:pt x="2967" y="2585"/>
                  </a:cubicBezTo>
                  <a:cubicBezTo>
                    <a:pt x="2980" y="2585"/>
                    <a:pt x="3002" y="2554"/>
                    <a:pt x="3002" y="2523"/>
                  </a:cubicBezTo>
                  <a:cubicBezTo>
                    <a:pt x="2871" y="2219"/>
                    <a:pt x="2654" y="1914"/>
                    <a:pt x="2480" y="1610"/>
                  </a:cubicBezTo>
                  <a:cubicBezTo>
                    <a:pt x="2567" y="1436"/>
                    <a:pt x="2654" y="1262"/>
                    <a:pt x="2697" y="1132"/>
                  </a:cubicBezTo>
                  <a:cubicBezTo>
                    <a:pt x="2741" y="1045"/>
                    <a:pt x="2784" y="958"/>
                    <a:pt x="2828" y="871"/>
                  </a:cubicBezTo>
                  <a:cubicBezTo>
                    <a:pt x="2871" y="827"/>
                    <a:pt x="2915" y="740"/>
                    <a:pt x="2915" y="697"/>
                  </a:cubicBezTo>
                  <a:cubicBezTo>
                    <a:pt x="2958" y="697"/>
                    <a:pt x="2915" y="610"/>
                    <a:pt x="2915" y="610"/>
                  </a:cubicBezTo>
                  <a:cubicBezTo>
                    <a:pt x="2567" y="653"/>
                    <a:pt x="2219" y="697"/>
                    <a:pt x="1915" y="784"/>
                  </a:cubicBezTo>
                  <a:cubicBezTo>
                    <a:pt x="1958" y="740"/>
                    <a:pt x="1958" y="740"/>
                    <a:pt x="1915" y="740"/>
                  </a:cubicBezTo>
                  <a:cubicBezTo>
                    <a:pt x="1654" y="523"/>
                    <a:pt x="1436" y="218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16"/>
            <p:cNvSpPr/>
            <p:nvPr/>
          </p:nvSpPr>
          <p:spPr>
            <a:xfrm rot="5400000">
              <a:off x="4289804" y="4394136"/>
              <a:ext cx="366118" cy="121106"/>
            </a:xfrm>
            <a:custGeom>
              <a:avLst/>
              <a:gdLst/>
              <a:ahLst/>
              <a:cxnLst/>
              <a:rect l="l" t="t" r="r" b="b"/>
              <a:pathLst>
                <a:path w="14898" h="4928" extrusionOk="0">
                  <a:moveTo>
                    <a:pt x="14685" y="0"/>
                  </a:moveTo>
                  <a:cubicBezTo>
                    <a:pt x="14664" y="0"/>
                    <a:pt x="14640" y="4"/>
                    <a:pt x="14614" y="13"/>
                  </a:cubicBezTo>
                  <a:lnTo>
                    <a:pt x="7177" y="2361"/>
                  </a:lnTo>
                  <a:cubicBezTo>
                    <a:pt x="5959" y="2753"/>
                    <a:pt x="4741" y="3144"/>
                    <a:pt x="3567" y="3536"/>
                  </a:cubicBezTo>
                  <a:cubicBezTo>
                    <a:pt x="2349" y="3840"/>
                    <a:pt x="1175" y="4232"/>
                    <a:pt x="44" y="4710"/>
                  </a:cubicBezTo>
                  <a:cubicBezTo>
                    <a:pt x="0" y="4754"/>
                    <a:pt x="0" y="4927"/>
                    <a:pt x="131" y="4927"/>
                  </a:cubicBezTo>
                  <a:cubicBezTo>
                    <a:pt x="1392" y="4623"/>
                    <a:pt x="2654" y="4232"/>
                    <a:pt x="3915" y="3797"/>
                  </a:cubicBezTo>
                  <a:lnTo>
                    <a:pt x="7568" y="2622"/>
                  </a:lnTo>
                  <a:lnTo>
                    <a:pt x="14701" y="404"/>
                  </a:lnTo>
                  <a:cubicBezTo>
                    <a:pt x="14897" y="326"/>
                    <a:pt x="14881" y="0"/>
                    <a:pt x="14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16"/>
            <p:cNvSpPr/>
            <p:nvPr/>
          </p:nvSpPr>
          <p:spPr>
            <a:xfrm rot="5400000">
              <a:off x="4574640" y="4470479"/>
              <a:ext cx="192791" cy="176399"/>
            </a:xfrm>
            <a:custGeom>
              <a:avLst/>
              <a:gdLst/>
              <a:ahLst/>
              <a:cxnLst/>
              <a:rect l="l" t="t" r="r" b="b"/>
              <a:pathLst>
                <a:path w="7845" h="7178" extrusionOk="0">
                  <a:moveTo>
                    <a:pt x="149" y="1"/>
                  </a:moveTo>
                  <a:cubicBezTo>
                    <a:pt x="73" y="1"/>
                    <a:pt x="1" y="128"/>
                    <a:pt x="71" y="199"/>
                  </a:cubicBezTo>
                  <a:cubicBezTo>
                    <a:pt x="1246" y="1416"/>
                    <a:pt x="2550" y="2504"/>
                    <a:pt x="3768" y="3635"/>
                  </a:cubicBezTo>
                  <a:cubicBezTo>
                    <a:pt x="4986" y="4809"/>
                    <a:pt x="6160" y="6027"/>
                    <a:pt x="7378" y="7114"/>
                  </a:cubicBezTo>
                  <a:cubicBezTo>
                    <a:pt x="7433" y="7158"/>
                    <a:pt x="7494" y="7177"/>
                    <a:pt x="7551" y="7177"/>
                  </a:cubicBezTo>
                  <a:cubicBezTo>
                    <a:pt x="7717" y="7177"/>
                    <a:pt x="7845" y="7015"/>
                    <a:pt x="7683" y="6853"/>
                  </a:cubicBezTo>
                  <a:cubicBezTo>
                    <a:pt x="6552" y="5635"/>
                    <a:pt x="5290" y="4461"/>
                    <a:pt x="4029" y="3330"/>
                  </a:cubicBezTo>
                  <a:cubicBezTo>
                    <a:pt x="2768" y="2199"/>
                    <a:pt x="1550" y="1025"/>
                    <a:pt x="202" y="25"/>
                  </a:cubicBezTo>
                  <a:cubicBezTo>
                    <a:pt x="185" y="8"/>
                    <a:pt x="167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16"/>
            <p:cNvSpPr/>
            <p:nvPr/>
          </p:nvSpPr>
          <p:spPr>
            <a:xfrm rot="5400000">
              <a:off x="4911072" y="4378371"/>
              <a:ext cx="85767" cy="188171"/>
            </a:xfrm>
            <a:custGeom>
              <a:avLst/>
              <a:gdLst/>
              <a:ahLst/>
              <a:cxnLst/>
              <a:rect l="l" t="t" r="r" b="b"/>
              <a:pathLst>
                <a:path w="3490" h="7657" extrusionOk="0">
                  <a:moveTo>
                    <a:pt x="3468" y="1"/>
                  </a:moveTo>
                  <a:cubicBezTo>
                    <a:pt x="3457" y="1"/>
                    <a:pt x="3446" y="12"/>
                    <a:pt x="3446" y="34"/>
                  </a:cubicBezTo>
                  <a:cubicBezTo>
                    <a:pt x="2751" y="1034"/>
                    <a:pt x="2359" y="2339"/>
                    <a:pt x="1837" y="3470"/>
                  </a:cubicBezTo>
                  <a:cubicBezTo>
                    <a:pt x="1272" y="4774"/>
                    <a:pt x="663" y="6079"/>
                    <a:pt x="54" y="7384"/>
                  </a:cubicBezTo>
                  <a:cubicBezTo>
                    <a:pt x="0" y="7545"/>
                    <a:pt x="129" y="7657"/>
                    <a:pt x="256" y="7657"/>
                  </a:cubicBezTo>
                  <a:cubicBezTo>
                    <a:pt x="335" y="7657"/>
                    <a:pt x="412" y="7614"/>
                    <a:pt x="445" y="7514"/>
                  </a:cubicBezTo>
                  <a:cubicBezTo>
                    <a:pt x="1011" y="6253"/>
                    <a:pt x="1533" y="4992"/>
                    <a:pt x="2098" y="3730"/>
                  </a:cubicBezTo>
                  <a:cubicBezTo>
                    <a:pt x="2577" y="2513"/>
                    <a:pt x="3272" y="1251"/>
                    <a:pt x="3490" y="34"/>
                  </a:cubicBezTo>
                  <a:cubicBezTo>
                    <a:pt x="3490" y="12"/>
                    <a:pt x="3479" y="1"/>
                    <a:pt x="3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16"/>
            <p:cNvSpPr/>
            <p:nvPr/>
          </p:nvSpPr>
          <p:spPr>
            <a:xfrm rot="5400000">
              <a:off x="5079386" y="4640513"/>
              <a:ext cx="122556" cy="43989"/>
            </a:xfrm>
            <a:custGeom>
              <a:avLst/>
              <a:gdLst/>
              <a:ahLst/>
              <a:cxnLst/>
              <a:rect l="l" t="t" r="r" b="b"/>
              <a:pathLst>
                <a:path w="4987" h="1790" extrusionOk="0">
                  <a:moveTo>
                    <a:pt x="4986" y="0"/>
                  </a:moveTo>
                  <a:lnTo>
                    <a:pt x="4638" y="131"/>
                  </a:lnTo>
                  <a:cubicBezTo>
                    <a:pt x="3072" y="435"/>
                    <a:pt x="1594" y="914"/>
                    <a:pt x="158" y="1566"/>
                  </a:cubicBezTo>
                  <a:cubicBezTo>
                    <a:pt x="0" y="1606"/>
                    <a:pt x="94" y="1789"/>
                    <a:pt x="210" y="1789"/>
                  </a:cubicBezTo>
                  <a:cubicBezTo>
                    <a:pt x="222" y="1789"/>
                    <a:pt x="234" y="1787"/>
                    <a:pt x="245" y="1784"/>
                  </a:cubicBezTo>
                  <a:cubicBezTo>
                    <a:pt x="1681" y="1305"/>
                    <a:pt x="3116" y="870"/>
                    <a:pt x="4551" y="479"/>
                  </a:cubicBezTo>
                  <a:lnTo>
                    <a:pt x="4986" y="348"/>
                  </a:lnTo>
                  <a:lnTo>
                    <a:pt x="4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16"/>
            <p:cNvSpPr/>
            <p:nvPr/>
          </p:nvSpPr>
          <p:spPr>
            <a:xfrm rot="5400000">
              <a:off x="4119511" y="4450204"/>
              <a:ext cx="410181" cy="136981"/>
            </a:xfrm>
            <a:custGeom>
              <a:avLst/>
              <a:gdLst/>
              <a:ahLst/>
              <a:cxnLst/>
              <a:rect l="l" t="t" r="r" b="b"/>
              <a:pathLst>
                <a:path w="16691" h="5574" extrusionOk="0">
                  <a:moveTo>
                    <a:pt x="16690" y="0"/>
                  </a:moveTo>
                  <a:cubicBezTo>
                    <a:pt x="11123" y="1610"/>
                    <a:pt x="5556" y="3349"/>
                    <a:pt x="119" y="5350"/>
                  </a:cubicBezTo>
                  <a:cubicBezTo>
                    <a:pt x="0" y="5390"/>
                    <a:pt x="26" y="5573"/>
                    <a:pt x="162" y="5573"/>
                  </a:cubicBezTo>
                  <a:cubicBezTo>
                    <a:pt x="176" y="5573"/>
                    <a:pt x="190" y="5571"/>
                    <a:pt x="206" y="5567"/>
                  </a:cubicBezTo>
                  <a:cubicBezTo>
                    <a:pt x="5686" y="3784"/>
                    <a:pt x="11166" y="2045"/>
                    <a:pt x="16690" y="392"/>
                  </a:cubicBezTo>
                  <a:lnTo>
                    <a:pt x="16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16"/>
            <p:cNvSpPr/>
            <p:nvPr/>
          </p:nvSpPr>
          <p:spPr>
            <a:xfrm rot="5400000">
              <a:off x="5405066" y="4372953"/>
              <a:ext cx="154995" cy="151161"/>
            </a:xfrm>
            <a:custGeom>
              <a:avLst/>
              <a:gdLst/>
              <a:ahLst/>
              <a:cxnLst/>
              <a:rect l="l" t="t" r="r" b="b"/>
              <a:pathLst>
                <a:path w="6307" h="6151" extrusionOk="0">
                  <a:moveTo>
                    <a:pt x="3175" y="1"/>
                  </a:moveTo>
                  <a:cubicBezTo>
                    <a:pt x="3001" y="1"/>
                    <a:pt x="2871" y="88"/>
                    <a:pt x="2784" y="218"/>
                  </a:cubicBezTo>
                  <a:cubicBezTo>
                    <a:pt x="2610" y="523"/>
                    <a:pt x="2436" y="827"/>
                    <a:pt x="2305" y="1132"/>
                  </a:cubicBezTo>
                  <a:cubicBezTo>
                    <a:pt x="2175" y="1393"/>
                    <a:pt x="2088" y="1610"/>
                    <a:pt x="1958" y="1784"/>
                  </a:cubicBezTo>
                  <a:cubicBezTo>
                    <a:pt x="1610" y="1828"/>
                    <a:pt x="1262" y="1871"/>
                    <a:pt x="914" y="1958"/>
                  </a:cubicBezTo>
                  <a:lnTo>
                    <a:pt x="348" y="2001"/>
                  </a:lnTo>
                  <a:cubicBezTo>
                    <a:pt x="174" y="2045"/>
                    <a:pt x="0" y="2175"/>
                    <a:pt x="0" y="2393"/>
                  </a:cubicBezTo>
                  <a:cubicBezTo>
                    <a:pt x="0" y="2523"/>
                    <a:pt x="44" y="2654"/>
                    <a:pt x="174" y="2741"/>
                  </a:cubicBezTo>
                  <a:cubicBezTo>
                    <a:pt x="218" y="2828"/>
                    <a:pt x="305" y="2871"/>
                    <a:pt x="392" y="2958"/>
                  </a:cubicBezTo>
                  <a:lnTo>
                    <a:pt x="435" y="3002"/>
                  </a:lnTo>
                  <a:cubicBezTo>
                    <a:pt x="566" y="3089"/>
                    <a:pt x="653" y="3176"/>
                    <a:pt x="740" y="3306"/>
                  </a:cubicBezTo>
                  <a:lnTo>
                    <a:pt x="827" y="3393"/>
                  </a:lnTo>
                  <a:cubicBezTo>
                    <a:pt x="1001" y="3567"/>
                    <a:pt x="1131" y="3741"/>
                    <a:pt x="1349" y="3959"/>
                  </a:cubicBezTo>
                  <a:cubicBezTo>
                    <a:pt x="1305" y="4133"/>
                    <a:pt x="1262" y="4307"/>
                    <a:pt x="1218" y="4524"/>
                  </a:cubicBezTo>
                  <a:cubicBezTo>
                    <a:pt x="1088" y="4916"/>
                    <a:pt x="1001" y="5307"/>
                    <a:pt x="957" y="5698"/>
                  </a:cubicBezTo>
                  <a:cubicBezTo>
                    <a:pt x="957" y="5916"/>
                    <a:pt x="1088" y="6090"/>
                    <a:pt x="1262" y="6133"/>
                  </a:cubicBezTo>
                  <a:cubicBezTo>
                    <a:pt x="1297" y="6145"/>
                    <a:pt x="1335" y="6150"/>
                    <a:pt x="1373" y="6150"/>
                  </a:cubicBezTo>
                  <a:cubicBezTo>
                    <a:pt x="1479" y="6150"/>
                    <a:pt x="1589" y="6110"/>
                    <a:pt x="1653" y="6046"/>
                  </a:cubicBezTo>
                  <a:cubicBezTo>
                    <a:pt x="1871" y="5916"/>
                    <a:pt x="2088" y="5785"/>
                    <a:pt x="2305" y="5655"/>
                  </a:cubicBezTo>
                  <a:cubicBezTo>
                    <a:pt x="2566" y="5524"/>
                    <a:pt x="2871" y="5350"/>
                    <a:pt x="3132" y="5220"/>
                  </a:cubicBezTo>
                  <a:cubicBezTo>
                    <a:pt x="3436" y="5350"/>
                    <a:pt x="3697" y="5524"/>
                    <a:pt x="3958" y="5655"/>
                  </a:cubicBezTo>
                  <a:cubicBezTo>
                    <a:pt x="4263" y="5785"/>
                    <a:pt x="4393" y="5916"/>
                    <a:pt x="4654" y="6046"/>
                  </a:cubicBezTo>
                  <a:cubicBezTo>
                    <a:pt x="4698" y="6090"/>
                    <a:pt x="4828" y="6133"/>
                    <a:pt x="4915" y="6133"/>
                  </a:cubicBezTo>
                  <a:lnTo>
                    <a:pt x="5002" y="6133"/>
                  </a:lnTo>
                  <a:cubicBezTo>
                    <a:pt x="5220" y="6090"/>
                    <a:pt x="5350" y="5916"/>
                    <a:pt x="5307" y="5742"/>
                  </a:cubicBezTo>
                  <a:cubicBezTo>
                    <a:pt x="5263" y="5307"/>
                    <a:pt x="5220" y="4916"/>
                    <a:pt x="5089" y="4524"/>
                  </a:cubicBezTo>
                  <a:cubicBezTo>
                    <a:pt x="5046" y="4350"/>
                    <a:pt x="5002" y="4133"/>
                    <a:pt x="4959" y="3959"/>
                  </a:cubicBezTo>
                  <a:cubicBezTo>
                    <a:pt x="5133" y="3785"/>
                    <a:pt x="5307" y="3611"/>
                    <a:pt x="5480" y="3393"/>
                  </a:cubicBezTo>
                  <a:lnTo>
                    <a:pt x="5524" y="3350"/>
                  </a:lnTo>
                  <a:cubicBezTo>
                    <a:pt x="5654" y="3219"/>
                    <a:pt x="5741" y="3089"/>
                    <a:pt x="5828" y="3002"/>
                  </a:cubicBezTo>
                  <a:lnTo>
                    <a:pt x="5915" y="2958"/>
                  </a:lnTo>
                  <a:cubicBezTo>
                    <a:pt x="6002" y="2915"/>
                    <a:pt x="6046" y="2828"/>
                    <a:pt x="6133" y="2741"/>
                  </a:cubicBezTo>
                  <a:cubicBezTo>
                    <a:pt x="6220" y="2654"/>
                    <a:pt x="6307" y="2523"/>
                    <a:pt x="6263" y="2393"/>
                  </a:cubicBezTo>
                  <a:cubicBezTo>
                    <a:pt x="6263" y="2219"/>
                    <a:pt x="6133" y="2045"/>
                    <a:pt x="5915" y="2001"/>
                  </a:cubicBezTo>
                  <a:lnTo>
                    <a:pt x="5350" y="1958"/>
                  </a:lnTo>
                  <a:cubicBezTo>
                    <a:pt x="5002" y="1871"/>
                    <a:pt x="4654" y="1828"/>
                    <a:pt x="4306" y="1784"/>
                  </a:cubicBezTo>
                  <a:cubicBezTo>
                    <a:pt x="4219" y="1610"/>
                    <a:pt x="4089" y="1393"/>
                    <a:pt x="4002" y="1132"/>
                  </a:cubicBezTo>
                  <a:cubicBezTo>
                    <a:pt x="3828" y="827"/>
                    <a:pt x="3654" y="523"/>
                    <a:pt x="3480" y="218"/>
                  </a:cubicBezTo>
                  <a:cubicBezTo>
                    <a:pt x="3436" y="88"/>
                    <a:pt x="3306" y="1"/>
                    <a:pt x="3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6"/>
            <p:cNvSpPr/>
            <p:nvPr/>
          </p:nvSpPr>
          <p:spPr>
            <a:xfrm rot="5400000">
              <a:off x="3729322" y="4319723"/>
              <a:ext cx="38509" cy="38509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lnTo>
                    <a:pt x="653" y="653"/>
                  </a:lnTo>
                  <a:lnTo>
                    <a:pt x="1" y="784"/>
                  </a:lnTo>
                  <a:lnTo>
                    <a:pt x="653" y="914"/>
                  </a:lnTo>
                  <a:lnTo>
                    <a:pt x="784" y="1567"/>
                  </a:lnTo>
                  <a:lnTo>
                    <a:pt x="914" y="914"/>
                  </a:lnTo>
                  <a:lnTo>
                    <a:pt x="1566" y="784"/>
                  </a:lnTo>
                  <a:lnTo>
                    <a:pt x="914" y="65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6"/>
            <p:cNvSpPr/>
            <p:nvPr/>
          </p:nvSpPr>
          <p:spPr>
            <a:xfrm rot="5400000">
              <a:off x="5157830" y="4299953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4" y="0"/>
                  </a:moveTo>
                  <a:lnTo>
                    <a:pt x="653" y="696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4" y="1610"/>
                  </a:lnTo>
                  <a:lnTo>
                    <a:pt x="914" y="914"/>
                  </a:lnTo>
                  <a:lnTo>
                    <a:pt x="1567" y="783"/>
                  </a:lnTo>
                  <a:lnTo>
                    <a:pt x="914" y="696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8" name="Google Shape;2558;p16"/>
            <p:cNvGrpSpPr/>
            <p:nvPr/>
          </p:nvGrpSpPr>
          <p:grpSpPr>
            <a:xfrm rot="5400000">
              <a:off x="2889901" y="3323932"/>
              <a:ext cx="617496" cy="349555"/>
              <a:chOff x="3605869" y="4792681"/>
              <a:chExt cx="617496" cy="349555"/>
            </a:xfrm>
          </p:grpSpPr>
          <p:sp>
            <p:nvSpPr>
              <p:cNvPr id="2559" name="Google Shape;2559;p16"/>
              <p:cNvSpPr/>
              <p:nvPr/>
            </p:nvSpPr>
            <p:spPr>
              <a:xfrm>
                <a:off x="3801462" y="4996015"/>
                <a:ext cx="226631" cy="146221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5950" extrusionOk="0">
                    <a:moveTo>
                      <a:pt x="4739" y="1"/>
                    </a:moveTo>
                    <a:cubicBezTo>
                      <a:pt x="3809" y="1"/>
                      <a:pt x="2897" y="368"/>
                      <a:pt x="2088" y="817"/>
                    </a:cubicBezTo>
                    <a:cubicBezTo>
                      <a:pt x="2045" y="860"/>
                      <a:pt x="2045" y="860"/>
                      <a:pt x="2001" y="904"/>
                    </a:cubicBezTo>
                    <a:cubicBezTo>
                      <a:pt x="1740" y="1034"/>
                      <a:pt x="1523" y="1252"/>
                      <a:pt x="1305" y="1426"/>
                    </a:cubicBezTo>
                    <a:cubicBezTo>
                      <a:pt x="436" y="2426"/>
                      <a:pt x="1" y="3731"/>
                      <a:pt x="88" y="5036"/>
                    </a:cubicBezTo>
                    <a:cubicBezTo>
                      <a:pt x="131" y="5340"/>
                      <a:pt x="175" y="5688"/>
                      <a:pt x="262" y="5949"/>
                    </a:cubicBezTo>
                    <a:lnTo>
                      <a:pt x="8873" y="5949"/>
                    </a:lnTo>
                    <a:cubicBezTo>
                      <a:pt x="9221" y="5079"/>
                      <a:pt x="9221" y="4079"/>
                      <a:pt x="8873" y="3209"/>
                    </a:cubicBezTo>
                    <a:cubicBezTo>
                      <a:pt x="8395" y="1861"/>
                      <a:pt x="7308" y="773"/>
                      <a:pt x="6003" y="251"/>
                    </a:cubicBezTo>
                    <a:cubicBezTo>
                      <a:pt x="5583" y="76"/>
                      <a:pt x="5159" y="1"/>
                      <a:pt x="4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16"/>
              <p:cNvSpPr/>
              <p:nvPr/>
            </p:nvSpPr>
            <p:spPr>
              <a:xfrm>
                <a:off x="3864521" y="4792681"/>
                <a:ext cx="88740" cy="175711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7150" extrusionOk="0">
                    <a:moveTo>
                      <a:pt x="3437" y="1"/>
                    </a:moveTo>
                    <a:cubicBezTo>
                      <a:pt x="2262" y="305"/>
                      <a:pt x="1262" y="1132"/>
                      <a:pt x="740" y="2219"/>
                    </a:cubicBezTo>
                    <a:cubicBezTo>
                      <a:pt x="1" y="3915"/>
                      <a:pt x="1567" y="5090"/>
                      <a:pt x="1262" y="6742"/>
                    </a:cubicBezTo>
                    <a:cubicBezTo>
                      <a:pt x="1211" y="6999"/>
                      <a:pt x="1417" y="7149"/>
                      <a:pt x="1603" y="7149"/>
                    </a:cubicBezTo>
                    <a:cubicBezTo>
                      <a:pt x="1733" y="7149"/>
                      <a:pt x="1853" y="7077"/>
                      <a:pt x="1871" y="6916"/>
                    </a:cubicBezTo>
                    <a:cubicBezTo>
                      <a:pt x="2132" y="5611"/>
                      <a:pt x="1523" y="4916"/>
                      <a:pt x="1219" y="3698"/>
                    </a:cubicBezTo>
                    <a:cubicBezTo>
                      <a:pt x="784" y="1871"/>
                      <a:pt x="2436" y="1219"/>
                      <a:pt x="3524" y="175"/>
                    </a:cubicBezTo>
                    <a:cubicBezTo>
                      <a:pt x="3611" y="88"/>
                      <a:pt x="3524" y="1"/>
                      <a:pt x="34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16"/>
              <p:cNvSpPr/>
              <p:nvPr/>
            </p:nvSpPr>
            <p:spPr>
              <a:xfrm>
                <a:off x="3702056" y="4857461"/>
                <a:ext cx="115724" cy="160057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6513" extrusionOk="0">
                    <a:moveTo>
                      <a:pt x="868" y="1"/>
                    </a:moveTo>
                    <a:cubicBezTo>
                      <a:pt x="827" y="1"/>
                      <a:pt x="779" y="22"/>
                      <a:pt x="740" y="61"/>
                    </a:cubicBezTo>
                    <a:cubicBezTo>
                      <a:pt x="131" y="1105"/>
                      <a:pt x="1" y="2410"/>
                      <a:pt x="392" y="3541"/>
                    </a:cubicBezTo>
                    <a:cubicBezTo>
                      <a:pt x="1088" y="5281"/>
                      <a:pt x="3002" y="4976"/>
                      <a:pt x="4002" y="6368"/>
                    </a:cubicBezTo>
                    <a:cubicBezTo>
                      <a:pt x="4066" y="6470"/>
                      <a:pt x="4159" y="6512"/>
                      <a:pt x="4253" y="6512"/>
                    </a:cubicBezTo>
                    <a:cubicBezTo>
                      <a:pt x="4480" y="6512"/>
                      <a:pt x="4709" y="6266"/>
                      <a:pt x="4524" y="6020"/>
                    </a:cubicBezTo>
                    <a:cubicBezTo>
                      <a:pt x="3785" y="4933"/>
                      <a:pt x="2871" y="4846"/>
                      <a:pt x="1828" y="4237"/>
                    </a:cubicBezTo>
                    <a:cubicBezTo>
                      <a:pt x="175" y="3280"/>
                      <a:pt x="914" y="1627"/>
                      <a:pt x="958" y="105"/>
                    </a:cubicBezTo>
                    <a:cubicBezTo>
                      <a:pt x="958" y="33"/>
                      <a:pt x="918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16"/>
              <p:cNvSpPr/>
              <p:nvPr/>
            </p:nvSpPr>
            <p:spPr>
              <a:xfrm>
                <a:off x="3605869" y="5063768"/>
                <a:ext cx="178193" cy="74831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3045" extrusionOk="0">
                    <a:moveTo>
                      <a:pt x="106" y="0"/>
                    </a:moveTo>
                    <a:cubicBezTo>
                      <a:pt x="47" y="0"/>
                      <a:pt x="0" y="40"/>
                      <a:pt x="0" y="104"/>
                    </a:cubicBezTo>
                    <a:cubicBezTo>
                      <a:pt x="305" y="1322"/>
                      <a:pt x="1131" y="2322"/>
                      <a:pt x="2219" y="2844"/>
                    </a:cubicBezTo>
                    <a:cubicBezTo>
                      <a:pt x="2557" y="2988"/>
                      <a:pt x="2873" y="3045"/>
                      <a:pt x="3174" y="3045"/>
                    </a:cubicBezTo>
                    <a:cubicBezTo>
                      <a:pt x="4280" y="3045"/>
                      <a:pt x="5192" y="2282"/>
                      <a:pt x="6338" y="2282"/>
                    </a:cubicBezTo>
                    <a:cubicBezTo>
                      <a:pt x="6483" y="2282"/>
                      <a:pt x="6632" y="2295"/>
                      <a:pt x="6785" y="2322"/>
                    </a:cubicBezTo>
                    <a:cubicBezTo>
                      <a:pt x="6800" y="2324"/>
                      <a:pt x="6814" y="2325"/>
                      <a:pt x="6827" y="2325"/>
                    </a:cubicBezTo>
                    <a:cubicBezTo>
                      <a:pt x="7183" y="2325"/>
                      <a:pt x="7251" y="1795"/>
                      <a:pt x="6916" y="1670"/>
                    </a:cubicBezTo>
                    <a:cubicBezTo>
                      <a:pt x="6714" y="1636"/>
                      <a:pt x="6526" y="1621"/>
                      <a:pt x="6349" y="1621"/>
                    </a:cubicBezTo>
                    <a:cubicBezTo>
                      <a:pt x="5383" y="1621"/>
                      <a:pt x="4727" y="2065"/>
                      <a:pt x="3697" y="2322"/>
                    </a:cubicBezTo>
                    <a:cubicBezTo>
                      <a:pt x="3480" y="2379"/>
                      <a:pt x="3279" y="2405"/>
                      <a:pt x="3092" y="2405"/>
                    </a:cubicBezTo>
                    <a:cubicBezTo>
                      <a:pt x="1710" y="2405"/>
                      <a:pt x="1094" y="975"/>
                      <a:pt x="174" y="17"/>
                    </a:cubicBezTo>
                    <a:cubicBezTo>
                      <a:pt x="151" y="5"/>
                      <a:pt x="128" y="0"/>
                      <a:pt x="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16"/>
              <p:cNvSpPr/>
              <p:nvPr/>
            </p:nvSpPr>
            <p:spPr>
              <a:xfrm>
                <a:off x="4045491" y="5063621"/>
                <a:ext cx="177874" cy="75224"/>
              </a:xfrm>
              <a:custGeom>
                <a:avLst/>
                <a:gdLst/>
                <a:ahLst/>
                <a:cxnLst/>
                <a:rect l="l" t="t" r="r" b="b"/>
                <a:pathLst>
                  <a:path w="7238" h="3061" extrusionOk="0">
                    <a:moveTo>
                      <a:pt x="4074" y="1"/>
                    </a:moveTo>
                    <a:cubicBezTo>
                      <a:pt x="2976" y="1"/>
                      <a:pt x="2060" y="801"/>
                      <a:pt x="902" y="801"/>
                    </a:cubicBezTo>
                    <a:cubicBezTo>
                      <a:pt x="760" y="801"/>
                      <a:pt x="615" y="789"/>
                      <a:pt x="466" y="762"/>
                    </a:cubicBezTo>
                    <a:cubicBezTo>
                      <a:pt x="452" y="761"/>
                      <a:pt x="438" y="760"/>
                      <a:pt x="425" y="760"/>
                    </a:cubicBezTo>
                    <a:cubicBezTo>
                      <a:pt x="108" y="760"/>
                      <a:pt x="1" y="1246"/>
                      <a:pt x="335" y="1371"/>
                    </a:cubicBezTo>
                    <a:cubicBezTo>
                      <a:pt x="549" y="1416"/>
                      <a:pt x="747" y="1435"/>
                      <a:pt x="936" y="1435"/>
                    </a:cubicBezTo>
                    <a:cubicBezTo>
                      <a:pt x="1859" y="1435"/>
                      <a:pt x="2535" y="972"/>
                      <a:pt x="3510" y="719"/>
                    </a:cubicBezTo>
                    <a:cubicBezTo>
                      <a:pt x="3728" y="662"/>
                      <a:pt x="3928" y="636"/>
                      <a:pt x="4115" y="636"/>
                    </a:cubicBezTo>
                    <a:cubicBezTo>
                      <a:pt x="5498" y="636"/>
                      <a:pt x="6119" y="2066"/>
                      <a:pt x="7076" y="3024"/>
                    </a:cubicBezTo>
                    <a:cubicBezTo>
                      <a:pt x="7089" y="3050"/>
                      <a:pt x="7109" y="3060"/>
                      <a:pt x="7131" y="3060"/>
                    </a:cubicBezTo>
                    <a:cubicBezTo>
                      <a:pt x="7181" y="3060"/>
                      <a:pt x="7238" y="2999"/>
                      <a:pt x="7207" y="2937"/>
                    </a:cubicBezTo>
                    <a:cubicBezTo>
                      <a:pt x="6903" y="1763"/>
                      <a:pt x="6120" y="762"/>
                      <a:pt x="4989" y="197"/>
                    </a:cubicBezTo>
                    <a:cubicBezTo>
                      <a:pt x="4666" y="56"/>
                      <a:pt x="4364" y="1"/>
                      <a:pt x="40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16"/>
              <p:cNvSpPr/>
              <p:nvPr/>
            </p:nvSpPr>
            <p:spPr>
              <a:xfrm>
                <a:off x="3994203" y="4893046"/>
                <a:ext cx="164284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4407" extrusionOk="0">
                    <a:moveTo>
                      <a:pt x="4484" y="0"/>
                    </a:moveTo>
                    <a:cubicBezTo>
                      <a:pt x="4026" y="0"/>
                      <a:pt x="3565" y="73"/>
                      <a:pt x="3118" y="223"/>
                    </a:cubicBezTo>
                    <a:cubicBezTo>
                      <a:pt x="1378" y="919"/>
                      <a:pt x="1683" y="2832"/>
                      <a:pt x="291" y="3833"/>
                    </a:cubicBezTo>
                    <a:cubicBezTo>
                      <a:pt x="1" y="4014"/>
                      <a:pt x="194" y="4406"/>
                      <a:pt x="468" y="4406"/>
                    </a:cubicBezTo>
                    <a:cubicBezTo>
                      <a:pt x="523" y="4406"/>
                      <a:pt x="581" y="4391"/>
                      <a:pt x="639" y="4354"/>
                    </a:cubicBezTo>
                    <a:cubicBezTo>
                      <a:pt x="1726" y="3615"/>
                      <a:pt x="1813" y="2745"/>
                      <a:pt x="2422" y="1658"/>
                    </a:cubicBezTo>
                    <a:cubicBezTo>
                      <a:pt x="2950" y="786"/>
                      <a:pt x="3660" y="580"/>
                      <a:pt x="4436" y="580"/>
                    </a:cubicBezTo>
                    <a:cubicBezTo>
                      <a:pt x="5131" y="580"/>
                      <a:pt x="5879" y="745"/>
                      <a:pt x="6597" y="745"/>
                    </a:cubicBezTo>
                    <a:cubicBezTo>
                      <a:pt x="6684" y="745"/>
                      <a:pt x="6684" y="614"/>
                      <a:pt x="6641" y="571"/>
                    </a:cubicBezTo>
                    <a:cubicBezTo>
                      <a:pt x="5968" y="194"/>
                      <a:pt x="5228" y="0"/>
                      <a:pt x="4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16"/>
              <p:cNvSpPr/>
              <p:nvPr/>
            </p:nvSpPr>
            <p:spPr>
              <a:xfrm>
                <a:off x="3787577" y="4801430"/>
                <a:ext cx="72250" cy="181708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7394" extrusionOk="0">
                    <a:moveTo>
                      <a:pt x="1838" y="0"/>
                    </a:moveTo>
                    <a:cubicBezTo>
                      <a:pt x="1816" y="0"/>
                      <a:pt x="1796" y="11"/>
                      <a:pt x="1783" y="36"/>
                    </a:cubicBezTo>
                    <a:cubicBezTo>
                      <a:pt x="783" y="732"/>
                      <a:pt x="131" y="1863"/>
                      <a:pt x="44" y="3124"/>
                    </a:cubicBezTo>
                    <a:cubicBezTo>
                      <a:pt x="0" y="4951"/>
                      <a:pt x="1914" y="5429"/>
                      <a:pt x="2262" y="7126"/>
                    </a:cubicBezTo>
                    <a:cubicBezTo>
                      <a:pt x="2299" y="7311"/>
                      <a:pt x="2431" y="7394"/>
                      <a:pt x="2567" y="7394"/>
                    </a:cubicBezTo>
                    <a:cubicBezTo>
                      <a:pt x="2750" y="7394"/>
                      <a:pt x="2939" y="7245"/>
                      <a:pt x="2914" y="6995"/>
                    </a:cubicBezTo>
                    <a:cubicBezTo>
                      <a:pt x="2653" y="5690"/>
                      <a:pt x="1827" y="5255"/>
                      <a:pt x="1088" y="4299"/>
                    </a:cubicBezTo>
                    <a:cubicBezTo>
                      <a:pt x="0" y="2776"/>
                      <a:pt x="1305" y="1515"/>
                      <a:pt x="1914" y="123"/>
                    </a:cubicBezTo>
                    <a:cubicBezTo>
                      <a:pt x="1945" y="62"/>
                      <a:pt x="1888" y="0"/>
                      <a:pt x="1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16"/>
              <p:cNvSpPr/>
              <p:nvPr/>
            </p:nvSpPr>
            <p:spPr>
              <a:xfrm>
                <a:off x="3638996" y="4946496"/>
                <a:ext cx="153495" cy="118771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33" extrusionOk="0">
                    <a:moveTo>
                      <a:pt x="314" y="1"/>
                    </a:moveTo>
                    <a:cubicBezTo>
                      <a:pt x="262" y="1"/>
                      <a:pt x="202" y="38"/>
                      <a:pt x="175" y="92"/>
                    </a:cubicBezTo>
                    <a:cubicBezTo>
                      <a:pt x="1" y="1310"/>
                      <a:pt x="349" y="2571"/>
                      <a:pt x="1175" y="3484"/>
                    </a:cubicBezTo>
                    <a:cubicBezTo>
                      <a:pt x="2436" y="4833"/>
                      <a:pt x="4133" y="3832"/>
                      <a:pt x="5568" y="4746"/>
                    </a:cubicBezTo>
                    <a:cubicBezTo>
                      <a:pt x="5629" y="4784"/>
                      <a:pt x="5692" y="4801"/>
                      <a:pt x="5752" y="4801"/>
                    </a:cubicBezTo>
                    <a:cubicBezTo>
                      <a:pt x="6031" y="4801"/>
                      <a:pt x="6246" y="4438"/>
                      <a:pt x="5959" y="4224"/>
                    </a:cubicBezTo>
                    <a:cubicBezTo>
                      <a:pt x="4872" y="3484"/>
                      <a:pt x="3959" y="3745"/>
                      <a:pt x="2741" y="3571"/>
                    </a:cubicBezTo>
                    <a:cubicBezTo>
                      <a:pt x="914" y="3267"/>
                      <a:pt x="914" y="1484"/>
                      <a:pt x="392" y="48"/>
                    </a:cubicBezTo>
                    <a:cubicBezTo>
                      <a:pt x="376" y="15"/>
                      <a:pt x="346" y="1"/>
                      <a:pt x="3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16"/>
              <p:cNvSpPr/>
              <p:nvPr/>
            </p:nvSpPr>
            <p:spPr>
              <a:xfrm>
                <a:off x="4041953" y="5137936"/>
                <a:ext cx="17129" cy="4301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5" extrusionOk="0">
                    <a:moveTo>
                      <a:pt x="255" y="0"/>
                    </a:moveTo>
                    <a:cubicBezTo>
                      <a:pt x="136" y="0"/>
                      <a:pt x="30" y="58"/>
                      <a:pt x="1" y="174"/>
                    </a:cubicBezTo>
                    <a:lnTo>
                      <a:pt x="697" y="174"/>
                    </a:lnTo>
                    <a:cubicBezTo>
                      <a:pt x="610" y="131"/>
                      <a:pt x="523" y="87"/>
                      <a:pt x="436" y="44"/>
                    </a:cubicBezTo>
                    <a:cubicBezTo>
                      <a:pt x="378" y="15"/>
                      <a:pt x="315" y="0"/>
                      <a:pt x="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16"/>
              <p:cNvSpPr/>
              <p:nvPr/>
            </p:nvSpPr>
            <p:spPr>
              <a:xfrm>
                <a:off x="4030525" y="4975446"/>
                <a:ext cx="184460" cy="69572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2831" extrusionOk="0">
                    <a:moveTo>
                      <a:pt x="4275" y="0"/>
                    </a:moveTo>
                    <a:cubicBezTo>
                      <a:pt x="2499" y="0"/>
                      <a:pt x="2012" y="1875"/>
                      <a:pt x="335" y="2219"/>
                    </a:cubicBezTo>
                    <a:cubicBezTo>
                      <a:pt x="0" y="2303"/>
                      <a:pt x="68" y="2831"/>
                      <a:pt x="423" y="2831"/>
                    </a:cubicBezTo>
                    <a:cubicBezTo>
                      <a:pt x="437" y="2831"/>
                      <a:pt x="451" y="2830"/>
                      <a:pt x="466" y="2828"/>
                    </a:cubicBezTo>
                    <a:cubicBezTo>
                      <a:pt x="1770" y="2611"/>
                      <a:pt x="2205" y="1784"/>
                      <a:pt x="3162" y="1045"/>
                    </a:cubicBezTo>
                    <a:cubicBezTo>
                      <a:pt x="3595" y="744"/>
                      <a:pt x="4002" y="626"/>
                      <a:pt x="4393" y="626"/>
                    </a:cubicBezTo>
                    <a:cubicBezTo>
                      <a:pt x="5415" y="626"/>
                      <a:pt x="6331" y="1431"/>
                      <a:pt x="7338" y="1871"/>
                    </a:cubicBezTo>
                    <a:cubicBezTo>
                      <a:pt x="7349" y="1877"/>
                      <a:pt x="7361" y="1880"/>
                      <a:pt x="7373" y="1880"/>
                    </a:cubicBezTo>
                    <a:cubicBezTo>
                      <a:pt x="7446" y="1880"/>
                      <a:pt x="7506" y="1772"/>
                      <a:pt x="7468" y="1697"/>
                    </a:cubicBezTo>
                    <a:cubicBezTo>
                      <a:pt x="6729" y="741"/>
                      <a:pt x="5598" y="88"/>
                      <a:pt x="4337" y="1"/>
                    </a:cubicBezTo>
                    <a:cubicBezTo>
                      <a:pt x="4316" y="1"/>
                      <a:pt x="4296" y="0"/>
                      <a:pt x="4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16"/>
              <p:cNvSpPr/>
              <p:nvPr/>
            </p:nvSpPr>
            <p:spPr>
              <a:xfrm>
                <a:off x="3948273" y="4829618"/>
                <a:ext cx="121499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922" extrusionOk="0">
                    <a:moveTo>
                      <a:pt x="4102" y="0"/>
                    </a:moveTo>
                    <a:cubicBezTo>
                      <a:pt x="3130" y="0"/>
                      <a:pt x="2191" y="355"/>
                      <a:pt x="1420" y="1020"/>
                    </a:cubicBezTo>
                    <a:cubicBezTo>
                      <a:pt x="72" y="2325"/>
                      <a:pt x="1116" y="3978"/>
                      <a:pt x="159" y="5413"/>
                    </a:cubicBezTo>
                    <a:cubicBezTo>
                      <a:pt x="0" y="5667"/>
                      <a:pt x="236" y="5921"/>
                      <a:pt x="459" y="5921"/>
                    </a:cubicBezTo>
                    <a:cubicBezTo>
                      <a:pt x="542" y="5921"/>
                      <a:pt x="622" y="5887"/>
                      <a:pt x="681" y="5805"/>
                    </a:cubicBezTo>
                    <a:cubicBezTo>
                      <a:pt x="1420" y="4717"/>
                      <a:pt x="1160" y="3804"/>
                      <a:pt x="1334" y="2586"/>
                    </a:cubicBezTo>
                    <a:cubicBezTo>
                      <a:pt x="1638" y="716"/>
                      <a:pt x="3421" y="759"/>
                      <a:pt x="4856" y="238"/>
                    </a:cubicBezTo>
                    <a:cubicBezTo>
                      <a:pt x="4943" y="194"/>
                      <a:pt x="4900" y="64"/>
                      <a:pt x="4813" y="64"/>
                    </a:cubicBezTo>
                    <a:cubicBezTo>
                      <a:pt x="4575" y="21"/>
                      <a:pt x="4337" y="0"/>
                      <a:pt x="4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70" name="Google Shape;2570;p16"/>
            <p:cNvSpPr/>
            <p:nvPr/>
          </p:nvSpPr>
          <p:spPr>
            <a:xfrm rot="5400000">
              <a:off x="3400643" y="3874559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3" y="0"/>
                  </a:moveTo>
                  <a:lnTo>
                    <a:pt x="653" y="696"/>
                  </a:lnTo>
                  <a:lnTo>
                    <a:pt x="1" y="827"/>
                  </a:lnTo>
                  <a:lnTo>
                    <a:pt x="653" y="914"/>
                  </a:lnTo>
                  <a:lnTo>
                    <a:pt x="783" y="1609"/>
                  </a:lnTo>
                  <a:lnTo>
                    <a:pt x="914" y="914"/>
                  </a:lnTo>
                  <a:lnTo>
                    <a:pt x="1566" y="827"/>
                  </a:lnTo>
                  <a:lnTo>
                    <a:pt x="914" y="696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6"/>
            <p:cNvSpPr/>
            <p:nvPr/>
          </p:nvSpPr>
          <p:spPr>
            <a:xfrm rot="5400000">
              <a:off x="3448208" y="3026415"/>
              <a:ext cx="38509" cy="38509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lnTo>
                    <a:pt x="653" y="653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4" y="1566"/>
                  </a:lnTo>
                  <a:lnTo>
                    <a:pt x="914" y="914"/>
                  </a:lnTo>
                  <a:lnTo>
                    <a:pt x="1567" y="783"/>
                  </a:lnTo>
                  <a:lnTo>
                    <a:pt x="914" y="65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6"/>
            <p:cNvSpPr/>
            <p:nvPr/>
          </p:nvSpPr>
          <p:spPr>
            <a:xfrm rot="5400000">
              <a:off x="3101897" y="4560484"/>
              <a:ext cx="76993" cy="76453"/>
            </a:xfrm>
            <a:custGeom>
              <a:avLst/>
              <a:gdLst/>
              <a:ahLst/>
              <a:cxnLst/>
              <a:rect l="l" t="t" r="r" b="b"/>
              <a:pathLst>
                <a:path w="3133" h="3111" extrusionOk="0">
                  <a:moveTo>
                    <a:pt x="789" y="0"/>
                  </a:moveTo>
                  <a:cubicBezTo>
                    <a:pt x="784" y="0"/>
                    <a:pt x="784" y="11"/>
                    <a:pt x="784" y="33"/>
                  </a:cubicBezTo>
                  <a:cubicBezTo>
                    <a:pt x="784" y="381"/>
                    <a:pt x="827" y="772"/>
                    <a:pt x="827" y="1120"/>
                  </a:cubicBezTo>
                  <a:cubicBezTo>
                    <a:pt x="523" y="1294"/>
                    <a:pt x="262" y="1512"/>
                    <a:pt x="44" y="1729"/>
                  </a:cubicBezTo>
                  <a:cubicBezTo>
                    <a:pt x="1" y="1729"/>
                    <a:pt x="1" y="1773"/>
                    <a:pt x="44" y="1773"/>
                  </a:cubicBezTo>
                  <a:cubicBezTo>
                    <a:pt x="88" y="1816"/>
                    <a:pt x="175" y="1816"/>
                    <a:pt x="218" y="1860"/>
                  </a:cubicBezTo>
                  <a:lnTo>
                    <a:pt x="479" y="1903"/>
                  </a:lnTo>
                  <a:cubicBezTo>
                    <a:pt x="653" y="1990"/>
                    <a:pt x="827" y="2034"/>
                    <a:pt x="1044" y="2077"/>
                  </a:cubicBezTo>
                  <a:cubicBezTo>
                    <a:pt x="1131" y="2382"/>
                    <a:pt x="1218" y="2773"/>
                    <a:pt x="1349" y="3078"/>
                  </a:cubicBezTo>
                  <a:cubicBezTo>
                    <a:pt x="1371" y="3099"/>
                    <a:pt x="1392" y="3110"/>
                    <a:pt x="1409" y="3110"/>
                  </a:cubicBezTo>
                  <a:cubicBezTo>
                    <a:pt x="1425" y="3110"/>
                    <a:pt x="1436" y="3099"/>
                    <a:pt x="1436" y="3078"/>
                  </a:cubicBezTo>
                  <a:cubicBezTo>
                    <a:pt x="1653" y="2773"/>
                    <a:pt x="1827" y="2469"/>
                    <a:pt x="2001" y="2164"/>
                  </a:cubicBezTo>
                  <a:lnTo>
                    <a:pt x="3089" y="2164"/>
                  </a:lnTo>
                  <a:cubicBezTo>
                    <a:pt x="3089" y="2164"/>
                    <a:pt x="3132" y="2121"/>
                    <a:pt x="3132" y="2077"/>
                  </a:cubicBezTo>
                  <a:cubicBezTo>
                    <a:pt x="2915" y="1816"/>
                    <a:pt x="2654" y="1555"/>
                    <a:pt x="2436" y="1294"/>
                  </a:cubicBezTo>
                  <a:cubicBezTo>
                    <a:pt x="2480" y="1120"/>
                    <a:pt x="2523" y="946"/>
                    <a:pt x="2567" y="729"/>
                  </a:cubicBezTo>
                  <a:cubicBezTo>
                    <a:pt x="2567" y="642"/>
                    <a:pt x="2610" y="598"/>
                    <a:pt x="2610" y="511"/>
                  </a:cubicBezTo>
                  <a:cubicBezTo>
                    <a:pt x="2654" y="425"/>
                    <a:pt x="2654" y="338"/>
                    <a:pt x="2654" y="294"/>
                  </a:cubicBezTo>
                  <a:cubicBezTo>
                    <a:pt x="2697" y="251"/>
                    <a:pt x="2654" y="207"/>
                    <a:pt x="2610" y="207"/>
                  </a:cubicBezTo>
                  <a:cubicBezTo>
                    <a:pt x="2306" y="338"/>
                    <a:pt x="2001" y="468"/>
                    <a:pt x="1697" y="598"/>
                  </a:cubicBezTo>
                  <a:cubicBezTo>
                    <a:pt x="1392" y="425"/>
                    <a:pt x="1131" y="164"/>
                    <a:pt x="827" y="33"/>
                  </a:cubicBezTo>
                  <a:cubicBezTo>
                    <a:pt x="805" y="11"/>
                    <a:pt x="794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6"/>
            <p:cNvSpPr/>
            <p:nvPr/>
          </p:nvSpPr>
          <p:spPr>
            <a:xfrm rot="5400000">
              <a:off x="3235106" y="4336422"/>
              <a:ext cx="73774" cy="78861"/>
            </a:xfrm>
            <a:custGeom>
              <a:avLst/>
              <a:gdLst/>
              <a:ahLst/>
              <a:cxnLst/>
              <a:rect l="l" t="t" r="r" b="b"/>
              <a:pathLst>
                <a:path w="3002" h="3209" extrusionOk="0">
                  <a:moveTo>
                    <a:pt x="1218" y="0"/>
                  </a:moveTo>
                  <a:cubicBezTo>
                    <a:pt x="1218" y="44"/>
                    <a:pt x="1218" y="44"/>
                    <a:pt x="1218" y="44"/>
                  </a:cubicBezTo>
                  <a:cubicBezTo>
                    <a:pt x="1131" y="392"/>
                    <a:pt x="1088" y="740"/>
                    <a:pt x="1001" y="1088"/>
                  </a:cubicBezTo>
                  <a:cubicBezTo>
                    <a:pt x="653" y="1218"/>
                    <a:pt x="348" y="1349"/>
                    <a:pt x="44" y="1479"/>
                  </a:cubicBezTo>
                  <a:cubicBezTo>
                    <a:pt x="1" y="1479"/>
                    <a:pt x="1" y="1566"/>
                    <a:pt x="44" y="1566"/>
                  </a:cubicBezTo>
                  <a:cubicBezTo>
                    <a:pt x="131" y="1610"/>
                    <a:pt x="175" y="1653"/>
                    <a:pt x="262" y="1697"/>
                  </a:cubicBezTo>
                  <a:cubicBezTo>
                    <a:pt x="305" y="1697"/>
                    <a:pt x="392" y="1740"/>
                    <a:pt x="479" y="1827"/>
                  </a:cubicBezTo>
                  <a:cubicBezTo>
                    <a:pt x="609" y="1914"/>
                    <a:pt x="783" y="2001"/>
                    <a:pt x="957" y="2088"/>
                  </a:cubicBezTo>
                  <a:cubicBezTo>
                    <a:pt x="914" y="2436"/>
                    <a:pt x="957" y="2827"/>
                    <a:pt x="1001" y="3175"/>
                  </a:cubicBezTo>
                  <a:cubicBezTo>
                    <a:pt x="1001" y="3197"/>
                    <a:pt x="1012" y="3208"/>
                    <a:pt x="1028" y="3208"/>
                  </a:cubicBezTo>
                  <a:cubicBezTo>
                    <a:pt x="1044" y="3208"/>
                    <a:pt x="1066" y="3197"/>
                    <a:pt x="1088" y="3175"/>
                  </a:cubicBezTo>
                  <a:cubicBezTo>
                    <a:pt x="1349" y="2958"/>
                    <a:pt x="1610" y="2697"/>
                    <a:pt x="1871" y="2436"/>
                  </a:cubicBezTo>
                  <a:cubicBezTo>
                    <a:pt x="2219" y="2523"/>
                    <a:pt x="2567" y="2610"/>
                    <a:pt x="2915" y="2697"/>
                  </a:cubicBezTo>
                  <a:cubicBezTo>
                    <a:pt x="2915" y="2710"/>
                    <a:pt x="2922" y="2715"/>
                    <a:pt x="2932" y="2715"/>
                  </a:cubicBezTo>
                  <a:cubicBezTo>
                    <a:pt x="2954" y="2715"/>
                    <a:pt x="2989" y="2684"/>
                    <a:pt x="2958" y="2654"/>
                  </a:cubicBezTo>
                  <a:cubicBezTo>
                    <a:pt x="2871" y="2306"/>
                    <a:pt x="2654" y="2045"/>
                    <a:pt x="2480" y="1697"/>
                  </a:cubicBezTo>
                  <a:cubicBezTo>
                    <a:pt x="2610" y="1566"/>
                    <a:pt x="2697" y="1392"/>
                    <a:pt x="2741" y="1218"/>
                  </a:cubicBezTo>
                  <a:cubicBezTo>
                    <a:pt x="2828" y="1088"/>
                    <a:pt x="2828" y="1044"/>
                    <a:pt x="2871" y="957"/>
                  </a:cubicBezTo>
                  <a:cubicBezTo>
                    <a:pt x="2915" y="870"/>
                    <a:pt x="2958" y="827"/>
                    <a:pt x="3002" y="783"/>
                  </a:cubicBezTo>
                  <a:cubicBezTo>
                    <a:pt x="3002" y="740"/>
                    <a:pt x="3002" y="696"/>
                    <a:pt x="2958" y="696"/>
                  </a:cubicBezTo>
                  <a:cubicBezTo>
                    <a:pt x="2610" y="740"/>
                    <a:pt x="2306" y="740"/>
                    <a:pt x="1958" y="783"/>
                  </a:cubicBezTo>
                  <a:cubicBezTo>
                    <a:pt x="1740" y="566"/>
                    <a:pt x="1523" y="261"/>
                    <a:pt x="1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6"/>
            <p:cNvSpPr/>
            <p:nvPr/>
          </p:nvSpPr>
          <p:spPr>
            <a:xfrm rot="5400000">
              <a:off x="3190122" y="4163180"/>
              <a:ext cx="73700" cy="76993"/>
            </a:xfrm>
            <a:custGeom>
              <a:avLst/>
              <a:gdLst/>
              <a:ahLst/>
              <a:cxnLst/>
              <a:rect l="l" t="t" r="r" b="b"/>
              <a:pathLst>
                <a:path w="2999" h="3133" extrusionOk="0">
                  <a:moveTo>
                    <a:pt x="1215" y="1"/>
                  </a:moveTo>
                  <a:cubicBezTo>
                    <a:pt x="1128" y="349"/>
                    <a:pt x="1084" y="697"/>
                    <a:pt x="998" y="1044"/>
                  </a:cubicBezTo>
                  <a:cubicBezTo>
                    <a:pt x="693" y="1131"/>
                    <a:pt x="389" y="1305"/>
                    <a:pt x="84" y="1436"/>
                  </a:cubicBezTo>
                  <a:cubicBezTo>
                    <a:pt x="15" y="1436"/>
                    <a:pt x="1" y="1492"/>
                    <a:pt x="20" y="1492"/>
                  </a:cubicBezTo>
                  <a:cubicBezTo>
                    <a:pt x="25" y="1492"/>
                    <a:pt x="32" y="1488"/>
                    <a:pt x="41" y="1479"/>
                  </a:cubicBezTo>
                  <a:cubicBezTo>
                    <a:pt x="128" y="1523"/>
                    <a:pt x="171" y="1566"/>
                    <a:pt x="215" y="1610"/>
                  </a:cubicBezTo>
                  <a:cubicBezTo>
                    <a:pt x="302" y="1653"/>
                    <a:pt x="389" y="1697"/>
                    <a:pt x="476" y="1740"/>
                  </a:cubicBezTo>
                  <a:cubicBezTo>
                    <a:pt x="606" y="1871"/>
                    <a:pt x="780" y="1958"/>
                    <a:pt x="911" y="2045"/>
                  </a:cubicBezTo>
                  <a:cubicBezTo>
                    <a:pt x="954" y="2393"/>
                    <a:pt x="911" y="2741"/>
                    <a:pt x="998" y="3132"/>
                  </a:cubicBezTo>
                  <a:lnTo>
                    <a:pt x="1041" y="3132"/>
                  </a:lnTo>
                  <a:cubicBezTo>
                    <a:pt x="1345" y="2871"/>
                    <a:pt x="1563" y="2610"/>
                    <a:pt x="1824" y="2393"/>
                  </a:cubicBezTo>
                  <a:cubicBezTo>
                    <a:pt x="2215" y="2436"/>
                    <a:pt x="2520" y="2567"/>
                    <a:pt x="2868" y="2654"/>
                  </a:cubicBezTo>
                  <a:cubicBezTo>
                    <a:pt x="2868" y="2654"/>
                    <a:pt x="2955" y="2654"/>
                    <a:pt x="2955" y="2610"/>
                  </a:cubicBezTo>
                  <a:cubicBezTo>
                    <a:pt x="2824" y="2262"/>
                    <a:pt x="2650" y="1958"/>
                    <a:pt x="2476" y="1653"/>
                  </a:cubicBezTo>
                  <a:cubicBezTo>
                    <a:pt x="2563" y="1479"/>
                    <a:pt x="2650" y="1305"/>
                    <a:pt x="2737" y="1175"/>
                  </a:cubicBezTo>
                  <a:cubicBezTo>
                    <a:pt x="2781" y="1088"/>
                    <a:pt x="2824" y="1001"/>
                    <a:pt x="2868" y="957"/>
                  </a:cubicBezTo>
                  <a:cubicBezTo>
                    <a:pt x="2911" y="870"/>
                    <a:pt x="2955" y="827"/>
                    <a:pt x="2998" y="740"/>
                  </a:cubicBezTo>
                  <a:cubicBezTo>
                    <a:pt x="2998" y="697"/>
                    <a:pt x="2998" y="653"/>
                    <a:pt x="2955" y="653"/>
                  </a:cubicBezTo>
                  <a:cubicBezTo>
                    <a:pt x="2650" y="697"/>
                    <a:pt x="2302" y="740"/>
                    <a:pt x="1954" y="784"/>
                  </a:cubicBezTo>
                  <a:cubicBezTo>
                    <a:pt x="1737" y="523"/>
                    <a:pt x="1519" y="218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6"/>
            <p:cNvSpPr/>
            <p:nvPr/>
          </p:nvSpPr>
          <p:spPr>
            <a:xfrm rot="5400000">
              <a:off x="3022336" y="4614439"/>
              <a:ext cx="92697" cy="89625"/>
            </a:xfrm>
            <a:custGeom>
              <a:avLst/>
              <a:gdLst/>
              <a:ahLst/>
              <a:cxnLst/>
              <a:rect l="l" t="t" r="r" b="b"/>
              <a:pathLst>
                <a:path w="3772" h="3647" extrusionOk="0">
                  <a:moveTo>
                    <a:pt x="108" y="0"/>
                  </a:moveTo>
                  <a:cubicBezTo>
                    <a:pt x="57" y="0"/>
                    <a:pt x="1" y="62"/>
                    <a:pt x="31" y="123"/>
                  </a:cubicBezTo>
                  <a:cubicBezTo>
                    <a:pt x="901" y="1210"/>
                    <a:pt x="1858" y="2254"/>
                    <a:pt x="2902" y="3168"/>
                  </a:cubicBezTo>
                  <a:cubicBezTo>
                    <a:pt x="3032" y="3298"/>
                    <a:pt x="3206" y="3472"/>
                    <a:pt x="3380" y="3646"/>
                  </a:cubicBezTo>
                  <a:lnTo>
                    <a:pt x="3772" y="3646"/>
                  </a:lnTo>
                  <a:cubicBezTo>
                    <a:pt x="3554" y="3429"/>
                    <a:pt x="3380" y="3255"/>
                    <a:pt x="3163" y="3081"/>
                  </a:cubicBezTo>
                  <a:cubicBezTo>
                    <a:pt x="2162" y="2080"/>
                    <a:pt x="1249" y="950"/>
                    <a:pt x="162" y="36"/>
                  </a:cubicBezTo>
                  <a:cubicBezTo>
                    <a:pt x="149" y="11"/>
                    <a:pt x="129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6"/>
            <p:cNvSpPr/>
            <p:nvPr/>
          </p:nvSpPr>
          <p:spPr>
            <a:xfrm rot="5400000">
              <a:off x="3136106" y="4439723"/>
              <a:ext cx="158484" cy="107614"/>
            </a:xfrm>
            <a:custGeom>
              <a:avLst/>
              <a:gdLst/>
              <a:ahLst/>
              <a:cxnLst/>
              <a:rect l="l" t="t" r="r" b="b"/>
              <a:pathLst>
                <a:path w="6449" h="4379" extrusionOk="0">
                  <a:moveTo>
                    <a:pt x="220" y="0"/>
                  </a:moveTo>
                  <a:cubicBezTo>
                    <a:pt x="106" y="0"/>
                    <a:pt x="1" y="171"/>
                    <a:pt x="111" y="281"/>
                  </a:cubicBezTo>
                  <a:cubicBezTo>
                    <a:pt x="2068" y="1803"/>
                    <a:pt x="4112" y="3152"/>
                    <a:pt x="6287" y="4369"/>
                  </a:cubicBezTo>
                  <a:cubicBezTo>
                    <a:pt x="6298" y="4375"/>
                    <a:pt x="6310" y="4378"/>
                    <a:pt x="6322" y="4378"/>
                  </a:cubicBezTo>
                  <a:cubicBezTo>
                    <a:pt x="6394" y="4378"/>
                    <a:pt x="6449" y="4271"/>
                    <a:pt x="6374" y="4195"/>
                  </a:cubicBezTo>
                  <a:cubicBezTo>
                    <a:pt x="4242" y="2934"/>
                    <a:pt x="2242" y="1542"/>
                    <a:pt x="285" y="20"/>
                  </a:cubicBezTo>
                  <a:cubicBezTo>
                    <a:pt x="264" y="6"/>
                    <a:pt x="242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6"/>
            <p:cNvSpPr/>
            <p:nvPr/>
          </p:nvSpPr>
          <p:spPr>
            <a:xfrm rot="5400000">
              <a:off x="3185072" y="4277319"/>
              <a:ext cx="108474" cy="31382"/>
            </a:xfrm>
            <a:custGeom>
              <a:avLst/>
              <a:gdLst/>
              <a:ahLst/>
              <a:cxnLst/>
              <a:rect l="l" t="t" r="r" b="b"/>
              <a:pathLst>
                <a:path w="4414" h="1277" extrusionOk="0">
                  <a:moveTo>
                    <a:pt x="4315" y="1"/>
                  </a:moveTo>
                  <a:cubicBezTo>
                    <a:pt x="4308" y="1"/>
                    <a:pt x="4301" y="3"/>
                    <a:pt x="4295" y="10"/>
                  </a:cubicBezTo>
                  <a:cubicBezTo>
                    <a:pt x="2860" y="140"/>
                    <a:pt x="1468" y="531"/>
                    <a:pt x="120" y="1053"/>
                  </a:cubicBezTo>
                  <a:cubicBezTo>
                    <a:pt x="1" y="1093"/>
                    <a:pt x="62" y="1277"/>
                    <a:pt x="173" y="1277"/>
                  </a:cubicBezTo>
                  <a:cubicBezTo>
                    <a:pt x="183" y="1277"/>
                    <a:pt x="195" y="1275"/>
                    <a:pt x="207" y="1271"/>
                  </a:cubicBezTo>
                  <a:cubicBezTo>
                    <a:pt x="1772" y="836"/>
                    <a:pt x="2773" y="662"/>
                    <a:pt x="4339" y="140"/>
                  </a:cubicBezTo>
                  <a:cubicBezTo>
                    <a:pt x="4413" y="103"/>
                    <a:pt x="4359" y="1"/>
                    <a:pt x="4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6"/>
            <p:cNvSpPr/>
            <p:nvPr/>
          </p:nvSpPr>
          <p:spPr>
            <a:xfrm rot="5400000">
              <a:off x="3115537" y="4175173"/>
              <a:ext cx="36371" cy="107442"/>
            </a:xfrm>
            <a:custGeom>
              <a:avLst/>
              <a:gdLst/>
              <a:ahLst/>
              <a:cxnLst/>
              <a:rect l="l" t="t" r="r" b="b"/>
              <a:pathLst>
                <a:path w="1480" h="4372" extrusionOk="0">
                  <a:moveTo>
                    <a:pt x="131" y="1"/>
                  </a:moveTo>
                  <a:cubicBezTo>
                    <a:pt x="87" y="1"/>
                    <a:pt x="0" y="1"/>
                    <a:pt x="44" y="88"/>
                  </a:cubicBezTo>
                  <a:cubicBezTo>
                    <a:pt x="305" y="697"/>
                    <a:pt x="435" y="1349"/>
                    <a:pt x="609" y="2001"/>
                  </a:cubicBezTo>
                  <a:cubicBezTo>
                    <a:pt x="870" y="2741"/>
                    <a:pt x="1001" y="3567"/>
                    <a:pt x="1305" y="4306"/>
                  </a:cubicBezTo>
                  <a:cubicBezTo>
                    <a:pt x="1305" y="4350"/>
                    <a:pt x="1327" y="4372"/>
                    <a:pt x="1354" y="4372"/>
                  </a:cubicBezTo>
                  <a:cubicBezTo>
                    <a:pt x="1381" y="4372"/>
                    <a:pt x="1414" y="4350"/>
                    <a:pt x="1436" y="4306"/>
                  </a:cubicBezTo>
                  <a:cubicBezTo>
                    <a:pt x="1479" y="3524"/>
                    <a:pt x="1044" y="2654"/>
                    <a:pt x="827" y="1914"/>
                  </a:cubicBezTo>
                  <a:cubicBezTo>
                    <a:pt x="653" y="1479"/>
                    <a:pt x="566" y="1001"/>
                    <a:pt x="435" y="566"/>
                  </a:cubicBezTo>
                  <a:cubicBezTo>
                    <a:pt x="435" y="349"/>
                    <a:pt x="305" y="13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6"/>
            <p:cNvSpPr/>
            <p:nvPr/>
          </p:nvSpPr>
          <p:spPr>
            <a:xfrm rot="5400000">
              <a:off x="3448221" y="4559145"/>
              <a:ext cx="38484" cy="38509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lnTo>
                    <a:pt x="653" y="653"/>
                  </a:lnTo>
                  <a:lnTo>
                    <a:pt x="0" y="783"/>
                  </a:lnTo>
                  <a:lnTo>
                    <a:pt x="653" y="914"/>
                  </a:lnTo>
                  <a:lnTo>
                    <a:pt x="783" y="1566"/>
                  </a:lnTo>
                  <a:lnTo>
                    <a:pt x="913" y="914"/>
                  </a:lnTo>
                  <a:lnTo>
                    <a:pt x="1566" y="783"/>
                  </a:lnTo>
                  <a:lnTo>
                    <a:pt x="913" y="65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_1"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2" name="Google Shape;2732;p18"/>
          <p:cNvGrpSpPr/>
          <p:nvPr/>
        </p:nvGrpSpPr>
        <p:grpSpPr>
          <a:xfrm>
            <a:off x="7814504" y="129818"/>
            <a:ext cx="1329502" cy="2234984"/>
            <a:chOff x="7814504" y="129818"/>
            <a:chExt cx="1329502" cy="2234984"/>
          </a:xfrm>
        </p:grpSpPr>
        <p:grpSp>
          <p:nvGrpSpPr>
            <p:cNvPr id="2733" name="Google Shape;2733;p18"/>
            <p:cNvGrpSpPr/>
            <p:nvPr/>
          </p:nvGrpSpPr>
          <p:grpSpPr>
            <a:xfrm>
              <a:off x="8702276" y="1862195"/>
              <a:ext cx="441731" cy="502606"/>
              <a:chOff x="3744776" y="5158358"/>
              <a:chExt cx="441731" cy="502606"/>
            </a:xfrm>
          </p:grpSpPr>
          <p:sp>
            <p:nvSpPr>
              <p:cNvPr id="2734" name="Google Shape;2734;p18"/>
              <p:cNvSpPr/>
              <p:nvPr/>
            </p:nvSpPr>
            <p:spPr>
              <a:xfrm>
                <a:off x="3925721" y="5340619"/>
                <a:ext cx="90485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165" extrusionOk="0">
                    <a:moveTo>
                      <a:pt x="1827" y="1"/>
                    </a:moveTo>
                    <a:cubicBezTo>
                      <a:pt x="1566" y="262"/>
                      <a:pt x="1348" y="523"/>
                      <a:pt x="1087" y="784"/>
                    </a:cubicBezTo>
                    <a:cubicBezTo>
                      <a:pt x="740" y="697"/>
                      <a:pt x="435" y="653"/>
                      <a:pt x="87" y="610"/>
                    </a:cubicBezTo>
                    <a:cubicBezTo>
                      <a:pt x="44" y="610"/>
                      <a:pt x="44" y="653"/>
                      <a:pt x="87" y="697"/>
                    </a:cubicBezTo>
                    <a:cubicBezTo>
                      <a:pt x="87" y="740"/>
                      <a:pt x="131" y="827"/>
                      <a:pt x="174" y="871"/>
                    </a:cubicBezTo>
                    <a:cubicBezTo>
                      <a:pt x="218" y="958"/>
                      <a:pt x="261" y="1045"/>
                      <a:pt x="305" y="1088"/>
                    </a:cubicBezTo>
                    <a:cubicBezTo>
                      <a:pt x="348" y="1262"/>
                      <a:pt x="435" y="1436"/>
                      <a:pt x="522" y="1567"/>
                    </a:cubicBezTo>
                    <a:cubicBezTo>
                      <a:pt x="348" y="1914"/>
                      <a:pt x="131" y="2175"/>
                      <a:pt x="0" y="2523"/>
                    </a:cubicBezTo>
                    <a:cubicBezTo>
                      <a:pt x="0" y="2554"/>
                      <a:pt x="22" y="2585"/>
                      <a:pt x="35" y="2585"/>
                    </a:cubicBezTo>
                    <a:cubicBezTo>
                      <a:pt x="40" y="2585"/>
                      <a:pt x="44" y="2580"/>
                      <a:pt x="44" y="2567"/>
                    </a:cubicBezTo>
                    <a:cubicBezTo>
                      <a:pt x="392" y="2523"/>
                      <a:pt x="740" y="2436"/>
                      <a:pt x="1131" y="2349"/>
                    </a:cubicBezTo>
                    <a:cubicBezTo>
                      <a:pt x="1348" y="2610"/>
                      <a:pt x="1609" y="2871"/>
                      <a:pt x="1870" y="3132"/>
                    </a:cubicBezTo>
                    <a:cubicBezTo>
                      <a:pt x="1870" y="3154"/>
                      <a:pt x="1881" y="3165"/>
                      <a:pt x="1898" y="3165"/>
                    </a:cubicBezTo>
                    <a:cubicBezTo>
                      <a:pt x="1914" y="3165"/>
                      <a:pt x="1936" y="3154"/>
                      <a:pt x="1957" y="3132"/>
                    </a:cubicBezTo>
                    <a:cubicBezTo>
                      <a:pt x="2001" y="2784"/>
                      <a:pt x="2001" y="2436"/>
                      <a:pt x="2044" y="2045"/>
                    </a:cubicBezTo>
                    <a:cubicBezTo>
                      <a:pt x="2218" y="1958"/>
                      <a:pt x="2349" y="1871"/>
                      <a:pt x="2523" y="1784"/>
                    </a:cubicBezTo>
                    <a:cubicBezTo>
                      <a:pt x="2610" y="1741"/>
                      <a:pt x="2653" y="1697"/>
                      <a:pt x="2740" y="1654"/>
                    </a:cubicBezTo>
                    <a:cubicBezTo>
                      <a:pt x="2827" y="1654"/>
                      <a:pt x="2871" y="1610"/>
                      <a:pt x="2958" y="1567"/>
                    </a:cubicBezTo>
                    <a:cubicBezTo>
                      <a:pt x="2958" y="1523"/>
                      <a:pt x="2958" y="1480"/>
                      <a:pt x="2958" y="1480"/>
                    </a:cubicBezTo>
                    <a:cubicBezTo>
                      <a:pt x="2653" y="1349"/>
                      <a:pt x="2349" y="1175"/>
                      <a:pt x="2044" y="1045"/>
                    </a:cubicBezTo>
                    <a:cubicBezTo>
                      <a:pt x="1957" y="740"/>
                      <a:pt x="1957" y="392"/>
                      <a:pt x="1870" y="44"/>
                    </a:cubicBezTo>
                    <a:lnTo>
                      <a:pt x="18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8"/>
              <p:cNvSpPr/>
              <p:nvPr/>
            </p:nvSpPr>
            <p:spPr>
              <a:xfrm>
                <a:off x="3845879" y="5158358"/>
                <a:ext cx="91831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71" y="0"/>
                    </a:moveTo>
                    <a:cubicBezTo>
                      <a:pt x="1871" y="44"/>
                      <a:pt x="1871" y="44"/>
                      <a:pt x="1871" y="44"/>
                    </a:cubicBezTo>
                    <a:cubicBezTo>
                      <a:pt x="1566" y="261"/>
                      <a:pt x="1349" y="522"/>
                      <a:pt x="1088" y="783"/>
                    </a:cubicBezTo>
                    <a:cubicBezTo>
                      <a:pt x="783" y="696"/>
                      <a:pt x="435" y="653"/>
                      <a:pt x="131" y="609"/>
                    </a:cubicBezTo>
                    <a:cubicBezTo>
                      <a:pt x="88" y="609"/>
                      <a:pt x="44" y="653"/>
                      <a:pt x="88" y="696"/>
                    </a:cubicBezTo>
                    <a:cubicBezTo>
                      <a:pt x="131" y="740"/>
                      <a:pt x="131" y="827"/>
                      <a:pt x="175" y="870"/>
                    </a:cubicBezTo>
                    <a:cubicBezTo>
                      <a:pt x="218" y="957"/>
                      <a:pt x="262" y="1044"/>
                      <a:pt x="305" y="1131"/>
                    </a:cubicBezTo>
                    <a:cubicBezTo>
                      <a:pt x="392" y="1305"/>
                      <a:pt x="435" y="1435"/>
                      <a:pt x="566" y="1609"/>
                    </a:cubicBezTo>
                    <a:cubicBezTo>
                      <a:pt x="348" y="1914"/>
                      <a:pt x="175" y="2218"/>
                      <a:pt x="1" y="2523"/>
                    </a:cubicBezTo>
                    <a:cubicBezTo>
                      <a:pt x="1" y="2554"/>
                      <a:pt x="22" y="2584"/>
                      <a:pt x="50" y="2584"/>
                    </a:cubicBezTo>
                    <a:cubicBezTo>
                      <a:pt x="62" y="2584"/>
                      <a:pt x="75" y="2579"/>
                      <a:pt x="88" y="2566"/>
                    </a:cubicBezTo>
                    <a:cubicBezTo>
                      <a:pt x="435" y="2523"/>
                      <a:pt x="783" y="2436"/>
                      <a:pt x="1131" y="2392"/>
                    </a:cubicBezTo>
                    <a:cubicBezTo>
                      <a:pt x="1392" y="2610"/>
                      <a:pt x="1610" y="2871"/>
                      <a:pt x="1871" y="3132"/>
                    </a:cubicBezTo>
                    <a:cubicBezTo>
                      <a:pt x="1871" y="3153"/>
                      <a:pt x="1893" y="3164"/>
                      <a:pt x="1914" y="3164"/>
                    </a:cubicBezTo>
                    <a:cubicBezTo>
                      <a:pt x="1936" y="3164"/>
                      <a:pt x="1958" y="3153"/>
                      <a:pt x="1958" y="3132"/>
                    </a:cubicBezTo>
                    <a:cubicBezTo>
                      <a:pt x="2045" y="2784"/>
                      <a:pt x="2001" y="2436"/>
                      <a:pt x="2045" y="2044"/>
                    </a:cubicBezTo>
                    <a:cubicBezTo>
                      <a:pt x="2219" y="2001"/>
                      <a:pt x="2393" y="1914"/>
                      <a:pt x="2523" y="1783"/>
                    </a:cubicBezTo>
                    <a:cubicBezTo>
                      <a:pt x="2610" y="1740"/>
                      <a:pt x="2697" y="1696"/>
                      <a:pt x="2784" y="1653"/>
                    </a:cubicBezTo>
                    <a:cubicBezTo>
                      <a:pt x="2828" y="1653"/>
                      <a:pt x="2915" y="1609"/>
                      <a:pt x="2958" y="1566"/>
                    </a:cubicBezTo>
                    <a:cubicBezTo>
                      <a:pt x="3002" y="1566"/>
                      <a:pt x="3002" y="1522"/>
                      <a:pt x="2958" y="1479"/>
                    </a:cubicBezTo>
                    <a:cubicBezTo>
                      <a:pt x="2654" y="1349"/>
                      <a:pt x="2349" y="1175"/>
                      <a:pt x="2045" y="1088"/>
                    </a:cubicBezTo>
                    <a:cubicBezTo>
                      <a:pt x="1958" y="740"/>
                      <a:pt x="1958" y="348"/>
                      <a:pt x="1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8"/>
              <p:cNvSpPr/>
              <p:nvPr/>
            </p:nvSpPr>
            <p:spPr>
              <a:xfrm>
                <a:off x="4093360" y="5236854"/>
                <a:ext cx="93147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40"/>
                    </a:cubicBezTo>
                    <a:cubicBezTo>
                      <a:pt x="783" y="696"/>
                      <a:pt x="435" y="609"/>
                      <a:pt x="131" y="566"/>
                    </a:cubicBezTo>
                    <a:cubicBezTo>
                      <a:pt x="44" y="566"/>
                      <a:pt x="44" y="653"/>
                      <a:pt x="87" y="653"/>
                    </a:cubicBezTo>
                    <a:cubicBezTo>
                      <a:pt x="87" y="740"/>
                      <a:pt x="131" y="783"/>
                      <a:pt x="174" y="870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392"/>
                      <a:pt x="522" y="1566"/>
                    </a:cubicBezTo>
                    <a:cubicBezTo>
                      <a:pt x="392" y="1871"/>
                      <a:pt x="174" y="2175"/>
                      <a:pt x="0" y="2523"/>
                    </a:cubicBezTo>
                    <a:cubicBezTo>
                      <a:pt x="0" y="2554"/>
                      <a:pt x="22" y="2584"/>
                      <a:pt x="50" y="2584"/>
                    </a:cubicBezTo>
                    <a:cubicBezTo>
                      <a:pt x="62" y="2584"/>
                      <a:pt x="75" y="2579"/>
                      <a:pt x="87" y="2566"/>
                    </a:cubicBezTo>
                    <a:cubicBezTo>
                      <a:pt x="435" y="2523"/>
                      <a:pt x="783" y="2436"/>
                      <a:pt x="1131" y="2392"/>
                    </a:cubicBezTo>
                    <a:cubicBezTo>
                      <a:pt x="1392" y="2610"/>
                      <a:pt x="1610" y="2914"/>
                      <a:pt x="1870" y="3132"/>
                    </a:cubicBezTo>
                    <a:cubicBezTo>
                      <a:pt x="1870" y="3154"/>
                      <a:pt x="1892" y="3164"/>
                      <a:pt x="1914" y="3164"/>
                    </a:cubicBezTo>
                    <a:cubicBezTo>
                      <a:pt x="1936" y="3164"/>
                      <a:pt x="1957" y="3154"/>
                      <a:pt x="1957" y="3132"/>
                    </a:cubicBezTo>
                    <a:cubicBezTo>
                      <a:pt x="2044" y="2784"/>
                      <a:pt x="2001" y="2436"/>
                      <a:pt x="2044" y="2044"/>
                    </a:cubicBezTo>
                    <a:cubicBezTo>
                      <a:pt x="2218" y="1958"/>
                      <a:pt x="2392" y="1914"/>
                      <a:pt x="2523" y="1784"/>
                    </a:cubicBezTo>
                    <a:cubicBezTo>
                      <a:pt x="2610" y="1740"/>
                      <a:pt x="2697" y="1697"/>
                      <a:pt x="2784" y="1697"/>
                    </a:cubicBezTo>
                    <a:cubicBezTo>
                      <a:pt x="2827" y="1653"/>
                      <a:pt x="2914" y="1610"/>
                      <a:pt x="2958" y="1566"/>
                    </a:cubicBezTo>
                    <a:cubicBezTo>
                      <a:pt x="3001" y="1566"/>
                      <a:pt x="3045" y="1523"/>
                      <a:pt x="2958" y="1479"/>
                    </a:cubicBezTo>
                    <a:cubicBezTo>
                      <a:pt x="2653" y="1349"/>
                      <a:pt x="2349" y="1175"/>
                      <a:pt x="2044" y="1088"/>
                    </a:cubicBezTo>
                    <a:cubicBezTo>
                      <a:pt x="2001" y="740"/>
                      <a:pt x="1957" y="348"/>
                      <a:pt x="1870" y="44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8"/>
              <p:cNvSpPr/>
              <p:nvPr/>
            </p:nvSpPr>
            <p:spPr>
              <a:xfrm>
                <a:off x="3744776" y="5486996"/>
                <a:ext cx="91831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27" y="0"/>
                    </a:moveTo>
                    <a:cubicBezTo>
                      <a:pt x="1566" y="217"/>
                      <a:pt x="1305" y="522"/>
                      <a:pt x="1044" y="739"/>
                    </a:cubicBezTo>
                    <a:cubicBezTo>
                      <a:pt x="739" y="696"/>
                      <a:pt x="392" y="652"/>
                      <a:pt x="87" y="565"/>
                    </a:cubicBezTo>
                    <a:cubicBezTo>
                      <a:pt x="44" y="609"/>
                      <a:pt x="44" y="652"/>
                      <a:pt x="87" y="652"/>
                    </a:cubicBezTo>
                    <a:cubicBezTo>
                      <a:pt x="131" y="739"/>
                      <a:pt x="131" y="783"/>
                      <a:pt x="174" y="870"/>
                    </a:cubicBezTo>
                    <a:cubicBezTo>
                      <a:pt x="218" y="913"/>
                      <a:pt x="261" y="1000"/>
                      <a:pt x="305" y="1087"/>
                    </a:cubicBezTo>
                    <a:cubicBezTo>
                      <a:pt x="348" y="1261"/>
                      <a:pt x="435" y="1435"/>
                      <a:pt x="522" y="1566"/>
                    </a:cubicBezTo>
                    <a:cubicBezTo>
                      <a:pt x="392" y="1914"/>
                      <a:pt x="174" y="2175"/>
                      <a:pt x="0" y="2523"/>
                    </a:cubicBezTo>
                    <a:cubicBezTo>
                      <a:pt x="0" y="2553"/>
                      <a:pt x="22" y="2584"/>
                      <a:pt x="50" y="2584"/>
                    </a:cubicBezTo>
                    <a:cubicBezTo>
                      <a:pt x="62" y="2584"/>
                      <a:pt x="74" y="2579"/>
                      <a:pt x="87" y="2566"/>
                    </a:cubicBezTo>
                    <a:cubicBezTo>
                      <a:pt x="435" y="2479"/>
                      <a:pt x="783" y="2392"/>
                      <a:pt x="1131" y="2349"/>
                    </a:cubicBezTo>
                    <a:cubicBezTo>
                      <a:pt x="1392" y="2610"/>
                      <a:pt x="1609" y="2871"/>
                      <a:pt x="1870" y="3132"/>
                    </a:cubicBezTo>
                    <a:cubicBezTo>
                      <a:pt x="1870" y="3153"/>
                      <a:pt x="1892" y="3164"/>
                      <a:pt x="1914" y="3164"/>
                    </a:cubicBezTo>
                    <a:cubicBezTo>
                      <a:pt x="1936" y="3164"/>
                      <a:pt x="1957" y="3153"/>
                      <a:pt x="1957" y="3132"/>
                    </a:cubicBezTo>
                    <a:cubicBezTo>
                      <a:pt x="2044" y="2784"/>
                      <a:pt x="2001" y="2392"/>
                      <a:pt x="2044" y="2044"/>
                    </a:cubicBezTo>
                    <a:cubicBezTo>
                      <a:pt x="2218" y="1957"/>
                      <a:pt x="2392" y="1870"/>
                      <a:pt x="2523" y="1783"/>
                    </a:cubicBezTo>
                    <a:cubicBezTo>
                      <a:pt x="2610" y="1740"/>
                      <a:pt x="2697" y="1696"/>
                      <a:pt x="2784" y="1653"/>
                    </a:cubicBezTo>
                    <a:cubicBezTo>
                      <a:pt x="2827" y="1609"/>
                      <a:pt x="2914" y="1609"/>
                      <a:pt x="2958" y="1566"/>
                    </a:cubicBezTo>
                    <a:cubicBezTo>
                      <a:pt x="3001" y="1522"/>
                      <a:pt x="3001" y="1479"/>
                      <a:pt x="2958" y="1479"/>
                    </a:cubicBezTo>
                    <a:cubicBezTo>
                      <a:pt x="2653" y="1348"/>
                      <a:pt x="2349" y="1174"/>
                      <a:pt x="2044" y="1044"/>
                    </a:cubicBezTo>
                    <a:cubicBezTo>
                      <a:pt x="1957" y="739"/>
                      <a:pt x="1957" y="391"/>
                      <a:pt x="1870" y="44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8"/>
              <p:cNvSpPr/>
              <p:nvPr/>
            </p:nvSpPr>
            <p:spPr>
              <a:xfrm>
                <a:off x="3990911" y="5564147"/>
                <a:ext cx="93147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871" y="1"/>
                    </a:moveTo>
                    <a:cubicBezTo>
                      <a:pt x="1610" y="262"/>
                      <a:pt x="1349" y="523"/>
                      <a:pt x="1088" y="784"/>
                    </a:cubicBezTo>
                    <a:cubicBezTo>
                      <a:pt x="783" y="697"/>
                      <a:pt x="435" y="653"/>
                      <a:pt x="131" y="610"/>
                    </a:cubicBezTo>
                    <a:cubicBezTo>
                      <a:pt x="122" y="601"/>
                      <a:pt x="114" y="598"/>
                      <a:pt x="106" y="598"/>
                    </a:cubicBezTo>
                    <a:cubicBezTo>
                      <a:pt x="74" y="598"/>
                      <a:pt x="52" y="661"/>
                      <a:pt x="87" y="697"/>
                    </a:cubicBezTo>
                    <a:cubicBezTo>
                      <a:pt x="131" y="740"/>
                      <a:pt x="131" y="827"/>
                      <a:pt x="174" y="870"/>
                    </a:cubicBezTo>
                    <a:cubicBezTo>
                      <a:pt x="218" y="957"/>
                      <a:pt x="261" y="1044"/>
                      <a:pt x="305" y="1088"/>
                    </a:cubicBezTo>
                    <a:cubicBezTo>
                      <a:pt x="392" y="1262"/>
                      <a:pt x="479" y="1436"/>
                      <a:pt x="566" y="1566"/>
                    </a:cubicBezTo>
                    <a:cubicBezTo>
                      <a:pt x="392" y="1914"/>
                      <a:pt x="174" y="2175"/>
                      <a:pt x="0" y="2523"/>
                    </a:cubicBezTo>
                    <a:cubicBezTo>
                      <a:pt x="0" y="2554"/>
                      <a:pt x="22" y="2585"/>
                      <a:pt x="50" y="2585"/>
                    </a:cubicBezTo>
                    <a:cubicBezTo>
                      <a:pt x="62" y="2585"/>
                      <a:pt x="75" y="2579"/>
                      <a:pt x="87" y="2567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10" y="2915"/>
                      <a:pt x="1871" y="3132"/>
                    </a:cubicBezTo>
                    <a:cubicBezTo>
                      <a:pt x="1871" y="3154"/>
                      <a:pt x="1892" y="3165"/>
                      <a:pt x="1914" y="3165"/>
                    </a:cubicBezTo>
                    <a:cubicBezTo>
                      <a:pt x="1936" y="3165"/>
                      <a:pt x="1957" y="3154"/>
                      <a:pt x="1957" y="3132"/>
                    </a:cubicBezTo>
                    <a:cubicBezTo>
                      <a:pt x="2044" y="2784"/>
                      <a:pt x="2001" y="2436"/>
                      <a:pt x="2044" y="2045"/>
                    </a:cubicBezTo>
                    <a:cubicBezTo>
                      <a:pt x="2218" y="1958"/>
                      <a:pt x="2392" y="1871"/>
                      <a:pt x="2523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53"/>
                      <a:pt x="2914" y="1610"/>
                      <a:pt x="2958" y="1566"/>
                    </a:cubicBezTo>
                    <a:cubicBezTo>
                      <a:pt x="3001" y="1566"/>
                      <a:pt x="3045" y="1479"/>
                      <a:pt x="2958" y="1479"/>
                    </a:cubicBezTo>
                    <a:cubicBezTo>
                      <a:pt x="2653" y="1349"/>
                      <a:pt x="2349" y="1175"/>
                      <a:pt x="2044" y="1044"/>
                    </a:cubicBezTo>
                    <a:cubicBezTo>
                      <a:pt x="2001" y="740"/>
                      <a:pt x="1957" y="392"/>
                      <a:pt x="1871" y="44"/>
                    </a:cubicBezTo>
                    <a:lnTo>
                      <a:pt x="18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8"/>
              <p:cNvSpPr/>
              <p:nvPr/>
            </p:nvSpPr>
            <p:spPr>
              <a:xfrm>
                <a:off x="3911068" y="5273563"/>
                <a:ext cx="41449" cy="75955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83" extrusionOk="0">
                    <a:moveTo>
                      <a:pt x="70" y="0"/>
                    </a:moveTo>
                    <a:cubicBezTo>
                      <a:pt x="44" y="0"/>
                      <a:pt x="1" y="31"/>
                      <a:pt x="1" y="62"/>
                    </a:cubicBezTo>
                    <a:cubicBezTo>
                      <a:pt x="44" y="497"/>
                      <a:pt x="175" y="888"/>
                      <a:pt x="436" y="1236"/>
                    </a:cubicBezTo>
                    <a:cubicBezTo>
                      <a:pt x="610" y="1627"/>
                      <a:pt x="827" y="2019"/>
                      <a:pt x="1045" y="2410"/>
                    </a:cubicBezTo>
                    <a:cubicBezTo>
                      <a:pt x="1070" y="2461"/>
                      <a:pt x="1110" y="2482"/>
                      <a:pt x="1152" y="2482"/>
                    </a:cubicBezTo>
                    <a:cubicBezTo>
                      <a:pt x="1251" y="2482"/>
                      <a:pt x="1354" y="2359"/>
                      <a:pt x="1262" y="2236"/>
                    </a:cubicBezTo>
                    <a:cubicBezTo>
                      <a:pt x="1045" y="1888"/>
                      <a:pt x="827" y="1497"/>
                      <a:pt x="653" y="1105"/>
                    </a:cubicBezTo>
                    <a:cubicBezTo>
                      <a:pt x="523" y="714"/>
                      <a:pt x="349" y="366"/>
                      <a:pt x="88" y="18"/>
                    </a:cubicBezTo>
                    <a:cubicBezTo>
                      <a:pt x="88" y="5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8"/>
              <p:cNvSpPr/>
              <p:nvPr/>
            </p:nvSpPr>
            <p:spPr>
              <a:xfrm>
                <a:off x="4002352" y="5332634"/>
                <a:ext cx="83052" cy="33771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1104" extrusionOk="0">
                    <a:moveTo>
                      <a:pt x="2627" y="1"/>
                    </a:moveTo>
                    <a:cubicBezTo>
                      <a:pt x="1801" y="175"/>
                      <a:pt x="975" y="436"/>
                      <a:pt x="192" y="784"/>
                    </a:cubicBezTo>
                    <a:cubicBezTo>
                      <a:pt x="1" y="860"/>
                      <a:pt x="111" y="1104"/>
                      <a:pt x="288" y="1104"/>
                    </a:cubicBezTo>
                    <a:cubicBezTo>
                      <a:pt x="313" y="1104"/>
                      <a:pt x="339" y="1099"/>
                      <a:pt x="366" y="1088"/>
                    </a:cubicBezTo>
                    <a:cubicBezTo>
                      <a:pt x="1149" y="871"/>
                      <a:pt x="1931" y="566"/>
                      <a:pt x="2671" y="131"/>
                    </a:cubicBezTo>
                    <a:cubicBezTo>
                      <a:pt x="2714" y="88"/>
                      <a:pt x="2714" y="1"/>
                      <a:pt x="26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8"/>
              <p:cNvSpPr/>
              <p:nvPr/>
            </p:nvSpPr>
            <p:spPr>
              <a:xfrm>
                <a:off x="3821467" y="5436429"/>
                <a:ext cx="89629" cy="6378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085" extrusionOk="0">
                    <a:moveTo>
                      <a:pt x="2930" y="0"/>
                    </a:moveTo>
                    <a:cubicBezTo>
                      <a:pt x="2408" y="131"/>
                      <a:pt x="1973" y="348"/>
                      <a:pt x="1581" y="696"/>
                    </a:cubicBezTo>
                    <a:cubicBezTo>
                      <a:pt x="1060" y="1044"/>
                      <a:pt x="581" y="1436"/>
                      <a:pt x="103" y="1827"/>
                    </a:cubicBezTo>
                    <a:cubicBezTo>
                      <a:pt x="0" y="1929"/>
                      <a:pt x="58" y="2085"/>
                      <a:pt x="172" y="2085"/>
                    </a:cubicBezTo>
                    <a:cubicBezTo>
                      <a:pt x="203" y="2085"/>
                      <a:pt x="239" y="2073"/>
                      <a:pt x="277" y="2044"/>
                    </a:cubicBezTo>
                    <a:cubicBezTo>
                      <a:pt x="668" y="1740"/>
                      <a:pt x="1060" y="1392"/>
                      <a:pt x="1494" y="1088"/>
                    </a:cubicBezTo>
                    <a:cubicBezTo>
                      <a:pt x="1929" y="783"/>
                      <a:pt x="2582" y="479"/>
                      <a:pt x="2930" y="44"/>
                    </a:cubicBezTo>
                    <a:lnTo>
                      <a:pt x="2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8"/>
              <p:cNvSpPr/>
              <p:nvPr/>
            </p:nvSpPr>
            <p:spPr>
              <a:xfrm>
                <a:off x="3982926" y="5460260"/>
                <a:ext cx="37289" cy="105903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3462" extrusionOk="0">
                    <a:moveTo>
                      <a:pt x="69" y="0"/>
                    </a:moveTo>
                    <a:cubicBezTo>
                      <a:pt x="34" y="0"/>
                      <a:pt x="0" y="37"/>
                      <a:pt x="0" y="91"/>
                    </a:cubicBezTo>
                    <a:cubicBezTo>
                      <a:pt x="87" y="657"/>
                      <a:pt x="218" y="1222"/>
                      <a:pt x="392" y="1744"/>
                    </a:cubicBezTo>
                    <a:cubicBezTo>
                      <a:pt x="522" y="2309"/>
                      <a:pt x="696" y="2875"/>
                      <a:pt x="914" y="3397"/>
                    </a:cubicBezTo>
                    <a:cubicBezTo>
                      <a:pt x="944" y="3442"/>
                      <a:pt x="990" y="3461"/>
                      <a:pt x="1038" y="3461"/>
                    </a:cubicBezTo>
                    <a:cubicBezTo>
                      <a:pt x="1126" y="3461"/>
                      <a:pt x="1218" y="3395"/>
                      <a:pt x="1218" y="3310"/>
                    </a:cubicBezTo>
                    <a:cubicBezTo>
                      <a:pt x="1044" y="2788"/>
                      <a:pt x="827" y="2309"/>
                      <a:pt x="696" y="1787"/>
                    </a:cubicBezTo>
                    <a:cubicBezTo>
                      <a:pt x="479" y="1222"/>
                      <a:pt x="348" y="613"/>
                      <a:pt x="131" y="48"/>
                    </a:cubicBezTo>
                    <a:cubicBezTo>
                      <a:pt x="114" y="14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3" name="Google Shape;2743;p18"/>
            <p:cNvGrpSpPr/>
            <p:nvPr/>
          </p:nvGrpSpPr>
          <p:grpSpPr>
            <a:xfrm>
              <a:off x="7814504" y="129818"/>
              <a:ext cx="1214226" cy="1467545"/>
              <a:chOff x="9043917" y="500505"/>
              <a:chExt cx="1214226" cy="1467545"/>
            </a:xfrm>
          </p:grpSpPr>
          <p:sp>
            <p:nvSpPr>
              <p:cNvPr id="2744" name="Google Shape;2744;p18"/>
              <p:cNvSpPr/>
              <p:nvPr/>
            </p:nvSpPr>
            <p:spPr>
              <a:xfrm>
                <a:off x="9043917" y="831850"/>
                <a:ext cx="75912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33" extrusionOk="0">
                    <a:moveTo>
                      <a:pt x="1044" y="1"/>
                    </a:moveTo>
                    <a:cubicBezTo>
                      <a:pt x="957" y="349"/>
                      <a:pt x="957" y="740"/>
                      <a:pt x="914" y="1088"/>
                    </a:cubicBezTo>
                    <a:cubicBezTo>
                      <a:pt x="609" y="1219"/>
                      <a:pt x="348" y="1393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697"/>
                      <a:pt x="305" y="1740"/>
                    </a:cubicBezTo>
                    <a:lnTo>
                      <a:pt x="522" y="1827"/>
                    </a:lnTo>
                    <a:cubicBezTo>
                      <a:pt x="696" y="1914"/>
                      <a:pt x="827" y="2001"/>
                      <a:pt x="1001" y="2045"/>
                    </a:cubicBezTo>
                    <a:cubicBezTo>
                      <a:pt x="1087" y="2392"/>
                      <a:pt x="1088" y="2782"/>
                      <a:pt x="1217" y="3129"/>
                    </a:cubicBezTo>
                    <a:lnTo>
                      <a:pt x="1217" y="3129"/>
                    </a:lnTo>
                    <a:cubicBezTo>
                      <a:pt x="1233" y="3124"/>
                      <a:pt x="1262" y="3114"/>
                      <a:pt x="1262" y="3089"/>
                    </a:cubicBezTo>
                    <a:cubicBezTo>
                      <a:pt x="1479" y="2828"/>
                      <a:pt x="1697" y="2567"/>
                      <a:pt x="1914" y="2262"/>
                    </a:cubicBezTo>
                    <a:cubicBezTo>
                      <a:pt x="2305" y="2306"/>
                      <a:pt x="2653" y="2349"/>
                      <a:pt x="3001" y="2393"/>
                    </a:cubicBezTo>
                    <a:cubicBezTo>
                      <a:pt x="3045" y="2393"/>
                      <a:pt x="3088" y="2393"/>
                      <a:pt x="3088" y="2349"/>
                    </a:cubicBezTo>
                    <a:cubicBezTo>
                      <a:pt x="2914" y="2045"/>
                      <a:pt x="2697" y="1740"/>
                      <a:pt x="2479" y="1436"/>
                    </a:cubicBezTo>
                    <a:cubicBezTo>
                      <a:pt x="2566" y="1262"/>
                      <a:pt x="2653" y="1088"/>
                      <a:pt x="2697" y="958"/>
                    </a:cubicBezTo>
                    <a:cubicBezTo>
                      <a:pt x="2697" y="871"/>
                      <a:pt x="2740" y="784"/>
                      <a:pt x="2784" y="697"/>
                    </a:cubicBezTo>
                    <a:cubicBezTo>
                      <a:pt x="2827" y="653"/>
                      <a:pt x="2871" y="566"/>
                      <a:pt x="2871" y="479"/>
                    </a:cubicBezTo>
                    <a:cubicBezTo>
                      <a:pt x="2906" y="479"/>
                      <a:pt x="2885" y="424"/>
                      <a:pt x="2853" y="424"/>
                    </a:cubicBezTo>
                    <a:cubicBezTo>
                      <a:pt x="2845" y="424"/>
                      <a:pt x="2836" y="427"/>
                      <a:pt x="2827" y="436"/>
                    </a:cubicBezTo>
                    <a:cubicBezTo>
                      <a:pt x="2523" y="523"/>
                      <a:pt x="2175" y="566"/>
                      <a:pt x="1871" y="653"/>
                    </a:cubicBezTo>
                    <a:cubicBezTo>
                      <a:pt x="1610" y="479"/>
                      <a:pt x="1349" y="175"/>
                      <a:pt x="1044" y="1"/>
                    </a:cubicBezTo>
                    <a:close/>
                    <a:moveTo>
                      <a:pt x="1217" y="3129"/>
                    </a:moveTo>
                    <a:cubicBezTo>
                      <a:pt x="1205" y="3132"/>
                      <a:pt x="1200" y="3132"/>
                      <a:pt x="1218" y="3132"/>
                    </a:cubicBezTo>
                    <a:cubicBezTo>
                      <a:pt x="1218" y="3131"/>
                      <a:pt x="1217" y="3130"/>
                      <a:pt x="1217" y="31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8"/>
              <p:cNvSpPr/>
              <p:nvPr/>
            </p:nvSpPr>
            <p:spPr>
              <a:xfrm>
                <a:off x="9273718" y="804055"/>
                <a:ext cx="76969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6" extrusionOk="0">
                    <a:moveTo>
                      <a:pt x="1001" y="1"/>
                    </a:moveTo>
                    <a:cubicBezTo>
                      <a:pt x="1001" y="1"/>
                      <a:pt x="1001" y="44"/>
                      <a:pt x="1001" y="44"/>
                    </a:cubicBezTo>
                    <a:cubicBezTo>
                      <a:pt x="957" y="392"/>
                      <a:pt x="957" y="740"/>
                      <a:pt x="914" y="1088"/>
                    </a:cubicBezTo>
                    <a:cubicBezTo>
                      <a:pt x="609" y="1262"/>
                      <a:pt x="348" y="1436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741"/>
                      <a:pt x="261" y="1741"/>
                    </a:cubicBezTo>
                    <a:cubicBezTo>
                      <a:pt x="348" y="1784"/>
                      <a:pt x="435" y="1828"/>
                      <a:pt x="522" y="1871"/>
                    </a:cubicBezTo>
                    <a:cubicBezTo>
                      <a:pt x="653" y="1958"/>
                      <a:pt x="827" y="2002"/>
                      <a:pt x="1001" y="2089"/>
                    </a:cubicBezTo>
                    <a:cubicBezTo>
                      <a:pt x="1088" y="2437"/>
                      <a:pt x="1088" y="2785"/>
                      <a:pt x="1218" y="3132"/>
                    </a:cubicBezTo>
                    <a:cubicBezTo>
                      <a:pt x="1218" y="3154"/>
                      <a:pt x="1240" y="3165"/>
                      <a:pt x="1262" y="3165"/>
                    </a:cubicBezTo>
                    <a:cubicBezTo>
                      <a:pt x="1283" y="3165"/>
                      <a:pt x="1305" y="3154"/>
                      <a:pt x="1305" y="3132"/>
                    </a:cubicBezTo>
                    <a:cubicBezTo>
                      <a:pt x="1523" y="2871"/>
                      <a:pt x="1740" y="2611"/>
                      <a:pt x="1958" y="2306"/>
                    </a:cubicBezTo>
                    <a:cubicBezTo>
                      <a:pt x="2305" y="2306"/>
                      <a:pt x="2697" y="2393"/>
                      <a:pt x="3045" y="2437"/>
                    </a:cubicBezTo>
                    <a:cubicBezTo>
                      <a:pt x="3058" y="2449"/>
                      <a:pt x="3070" y="2455"/>
                      <a:pt x="3082" y="2455"/>
                    </a:cubicBezTo>
                    <a:cubicBezTo>
                      <a:pt x="3110" y="2455"/>
                      <a:pt x="3132" y="2424"/>
                      <a:pt x="3132" y="2393"/>
                    </a:cubicBezTo>
                    <a:cubicBezTo>
                      <a:pt x="2914" y="2089"/>
                      <a:pt x="2740" y="1784"/>
                      <a:pt x="2523" y="1480"/>
                    </a:cubicBezTo>
                    <a:cubicBezTo>
                      <a:pt x="2610" y="1306"/>
                      <a:pt x="2653" y="1132"/>
                      <a:pt x="2740" y="958"/>
                    </a:cubicBezTo>
                    <a:cubicBezTo>
                      <a:pt x="2740" y="871"/>
                      <a:pt x="2740" y="784"/>
                      <a:pt x="2784" y="740"/>
                    </a:cubicBezTo>
                    <a:cubicBezTo>
                      <a:pt x="2827" y="653"/>
                      <a:pt x="2827" y="566"/>
                      <a:pt x="2871" y="523"/>
                    </a:cubicBezTo>
                    <a:cubicBezTo>
                      <a:pt x="2871" y="479"/>
                      <a:pt x="2871" y="436"/>
                      <a:pt x="2827" y="436"/>
                    </a:cubicBezTo>
                    <a:cubicBezTo>
                      <a:pt x="2523" y="523"/>
                      <a:pt x="2175" y="566"/>
                      <a:pt x="1871" y="697"/>
                    </a:cubicBezTo>
                    <a:cubicBezTo>
                      <a:pt x="1566" y="479"/>
                      <a:pt x="1305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8"/>
              <p:cNvSpPr/>
              <p:nvPr/>
            </p:nvSpPr>
            <p:spPr>
              <a:xfrm>
                <a:off x="9859438" y="500505"/>
                <a:ext cx="76674" cy="76404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109" extrusionOk="0">
                    <a:moveTo>
                      <a:pt x="1044" y="1"/>
                    </a:moveTo>
                    <a:cubicBezTo>
                      <a:pt x="1001" y="349"/>
                      <a:pt x="1001" y="740"/>
                      <a:pt x="957" y="1088"/>
                    </a:cubicBezTo>
                    <a:cubicBezTo>
                      <a:pt x="653" y="1262"/>
                      <a:pt x="349" y="1436"/>
                      <a:pt x="88" y="1567"/>
                    </a:cubicBezTo>
                    <a:cubicBezTo>
                      <a:pt x="1" y="1567"/>
                      <a:pt x="1" y="1610"/>
                      <a:pt x="44" y="1610"/>
                    </a:cubicBezTo>
                    <a:cubicBezTo>
                      <a:pt x="131" y="1654"/>
                      <a:pt x="175" y="1654"/>
                      <a:pt x="262" y="1697"/>
                    </a:cubicBezTo>
                    <a:cubicBezTo>
                      <a:pt x="349" y="1697"/>
                      <a:pt x="392" y="1741"/>
                      <a:pt x="479" y="1784"/>
                    </a:cubicBezTo>
                    <a:cubicBezTo>
                      <a:pt x="653" y="1871"/>
                      <a:pt x="827" y="1958"/>
                      <a:pt x="1001" y="2002"/>
                    </a:cubicBezTo>
                    <a:cubicBezTo>
                      <a:pt x="1088" y="2350"/>
                      <a:pt x="1088" y="2741"/>
                      <a:pt x="1175" y="3089"/>
                    </a:cubicBezTo>
                    <a:cubicBezTo>
                      <a:pt x="1175" y="3103"/>
                      <a:pt x="1185" y="3108"/>
                      <a:pt x="1197" y="3108"/>
                    </a:cubicBezTo>
                    <a:cubicBezTo>
                      <a:pt x="1223" y="3108"/>
                      <a:pt x="1262" y="3089"/>
                      <a:pt x="1262" y="3089"/>
                    </a:cubicBezTo>
                    <a:cubicBezTo>
                      <a:pt x="1479" y="2828"/>
                      <a:pt x="1697" y="2567"/>
                      <a:pt x="1958" y="2263"/>
                    </a:cubicBezTo>
                    <a:cubicBezTo>
                      <a:pt x="2306" y="2306"/>
                      <a:pt x="2654" y="2350"/>
                      <a:pt x="3045" y="2393"/>
                    </a:cubicBezTo>
                    <a:cubicBezTo>
                      <a:pt x="3045" y="2406"/>
                      <a:pt x="3053" y="2411"/>
                      <a:pt x="3062" y="2411"/>
                    </a:cubicBezTo>
                    <a:cubicBezTo>
                      <a:pt x="3085" y="2411"/>
                      <a:pt x="3119" y="2380"/>
                      <a:pt x="3089" y="2350"/>
                    </a:cubicBezTo>
                    <a:cubicBezTo>
                      <a:pt x="2958" y="2002"/>
                      <a:pt x="2697" y="1741"/>
                      <a:pt x="2480" y="1436"/>
                    </a:cubicBezTo>
                    <a:cubicBezTo>
                      <a:pt x="2567" y="1262"/>
                      <a:pt x="2654" y="1132"/>
                      <a:pt x="2697" y="958"/>
                    </a:cubicBezTo>
                    <a:cubicBezTo>
                      <a:pt x="2741" y="871"/>
                      <a:pt x="2741" y="784"/>
                      <a:pt x="2784" y="697"/>
                    </a:cubicBezTo>
                    <a:cubicBezTo>
                      <a:pt x="2828" y="653"/>
                      <a:pt x="2871" y="566"/>
                      <a:pt x="2871" y="479"/>
                    </a:cubicBezTo>
                    <a:cubicBezTo>
                      <a:pt x="2915" y="479"/>
                      <a:pt x="2871" y="436"/>
                      <a:pt x="2828" y="436"/>
                    </a:cubicBezTo>
                    <a:cubicBezTo>
                      <a:pt x="2523" y="479"/>
                      <a:pt x="2219" y="566"/>
                      <a:pt x="1871" y="653"/>
                    </a:cubicBezTo>
                    <a:cubicBezTo>
                      <a:pt x="1610" y="436"/>
                      <a:pt x="1349" y="175"/>
                      <a:pt x="1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8"/>
              <p:cNvSpPr/>
              <p:nvPr/>
            </p:nvSpPr>
            <p:spPr>
              <a:xfrm>
                <a:off x="9676674" y="641590"/>
                <a:ext cx="74831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6" extrusionOk="0">
                    <a:moveTo>
                      <a:pt x="1001" y="1"/>
                    </a:moveTo>
                    <a:cubicBezTo>
                      <a:pt x="1001" y="44"/>
                      <a:pt x="1001" y="44"/>
                      <a:pt x="1001" y="44"/>
                    </a:cubicBezTo>
                    <a:cubicBezTo>
                      <a:pt x="914" y="392"/>
                      <a:pt x="957" y="740"/>
                      <a:pt x="870" y="1088"/>
                    </a:cubicBezTo>
                    <a:cubicBezTo>
                      <a:pt x="609" y="1262"/>
                      <a:pt x="305" y="1436"/>
                      <a:pt x="44" y="1610"/>
                    </a:cubicBezTo>
                    <a:cubicBezTo>
                      <a:pt x="0" y="1610"/>
                      <a:pt x="0" y="1610"/>
                      <a:pt x="0" y="1654"/>
                    </a:cubicBezTo>
                    <a:cubicBezTo>
                      <a:pt x="87" y="1654"/>
                      <a:pt x="131" y="1697"/>
                      <a:pt x="218" y="1741"/>
                    </a:cubicBezTo>
                    <a:cubicBezTo>
                      <a:pt x="305" y="1741"/>
                      <a:pt x="392" y="1784"/>
                      <a:pt x="435" y="1828"/>
                    </a:cubicBezTo>
                    <a:cubicBezTo>
                      <a:pt x="609" y="1915"/>
                      <a:pt x="783" y="2002"/>
                      <a:pt x="957" y="2045"/>
                    </a:cubicBezTo>
                    <a:cubicBezTo>
                      <a:pt x="1044" y="2393"/>
                      <a:pt x="1044" y="2741"/>
                      <a:pt x="1131" y="3132"/>
                    </a:cubicBezTo>
                    <a:cubicBezTo>
                      <a:pt x="1153" y="3154"/>
                      <a:pt x="1175" y="3165"/>
                      <a:pt x="1191" y="3165"/>
                    </a:cubicBezTo>
                    <a:cubicBezTo>
                      <a:pt x="1207" y="3165"/>
                      <a:pt x="1218" y="3154"/>
                      <a:pt x="1218" y="3132"/>
                    </a:cubicBezTo>
                    <a:cubicBezTo>
                      <a:pt x="1479" y="2872"/>
                      <a:pt x="1697" y="2567"/>
                      <a:pt x="1914" y="2306"/>
                    </a:cubicBezTo>
                    <a:cubicBezTo>
                      <a:pt x="2262" y="2350"/>
                      <a:pt x="2610" y="2393"/>
                      <a:pt x="2958" y="2437"/>
                    </a:cubicBezTo>
                    <a:cubicBezTo>
                      <a:pt x="3001" y="2437"/>
                      <a:pt x="3045" y="2437"/>
                      <a:pt x="3045" y="2350"/>
                    </a:cubicBezTo>
                    <a:cubicBezTo>
                      <a:pt x="2871" y="2045"/>
                      <a:pt x="2653" y="1784"/>
                      <a:pt x="2436" y="1480"/>
                    </a:cubicBezTo>
                    <a:cubicBezTo>
                      <a:pt x="2523" y="1306"/>
                      <a:pt x="2610" y="1132"/>
                      <a:pt x="2653" y="958"/>
                    </a:cubicBezTo>
                    <a:cubicBezTo>
                      <a:pt x="2653" y="871"/>
                      <a:pt x="2697" y="827"/>
                      <a:pt x="2740" y="740"/>
                    </a:cubicBezTo>
                    <a:cubicBezTo>
                      <a:pt x="2784" y="653"/>
                      <a:pt x="2784" y="610"/>
                      <a:pt x="2827" y="523"/>
                    </a:cubicBezTo>
                    <a:cubicBezTo>
                      <a:pt x="2871" y="523"/>
                      <a:pt x="2827" y="436"/>
                      <a:pt x="2784" y="436"/>
                    </a:cubicBezTo>
                    <a:cubicBezTo>
                      <a:pt x="2479" y="523"/>
                      <a:pt x="2131" y="610"/>
                      <a:pt x="1827" y="697"/>
                    </a:cubicBezTo>
                    <a:cubicBezTo>
                      <a:pt x="1566" y="479"/>
                      <a:pt x="1262" y="218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8"/>
              <p:cNvSpPr/>
              <p:nvPr/>
            </p:nvSpPr>
            <p:spPr>
              <a:xfrm>
                <a:off x="10182231" y="1278894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1892" y="1"/>
                    </a:moveTo>
                    <a:cubicBezTo>
                      <a:pt x="1882" y="1"/>
                      <a:pt x="1871" y="12"/>
                      <a:pt x="1871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827" y="860"/>
                      <a:pt x="479" y="773"/>
                      <a:pt x="88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6"/>
                      <a:pt x="1" y="816"/>
                    </a:cubicBezTo>
                    <a:cubicBezTo>
                      <a:pt x="218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435" y="2208"/>
                    </a:cubicBezTo>
                    <a:cubicBezTo>
                      <a:pt x="392" y="2295"/>
                      <a:pt x="348" y="2339"/>
                      <a:pt x="305" y="2426"/>
                    </a:cubicBezTo>
                    <a:cubicBezTo>
                      <a:pt x="261" y="2513"/>
                      <a:pt x="261" y="2556"/>
                      <a:pt x="218" y="2643"/>
                    </a:cubicBezTo>
                    <a:cubicBezTo>
                      <a:pt x="218" y="2686"/>
                      <a:pt x="218" y="2730"/>
                      <a:pt x="261" y="2730"/>
                    </a:cubicBezTo>
                    <a:cubicBezTo>
                      <a:pt x="609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3165"/>
                      <a:pt x="2088" y="3165"/>
                      <a:pt x="2088" y="3121"/>
                    </a:cubicBezTo>
                    <a:cubicBezTo>
                      <a:pt x="2132" y="2773"/>
                      <a:pt x="2132" y="2426"/>
                      <a:pt x="2175" y="2078"/>
                    </a:cubicBezTo>
                    <a:cubicBezTo>
                      <a:pt x="2480" y="1904"/>
                      <a:pt x="2741" y="1730"/>
                      <a:pt x="3045" y="1556"/>
                    </a:cubicBezTo>
                    <a:lnTo>
                      <a:pt x="3089" y="1556"/>
                    </a:lnTo>
                    <a:cubicBezTo>
                      <a:pt x="3002" y="1512"/>
                      <a:pt x="2958" y="1469"/>
                      <a:pt x="2871" y="1469"/>
                    </a:cubicBezTo>
                    <a:lnTo>
                      <a:pt x="2610" y="1338"/>
                    </a:lnTo>
                    <a:cubicBezTo>
                      <a:pt x="2480" y="1251"/>
                      <a:pt x="2306" y="1164"/>
                      <a:pt x="2132" y="1121"/>
                    </a:cubicBezTo>
                    <a:cubicBezTo>
                      <a:pt x="2045" y="773"/>
                      <a:pt x="2045" y="425"/>
                      <a:pt x="1914" y="33"/>
                    </a:cubicBezTo>
                    <a:cubicBezTo>
                      <a:pt x="1914" y="12"/>
                      <a:pt x="1903" y="1"/>
                      <a:pt x="18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8"/>
              <p:cNvSpPr/>
              <p:nvPr/>
            </p:nvSpPr>
            <p:spPr>
              <a:xfrm>
                <a:off x="9952430" y="1306688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1887" y="1"/>
                    </a:moveTo>
                    <a:cubicBezTo>
                      <a:pt x="1871" y="1"/>
                      <a:pt x="1849" y="11"/>
                      <a:pt x="1827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783" y="860"/>
                      <a:pt x="435" y="773"/>
                      <a:pt x="87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5"/>
                      <a:pt x="1" y="816"/>
                    </a:cubicBezTo>
                    <a:cubicBezTo>
                      <a:pt x="174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392" y="2208"/>
                    </a:cubicBezTo>
                    <a:cubicBezTo>
                      <a:pt x="392" y="2295"/>
                      <a:pt x="348" y="2382"/>
                      <a:pt x="305" y="2425"/>
                    </a:cubicBezTo>
                    <a:cubicBezTo>
                      <a:pt x="261" y="2512"/>
                      <a:pt x="261" y="2556"/>
                      <a:pt x="218" y="2643"/>
                    </a:cubicBezTo>
                    <a:cubicBezTo>
                      <a:pt x="174" y="2686"/>
                      <a:pt x="218" y="2730"/>
                      <a:pt x="261" y="2730"/>
                    </a:cubicBezTo>
                    <a:cubicBezTo>
                      <a:pt x="566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2817"/>
                      <a:pt x="2132" y="2469"/>
                      <a:pt x="2175" y="2121"/>
                    </a:cubicBezTo>
                    <a:cubicBezTo>
                      <a:pt x="2480" y="1947"/>
                      <a:pt x="2784" y="1773"/>
                      <a:pt x="3045" y="1599"/>
                    </a:cubicBezTo>
                    <a:cubicBezTo>
                      <a:pt x="3132" y="1555"/>
                      <a:pt x="3089" y="1512"/>
                      <a:pt x="3045" y="1512"/>
                    </a:cubicBezTo>
                    <a:cubicBezTo>
                      <a:pt x="3002" y="1468"/>
                      <a:pt x="2915" y="1425"/>
                      <a:pt x="2871" y="1425"/>
                    </a:cubicBezTo>
                    <a:cubicBezTo>
                      <a:pt x="2784" y="1382"/>
                      <a:pt x="2697" y="1382"/>
                      <a:pt x="2610" y="1338"/>
                    </a:cubicBezTo>
                    <a:cubicBezTo>
                      <a:pt x="2436" y="1251"/>
                      <a:pt x="2306" y="1164"/>
                      <a:pt x="2132" y="1121"/>
                    </a:cubicBezTo>
                    <a:cubicBezTo>
                      <a:pt x="2045" y="773"/>
                      <a:pt x="2045" y="381"/>
                      <a:pt x="1914" y="33"/>
                    </a:cubicBezTo>
                    <a:cubicBezTo>
                      <a:pt x="1914" y="11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8"/>
              <p:cNvSpPr/>
              <p:nvPr/>
            </p:nvSpPr>
            <p:spPr>
              <a:xfrm>
                <a:off x="9850886" y="1057645"/>
                <a:ext cx="74855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22" extrusionOk="0">
                    <a:moveTo>
                      <a:pt x="1887" y="1"/>
                    </a:moveTo>
                    <a:cubicBezTo>
                      <a:pt x="1871" y="1"/>
                      <a:pt x="1849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827" y="816"/>
                      <a:pt x="436" y="773"/>
                      <a:pt x="88" y="729"/>
                    </a:cubicBezTo>
                    <a:cubicBezTo>
                      <a:pt x="44" y="729"/>
                      <a:pt x="1" y="729"/>
                      <a:pt x="1" y="773"/>
                    </a:cubicBezTo>
                    <a:cubicBezTo>
                      <a:pt x="175" y="1121"/>
                      <a:pt x="392" y="1382"/>
                      <a:pt x="610" y="1686"/>
                    </a:cubicBezTo>
                    <a:cubicBezTo>
                      <a:pt x="523" y="1860"/>
                      <a:pt x="436" y="1991"/>
                      <a:pt x="392" y="2164"/>
                    </a:cubicBezTo>
                    <a:cubicBezTo>
                      <a:pt x="392" y="2251"/>
                      <a:pt x="349" y="2338"/>
                      <a:pt x="305" y="2425"/>
                    </a:cubicBezTo>
                    <a:cubicBezTo>
                      <a:pt x="262" y="2469"/>
                      <a:pt x="262" y="2556"/>
                      <a:pt x="218" y="2643"/>
                    </a:cubicBezTo>
                    <a:cubicBezTo>
                      <a:pt x="183" y="2643"/>
                      <a:pt x="204" y="2699"/>
                      <a:pt x="236" y="2699"/>
                    </a:cubicBezTo>
                    <a:cubicBezTo>
                      <a:pt x="244" y="2699"/>
                      <a:pt x="253" y="2695"/>
                      <a:pt x="262" y="2686"/>
                    </a:cubicBezTo>
                    <a:cubicBezTo>
                      <a:pt x="566" y="2599"/>
                      <a:pt x="914" y="2556"/>
                      <a:pt x="1218" y="2469"/>
                    </a:cubicBezTo>
                    <a:cubicBezTo>
                      <a:pt x="1479" y="2686"/>
                      <a:pt x="1784" y="2947"/>
                      <a:pt x="2045" y="3121"/>
                    </a:cubicBezTo>
                    <a:cubicBezTo>
                      <a:pt x="2132" y="2773"/>
                      <a:pt x="2132" y="2425"/>
                      <a:pt x="2175" y="2077"/>
                    </a:cubicBezTo>
                    <a:lnTo>
                      <a:pt x="2175" y="2034"/>
                    </a:lnTo>
                    <a:cubicBezTo>
                      <a:pt x="2480" y="1904"/>
                      <a:pt x="2741" y="1730"/>
                      <a:pt x="3045" y="1556"/>
                    </a:cubicBezTo>
                    <a:cubicBezTo>
                      <a:pt x="3045" y="1556"/>
                      <a:pt x="3045" y="1512"/>
                      <a:pt x="3045" y="1512"/>
                    </a:cubicBezTo>
                    <a:cubicBezTo>
                      <a:pt x="3002" y="1469"/>
                      <a:pt x="2915" y="1425"/>
                      <a:pt x="2871" y="1425"/>
                    </a:cubicBezTo>
                    <a:lnTo>
                      <a:pt x="2610" y="1295"/>
                    </a:lnTo>
                    <a:cubicBezTo>
                      <a:pt x="2436" y="1208"/>
                      <a:pt x="2306" y="1164"/>
                      <a:pt x="2132" y="1077"/>
                    </a:cubicBezTo>
                    <a:cubicBezTo>
                      <a:pt x="2045" y="729"/>
                      <a:pt x="2045" y="381"/>
                      <a:pt x="1914" y="33"/>
                    </a:cubicBezTo>
                    <a:cubicBezTo>
                      <a:pt x="1914" y="12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8"/>
              <p:cNvSpPr/>
              <p:nvPr/>
            </p:nvSpPr>
            <p:spPr>
              <a:xfrm>
                <a:off x="9366709" y="1612376"/>
                <a:ext cx="76969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783" y="816"/>
                      <a:pt x="435" y="773"/>
                      <a:pt x="87" y="729"/>
                    </a:cubicBezTo>
                    <a:cubicBezTo>
                      <a:pt x="75" y="716"/>
                      <a:pt x="62" y="711"/>
                      <a:pt x="50" y="711"/>
                    </a:cubicBezTo>
                    <a:cubicBezTo>
                      <a:pt x="22" y="711"/>
                      <a:pt x="0" y="742"/>
                      <a:pt x="0" y="773"/>
                    </a:cubicBezTo>
                    <a:cubicBezTo>
                      <a:pt x="174" y="1077"/>
                      <a:pt x="435" y="1382"/>
                      <a:pt x="609" y="1686"/>
                    </a:cubicBezTo>
                    <a:cubicBezTo>
                      <a:pt x="522" y="1816"/>
                      <a:pt x="435" y="1990"/>
                      <a:pt x="392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261" y="2469"/>
                      <a:pt x="218" y="2556"/>
                      <a:pt x="218" y="2599"/>
                    </a:cubicBezTo>
                    <a:cubicBezTo>
                      <a:pt x="174" y="2643"/>
                      <a:pt x="218" y="2686"/>
                      <a:pt x="261" y="2686"/>
                    </a:cubicBezTo>
                    <a:cubicBezTo>
                      <a:pt x="566" y="2599"/>
                      <a:pt x="914" y="2556"/>
                      <a:pt x="1218" y="2425"/>
                    </a:cubicBezTo>
                    <a:cubicBezTo>
                      <a:pt x="1523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175" y="2077"/>
                      <a:pt x="2175" y="2034"/>
                      <a:pt x="2175" y="2034"/>
                    </a:cubicBezTo>
                    <a:cubicBezTo>
                      <a:pt x="2479" y="1903"/>
                      <a:pt x="2740" y="1730"/>
                      <a:pt x="3045" y="1556"/>
                    </a:cubicBezTo>
                    <a:cubicBezTo>
                      <a:pt x="3132" y="1556"/>
                      <a:pt x="3088" y="1469"/>
                      <a:pt x="3045" y="1469"/>
                    </a:cubicBezTo>
                    <a:cubicBezTo>
                      <a:pt x="3001" y="1425"/>
                      <a:pt x="2914" y="1425"/>
                      <a:pt x="2871" y="1382"/>
                    </a:cubicBezTo>
                    <a:lnTo>
                      <a:pt x="2610" y="1295"/>
                    </a:lnTo>
                    <a:cubicBezTo>
                      <a:pt x="2436" y="1208"/>
                      <a:pt x="2305" y="1121"/>
                      <a:pt x="2131" y="1077"/>
                    </a:cubicBezTo>
                    <a:cubicBezTo>
                      <a:pt x="2044" y="729"/>
                      <a:pt x="2044" y="381"/>
                      <a:pt x="1914" y="33"/>
                    </a:cubicBezTo>
                    <a:cubicBezTo>
                      <a:pt x="1914" y="12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8"/>
              <p:cNvSpPr/>
              <p:nvPr/>
            </p:nvSpPr>
            <p:spPr>
              <a:xfrm>
                <a:off x="9550555" y="1471291"/>
                <a:ext cx="76969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1"/>
                      <a:pt x="1827" y="33"/>
                    </a:cubicBezTo>
                    <a:cubicBezTo>
                      <a:pt x="1609" y="294"/>
                      <a:pt x="1392" y="555"/>
                      <a:pt x="1131" y="860"/>
                    </a:cubicBezTo>
                    <a:cubicBezTo>
                      <a:pt x="783" y="860"/>
                      <a:pt x="435" y="773"/>
                      <a:pt x="87" y="729"/>
                    </a:cubicBezTo>
                    <a:cubicBezTo>
                      <a:pt x="44" y="729"/>
                      <a:pt x="0" y="729"/>
                      <a:pt x="44" y="773"/>
                    </a:cubicBezTo>
                    <a:cubicBezTo>
                      <a:pt x="174" y="1077"/>
                      <a:pt x="435" y="1338"/>
                      <a:pt x="609" y="1686"/>
                    </a:cubicBezTo>
                    <a:cubicBezTo>
                      <a:pt x="522" y="1816"/>
                      <a:pt x="479" y="1990"/>
                      <a:pt x="435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305" y="2469"/>
                      <a:pt x="261" y="2556"/>
                      <a:pt x="261" y="2599"/>
                    </a:cubicBezTo>
                    <a:cubicBezTo>
                      <a:pt x="218" y="2643"/>
                      <a:pt x="218" y="2686"/>
                      <a:pt x="261" y="2686"/>
                    </a:cubicBezTo>
                    <a:cubicBezTo>
                      <a:pt x="609" y="2599"/>
                      <a:pt x="913" y="2512"/>
                      <a:pt x="1261" y="2425"/>
                    </a:cubicBezTo>
                    <a:cubicBezTo>
                      <a:pt x="1522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479" y="1903"/>
                      <a:pt x="2740" y="1729"/>
                      <a:pt x="3045" y="1599"/>
                    </a:cubicBezTo>
                    <a:cubicBezTo>
                      <a:pt x="3132" y="1555"/>
                      <a:pt x="3088" y="1468"/>
                      <a:pt x="3045" y="1468"/>
                    </a:cubicBezTo>
                    <a:cubicBezTo>
                      <a:pt x="3001" y="1425"/>
                      <a:pt x="2914" y="1425"/>
                      <a:pt x="2827" y="1381"/>
                    </a:cubicBezTo>
                    <a:lnTo>
                      <a:pt x="2610" y="1294"/>
                    </a:lnTo>
                    <a:cubicBezTo>
                      <a:pt x="2436" y="1207"/>
                      <a:pt x="2305" y="1120"/>
                      <a:pt x="2131" y="1077"/>
                    </a:cubicBezTo>
                    <a:cubicBezTo>
                      <a:pt x="2044" y="729"/>
                      <a:pt x="2044" y="338"/>
                      <a:pt x="1914" y="33"/>
                    </a:cubicBezTo>
                    <a:cubicBezTo>
                      <a:pt x="1914" y="11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8"/>
              <p:cNvSpPr/>
              <p:nvPr/>
            </p:nvSpPr>
            <p:spPr>
              <a:xfrm>
                <a:off x="9132633" y="859644"/>
                <a:ext cx="141110" cy="11796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480" extrusionOk="0">
                    <a:moveTo>
                      <a:pt x="2806" y="1"/>
                    </a:moveTo>
                    <a:cubicBezTo>
                      <a:pt x="1925" y="1"/>
                      <a:pt x="1044" y="22"/>
                      <a:pt x="174" y="88"/>
                    </a:cubicBezTo>
                    <a:cubicBezTo>
                      <a:pt x="0" y="88"/>
                      <a:pt x="0" y="349"/>
                      <a:pt x="174" y="349"/>
                    </a:cubicBezTo>
                    <a:cubicBezTo>
                      <a:pt x="1914" y="436"/>
                      <a:pt x="3697" y="436"/>
                      <a:pt x="5437" y="479"/>
                    </a:cubicBezTo>
                    <a:cubicBezTo>
                      <a:pt x="5741" y="479"/>
                      <a:pt x="5698" y="44"/>
                      <a:pt x="5437" y="44"/>
                    </a:cubicBezTo>
                    <a:cubicBezTo>
                      <a:pt x="4567" y="22"/>
                      <a:pt x="3686" y="1"/>
                      <a:pt x="2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8"/>
              <p:cNvSpPr/>
              <p:nvPr/>
            </p:nvSpPr>
            <p:spPr>
              <a:xfrm>
                <a:off x="9328225" y="897244"/>
                <a:ext cx="242285" cy="559794"/>
              </a:xfrm>
              <a:custGeom>
                <a:avLst/>
                <a:gdLst/>
                <a:ahLst/>
                <a:cxnLst/>
                <a:rect l="l" t="t" r="r" b="b"/>
                <a:pathLst>
                  <a:path w="9859" h="22779" extrusionOk="0">
                    <a:moveTo>
                      <a:pt x="154" y="0"/>
                    </a:moveTo>
                    <a:cubicBezTo>
                      <a:pt x="87" y="0"/>
                      <a:pt x="1" y="62"/>
                      <a:pt x="1" y="123"/>
                    </a:cubicBezTo>
                    <a:cubicBezTo>
                      <a:pt x="522" y="1950"/>
                      <a:pt x="1218" y="3690"/>
                      <a:pt x="2088" y="5386"/>
                    </a:cubicBezTo>
                    <a:cubicBezTo>
                      <a:pt x="3002" y="7256"/>
                      <a:pt x="3871" y="9170"/>
                      <a:pt x="4741" y="11084"/>
                    </a:cubicBezTo>
                    <a:cubicBezTo>
                      <a:pt x="5568" y="12954"/>
                      <a:pt x="6394" y="14868"/>
                      <a:pt x="7177" y="16825"/>
                    </a:cubicBezTo>
                    <a:cubicBezTo>
                      <a:pt x="7916" y="18738"/>
                      <a:pt x="8612" y="20783"/>
                      <a:pt x="9482" y="22696"/>
                    </a:cubicBezTo>
                    <a:cubicBezTo>
                      <a:pt x="9511" y="22754"/>
                      <a:pt x="9564" y="22778"/>
                      <a:pt x="9621" y="22778"/>
                    </a:cubicBezTo>
                    <a:cubicBezTo>
                      <a:pt x="9733" y="22778"/>
                      <a:pt x="9859" y="22682"/>
                      <a:pt x="9830" y="22566"/>
                    </a:cubicBezTo>
                    <a:cubicBezTo>
                      <a:pt x="9134" y="20565"/>
                      <a:pt x="8395" y="18608"/>
                      <a:pt x="7525" y="16694"/>
                    </a:cubicBezTo>
                    <a:cubicBezTo>
                      <a:pt x="6742" y="14868"/>
                      <a:pt x="6003" y="13084"/>
                      <a:pt x="5176" y="11258"/>
                    </a:cubicBezTo>
                    <a:cubicBezTo>
                      <a:pt x="3523" y="7517"/>
                      <a:pt x="1566" y="3907"/>
                      <a:pt x="218" y="36"/>
                    </a:cubicBezTo>
                    <a:cubicBezTo>
                      <a:pt x="205" y="11"/>
                      <a:pt x="181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8"/>
              <p:cNvSpPr/>
              <p:nvPr/>
            </p:nvSpPr>
            <p:spPr>
              <a:xfrm>
                <a:off x="9442597" y="1550128"/>
                <a:ext cx="102625" cy="79107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3219" extrusionOk="0">
                    <a:moveTo>
                      <a:pt x="4002" y="0"/>
                    </a:moveTo>
                    <a:cubicBezTo>
                      <a:pt x="3306" y="479"/>
                      <a:pt x="2653" y="957"/>
                      <a:pt x="2001" y="1522"/>
                    </a:cubicBezTo>
                    <a:cubicBezTo>
                      <a:pt x="1305" y="1957"/>
                      <a:pt x="653" y="2479"/>
                      <a:pt x="87" y="3132"/>
                    </a:cubicBezTo>
                    <a:cubicBezTo>
                      <a:pt x="0" y="3175"/>
                      <a:pt x="87" y="3219"/>
                      <a:pt x="174" y="3219"/>
                    </a:cubicBezTo>
                    <a:cubicBezTo>
                      <a:pt x="870" y="2871"/>
                      <a:pt x="1566" y="2436"/>
                      <a:pt x="2131" y="1870"/>
                    </a:cubicBezTo>
                    <a:cubicBezTo>
                      <a:pt x="2827" y="1348"/>
                      <a:pt x="3523" y="783"/>
                      <a:pt x="4132" y="131"/>
                    </a:cubicBezTo>
                    <a:cubicBezTo>
                      <a:pt x="4176" y="87"/>
                      <a:pt x="4089" y="0"/>
                      <a:pt x="4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8"/>
              <p:cNvSpPr/>
              <p:nvPr/>
            </p:nvSpPr>
            <p:spPr>
              <a:xfrm>
                <a:off x="9371256" y="703249"/>
                <a:ext cx="301634" cy="130911"/>
              </a:xfrm>
              <a:custGeom>
                <a:avLst/>
                <a:gdLst/>
                <a:ahLst/>
                <a:cxnLst/>
                <a:rect l="l" t="t" r="r" b="b"/>
                <a:pathLst>
                  <a:path w="12274" h="5327" extrusionOk="0">
                    <a:moveTo>
                      <a:pt x="12018" y="1"/>
                    </a:moveTo>
                    <a:cubicBezTo>
                      <a:pt x="11996" y="1"/>
                      <a:pt x="11974" y="5"/>
                      <a:pt x="11950" y="15"/>
                    </a:cubicBezTo>
                    <a:cubicBezTo>
                      <a:pt x="9906" y="797"/>
                      <a:pt x="7861" y="1624"/>
                      <a:pt x="5861" y="2494"/>
                    </a:cubicBezTo>
                    <a:cubicBezTo>
                      <a:pt x="3904" y="3233"/>
                      <a:pt x="1990" y="4103"/>
                      <a:pt x="120" y="5060"/>
                    </a:cubicBezTo>
                    <a:cubicBezTo>
                      <a:pt x="1" y="5139"/>
                      <a:pt x="98" y="5326"/>
                      <a:pt x="215" y="5326"/>
                    </a:cubicBezTo>
                    <a:cubicBezTo>
                      <a:pt x="227" y="5326"/>
                      <a:pt x="239" y="5325"/>
                      <a:pt x="250" y="5321"/>
                    </a:cubicBezTo>
                    <a:cubicBezTo>
                      <a:pt x="2207" y="4581"/>
                      <a:pt x="4078" y="3625"/>
                      <a:pt x="5991" y="2798"/>
                    </a:cubicBezTo>
                    <a:cubicBezTo>
                      <a:pt x="8035" y="1972"/>
                      <a:pt x="10036" y="1189"/>
                      <a:pt x="12080" y="363"/>
                    </a:cubicBezTo>
                    <a:cubicBezTo>
                      <a:pt x="12274" y="285"/>
                      <a:pt x="12192" y="1"/>
                      <a:pt x="12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8"/>
              <p:cNvSpPr/>
              <p:nvPr/>
            </p:nvSpPr>
            <p:spPr>
              <a:xfrm>
                <a:off x="9639271" y="1364562"/>
                <a:ext cx="299471" cy="126807"/>
              </a:xfrm>
              <a:custGeom>
                <a:avLst/>
                <a:gdLst/>
                <a:ahLst/>
                <a:cxnLst/>
                <a:rect l="l" t="t" r="r" b="b"/>
                <a:pathLst>
                  <a:path w="12186" h="5160" extrusionOk="0">
                    <a:moveTo>
                      <a:pt x="11890" y="1"/>
                    </a:moveTo>
                    <a:cubicBezTo>
                      <a:pt x="11858" y="1"/>
                      <a:pt x="11823" y="9"/>
                      <a:pt x="11787" y="27"/>
                    </a:cubicBezTo>
                    <a:cubicBezTo>
                      <a:pt x="9786" y="897"/>
                      <a:pt x="7872" y="1897"/>
                      <a:pt x="5828" y="2723"/>
                    </a:cubicBezTo>
                    <a:cubicBezTo>
                      <a:pt x="4871" y="3115"/>
                      <a:pt x="3871" y="3419"/>
                      <a:pt x="2871" y="3767"/>
                    </a:cubicBezTo>
                    <a:cubicBezTo>
                      <a:pt x="1914" y="4115"/>
                      <a:pt x="826" y="4333"/>
                      <a:pt x="87" y="4985"/>
                    </a:cubicBezTo>
                    <a:cubicBezTo>
                      <a:pt x="0" y="5029"/>
                      <a:pt x="44" y="5159"/>
                      <a:pt x="174" y="5159"/>
                    </a:cubicBezTo>
                    <a:cubicBezTo>
                      <a:pt x="1261" y="4898"/>
                      <a:pt x="2349" y="4376"/>
                      <a:pt x="3392" y="4072"/>
                    </a:cubicBezTo>
                    <a:cubicBezTo>
                      <a:pt x="4436" y="3724"/>
                      <a:pt x="5437" y="3376"/>
                      <a:pt x="6437" y="2984"/>
                    </a:cubicBezTo>
                    <a:cubicBezTo>
                      <a:pt x="8307" y="2202"/>
                      <a:pt x="10134" y="1332"/>
                      <a:pt x="11961" y="418"/>
                    </a:cubicBezTo>
                    <a:cubicBezTo>
                      <a:pt x="12185" y="306"/>
                      <a:pt x="12088" y="1"/>
                      <a:pt x="118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8"/>
              <p:cNvSpPr/>
              <p:nvPr/>
            </p:nvSpPr>
            <p:spPr>
              <a:xfrm>
                <a:off x="9762023" y="567275"/>
                <a:ext cx="107712" cy="98841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4022" extrusionOk="0">
                    <a:moveTo>
                      <a:pt x="4274" y="0"/>
                    </a:moveTo>
                    <a:cubicBezTo>
                      <a:pt x="4259" y="0"/>
                      <a:pt x="4242" y="7"/>
                      <a:pt x="4226" y="24"/>
                    </a:cubicBezTo>
                    <a:cubicBezTo>
                      <a:pt x="2747" y="1155"/>
                      <a:pt x="1399" y="2373"/>
                      <a:pt x="137" y="3721"/>
                    </a:cubicBezTo>
                    <a:cubicBezTo>
                      <a:pt x="0" y="3858"/>
                      <a:pt x="133" y="4022"/>
                      <a:pt x="280" y="4022"/>
                    </a:cubicBezTo>
                    <a:cubicBezTo>
                      <a:pt x="320" y="4022"/>
                      <a:pt x="361" y="4010"/>
                      <a:pt x="398" y="3982"/>
                    </a:cubicBezTo>
                    <a:cubicBezTo>
                      <a:pt x="1703" y="2721"/>
                      <a:pt x="3095" y="1503"/>
                      <a:pt x="4313" y="198"/>
                    </a:cubicBezTo>
                    <a:cubicBezTo>
                      <a:pt x="4383" y="128"/>
                      <a:pt x="4339" y="0"/>
                      <a:pt x="4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8"/>
              <p:cNvSpPr/>
              <p:nvPr/>
            </p:nvSpPr>
            <p:spPr>
              <a:xfrm>
                <a:off x="9728380" y="716323"/>
                <a:ext cx="147376" cy="343509"/>
              </a:xfrm>
              <a:custGeom>
                <a:avLst/>
                <a:gdLst/>
                <a:ahLst/>
                <a:cxnLst/>
                <a:rect l="l" t="t" r="r" b="b"/>
                <a:pathLst>
                  <a:path w="5997" h="13978" extrusionOk="0">
                    <a:moveTo>
                      <a:pt x="85" y="1"/>
                    </a:moveTo>
                    <a:cubicBezTo>
                      <a:pt x="40" y="1"/>
                      <a:pt x="1" y="38"/>
                      <a:pt x="27" y="91"/>
                    </a:cubicBezTo>
                    <a:cubicBezTo>
                      <a:pt x="375" y="1179"/>
                      <a:pt x="810" y="2266"/>
                      <a:pt x="1332" y="3310"/>
                    </a:cubicBezTo>
                    <a:cubicBezTo>
                      <a:pt x="1811" y="4397"/>
                      <a:pt x="2246" y="5485"/>
                      <a:pt x="2681" y="6572"/>
                    </a:cubicBezTo>
                    <a:cubicBezTo>
                      <a:pt x="3681" y="8964"/>
                      <a:pt x="4638" y="11400"/>
                      <a:pt x="5551" y="13835"/>
                    </a:cubicBezTo>
                    <a:cubicBezTo>
                      <a:pt x="5584" y="13935"/>
                      <a:pt x="5662" y="13978"/>
                      <a:pt x="5740" y="13978"/>
                    </a:cubicBezTo>
                    <a:cubicBezTo>
                      <a:pt x="5867" y="13978"/>
                      <a:pt x="5996" y="13866"/>
                      <a:pt x="5943" y="13705"/>
                    </a:cubicBezTo>
                    <a:cubicBezTo>
                      <a:pt x="5029" y="11443"/>
                      <a:pt x="4072" y="9138"/>
                      <a:pt x="3115" y="6833"/>
                    </a:cubicBezTo>
                    <a:cubicBezTo>
                      <a:pt x="2637" y="5702"/>
                      <a:pt x="2159" y="4571"/>
                      <a:pt x="1680" y="3440"/>
                    </a:cubicBezTo>
                    <a:cubicBezTo>
                      <a:pt x="1245" y="2266"/>
                      <a:pt x="767" y="1135"/>
                      <a:pt x="158" y="48"/>
                    </a:cubicBezTo>
                    <a:cubicBezTo>
                      <a:pt x="141" y="15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8"/>
              <p:cNvSpPr/>
              <p:nvPr/>
            </p:nvSpPr>
            <p:spPr>
              <a:xfrm>
                <a:off x="9911807" y="1159115"/>
                <a:ext cx="70604" cy="151333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6158" extrusionOk="0">
                    <a:moveTo>
                      <a:pt x="135" y="0"/>
                    </a:moveTo>
                    <a:cubicBezTo>
                      <a:pt x="66" y="0"/>
                      <a:pt x="1" y="62"/>
                      <a:pt x="1" y="123"/>
                    </a:cubicBezTo>
                    <a:cubicBezTo>
                      <a:pt x="262" y="1123"/>
                      <a:pt x="610" y="2080"/>
                      <a:pt x="1045" y="3037"/>
                    </a:cubicBezTo>
                    <a:cubicBezTo>
                      <a:pt x="1480" y="4038"/>
                      <a:pt x="1958" y="5038"/>
                      <a:pt x="2393" y="6038"/>
                    </a:cubicBezTo>
                    <a:cubicBezTo>
                      <a:pt x="2435" y="6123"/>
                      <a:pt x="2506" y="6157"/>
                      <a:pt x="2576" y="6157"/>
                    </a:cubicBezTo>
                    <a:cubicBezTo>
                      <a:pt x="2723" y="6157"/>
                      <a:pt x="2872" y="6011"/>
                      <a:pt x="2784" y="5864"/>
                    </a:cubicBezTo>
                    <a:cubicBezTo>
                      <a:pt x="2306" y="4820"/>
                      <a:pt x="1827" y="3777"/>
                      <a:pt x="1393" y="2733"/>
                    </a:cubicBezTo>
                    <a:cubicBezTo>
                      <a:pt x="1045" y="1819"/>
                      <a:pt x="653" y="906"/>
                      <a:pt x="218" y="36"/>
                    </a:cubicBezTo>
                    <a:cubicBezTo>
                      <a:pt x="193" y="11"/>
                      <a:pt x="16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8"/>
              <p:cNvSpPr/>
              <p:nvPr/>
            </p:nvSpPr>
            <p:spPr>
              <a:xfrm>
                <a:off x="10045422" y="1324259"/>
                <a:ext cx="131501" cy="21724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884" extrusionOk="0">
                    <a:moveTo>
                      <a:pt x="4196" y="0"/>
                    </a:moveTo>
                    <a:cubicBezTo>
                      <a:pt x="3716" y="0"/>
                      <a:pt x="3243" y="43"/>
                      <a:pt x="2784" y="145"/>
                    </a:cubicBezTo>
                    <a:cubicBezTo>
                      <a:pt x="1871" y="188"/>
                      <a:pt x="957" y="362"/>
                      <a:pt x="131" y="667"/>
                    </a:cubicBezTo>
                    <a:cubicBezTo>
                      <a:pt x="0" y="710"/>
                      <a:pt x="44" y="884"/>
                      <a:pt x="174" y="884"/>
                    </a:cubicBezTo>
                    <a:cubicBezTo>
                      <a:pt x="1001" y="884"/>
                      <a:pt x="1827" y="667"/>
                      <a:pt x="2697" y="580"/>
                    </a:cubicBezTo>
                    <a:cubicBezTo>
                      <a:pt x="3523" y="536"/>
                      <a:pt x="4350" y="449"/>
                      <a:pt x="5220" y="319"/>
                    </a:cubicBezTo>
                    <a:cubicBezTo>
                      <a:pt x="5350" y="275"/>
                      <a:pt x="5307" y="101"/>
                      <a:pt x="5220" y="58"/>
                    </a:cubicBezTo>
                    <a:cubicBezTo>
                      <a:pt x="4877" y="22"/>
                      <a:pt x="4535" y="0"/>
                      <a:pt x="41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8"/>
              <p:cNvSpPr/>
              <p:nvPr/>
            </p:nvSpPr>
            <p:spPr>
              <a:xfrm>
                <a:off x="9863714" y="1780985"/>
                <a:ext cx="86602" cy="85546"/>
              </a:xfrm>
              <a:custGeom>
                <a:avLst/>
                <a:gdLst/>
                <a:ahLst/>
                <a:cxnLst/>
                <a:rect l="l" t="t" r="r" b="b"/>
                <a:pathLst>
                  <a:path w="3524" h="3481" extrusionOk="0">
                    <a:moveTo>
                      <a:pt x="218" y="1"/>
                    </a:moveTo>
                    <a:cubicBezTo>
                      <a:pt x="175" y="1"/>
                      <a:pt x="131" y="88"/>
                      <a:pt x="175" y="88"/>
                    </a:cubicBezTo>
                    <a:lnTo>
                      <a:pt x="1001" y="1697"/>
                    </a:lnTo>
                    <a:cubicBezTo>
                      <a:pt x="653" y="2175"/>
                      <a:pt x="392" y="2784"/>
                      <a:pt x="1" y="3263"/>
                    </a:cubicBezTo>
                    <a:cubicBezTo>
                      <a:pt x="1" y="3293"/>
                      <a:pt x="44" y="3324"/>
                      <a:pt x="85" y="3324"/>
                    </a:cubicBezTo>
                    <a:cubicBezTo>
                      <a:pt x="102" y="3324"/>
                      <a:pt x="118" y="3319"/>
                      <a:pt x="131" y="3306"/>
                    </a:cubicBezTo>
                    <a:lnTo>
                      <a:pt x="1697" y="2480"/>
                    </a:lnTo>
                    <a:cubicBezTo>
                      <a:pt x="2175" y="2828"/>
                      <a:pt x="2784" y="3089"/>
                      <a:pt x="3263" y="3480"/>
                    </a:cubicBezTo>
                    <a:lnTo>
                      <a:pt x="3306" y="3480"/>
                    </a:lnTo>
                    <a:cubicBezTo>
                      <a:pt x="3350" y="3437"/>
                      <a:pt x="3350" y="3393"/>
                      <a:pt x="3350" y="3350"/>
                    </a:cubicBezTo>
                    <a:lnTo>
                      <a:pt x="2523" y="1784"/>
                    </a:lnTo>
                    <a:cubicBezTo>
                      <a:pt x="2871" y="1305"/>
                      <a:pt x="3132" y="697"/>
                      <a:pt x="3524" y="218"/>
                    </a:cubicBezTo>
                    <a:cubicBezTo>
                      <a:pt x="3502" y="196"/>
                      <a:pt x="3480" y="186"/>
                      <a:pt x="3458" y="186"/>
                    </a:cubicBezTo>
                    <a:cubicBezTo>
                      <a:pt x="3437" y="186"/>
                      <a:pt x="3415" y="196"/>
                      <a:pt x="3393" y="218"/>
                    </a:cubicBezTo>
                    <a:lnTo>
                      <a:pt x="1871" y="1001"/>
                    </a:lnTo>
                    <a:cubicBezTo>
                      <a:pt x="1349" y="653"/>
                      <a:pt x="783" y="392"/>
                      <a:pt x="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8"/>
              <p:cNvSpPr/>
              <p:nvPr/>
            </p:nvSpPr>
            <p:spPr>
              <a:xfrm>
                <a:off x="9683088" y="1756410"/>
                <a:ext cx="45980" cy="44923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0"/>
                    </a:moveTo>
                    <a:cubicBezTo>
                      <a:pt x="131" y="0"/>
                      <a:pt x="131" y="44"/>
                      <a:pt x="131" y="44"/>
                    </a:cubicBezTo>
                    <a:lnTo>
                      <a:pt x="566" y="870"/>
                    </a:lnTo>
                    <a:cubicBezTo>
                      <a:pt x="392" y="1131"/>
                      <a:pt x="218" y="1436"/>
                      <a:pt x="0" y="1697"/>
                    </a:cubicBezTo>
                    <a:cubicBezTo>
                      <a:pt x="22" y="1718"/>
                      <a:pt x="33" y="1729"/>
                      <a:pt x="44" y="1729"/>
                    </a:cubicBezTo>
                    <a:cubicBezTo>
                      <a:pt x="55" y="1729"/>
                      <a:pt x="65" y="1718"/>
                      <a:pt x="87" y="1697"/>
                    </a:cubicBezTo>
                    <a:lnTo>
                      <a:pt x="914" y="1262"/>
                    </a:lnTo>
                    <a:cubicBezTo>
                      <a:pt x="1175" y="1479"/>
                      <a:pt x="1436" y="1610"/>
                      <a:pt x="1740" y="1827"/>
                    </a:cubicBezTo>
                    <a:cubicBezTo>
                      <a:pt x="1740" y="1827"/>
                      <a:pt x="1783" y="1784"/>
                      <a:pt x="1740" y="1784"/>
                    </a:cubicBezTo>
                    <a:lnTo>
                      <a:pt x="1305" y="957"/>
                    </a:lnTo>
                    <a:cubicBezTo>
                      <a:pt x="1522" y="696"/>
                      <a:pt x="1653" y="392"/>
                      <a:pt x="1870" y="131"/>
                    </a:cubicBezTo>
                    <a:cubicBezTo>
                      <a:pt x="1870" y="131"/>
                      <a:pt x="1851" y="111"/>
                      <a:pt x="1838" y="111"/>
                    </a:cubicBezTo>
                    <a:cubicBezTo>
                      <a:pt x="1832" y="111"/>
                      <a:pt x="1827" y="116"/>
                      <a:pt x="1827" y="131"/>
                    </a:cubicBezTo>
                    <a:lnTo>
                      <a:pt x="1001" y="566"/>
                    </a:lnTo>
                    <a:cubicBezTo>
                      <a:pt x="740" y="348"/>
                      <a:pt x="435" y="218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8"/>
              <p:cNvSpPr/>
              <p:nvPr/>
            </p:nvSpPr>
            <p:spPr>
              <a:xfrm>
                <a:off x="9752561" y="1869701"/>
                <a:ext cx="44899" cy="43842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4" extrusionOk="0">
                    <a:moveTo>
                      <a:pt x="87" y="1"/>
                    </a:moveTo>
                    <a:lnTo>
                      <a:pt x="87" y="44"/>
                    </a:lnTo>
                    <a:lnTo>
                      <a:pt x="522" y="870"/>
                    </a:lnTo>
                    <a:cubicBezTo>
                      <a:pt x="348" y="1131"/>
                      <a:pt x="218" y="1436"/>
                      <a:pt x="0" y="1697"/>
                    </a:cubicBezTo>
                    <a:lnTo>
                      <a:pt x="44" y="1697"/>
                    </a:lnTo>
                    <a:lnTo>
                      <a:pt x="870" y="1262"/>
                    </a:lnTo>
                    <a:cubicBezTo>
                      <a:pt x="1131" y="1436"/>
                      <a:pt x="1436" y="1566"/>
                      <a:pt x="1697" y="1784"/>
                    </a:cubicBezTo>
                    <a:lnTo>
                      <a:pt x="1740" y="1784"/>
                    </a:lnTo>
                    <a:cubicBezTo>
                      <a:pt x="1740" y="1784"/>
                      <a:pt x="1740" y="1740"/>
                      <a:pt x="1740" y="1740"/>
                    </a:cubicBezTo>
                    <a:lnTo>
                      <a:pt x="1305" y="914"/>
                    </a:lnTo>
                    <a:cubicBezTo>
                      <a:pt x="1479" y="653"/>
                      <a:pt x="1610" y="349"/>
                      <a:pt x="1827" y="88"/>
                    </a:cubicBezTo>
                    <a:cubicBezTo>
                      <a:pt x="1827" y="88"/>
                      <a:pt x="1808" y="68"/>
                      <a:pt x="1795" y="68"/>
                    </a:cubicBezTo>
                    <a:cubicBezTo>
                      <a:pt x="1788" y="68"/>
                      <a:pt x="1784" y="73"/>
                      <a:pt x="1784" y="88"/>
                    </a:cubicBezTo>
                    <a:lnTo>
                      <a:pt x="957" y="523"/>
                    </a:lnTo>
                    <a:cubicBezTo>
                      <a:pt x="696" y="349"/>
                      <a:pt x="435" y="175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8"/>
              <p:cNvSpPr/>
              <p:nvPr/>
            </p:nvSpPr>
            <p:spPr>
              <a:xfrm>
                <a:off x="9933188" y="1670889"/>
                <a:ext cx="45980" cy="44923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1"/>
                    </a:moveTo>
                    <a:cubicBezTo>
                      <a:pt x="131" y="1"/>
                      <a:pt x="131" y="44"/>
                      <a:pt x="131" y="44"/>
                    </a:cubicBezTo>
                    <a:lnTo>
                      <a:pt x="566" y="871"/>
                    </a:lnTo>
                    <a:cubicBezTo>
                      <a:pt x="392" y="1132"/>
                      <a:pt x="218" y="1436"/>
                      <a:pt x="1" y="1697"/>
                    </a:cubicBezTo>
                    <a:lnTo>
                      <a:pt x="44" y="1697"/>
                    </a:lnTo>
                    <a:cubicBezTo>
                      <a:pt x="44" y="1719"/>
                      <a:pt x="55" y="1730"/>
                      <a:pt x="66" y="1730"/>
                    </a:cubicBezTo>
                    <a:cubicBezTo>
                      <a:pt x="77" y="1730"/>
                      <a:pt x="88" y="1719"/>
                      <a:pt x="88" y="1697"/>
                    </a:cubicBezTo>
                    <a:lnTo>
                      <a:pt x="914" y="1306"/>
                    </a:lnTo>
                    <a:cubicBezTo>
                      <a:pt x="1175" y="1480"/>
                      <a:pt x="1479" y="1610"/>
                      <a:pt x="1740" y="1828"/>
                    </a:cubicBezTo>
                    <a:lnTo>
                      <a:pt x="1784" y="1828"/>
                    </a:lnTo>
                    <a:cubicBezTo>
                      <a:pt x="1784" y="1828"/>
                      <a:pt x="1827" y="1784"/>
                      <a:pt x="1784" y="1741"/>
                    </a:cubicBezTo>
                    <a:lnTo>
                      <a:pt x="1349" y="914"/>
                    </a:lnTo>
                    <a:cubicBezTo>
                      <a:pt x="1523" y="653"/>
                      <a:pt x="1653" y="392"/>
                      <a:pt x="1871" y="88"/>
                    </a:cubicBezTo>
                    <a:lnTo>
                      <a:pt x="1827" y="88"/>
                    </a:lnTo>
                    <a:lnTo>
                      <a:pt x="1001" y="523"/>
                    </a:lnTo>
                    <a:cubicBezTo>
                      <a:pt x="697" y="349"/>
                      <a:pt x="436" y="218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8"/>
              <p:cNvSpPr/>
              <p:nvPr/>
            </p:nvSpPr>
            <p:spPr>
              <a:xfrm>
                <a:off x="9645660" y="1911380"/>
                <a:ext cx="24624" cy="2462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44" y="1"/>
                    </a:moveTo>
                    <a:lnTo>
                      <a:pt x="262" y="479"/>
                    </a:lnTo>
                    <a:cubicBezTo>
                      <a:pt x="175" y="610"/>
                      <a:pt x="88" y="784"/>
                      <a:pt x="1" y="914"/>
                    </a:cubicBezTo>
                    <a:lnTo>
                      <a:pt x="1" y="958"/>
                    </a:lnTo>
                    <a:lnTo>
                      <a:pt x="44" y="958"/>
                    </a:lnTo>
                    <a:lnTo>
                      <a:pt x="479" y="697"/>
                    </a:lnTo>
                    <a:cubicBezTo>
                      <a:pt x="653" y="784"/>
                      <a:pt x="784" y="871"/>
                      <a:pt x="958" y="1001"/>
                    </a:cubicBezTo>
                    <a:lnTo>
                      <a:pt x="958" y="958"/>
                    </a:lnTo>
                    <a:lnTo>
                      <a:pt x="697" y="479"/>
                    </a:lnTo>
                    <a:cubicBezTo>
                      <a:pt x="827" y="349"/>
                      <a:pt x="871" y="175"/>
                      <a:pt x="1001" y="44"/>
                    </a:cubicBezTo>
                    <a:lnTo>
                      <a:pt x="958" y="44"/>
                    </a:lnTo>
                    <a:lnTo>
                      <a:pt x="479" y="262"/>
                    </a:lnTo>
                    <a:cubicBezTo>
                      <a:pt x="349" y="175"/>
                      <a:pt x="175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8"/>
              <p:cNvSpPr/>
              <p:nvPr/>
            </p:nvSpPr>
            <p:spPr>
              <a:xfrm>
                <a:off x="10020847" y="1835493"/>
                <a:ext cx="24600" cy="2462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44" y="1"/>
                    </a:moveTo>
                    <a:lnTo>
                      <a:pt x="261" y="479"/>
                    </a:lnTo>
                    <a:cubicBezTo>
                      <a:pt x="174" y="610"/>
                      <a:pt x="87" y="784"/>
                      <a:pt x="0" y="958"/>
                    </a:cubicBezTo>
                    <a:lnTo>
                      <a:pt x="478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523"/>
                    </a:lnTo>
                    <a:cubicBezTo>
                      <a:pt x="783" y="349"/>
                      <a:pt x="870" y="175"/>
                      <a:pt x="1000" y="44"/>
                    </a:cubicBezTo>
                    <a:lnTo>
                      <a:pt x="957" y="44"/>
                    </a:lnTo>
                    <a:lnTo>
                      <a:pt x="478" y="262"/>
                    </a:lnTo>
                    <a:cubicBezTo>
                      <a:pt x="348" y="175"/>
                      <a:pt x="174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8"/>
              <p:cNvSpPr/>
              <p:nvPr/>
            </p:nvSpPr>
            <p:spPr>
              <a:xfrm>
                <a:off x="9895785" y="1943451"/>
                <a:ext cx="2460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87" y="1"/>
                    </a:moveTo>
                    <a:lnTo>
                      <a:pt x="305" y="479"/>
                    </a:lnTo>
                    <a:cubicBezTo>
                      <a:pt x="218" y="610"/>
                      <a:pt x="131" y="784"/>
                      <a:pt x="0" y="914"/>
                    </a:cubicBezTo>
                    <a:lnTo>
                      <a:pt x="479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479"/>
                    </a:lnTo>
                    <a:cubicBezTo>
                      <a:pt x="783" y="349"/>
                      <a:pt x="870" y="175"/>
                      <a:pt x="1001" y="44"/>
                    </a:cubicBezTo>
                    <a:lnTo>
                      <a:pt x="1001" y="44"/>
                    </a:lnTo>
                    <a:lnTo>
                      <a:pt x="522" y="262"/>
                    </a:lnTo>
                    <a:cubicBezTo>
                      <a:pt x="392" y="175"/>
                      <a:pt x="218" y="88"/>
                      <a:pt x="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69" name="Google Shape;2769;p18"/>
          <p:cNvGrpSpPr/>
          <p:nvPr/>
        </p:nvGrpSpPr>
        <p:grpSpPr>
          <a:xfrm>
            <a:off x="-3" y="3446140"/>
            <a:ext cx="2534272" cy="1697371"/>
            <a:chOff x="3023872" y="3026415"/>
            <a:chExt cx="2534272" cy="1697371"/>
          </a:xfrm>
        </p:grpSpPr>
        <p:sp>
          <p:nvSpPr>
            <p:cNvPr id="2770" name="Google Shape;2770;p18"/>
            <p:cNvSpPr/>
            <p:nvPr/>
          </p:nvSpPr>
          <p:spPr>
            <a:xfrm rot="5400000">
              <a:off x="3765791" y="3834342"/>
              <a:ext cx="155019" cy="150989"/>
            </a:xfrm>
            <a:custGeom>
              <a:avLst/>
              <a:gdLst/>
              <a:ahLst/>
              <a:cxnLst/>
              <a:rect l="l" t="t" r="r" b="b"/>
              <a:pathLst>
                <a:path w="6308" h="6144" extrusionOk="0">
                  <a:moveTo>
                    <a:pt x="3154" y="0"/>
                  </a:moveTo>
                  <a:cubicBezTo>
                    <a:pt x="3024" y="0"/>
                    <a:pt x="2893" y="77"/>
                    <a:pt x="2828" y="229"/>
                  </a:cubicBezTo>
                  <a:cubicBezTo>
                    <a:pt x="2654" y="490"/>
                    <a:pt x="2480" y="838"/>
                    <a:pt x="2306" y="1142"/>
                  </a:cubicBezTo>
                  <a:cubicBezTo>
                    <a:pt x="2219" y="1360"/>
                    <a:pt x="2088" y="1577"/>
                    <a:pt x="2001" y="1795"/>
                  </a:cubicBezTo>
                  <a:cubicBezTo>
                    <a:pt x="1654" y="1838"/>
                    <a:pt x="1306" y="1882"/>
                    <a:pt x="958" y="1925"/>
                  </a:cubicBezTo>
                  <a:lnTo>
                    <a:pt x="349" y="2012"/>
                  </a:lnTo>
                  <a:cubicBezTo>
                    <a:pt x="175" y="2055"/>
                    <a:pt x="44" y="2186"/>
                    <a:pt x="1" y="2403"/>
                  </a:cubicBezTo>
                  <a:cubicBezTo>
                    <a:pt x="1" y="2534"/>
                    <a:pt x="88" y="2664"/>
                    <a:pt x="175" y="2751"/>
                  </a:cubicBezTo>
                  <a:cubicBezTo>
                    <a:pt x="262" y="2838"/>
                    <a:pt x="305" y="2882"/>
                    <a:pt x="392" y="2969"/>
                  </a:cubicBezTo>
                  <a:lnTo>
                    <a:pt x="479" y="3012"/>
                  </a:lnTo>
                  <a:cubicBezTo>
                    <a:pt x="566" y="3099"/>
                    <a:pt x="653" y="3186"/>
                    <a:pt x="784" y="3317"/>
                  </a:cubicBezTo>
                  <a:lnTo>
                    <a:pt x="827" y="3404"/>
                  </a:lnTo>
                  <a:cubicBezTo>
                    <a:pt x="1001" y="3578"/>
                    <a:pt x="1175" y="3795"/>
                    <a:pt x="1349" y="3969"/>
                  </a:cubicBezTo>
                  <a:cubicBezTo>
                    <a:pt x="1306" y="4143"/>
                    <a:pt x="1262" y="4317"/>
                    <a:pt x="1219" y="4535"/>
                  </a:cubicBezTo>
                  <a:cubicBezTo>
                    <a:pt x="1088" y="4926"/>
                    <a:pt x="1001" y="5317"/>
                    <a:pt x="958" y="5709"/>
                  </a:cubicBezTo>
                  <a:cubicBezTo>
                    <a:pt x="958" y="5926"/>
                    <a:pt x="1088" y="6100"/>
                    <a:pt x="1262" y="6144"/>
                  </a:cubicBezTo>
                  <a:cubicBezTo>
                    <a:pt x="1436" y="6144"/>
                    <a:pt x="1567" y="6144"/>
                    <a:pt x="1654" y="6013"/>
                  </a:cubicBezTo>
                  <a:cubicBezTo>
                    <a:pt x="1871" y="5926"/>
                    <a:pt x="2088" y="5796"/>
                    <a:pt x="2349" y="5665"/>
                  </a:cubicBezTo>
                  <a:cubicBezTo>
                    <a:pt x="2567" y="5535"/>
                    <a:pt x="2871" y="5361"/>
                    <a:pt x="3176" y="5230"/>
                  </a:cubicBezTo>
                  <a:cubicBezTo>
                    <a:pt x="3437" y="5361"/>
                    <a:pt x="3698" y="5535"/>
                    <a:pt x="3959" y="5665"/>
                  </a:cubicBezTo>
                  <a:cubicBezTo>
                    <a:pt x="4263" y="5796"/>
                    <a:pt x="4437" y="5926"/>
                    <a:pt x="4655" y="6013"/>
                  </a:cubicBezTo>
                  <a:cubicBezTo>
                    <a:pt x="4742" y="6100"/>
                    <a:pt x="4829" y="6144"/>
                    <a:pt x="4916" y="6144"/>
                  </a:cubicBezTo>
                  <a:lnTo>
                    <a:pt x="5046" y="6144"/>
                  </a:lnTo>
                  <a:cubicBezTo>
                    <a:pt x="5220" y="6100"/>
                    <a:pt x="5350" y="5926"/>
                    <a:pt x="5350" y="5752"/>
                  </a:cubicBezTo>
                  <a:cubicBezTo>
                    <a:pt x="5307" y="5317"/>
                    <a:pt x="5220" y="4926"/>
                    <a:pt x="5089" y="4535"/>
                  </a:cubicBezTo>
                  <a:cubicBezTo>
                    <a:pt x="5046" y="4361"/>
                    <a:pt x="5003" y="4143"/>
                    <a:pt x="4959" y="3969"/>
                  </a:cubicBezTo>
                  <a:cubicBezTo>
                    <a:pt x="5133" y="3795"/>
                    <a:pt x="5307" y="3578"/>
                    <a:pt x="5481" y="3404"/>
                  </a:cubicBezTo>
                  <a:lnTo>
                    <a:pt x="5568" y="3317"/>
                  </a:lnTo>
                  <a:cubicBezTo>
                    <a:pt x="5655" y="3186"/>
                    <a:pt x="5742" y="3099"/>
                    <a:pt x="5872" y="3012"/>
                  </a:cubicBezTo>
                  <a:lnTo>
                    <a:pt x="5916" y="2969"/>
                  </a:lnTo>
                  <a:cubicBezTo>
                    <a:pt x="6003" y="2882"/>
                    <a:pt x="6090" y="2838"/>
                    <a:pt x="6133" y="2751"/>
                  </a:cubicBezTo>
                  <a:cubicBezTo>
                    <a:pt x="6220" y="2664"/>
                    <a:pt x="6307" y="2534"/>
                    <a:pt x="6307" y="2403"/>
                  </a:cubicBezTo>
                  <a:cubicBezTo>
                    <a:pt x="6307" y="2186"/>
                    <a:pt x="6133" y="2055"/>
                    <a:pt x="5959" y="2012"/>
                  </a:cubicBezTo>
                  <a:lnTo>
                    <a:pt x="5350" y="1925"/>
                  </a:lnTo>
                  <a:cubicBezTo>
                    <a:pt x="5046" y="1882"/>
                    <a:pt x="4698" y="1838"/>
                    <a:pt x="4307" y="1795"/>
                  </a:cubicBezTo>
                  <a:cubicBezTo>
                    <a:pt x="4220" y="1577"/>
                    <a:pt x="4089" y="1360"/>
                    <a:pt x="4002" y="1142"/>
                  </a:cubicBezTo>
                  <a:cubicBezTo>
                    <a:pt x="3872" y="925"/>
                    <a:pt x="3698" y="533"/>
                    <a:pt x="3480" y="229"/>
                  </a:cubicBezTo>
                  <a:cubicBezTo>
                    <a:pt x="3415" y="77"/>
                    <a:pt x="3285" y="0"/>
                    <a:pt x="3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18"/>
            <p:cNvSpPr/>
            <p:nvPr/>
          </p:nvSpPr>
          <p:spPr>
            <a:xfrm rot="5400000">
              <a:off x="3709011" y="3271194"/>
              <a:ext cx="38509" cy="38484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lnTo>
                    <a:pt x="653" y="653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4" y="1566"/>
                  </a:lnTo>
                  <a:lnTo>
                    <a:pt x="914" y="914"/>
                  </a:lnTo>
                  <a:lnTo>
                    <a:pt x="1567" y="783"/>
                  </a:lnTo>
                  <a:lnTo>
                    <a:pt x="914" y="653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18"/>
            <p:cNvSpPr/>
            <p:nvPr/>
          </p:nvSpPr>
          <p:spPr>
            <a:xfrm rot="5400000">
              <a:off x="5075811" y="4507599"/>
              <a:ext cx="74855" cy="77460"/>
            </a:xfrm>
            <a:custGeom>
              <a:avLst/>
              <a:gdLst/>
              <a:ahLst/>
              <a:cxnLst/>
              <a:rect l="l" t="t" r="r" b="b"/>
              <a:pathLst>
                <a:path w="3046" h="3152" extrusionOk="0">
                  <a:moveTo>
                    <a:pt x="1132" y="0"/>
                  </a:moveTo>
                  <a:cubicBezTo>
                    <a:pt x="1045" y="348"/>
                    <a:pt x="1045" y="696"/>
                    <a:pt x="958" y="1044"/>
                  </a:cubicBezTo>
                  <a:cubicBezTo>
                    <a:pt x="653" y="1175"/>
                    <a:pt x="349" y="1305"/>
                    <a:pt x="44" y="1479"/>
                  </a:cubicBezTo>
                  <a:cubicBezTo>
                    <a:pt x="1" y="1479"/>
                    <a:pt x="44" y="1522"/>
                    <a:pt x="88" y="1566"/>
                  </a:cubicBezTo>
                  <a:cubicBezTo>
                    <a:pt x="131" y="1609"/>
                    <a:pt x="175" y="1609"/>
                    <a:pt x="262" y="1653"/>
                  </a:cubicBezTo>
                  <a:lnTo>
                    <a:pt x="479" y="1783"/>
                  </a:lnTo>
                  <a:cubicBezTo>
                    <a:pt x="653" y="1870"/>
                    <a:pt x="784" y="1957"/>
                    <a:pt x="958" y="2044"/>
                  </a:cubicBezTo>
                  <a:cubicBezTo>
                    <a:pt x="1001" y="2392"/>
                    <a:pt x="1001" y="2740"/>
                    <a:pt x="1088" y="3132"/>
                  </a:cubicBezTo>
                  <a:cubicBezTo>
                    <a:pt x="1088" y="3146"/>
                    <a:pt x="1093" y="3151"/>
                    <a:pt x="1100" y="3151"/>
                  </a:cubicBezTo>
                  <a:cubicBezTo>
                    <a:pt x="1112" y="3151"/>
                    <a:pt x="1132" y="3132"/>
                    <a:pt x="1132" y="3132"/>
                  </a:cubicBezTo>
                  <a:cubicBezTo>
                    <a:pt x="1393" y="2871"/>
                    <a:pt x="1654" y="2566"/>
                    <a:pt x="1915" y="2349"/>
                  </a:cubicBezTo>
                  <a:cubicBezTo>
                    <a:pt x="2263" y="2392"/>
                    <a:pt x="2611" y="2479"/>
                    <a:pt x="2958" y="2566"/>
                  </a:cubicBezTo>
                  <a:cubicBezTo>
                    <a:pt x="2958" y="2566"/>
                    <a:pt x="3045" y="2566"/>
                    <a:pt x="3002" y="2523"/>
                  </a:cubicBezTo>
                  <a:cubicBezTo>
                    <a:pt x="2872" y="2175"/>
                    <a:pt x="2654" y="1870"/>
                    <a:pt x="2480" y="1566"/>
                  </a:cubicBezTo>
                  <a:cubicBezTo>
                    <a:pt x="2567" y="1435"/>
                    <a:pt x="2654" y="1262"/>
                    <a:pt x="2741" y="1088"/>
                  </a:cubicBezTo>
                  <a:cubicBezTo>
                    <a:pt x="2741" y="1001"/>
                    <a:pt x="2785" y="957"/>
                    <a:pt x="2828" y="870"/>
                  </a:cubicBezTo>
                  <a:cubicBezTo>
                    <a:pt x="2872" y="783"/>
                    <a:pt x="2915" y="740"/>
                    <a:pt x="2958" y="653"/>
                  </a:cubicBezTo>
                  <a:cubicBezTo>
                    <a:pt x="3002" y="653"/>
                    <a:pt x="2958" y="566"/>
                    <a:pt x="2915" y="566"/>
                  </a:cubicBezTo>
                  <a:cubicBezTo>
                    <a:pt x="2567" y="653"/>
                    <a:pt x="2263" y="696"/>
                    <a:pt x="1915" y="740"/>
                  </a:cubicBezTo>
                  <a:cubicBezTo>
                    <a:pt x="1654" y="522"/>
                    <a:pt x="1436" y="218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18"/>
            <p:cNvSpPr/>
            <p:nvPr/>
          </p:nvSpPr>
          <p:spPr>
            <a:xfrm rot="5400000">
              <a:off x="4771744" y="4379563"/>
              <a:ext cx="73455" cy="77780"/>
            </a:xfrm>
            <a:custGeom>
              <a:avLst/>
              <a:gdLst/>
              <a:ahLst/>
              <a:cxnLst/>
              <a:rect l="l" t="t" r="r" b="b"/>
              <a:pathLst>
                <a:path w="2989" h="3165" extrusionOk="0">
                  <a:moveTo>
                    <a:pt x="1088" y="1"/>
                  </a:moveTo>
                  <a:lnTo>
                    <a:pt x="1088" y="44"/>
                  </a:lnTo>
                  <a:cubicBezTo>
                    <a:pt x="1001" y="349"/>
                    <a:pt x="1001" y="740"/>
                    <a:pt x="914" y="1088"/>
                  </a:cubicBezTo>
                  <a:cubicBezTo>
                    <a:pt x="609" y="1219"/>
                    <a:pt x="305" y="1349"/>
                    <a:pt x="0" y="1480"/>
                  </a:cubicBezTo>
                  <a:cubicBezTo>
                    <a:pt x="0" y="1523"/>
                    <a:pt x="0" y="1523"/>
                    <a:pt x="0" y="1567"/>
                  </a:cubicBezTo>
                  <a:cubicBezTo>
                    <a:pt x="87" y="1610"/>
                    <a:pt x="131" y="1610"/>
                    <a:pt x="218" y="1654"/>
                  </a:cubicBezTo>
                  <a:cubicBezTo>
                    <a:pt x="305" y="1697"/>
                    <a:pt x="348" y="1740"/>
                    <a:pt x="435" y="1784"/>
                  </a:cubicBezTo>
                  <a:cubicBezTo>
                    <a:pt x="609" y="1871"/>
                    <a:pt x="740" y="1958"/>
                    <a:pt x="914" y="2045"/>
                  </a:cubicBezTo>
                  <a:cubicBezTo>
                    <a:pt x="957" y="2393"/>
                    <a:pt x="914" y="2741"/>
                    <a:pt x="1044" y="3132"/>
                  </a:cubicBezTo>
                  <a:cubicBezTo>
                    <a:pt x="1044" y="3154"/>
                    <a:pt x="1055" y="3165"/>
                    <a:pt x="1066" y="3165"/>
                  </a:cubicBezTo>
                  <a:cubicBezTo>
                    <a:pt x="1077" y="3165"/>
                    <a:pt x="1088" y="3154"/>
                    <a:pt x="1088" y="3132"/>
                  </a:cubicBezTo>
                  <a:cubicBezTo>
                    <a:pt x="1349" y="2871"/>
                    <a:pt x="1610" y="2610"/>
                    <a:pt x="1870" y="2349"/>
                  </a:cubicBezTo>
                  <a:cubicBezTo>
                    <a:pt x="2218" y="2393"/>
                    <a:pt x="2566" y="2480"/>
                    <a:pt x="2914" y="2567"/>
                  </a:cubicBezTo>
                  <a:cubicBezTo>
                    <a:pt x="2914" y="2580"/>
                    <a:pt x="2922" y="2585"/>
                    <a:pt x="2931" y="2585"/>
                  </a:cubicBezTo>
                  <a:cubicBezTo>
                    <a:pt x="2954" y="2585"/>
                    <a:pt x="2989" y="2554"/>
                    <a:pt x="2958" y="2523"/>
                  </a:cubicBezTo>
                  <a:cubicBezTo>
                    <a:pt x="2784" y="2175"/>
                    <a:pt x="2610" y="1871"/>
                    <a:pt x="2436" y="1567"/>
                  </a:cubicBezTo>
                  <a:cubicBezTo>
                    <a:pt x="2523" y="1436"/>
                    <a:pt x="2610" y="1262"/>
                    <a:pt x="2697" y="1088"/>
                  </a:cubicBezTo>
                  <a:cubicBezTo>
                    <a:pt x="2697" y="1001"/>
                    <a:pt x="2740" y="914"/>
                    <a:pt x="2784" y="871"/>
                  </a:cubicBezTo>
                  <a:cubicBezTo>
                    <a:pt x="2827" y="784"/>
                    <a:pt x="2871" y="740"/>
                    <a:pt x="2871" y="653"/>
                  </a:cubicBezTo>
                  <a:cubicBezTo>
                    <a:pt x="2914" y="653"/>
                    <a:pt x="2914" y="566"/>
                    <a:pt x="2871" y="566"/>
                  </a:cubicBezTo>
                  <a:cubicBezTo>
                    <a:pt x="2523" y="653"/>
                    <a:pt x="2218" y="697"/>
                    <a:pt x="1870" y="740"/>
                  </a:cubicBezTo>
                  <a:cubicBezTo>
                    <a:pt x="1610" y="523"/>
                    <a:pt x="1392" y="218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18"/>
            <p:cNvSpPr/>
            <p:nvPr/>
          </p:nvSpPr>
          <p:spPr>
            <a:xfrm rot="5400000">
              <a:off x="4517725" y="4642135"/>
              <a:ext cx="73774" cy="76699"/>
            </a:xfrm>
            <a:custGeom>
              <a:avLst/>
              <a:gdLst/>
              <a:ahLst/>
              <a:cxnLst/>
              <a:rect l="l" t="t" r="r" b="b"/>
              <a:pathLst>
                <a:path w="3002" h="3121" extrusionOk="0">
                  <a:moveTo>
                    <a:pt x="1131" y="0"/>
                  </a:moveTo>
                  <a:cubicBezTo>
                    <a:pt x="1044" y="348"/>
                    <a:pt x="1000" y="696"/>
                    <a:pt x="913" y="1044"/>
                  </a:cubicBezTo>
                  <a:cubicBezTo>
                    <a:pt x="609" y="1174"/>
                    <a:pt x="305" y="1348"/>
                    <a:pt x="44" y="1479"/>
                  </a:cubicBezTo>
                  <a:cubicBezTo>
                    <a:pt x="0" y="1479"/>
                    <a:pt x="44" y="1522"/>
                    <a:pt x="44" y="1522"/>
                  </a:cubicBezTo>
                  <a:cubicBezTo>
                    <a:pt x="87" y="1566"/>
                    <a:pt x="174" y="1609"/>
                    <a:pt x="218" y="1609"/>
                  </a:cubicBezTo>
                  <a:lnTo>
                    <a:pt x="479" y="1740"/>
                  </a:lnTo>
                  <a:cubicBezTo>
                    <a:pt x="609" y="1870"/>
                    <a:pt x="783" y="1914"/>
                    <a:pt x="957" y="2001"/>
                  </a:cubicBezTo>
                  <a:cubicBezTo>
                    <a:pt x="1000" y="2349"/>
                    <a:pt x="957" y="2740"/>
                    <a:pt x="1044" y="3088"/>
                  </a:cubicBezTo>
                  <a:cubicBezTo>
                    <a:pt x="1044" y="3110"/>
                    <a:pt x="1066" y="3121"/>
                    <a:pt x="1087" y="3121"/>
                  </a:cubicBezTo>
                  <a:cubicBezTo>
                    <a:pt x="1109" y="3121"/>
                    <a:pt x="1131" y="3110"/>
                    <a:pt x="1131" y="3088"/>
                  </a:cubicBezTo>
                  <a:cubicBezTo>
                    <a:pt x="1392" y="2827"/>
                    <a:pt x="1609" y="2566"/>
                    <a:pt x="1870" y="2349"/>
                  </a:cubicBezTo>
                  <a:cubicBezTo>
                    <a:pt x="2218" y="2392"/>
                    <a:pt x="2566" y="2479"/>
                    <a:pt x="2914" y="2523"/>
                  </a:cubicBezTo>
                  <a:cubicBezTo>
                    <a:pt x="2914" y="2535"/>
                    <a:pt x="2922" y="2541"/>
                    <a:pt x="2932" y="2541"/>
                  </a:cubicBezTo>
                  <a:cubicBezTo>
                    <a:pt x="2958" y="2541"/>
                    <a:pt x="3001" y="2510"/>
                    <a:pt x="3001" y="2479"/>
                  </a:cubicBezTo>
                  <a:cubicBezTo>
                    <a:pt x="2871" y="2175"/>
                    <a:pt x="2653" y="1870"/>
                    <a:pt x="2436" y="1566"/>
                  </a:cubicBezTo>
                  <a:cubicBezTo>
                    <a:pt x="2523" y="1392"/>
                    <a:pt x="2610" y="1218"/>
                    <a:pt x="2697" y="1087"/>
                  </a:cubicBezTo>
                  <a:cubicBezTo>
                    <a:pt x="2740" y="1000"/>
                    <a:pt x="2784" y="913"/>
                    <a:pt x="2827" y="827"/>
                  </a:cubicBezTo>
                  <a:cubicBezTo>
                    <a:pt x="2871" y="783"/>
                    <a:pt x="2871" y="696"/>
                    <a:pt x="2914" y="653"/>
                  </a:cubicBezTo>
                  <a:cubicBezTo>
                    <a:pt x="2949" y="617"/>
                    <a:pt x="2928" y="554"/>
                    <a:pt x="2895" y="554"/>
                  </a:cubicBezTo>
                  <a:cubicBezTo>
                    <a:pt x="2887" y="554"/>
                    <a:pt x="2879" y="557"/>
                    <a:pt x="2871" y="566"/>
                  </a:cubicBezTo>
                  <a:cubicBezTo>
                    <a:pt x="2566" y="609"/>
                    <a:pt x="2218" y="653"/>
                    <a:pt x="1914" y="740"/>
                  </a:cubicBezTo>
                  <a:cubicBezTo>
                    <a:pt x="1653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18"/>
            <p:cNvSpPr/>
            <p:nvPr/>
          </p:nvSpPr>
          <p:spPr>
            <a:xfrm rot="5400000">
              <a:off x="4369476" y="4165736"/>
              <a:ext cx="74831" cy="77141"/>
            </a:xfrm>
            <a:custGeom>
              <a:avLst/>
              <a:gdLst/>
              <a:ahLst/>
              <a:cxnLst/>
              <a:rect l="l" t="t" r="r" b="b"/>
              <a:pathLst>
                <a:path w="3045" h="3139" extrusionOk="0">
                  <a:moveTo>
                    <a:pt x="1174" y="0"/>
                  </a:moveTo>
                  <a:cubicBezTo>
                    <a:pt x="1044" y="305"/>
                    <a:pt x="1044" y="696"/>
                    <a:pt x="957" y="1044"/>
                  </a:cubicBezTo>
                  <a:cubicBezTo>
                    <a:pt x="653" y="1175"/>
                    <a:pt x="348" y="1305"/>
                    <a:pt x="44" y="1435"/>
                  </a:cubicBezTo>
                  <a:cubicBezTo>
                    <a:pt x="0" y="1435"/>
                    <a:pt x="44" y="1522"/>
                    <a:pt x="44" y="1522"/>
                  </a:cubicBezTo>
                  <a:cubicBezTo>
                    <a:pt x="131" y="1566"/>
                    <a:pt x="174" y="1609"/>
                    <a:pt x="261" y="1653"/>
                  </a:cubicBezTo>
                  <a:lnTo>
                    <a:pt x="479" y="1783"/>
                  </a:lnTo>
                  <a:cubicBezTo>
                    <a:pt x="653" y="1870"/>
                    <a:pt x="783" y="1957"/>
                    <a:pt x="957" y="2001"/>
                  </a:cubicBezTo>
                  <a:cubicBezTo>
                    <a:pt x="1000" y="2392"/>
                    <a:pt x="1000" y="2740"/>
                    <a:pt x="1087" y="3088"/>
                  </a:cubicBezTo>
                  <a:cubicBezTo>
                    <a:pt x="1087" y="3125"/>
                    <a:pt x="1095" y="3138"/>
                    <a:pt x="1104" y="3138"/>
                  </a:cubicBezTo>
                  <a:cubicBezTo>
                    <a:pt x="1116" y="3138"/>
                    <a:pt x="1131" y="3113"/>
                    <a:pt x="1131" y="3088"/>
                  </a:cubicBezTo>
                  <a:cubicBezTo>
                    <a:pt x="1392" y="2871"/>
                    <a:pt x="1653" y="2610"/>
                    <a:pt x="1914" y="2349"/>
                  </a:cubicBezTo>
                  <a:cubicBezTo>
                    <a:pt x="2262" y="2392"/>
                    <a:pt x="2610" y="2479"/>
                    <a:pt x="2958" y="2566"/>
                  </a:cubicBezTo>
                  <a:cubicBezTo>
                    <a:pt x="2958" y="2566"/>
                    <a:pt x="3045" y="2566"/>
                    <a:pt x="3001" y="2523"/>
                  </a:cubicBezTo>
                  <a:cubicBezTo>
                    <a:pt x="2871" y="2175"/>
                    <a:pt x="2697" y="1870"/>
                    <a:pt x="2479" y="1566"/>
                  </a:cubicBezTo>
                  <a:cubicBezTo>
                    <a:pt x="2566" y="1392"/>
                    <a:pt x="2653" y="1261"/>
                    <a:pt x="2740" y="1088"/>
                  </a:cubicBezTo>
                  <a:cubicBezTo>
                    <a:pt x="2784" y="1001"/>
                    <a:pt x="2827" y="914"/>
                    <a:pt x="2827" y="827"/>
                  </a:cubicBezTo>
                  <a:cubicBezTo>
                    <a:pt x="2871" y="783"/>
                    <a:pt x="2914" y="740"/>
                    <a:pt x="2958" y="653"/>
                  </a:cubicBezTo>
                  <a:cubicBezTo>
                    <a:pt x="3001" y="609"/>
                    <a:pt x="2958" y="566"/>
                    <a:pt x="2914" y="566"/>
                  </a:cubicBezTo>
                  <a:cubicBezTo>
                    <a:pt x="2610" y="609"/>
                    <a:pt x="2262" y="653"/>
                    <a:pt x="1957" y="740"/>
                  </a:cubicBezTo>
                  <a:cubicBezTo>
                    <a:pt x="1696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18"/>
            <p:cNvSpPr/>
            <p:nvPr/>
          </p:nvSpPr>
          <p:spPr>
            <a:xfrm rot="5400000">
              <a:off x="4212577" y="4214038"/>
              <a:ext cx="73774" cy="77780"/>
            </a:xfrm>
            <a:custGeom>
              <a:avLst/>
              <a:gdLst/>
              <a:ahLst/>
              <a:cxnLst/>
              <a:rect l="l" t="t" r="r" b="b"/>
              <a:pathLst>
                <a:path w="3002" h="3165" extrusionOk="0">
                  <a:moveTo>
                    <a:pt x="1132" y="1"/>
                  </a:moveTo>
                  <a:cubicBezTo>
                    <a:pt x="1045" y="349"/>
                    <a:pt x="1045" y="740"/>
                    <a:pt x="958" y="1045"/>
                  </a:cubicBezTo>
                  <a:cubicBezTo>
                    <a:pt x="653" y="1175"/>
                    <a:pt x="349" y="1349"/>
                    <a:pt x="44" y="1479"/>
                  </a:cubicBezTo>
                  <a:cubicBezTo>
                    <a:pt x="1" y="1479"/>
                    <a:pt x="44" y="1566"/>
                    <a:pt x="44" y="1566"/>
                  </a:cubicBezTo>
                  <a:cubicBezTo>
                    <a:pt x="131" y="1610"/>
                    <a:pt x="175" y="1653"/>
                    <a:pt x="262" y="1653"/>
                  </a:cubicBezTo>
                  <a:cubicBezTo>
                    <a:pt x="305" y="1697"/>
                    <a:pt x="392" y="1740"/>
                    <a:pt x="479" y="1784"/>
                  </a:cubicBezTo>
                  <a:cubicBezTo>
                    <a:pt x="610" y="1871"/>
                    <a:pt x="784" y="1958"/>
                    <a:pt x="958" y="2045"/>
                  </a:cubicBezTo>
                  <a:cubicBezTo>
                    <a:pt x="1001" y="2393"/>
                    <a:pt x="1001" y="2784"/>
                    <a:pt x="1045" y="3132"/>
                  </a:cubicBezTo>
                  <a:cubicBezTo>
                    <a:pt x="1045" y="3154"/>
                    <a:pt x="1066" y="3165"/>
                    <a:pt x="1088" y="3165"/>
                  </a:cubicBezTo>
                  <a:cubicBezTo>
                    <a:pt x="1110" y="3165"/>
                    <a:pt x="1132" y="3154"/>
                    <a:pt x="1132" y="3132"/>
                  </a:cubicBezTo>
                  <a:cubicBezTo>
                    <a:pt x="1393" y="2871"/>
                    <a:pt x="1654" y="2610"/>
                    <a:pt x="1871" y="2393"/>
                  </a:cubicBezTo>
                  <a:cubicBezTo>
                    <a:pt x="2219" y="2436"/>
                    <a:pt x="2610" y="2523"/>
                    <a:pt x="2958" y="2567"/>
                  </a:cubicBezTo>
                  <a:cubicBezTo>
                    <a:pt x="2958" y="2580"/>
                    <a:pt x="2962" y="2585"/>
                    <a:pt x="2967" y="2585"/>
                  </a:cubicBezTo>
                  <a:cubicBezTo>
                    <a:pt x="2980" y="2585"/>
                    <a:pt x="3002" y="2554"/>
                    <a:pt x="3002" y="2523"/>
                  </a:cubicBezTo>
                  <a:cubicBezTo>
                    <a:pt x="2871" y="2219"/>
                    <a:pt x="2654" y="1914"/>
                    <a:pt x="2480" y="1610"/>
                  </a:cubicBezTo>
                  <a:cubicBezTo>
                    <a:pt x="2567" y="1436"/>
                    <a:pt x="2654" y="1262"/>
                    <a:pt x="2697" y="1132"/>
                  </a:cubicBezTo>
                  <a:cubicBezTo>
                    <a:pt x="2741" y="1045"/>
                    <a:pt x="2784" y="958"/>
                    <a:pt x="2828" y="871"/>
                  </a:cubicBezTo>
                  <a:cubicBezTo>
                    <a:pt x="2871" y="827"/>
                    <a:pt x="2915" y="740"/>
                    <a:pt x="2915" y="697"/>
                  </a:cubicBezTo>
                  <a:cubicBezTo>
                    <a:pt x="2958" y="697"/>
                    <a:pt x="2915" y="610"/>
                    <a:pt x="2915" y="610"/>
                  </a:cubicBezTo>
                  <a:cubicBezTo>
                    <a:pt x="2567" y="653"/>
                    <a:pt x="2219" y="697"/>
                    <a:pt x="1915" y="784"/>
                  </a:cubicBezTo>
                  <a:cubicBezTo>
                    <a:pt x="1958" y="740"/>
                    <a:pt x="1958" y="740"/>
                    <a:pt x="1915" y="740"/>
                  </a:cubicBezTo>
                  <a:cubicBezTo>
                    <a:pt x="1654" y="523"/>
                    <a:pt x="1436" y="218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18"/>
            <p:cNvSpPr/>
            <p:nvPr/>
          </p:nvSpPr>
          <p:spPr>
            <a:xfrm rot="5400000">
              <a:off x="4289804" y="4394136"/>
              <a:ext cx="366118" cy="121106"/>
            </a:xfrm>
            <a:custGeom>
              <a:avLst/>
              <a:gdLst/>
              <a:ahLst/>
              <a:cxnLst/>
              <a:rect l="l" t="t" r="r" b="b"/>
              <a:pathLst>
                <a:path w="14898" h="4928" extrusionOk="0">
                  <a:moveTo>
                    <a:pt x="14685" y="0"/>
                  </a:moveTo>
                  <a:cubicBezTo>
                    <a:pt x="14664" y="0"/>
                    <a:pt x="14640" y="4"/>
                    <a:pt x="14614" y="13"/>
                  </a:cubicBezTo>
                  <a:lnTo>
                    <a:pt x="7177" y="2361"/>
                  </a:lnTo>
                  <a:cubicBezTo>
                    <a:pt x="5959" y="2753"/>
                    <a:pt x="4741" y="3144"/>
                    <a:pt x="3567" y="3536"/>
                  </a:cubicBezTo>
                  <a:cubicBezTo>
                    <a:pt x="2349" y="3840"/>
                    <a:pt x="1175" y="4232"/>
                    <a:pt x="44" y="4710"/>
                  </a:cubicBezTo>
                  <a:cubicBezTo>
                    <a:pt x="0" y="4754"/>
                    <a:pt x="0" y="4927"/>
                    <a:pt x="131" y="4927"/>
                  </a:cubicBezTo>
                  <a:cubicBezTo>
                    <a:pt x="1392" y="4623"/>
                    <a:pt x="2654" y="4232"/>
                    <a:pt x="3915" y="3797"/>
                  </a:cubicBezTo>
                  <a:lnTo>
                    <a:pt x="7568" y="2622"/>
                  </a:lnTo>
                  <a:lnTo>
                    <a:pt x="14701" y="404"/>
                  </a:lnTo>
                  <a:cubicBezTo>
                    <a:pt x="14897" y="326"/>
                    <a:pt x="14881" y="0"/>
                    <a:pt x="14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18"/>
            <p:cNvSpPr/>
            <p:nvPr/>
          </p:nvSpPr>
          <p:spPr>
            <a:xfrm rot="5400000">
              <a:off x="4574640" y="4470479"/>
              <a:ext cx="192791" cy="176399"/>
            </a:xfrm>
            <a:custGeom>
              <a:avLst/>
              <a:gdLst/>
              <a:ahLst/>
              <a:cxnLst/>
              <a:rect l="l" t="t" r="r" b="b"/>
              <a:pathLst>
                <a:path w="7845" h="7178" extrusionOk="0">
                  <a:moveTo>
                    <a:pt x="149" y="1"/>
                  </a:moveTo>
                  <a:cubicBezTo>
                    <a:pt x="73" y="1"/>
                    <a:pt x="1" y="128"/>
                    <a:pt x="71" y="199"/>
                  </a:cubicBezTo>
                  <a:cubicBezTo>
                    <a:pt x="1246" y="1416"/>
                    <a:pt x="2550" y="2504"/>
                    <a:pt x="3768" y="3635"/>
                  </a:cubicBezTo>
                  <a:cubicBezTo>
                    <a:pt x="4986" y="4809"/>
                    <a:pt x="6160" y="6027"/>
                    <a:pt x="7378" y="7114"/>
                  </a:cubicBezTo>
                  <a:cubicBezTo>
                    <a:pt x="7433" y="7158"/>
                    <a:pt x="7494" y="7177"/>
                    <a:pt x="7551" y="7177"/>
                  </a:cubicBezTo>
                  <a:cubicBezTo>
                    <a:pt x="7717" y="7177"/>
                    <a:pt x="7845" y="7015"/>
                    <a:pt x="7683" y="6853"/>
                  </a:cubicBezTo>
                  <a:cubicBezTo>
                    <a:pt x="6552" y="5635"/>
                    <a:pt x="5290" y="4461"/>
                    <a:pt x="4029" y="3330"/>
                  </a:cubicBezTo>
                  <a:cubicBezTo>
                    <a:pt x="2768" y="2199"/>
                    <a:pt x="1550" y="1025"/>
                    <a:pt x="202" y="25"/>
                  </a:cubicBezTo>
                  <a:cubicBezTo>
                    <a:pt x="185" y="8"/>
                    <a:pt x="167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18"/>
            <p:cNvSpPr/>
            <p:nvPr/>
          </p:nvSpPr>
          <p:spPr>
            <a:xfrm rot="5400000">
              <a:off x="4911072" y="4378371"/>
              <a:ext cx="85767" cy="188171"/>
            </a:xfrm>
            <a:custGeom>
              <a:avLst/>
              <a:gdLst/>
              <a:ahLst/>
              <a:cxnLst/>
              <a:rect l="l" t="t" r="r" b="b"/>
              <a:pathLst>
                <a:path w="3490" h="7657" extrusionOk="0">
                  <a:moveTo>
                    <a:pt x="3468" y="1"/>
                  </a:moveTo>
                  <a:cubicBezTo>
                    <a:pt x="3457" y="1"/>
                    <a:pt x="3446" y="12"/>
                    <a:pt x="3446" y="34"/>
                  </a:cubicBezTo>
                  <a:cubicBezTo>
                    <a:pt x="2751" y="1034"/>
                    <a:pt x="2359" y="2339"/>
                    <a:pt x="1837" y="3470"/>
                  </a:cubicBezTo>
                  <a:cubicBezTo>
                    <a:pt x="1272" y="4774"/>
                    <a:pt x="663" y="6079"/>
                    <a:pt x="54" y="7384"/>
                  </a:cubicBezTo>
                  <a:cubicBezTo>
                    <a:pt x="0" y="7545"/>
                    <a:pt x="129" y="7657"/>
                    <a:pt x="256" y="7657"/>
                  </a:cubicBezTo>
                  <a:cubicBezTo>
                    <a:pt x="335" y="7657"/>
                    <a:pt x="412" y="7614"/>
                    <a:pt x="445" y="7514"/>
                  </a:cubicBezTo>
                  <a:cubicBezTo>
                    <a:pt x="1011" y="6253"/>
                    <a:pt x="1533" y="4992"/>
                    <a:pt x="2098" y="3730"/>
                  </a:cubicBezTo>
                  <a:cubicBezTo>
                    <a:pt x="2577" y="2513"/>
                    <a:pt x="3272" y="1251"/>
                    <a:pt x="3490" y="34"/>
                  </a:cubicBezTo>
                  <a:cubicBezTo>
                    <a:pt x="3490" y="12"/>
                    <a:pt x="3479" y="1"/>
                    <a:pt x="3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18"/>
            <p:cNvSpPr/>
            <p:nvPr/>
          </p:nvSpPr>
          <p:spPr>
            <a:xfrm rot="5400000">
              <a:off x="5079386" y="4640513"/>
              <a:ext cx="122556" cy="43989"/>
            </a:xfrm>
            <a:custGeom>
              <a:avLst/>
              <a:gdLst/>
              <a:ahLst/>
              <a:cxnLst/>
              <a:rect l="l" t="t" r="r" b="b"/>
              <a:pathLst>
                <a:path w="4987" h="1790" extrusionOk="0">
                  <a:moveTo>
                    <a:pt x="4986" y="0"/>
                  </a:moveTo>
                  <a:lnTo>
                    <a:pt x="4638" y="131"/>
                  </a:lnTo>
                  <a:cubicBezTo>
                    <a:pt x="3072" y="435"/>
                    <a:pt x="1594" y="914"/>
                    <a:pt x="158" y="1566"/>
                  </a:cubicBezTo>
                  <a:cubicBezTo>
                    <a:pt x="0" y="1606"/>
                    <a:pt x="94" y="1789"/>
                    <a:pt x="210" y="1789"/>
                  </a:cubicBezTo>
                  <a:cubicBezTo>
                    <a:pt x="222" y="1789"/>
                    <a:pt x="234" y="1787"/>
                    <a:pt x="245" y="1784"/>
                  </a:cubicBezTo>
                  <a:cubicBezTo>
                    <a:pt x="1681" y="1305"/>
                    <a:pt x="3116" y="870"/>
                    <a:pt x="4551" y="479"/>
                  </a:cubicBezTo>
                  <a:lnTo>
                    <a:pt x="4986" y="348"/>
                  </a:lnTo>
                  <a:lnTo>
                    <a:pt x="4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18"/>
            <p:cNvSpPr/>
            <p:nvPr/>
          </p:nvSpPr>
          <p:spPr>
            <a:xfrm rot="5400000">
              <a:off x="4119511" y="4450204"/>
              <a:ext cx="410181" cy="136981"/>
            </a:xfrm>
            <a:custGeom>
              <a:avLst/>
              <a:gdLst/>
              <a:ahLst/>
              <a:cxnLst/>
              <a:rect l="l" t="t" r="r" b="b"/>
              <a:pathLst>
                <a:path w="16691" h="5574" extrusionOk="0">
                  <a:moveTo>
                    <a:pt x="16690" y="0"/>
                  </a:moveTo>
                  <a:cubicBezTo>
                    <a:pt x="11123" y="1610"/>
                    <a:pt x="5556" y="3349"/>
                    <a:pt x="119" y="5350"/>
                  </a:cubicBezTo>
                  <a:cubicBezTo>
                    <a:pt x="0" y="5390"/>
                    <a:pt x="26" y="5573"/>
                    <a:pt x="162" y="5573"/>
                  </a:cubicBezTo>
                  <a:cubicBezTo>
                    <a:pt x="176" y="5573"/>
                    <a:pt x="190" y="5571"/>
                    <a:pt x="206" y="5567"/>
                  </a:cubicBezTo>
                  <a:cubicBezTo>
                    <a:pt x="5686" y="3784"/>
                    <a:pt x="11166" y="2045"/>
                    <a:pt x="16690" y="392"/>
                  </a:cubicBezTo>
                  <a:lnTo>
                    <a:pt x="16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18"/>
            <p:cNvSpPr/>
            <p:nvPr/>
          </p:nvSpPr>
          <p:spPr>
            <a:xfrm rot="5400000">
              <a:off x="5405066" y="4372953"/>
              <a:ext cx="154995" cy="151161"/>
            </a:xfrm>
            <a:custGeom>
              <a:avLst/>
              <a:gdLst/>
              <a:ahLst/>
              <a:cxnLst/>
              <a:rect l="l" t="t" r="r" b="b"/>
              <a:pathLst>
                <a:path w="6307" h="6151" extrusionOk="0">
                  <a:moveTo>
                    <a:pt x="3175" y="1"/>
                  </a:moveTo>
                  <a:cubicBezTo>
                    <a:pt x="3001" y="1"/>
                    <a:pt x="2871" y="88"/>
                    <a:pt x="2784" y="218"/>
                  </a:cubicBezTo>
                  <a:cubicBezTo>
                    <a:pt x="2610" y="523"/>
                    <a:pt x="2436" y="827"/>
                    <a:pt x="2305" y="1132"/>
                  </a:cubicBezTo>
                  <a:cubicBezTo>
                    <a:pt x="2175" y="1393"/>
                    <a:pt x="2088" y="1610"/>
                    <a:pt x="1958" y="1784"/>
                  </a:cubicBezTo>
                  <a:cubicBezTo>
                    <a:pt x="1610" y="1828"/>
                    <a:pt x="1262" y="1871"/>
                    <a:pt x="914" y="1958"/>
                  </a:cubicBezTo>
                  <a:lnTo>
                    <a:pt x="348" y="2001"/>
                  </a:lnTo>
                  <a:cubicBezTo>
                    <a:pt x="174" y="2045"/>
                    <a:pt x="0" y="2175"/>
                    <a:pt x="0" y="2393"/>
                  </a:cubicBezTo>
                  <a:cubicBezTo>
                    <a:pt x="0" y="2523"/>
                    <a:pt x="44" y="2654"/>
                    <a:pt x="174" y="2741"/>
                  </a:cubicBezTo>
                  <a:cubicBezTo>
                    <a:pt x="218" y="2828"/>
                    <a:pt x="305" y="2871"/>
                    <a:pt x="392" y="2958"/>
                  </a:cubicBezTo>
                  <a:lnTo>
                    <a:pt x="435" y="3002"/>
                  </a:lnTo>
                  <a:cubicBezTo>
                    <a:pt x="566" y="3089"/>
                    <a:pt x="653" y="3176"/>
                    <a:pt x="740" y="3306"/>
                  </a:cubicBezTo>
                  <a:lnTo>
                    <a:pt x="827" y="3393"/>
                  </a:lnTo>
                  <a:cubicBezTo>
                    <a:pt x="1001" y="3567"/>
                    <a:pt x="1131" y="3741"/>
                    <a:pt x="1349" y="3959"/>
                  </a:cubicBezTo>
                  <a:cubicBezTo>
                    <a:pt x="1305" y="4133"/>
                    <a:pt x="1262" y="4307"/>
                    <a:pt x="1218" y="4524"/>
                  </a:cubicBezTo>
                  <a:cubicBezTo>
                    <a:pt x="1088" y="4916"/>
                    <a:pt x="1001" y="5307"/>
                    <a:pt x="957" y="5698"/>
                  </a:cubicBezTo>
                  <a:cubicBezTo>
                    <a:pt x="957" y="5916"/>
                    <a:pt x="1088" y="6090"/>
                    <a:pt x="1262" y="6133"/>
                  </a:cubicBezTo>
                  <a:cubicBezTo>
                    <a:pt x="1297" y="6145"/>
                    <a:pt x="1335" y="6150"/>
                    <a:pt x="1373" y="6150"/>
                  </a:cubicBezTo>
                  <a:cubicBezTo>
                    <a:pt x="1479" y="6150"/>
                    <a:pt x="1589" y="6110"/>
                    <a:pt x="1653" y="6046"/>
                  </a:cubicBezTo>
                  <a:cubicBezTo>
                    <a:pt x="1871" y="5916"/>
                    <a:pt x="2088" y="5785"/>
                    <a:pt x="2305" y="5655"/>
                  </a:cubicBezTo>
                  <a:cubicBezTo>
                    <a:pt x="2566" y="5524"/>
                    <a:pt x="2871" y="5350"/>
                    <a:pt x="3132" y="5220"/>
                  </a:cubicBezTo>
                  <a:cubicBezTo>
                    <a:pt x="3436" y="5350"/>
                    <a:pt x="3697" y="5524"/>
                    <a:pt x="3958" y="5655"/>
                  </a:cubicBezTo>
                  <a:cubicBezTo>
                    <a:pt x="4263" y="5785"/>
                    <a:pt x="4393" y="5916"/>
                    <a:pt x="4654" y="6046"/>
                  </a:cubicBezTo>
                  <a:cubicBezTo>
                    <a:pt x="4698" y="6090"/>
                    <a:pt x="4828" y="6133"/>
                    <a:pt x="4915" y="6133"/>
                  </a:cubicBezTo>
                  <a:lnTo>
                    <a:pt x="5002" y="6133"/>
                  </a:lnTo>
                  <a:cubicBezTo>
                    <a:pt x="5220" y="6090"/>
                    <a:pt x="5350" y="5916"/>
                    <a:pt x="5307" y="5742"/>
                  </a:cubicBezTo>
                  <a:cubicBezTo>
                    <a:pt x="5263" y="5307"/>
                    <a:pt x="5220" y="4916"/>
                    <a:pt x="5089" y="4524"/>
                  </a:cubicBezTo>
                  <a:cubicBezTo>
                    <a:pt x="5046" y="4350"/>
                    <a:pt x="5002" y="4133"/>
                    <a:pt x="4959" y="3959"/>
                  </a:cubicBezTo>
                  <a:cubicBezTo>
                    <a:pt x="5133" y="3785"/>
                    <a:pt x="5307" y="3611"/>
                    <a:pt x="5480" y="3393"/>
                  </a:cubicBezTo>
                  <a:lnTo>
                    <a:pt x="5524" y="3350"/>
                  </a:lnTo>
                  <a:cubicBezTo>
                    <a:pt x="5654" y="3219"/>
                    <a:pt x="5741" y="3089"/>
                    <a:pt x="5828" y="3002"/>
                  </a:cubicBezTo>
                  <a:lnTo>
                    <a:pt x="5915" y="2958"/>
                  </a:lnTo>
                  <a:cubicBezTo>
                    <a:pt x="6002" y="2915"/>
                    <a:pt x="6046" y="2828"/>
                    <a:pt x="6133" y="2741"/>
                  </a:cubicBezTo>
                  <a:cubicBezTo>
                    <a:pt x="6220" y="2654"/>
                    <a:pt x="6307" y="2523"/>
                    <a:pt x="6263" y="2393"/>
                  </a:cubicBezTo>
                  <a:cubicBezTo>
                    <a:pt x="6263" y="2219"/>
                    <a:pt x="6133" y="2045"/>
                    <a:pt x="5915" y="2001"/>
                  </a:cubicBezTo>
                  <a:lnTo>
                    <a:pt x="5350" y="1958"/>
                  </a:lnTo>
                  <a:cubicBezTo>
                    <a:pt x="5002" y="1871"/>
                    <a:pt x="4654" y="1828"/>
                    <a:pt x="4306" y="1784"/>
                  </a:cubicBezTo>
                  <a:cubicBezTo>
                    <a:pt x="4219" y="1610"/>
                    <a:pt x="4089" y="1393"/>
                    <a:pt x="4002" y="1132"/>
                  </a:cubicBezTo>
                  <a:cubicBezTo>
                    <a:pt x="3828" y="827"/>
                    <a:pt x="3654" y="523"/>
                    <a:pt x="3480" y="218"/>
                  </a:cubicBezTo>
                  <a:cubicBezTo>
                    <a:pt x="3436" y="88"/>
                    <a:pt x="3306" y="1"/>
                    <a:pt x="3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8"/>
            <p:cNvSpPr/>
            <p:nvPr/>
          </p:nvSpPr>
          <p:spPr>
            <a:xfrm rot="5400000">
              <a:off x="3729322" y="4319723"/>
              <a:ext cx="38509" cy="38509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lnTo>
                    <a:pt x="653" y="653"/>
                  </a:lnTo>
                  <a:lnTo>
                    <a:pt x="1" y="784"/>
                  </a:lnTo>
                  <a:lnTo>
                    <a:pt x="653" y="914"/>
                  </a:lnTo>
                  <a:lnTo>
                    <a:pt x="784" y="1567"/>
                  </a:lnTo>
                  <a:lnTo>
                    <a:pt x="914" y="914"/>
                  </a:lnTo>
                  <a:lnTo>
                    <a:pt x="1566" y="784"/>
                  </a:lnTo>
                  <a:lnTo>
                    <a:pt x="914" y="65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18"/>
            <p:cNvSpPr/>
            <p:nvPr/>
          </p:nvSpPr>
          <p:spPr>
            <a:xfrm rot="5400000">
              <a:off x="5157830" y="4299953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4" y="0"/>
                  </a:moveTo>
                  <a:lnTo>
                    <a:pt x="653" y="696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4" y="1610"/>
                  </a:lnTo>
                  <a:lnTo>
                    <a:pt x="914" y="914"/>
                  </a:lnTo>
                  <a:lnTo>
                    <a:pt x="1567" y="783"/>
                  </a:lnTo>
                  <a:lnTo>
                    <a:pt x="914" y="696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5" name="Google Shape;2785;p18"/>
            <p:cNvGrpSpPr/>
            <p:nvPr/>
          </p:nvGrpSpPr>
          <p:grpSpPr>
            <a:xfrm rot="5400000">
              <a:off x="2889901" y="3323932"/>
              <a:ext cx="617496" cy="349555"/>
              <a:chOff x="3605869" y="4792681"/>
              <a:chExt cx="617496" cy="349555"/>
            </a:xfrm>
          </p:grpSpPr>
          <p:sp>
            <p:nvSpPr>
              <p:cNvPr id="2786" name="Google Shape;2786;p18"/>
              <p:cNvSpPr/>
              <p:nvPr/>
            </p:nvSpPr>
            <p:spPr>
              <a:xfrm>
                <a:off x="3801462" y="4996015"/>
                <a:ext cx="226631" cy="146221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5950" extrusionOk="0">
                    <a:moveTo>
                      <a:pt x="4739" y="1"/>
                    </a:moveTo>
                    <a:cubicBezTo>
                      <a:pt x="3809" y="1"/>
                      <a:pt x="2897" y="368"/>
                      <a:pt x="2088" y="817"/>
                    </a:cubicBezTo>
                    <a:cubicBezTo>
                      <a:pt x="2045" y="860"/>
                      <a:pt x="2045" y="860"/>
                      <a:pt x="2001" y="904"/>
                    </a:cubicBezTo>
                    <a:cubicBezTo>
                      <a:pt x="1740" y="1034"/>
                      <a:pt x="1523" y="1252"/>
                      <a:pt x="1305" y="1426"/>
                    </a:cubicBezTo>
                    <a:cubicBezTo>
                      <a:pt x="436" y="2426"/>
                      <a:pt x="1" y="3731"/>
                      <a:pt x="88" y="5036"/>
                    </a:cubicBezTo>
                    <a:cubicBezTo>
                      <a:pt x="131" y="5340"/>
                      <a:pt x="175" y="5688"/>
                      <a:pt x="262" y="5949"/>
                    </a:cubicBezTo>
                    <a:lnTo>
                      <a:pt x="8873" y="5949"/>
                    </a:lnTo>
                    <a:cubicBezTo>
                      <a:pt x="9221" y="5079"/>
                      <a:pt x="9221" y="4079"/>
                      <a:pt x="8873" y="3209"/>
                    </a:cubicBezTo>
                    <a:cubicBezTo>
                      <a:pt x="8395" y="1861"/>
                      <a:pt x="7308" y="773"/>
                      <a:pt x="6003" y="251"/>
                    </a:cubicBezTo>
                    <a:cubicBezTo>
                      <a:pt x="5583" y="76"/>
                      <a:pt x="5159" y="1"/>
                      <a:pt x="4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8"/>
              <p:cNvSpPr/>
              <p:nvPr/>
            </p:nvSpPr>
            <p:spPr>
              <a:xfrm>
                <a:off x="3864521" y="4792681"/>
                <a:ext cx="88740" cy="175711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7150" extrusionOk="0">
                    <a:moveTo>
                      <a:pt x="3437" y="1"/>
                    </a:moveTo>
                    <a:cubicBezTo>
                      <a:pt x="2262" y="305"/>
                      <a:pt x="1262" y="1132"/>
                      <a:pt x="740" y="2219"/>
                    </a:cubicBezTo>
                    <a:cubicBezTo>
                      <a:pt x="1" y="3915"/>
                      <a:pt x="1567" y="5090"/>
                      <a:pt x="1262" y="6742"/>
                    </a:cubicBezTo>
                    <a:cubicBezTo>
                      <a:pt x="1211" y="6999"/>
                      <a:pt x="1417" y="7149"/>
                      <a:pt x="1603" y="7149"/>
                    </a:cubicBezTo>
                    <a:cubicBezTo>
                      <a:pt x="1733" y="7149"/>
                      <a:pt x="1853" y="7077"/>
                      <a:pt x="1871" y="6916"/>
                    </a:cubicBezTo>
                    <a:cubicBezTo>
                      <a:pt x="2132" y="5611"/>
                      <a:pt x="1523" y="4916"/>
                      <a:pt x="1219" y="3698"/>
                    </a:cubicBezTo>
                    <a:cubicBezTo>
                      <a:pt x="784" y="1871"/>
                      <a:pt x="2436" y="1219"/>
                      <a:pt x="3524" y="175"/>
                    </a:cubicBezTo>
                    <a:cubicBezTo>
                      <a:pt x="3611" y="88"/>
                      <a:pt x="3524" y="1"/>
                      <a:pt x="34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8"/>
              <p:cNvSpPr/>
              <p:nvPr/>
            </p:nvSpPr>
            <p:spPr>
              <a:xfrm>
                <a:off x="3702056" y="4857461"/>
                <a:ext cx="115724" cy="160057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6513" extrusionOk="0">
                    <a:moveTo>
                      <a:pt x="868" y="1"/>
                    </a:moveTo>
                    <a:cubicBezTo>
                      <a:pt x="827" y="1"/>
                      <a:pt x="779" y="22"/>
                      <a:pt x="740" y="61"/>
                    </a:cubicBezTo>
                    <a:cubicBezTo>
                      <a:pt x="131" y="1105"/>
                      <a:pt x="1" y="2410"/>
                      <a:pt x="392" y="3541"/>
                    </a:cubicBezTo>
                    <a:cubicBezTo>
                      <a:pt x="1088" y="5281"/>
                      <a:pt x="3002" y="4976"/>
                      <a:pt x="4002" y="6368"/>
                    </a:cubicBezTo>
                    <a:cubicBezTo>
                      <a:pt x="4066" y="6470"/>
                      <a:pt x="4159" y="6512"/>
                      <a:pt x="4253" y="6512"/>
                    </a:cubicBezTo>
                    <a:cubicBezTo>
                      <a:pt x="4480" y="6512"/>
                      <a:pt x="4709" y="6266"/>
                      <a:pt x="4524" y="6020"/>
                    </a:cubicBezTo>
                    <a:cubicBezTo>
                      <a:pt x="3785" y="4933"/>
                      <a:pt x="2871" y="4846"/>
                      <a:pt x="1828" y="4237"/>
                    </a:cubicBezTo>
                    <a:cubicBezTo>
                      <a:pt x="175" y="3280"/>
                      <a:pt x="914" y="1627"/>
                      <a:pt x="958" y="105"/>
                    </a:cubicBezTo>
                    <a:cubicBezTo>
                      <a:pt x="958" y="33"/>
                      <a:pt x="918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8"/>
              <p:cNvSpPr/>
              <p:nvPr/>
            </p:nvSpPr>
            <p:spPr>
              <a:xfrm>
                <a:off x="3605869" y="5063768"/>
                <a:ext cx="178193" cy="74831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3045" extrusionOk="0">
                    <a:moveTo>
                      <a:pt x="106" y="0"/>
                    </a:moveTo>
                    <a:cubicBezTo>
                      <a:pt x="47" y="0"/>
                      <a:pt x="0" y="40"/>
                      <a:pt x="0" y="104"/>
                    </a:cubicBezTo>
                    <a:cubicBezTo>
                      <a:pt x="305" y="1322"/>
                      <a:pt x="1131" y="2322"/>
                      <a:pt x="2219" y="2844"/>
                    </a:cubicBezTo>
                    <a:cubicBezTo>
                      <a:pt x="2557" y="2988"/>
                      <a:pt x="2873" y="3045"/>
                      <a:pt x="3174" y="3045"/>
                    </a:cubicBezTo>
                    <a:cubicBezTo>
                      <a:pt x="4280" y="3045"/>
                      <a:pt x="5192" y="2282"/>
                      <a:pt x="6338" y="2282"/>
                    </a:cubicBezTo>
                    <a:cubicBezTo>
                      <a:pt x="6483" y="2282"/>
                      <a:pt x="6632" y="2295"/>
                      <a:pt x="6785" y="2322"/>
                    </a:cubicBezTo>
                    <a:cubicBezTo>
                      <a:pt x="6800" y="2324"/>
                      <a:pt x="6814" y="2325"/>
                      <a:pt x="6827" y="2325"/>
                    </a:cubicBezTo>
                    <a:cubicBezTo>
                      <a:pt x="7183" y="2325"/>
                      <a:pt x="7251" y="1795"/>
                      <a:pt x="6916" y="1670"/>
                    </a:cubicBezTo>
                    <a:cubicBezTo>
                      <a:pt x="6714" y="1636"/>
                      <a:pt x="6526" y="1621"/>
                      <a:pt x="6349" y="1621"/>
                    </a:cubicBezTo>
                    <a:cubicBezTo>
                      <a:pt x="5383" y="1621"/>
                      <a:pt x="4727" y="2065"/>
                      <a:pt x="3697" y="2322"/>
                    </a:cubicBezTo>
                    <a:cubicBezTo>
                      <a:pt x="3480" y="2379"/>
                      <a:pt x="3279" y="2405"/>
                      <a:pt x="3092" y="2405"/>
                    </a:cubicBezTo>
                    <a:cubicBezTo>
                      <a:pt x="1710" y="2405"/>
                      <a:pt x="1094" y="975"/>
                      <a:pt x="174" y="17"/>
                    </a:cubicBezTo>
                    <a:cubicBezTo>
                      <a:pt x="151" y="5"/>
                      <a:pt x="128" y="0"/>
                      <a:pt x="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8"/>
              <p:cNvSpPr/>
              <p:nvPr/>
            </p:nvSpPr>
            <p:spPr>
              <a:xfrm>
                <a:off x="4045491" y="5063621"/>
                <a:ext cx="177874" cy="75224"/>
              </a:xfrm>
              <a:custGeom>
                <a:avLst/>
                <a:gdLst/>
                <a:ahLst/>
                <a:cxnLst/>
                <a:rect l="l" t="t" r="r" b="b"/>
                <a:pathLst>
                  <a:path w="7238" h="3061" extrusionOk="0">
                    <a:moveTo>
                      <a:pt x="4074" y="1"/>
                    </a:moveTo>
                    <a:cubicBezTo>
                      <a:pt x="2976" y="1"/>
                      <a:pt x="2060" y="801"/>
                      <a:pt x="902" y="801"/>
                    </a:cubicBezTo>
                    <a:cubicBezTo>
                      <a:pt x="760" y="801"/>
                      <a:pt x="615" y="789"/>
                      <a:pt x="466" y="762"/>
                    </a:cubicBezTo>
                    <a:cubicBezTo>
                      <a:pt x="452" y="761"/>
                      <a:pt x="438" y="760"/>
                      <a:pt x="425" y="760"/>
                    </a:cubicBezTo>
                    <a:cubicBezTo>
                      <a:pt x="108" y="760"/>
                      <a:pt x="1" y="1246"/>
                      <a:pt x="335" y="1371"/>
                    </a:cubicBezTo>
                    <a:cubicBezTo>
                      <a:pt x="549" y="1416"/>
                      <a:pt x="747" y="1435"/>
                      <a:pt x="936" y="1435"/>
                    </a:cubicBezTo>
                    <a:cubicBezTo>
                      <a:pt x="1859" y="1435"/>
                      <a:pt x="2535" y="972"/>
                      <a:pt x="3510" y="719"/>
                    </a:cubicBezTo>
                    <a:cubicBezTo>
                      <a:pt x="3728" y="662"/>
                      <a:pt x="3928" y="636"/>
                      <a:pt x="4115" y="636"/>
                    </a:cubicBezTo>
                    <a:cubicBezTo>
                      <a:pt x="5498" y="636"/>
                      <a:pt x="6119" y="2066"/>
                      <a:pt x="7076" y="3024"/>
                    </a:cubicBezTo>
                    <a:cubicBezTo>
                      <a:pt x="7089" y="3050"/>
                      <a:pt x="7109" y="3060"/>
                      <a:pt x="7131" y="3060"/>
                    </a:cubicBezTo>
                    <a:cubicBezTo>
                      <a:pt x="7181" y="3060"/>
                      <a:pt x="7238" y="2999"/>
                      <a:pt x="7207" y="2937"/>
                    </a:cubicBezTo>
                    <a:cubicBezTo>
                      <a:pt x="6903" y="1763"/>
                      <a:pt x="6120" y="762"/>
                      <a:pt x="4989" y="197"/>
                    </a:cubicBezTo>
                    <a:cubicBezTo>
                      <a:pt x="4666" y="56"/>
                      <a:pt x="4364" y="1"/>
                      <a:pt x="40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8"/>
              <p:cNvSpPr/>
              <p:nvPr/>
            </p:nvSpPr>
            <p:spPr>
              <a:xfrm>
                <a:off x="3994203" y="4893046"/>
                <a:ext cx="164284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4407" extrusionOk="0">
                    <a:moveTo>
                      <a:pt x="4484" y="0"/>
                    </a:moveTo>
                    <a:cubicBezTo>
                      <a:pt x="4026" y="0"/>
                      <a:pt x="3565" y="73"/>
                      <a:pt x="3118" y="223"/>
                    </a:cubicBezTo>
                    <a:cubicBezTo>
                      <a:pt x="1378" y="919"/>
                      <a:pt x="1683" y="2832"/>
                      <a:pt x="291" y="3833"/>
                    </a:cubicBezTo>
                    <a:cubicBezTo>
                      <a:pt x="1" y="4014"/>
                      <a:pt x="194" y="4406"/>
                      <a:pt x="468" y="4406"/>
                    </a:cubicBezTo>
                    <a:cubicBezTo>
                      <a:pt x="523" y="4406"/>
                      <a:pt x="581" y="4391"/>
                      <a:pt x="639" y="4354"/>
                    </a:cubicBezTo>
                    <a:cubicBezTo>
                      <a:pt x="1726" y="3615"/>
                      <a:pt x="1813" y="2745"/>
                      <a:pt x="2422" y="1658"/>
                    </a:cubicBezTo>
                    <a:cubicBezTo>
                      <a:pt x="2950" y="786"/>
                      <a:pt x="3660" y="580"/>
                      <a:pt x="4436" y="580"/>
                    </a:cubicBezTo>
                    <a:cubicBezTo>
                      <a:pt x="5131" y="580"/>
                      <a:pt x="5879" y="745"/>
                      <a:pt x="6597" y="745"/>
                    </a:cubicBezTo>
                    <a:cubicBezTo>
                      <a:pt x="6684" y="745"/>
                      <a:pt x="6684" y="614"/>
                      <a:pt x="6641" y="571"/>
                    </a:cubicBezTo>
                    <a:cubicBezTo>
                      <a:pt x="5968" y="194"/>
                      <a:pt x="5228" y="0"/>
                      <a:pt x="4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8"/>
              <p:cNvSpPr/>
              <p:nvPr/>
            </p:nvSpPr>
            <p:spPr>
              <a:xfrm>
                <a:off x="3787577" y="4801430"/>
                <a:ext cx="72250" cy="181708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7394" extrusionOk="0">
                    <a:moveTo>
                      <a:pt x="1838" y="0"/>
                    </a:moveTo>
                    <a:cubicBezTo>
                      <a:pt x="1816" y="0"/>
                      <a:pt x="1796" y="11"/>
                      <a:pt x="1783" y="36"/>
                    </a:cubicBezTo>
                    <a:cubicBezTo>
                      <a:pt x="783" y="732"/>
                      <a:pt x="131" y="1863"/>
                      <a:pt x="44" y="3124"/>
                    </a:cubicBezTo>
                    <a:cubicBezTo>
                      <a:pt x="0" y="4951"/>
                      <a:pt x="1914" y="5429"/>
                      <a:pt x="2262" y="7126"/>
                    </a:cubicBezTo>
                    <a:cubicBezTo>
                      <a:pt x="2299" y="7311"/>
                      <a:pt x="2431" y="7394"/>
                      <a:pt x="2567" y="7394"/>
                    </a:cubicBezTo>
                    <a:cubicBezTo>
                      <a:pt x="2750" y="7394"/>
                      <a:pt x="2939" y="7245"/>
                      <a:pt x="2914" y="6995"/>
                    </a:cubicBezTo>
                    <a:cubicBezTo>
                      <a:pt x="2653" y="5690"/>
                      <a:pt x="1827" y="5255"/>
                      <a:pt x="1088" y="4299"/>
                    </a:cubicBezTo>
                    <a:cubicBezTo>
                      <a:pt x="0" y="2776"/>
                      <a:pt x="1305" y="1515"/>
                      <a:pt x="1914" y="123"/>
                    </a:cubicBezTo>
                    <a:cubicBezTo>
                      <a:pt x="1945" y="62"/>
                      <a:pt x="1888" y="0"/>
                      <a:pt x="1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8"/>
              <p:cNvSpPr/>
              <p:nvPr/>
            </p:nvSpPr>
            <p:spPr>
              <a:xfrm>
                <a:off x="3638996" y="4946496"/>
                <a:ext cx="153495" cy="118771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33" extrusionOk="0">
                    <a:moveTo>
                      <a:pt x="314" y="1"/>
                    </a:moveTo>
                    <a:cubicBezTo>
                      <a:pt x="262" y="1"/>
                      <a:pt x="202" y="38"/>
                      <a:pt x="175" y="92"/>
                    </a:cubicBezTo>
                    <a:cubicBezTo>
                      <a:pt x="1" y="1310"/>
                      <a:pt x="349" y="2571"/>
                      <a:pt x="1175" y="3484"/>
                    </a:cubicBezTo>
                    <a:cubicBezTo>
                      <a:pt x="2436" y="4833"/>
                      <a:pt x="4133" y="3832"/>
                      <a:pt x="5568" y="4746"/>
                    </a:cubicBezTo>
                    <a:cubicBezTo>
                      <a:pt x="5629" y="4784"/>
                      <a:pt x="5692" y="4801"/>
                      <a:pt x="5752" y="4801"/>
                    </a:cubicBezTo>
                    <a:cubicBezTo>
                      <a:pt x="6031" y="4801"/>
                      <a:pt x="6246" y="4438"/>
                      <a:pt x="5959" y="4224"/>
                    </a:cubicBezTo>
                    <a:cubicBezTo>
                      <a:pt x="4872" y="3484"/>
                      <a:pt x="3959" y="3745"/>
                      <a:pt x="2741" y="3571"/>
                    </a:cubicBezTo>
                    <a:cubicBezTo>
                      <a:pt x="914" y="3267"/>
                      <a:pt x="914" y="1484"/>
                      <a:pt x="392" y="48"/>
                    </a:cubicBezTo>
                    <a:cubicBezTo>
                      <a:pt x="376" y="15"/>
                      <a:pt x="346" y="1"/>
                      <a:pt x="3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8"/>
              <p:cNvSpPr/>
              <p:nvPr/>
            </p:nvSpPr>
            <p:spPr>
              <a:xfrm>
                <a:off x="4041953" y="5137936"/>
                <a:ext cx="17129" cy="4301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5" extrusionOk="0">
                    <a:moveTo>
                      <a:pt x="255" y="0"/>
                    </a:moveTo>
                    <a:cubicBezTo>
                      <a:pt x="136" y="0"/>
                      <a:pt x="30" y="58"/>
                      <a:pt x="1" y="174"/>
                    </a:cubicBezTo>
                    <a:lnTo>
                      <a:pt x="697" y="174"/>
                    </a:lnTo>
                    <a:cubicBezTo>
                      <a:pt x="610" y="131"/>
                      <a:pt x="523" y="87"/>
                      <a:pt x="436" y="44"/>
                    </a:cubicBezTo>
                    <a:cubicBezTo>
                      <a:pt x="378" y="15"/>
                      <a:pt x="315" y="0"/>
                      <a:pt x="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8"/>
              <p:cNvSpPr/>
              <p:nvPr/>
            </p:nvSpPr>
            <p:spPr>
              <a:xfrm>
                <a:off x="4030525" y="4975446"/>
                <a:ext cx="184460" cy="69572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2831" extrusionOk="0">
                    <a:moveTo>
                      <a:pt x="4275" y="0"/>
                    </a:moveTo>
                    <a:cubicBezTo>
                      <a:pt x="2499" y="0"/>
                      <a:pt x="2012" y="1875"/>
                      <a:pt x="335" y="2219"/>
                    </a:cubicBezTo>
                    <a:cubicBezTo>
                      <a:pt x="0" y="2303"/>
                      <a:pt x="68" y="2831"/>
                      <a:pt x="423" y="2831"/>
                    </a:cubicBezTo>
                    <a:cubicBezTo>
                      <a:pt x="437" y="2831"/>
                      <a:pt x="451" y="2830"/>
                      <a:pt x="466" y="2828"/>
                    </a:cubicBezTo>
                    <a:cubicBezTo>
                      <a:pt x="1770" y="2611"/>
                      <a:pt x="2205" y="1784"/>
                      <a:pt x="3162" y="1045"/>
                    </a:cubicBezTo>
                    <a:cubicBezTo>
                      <a:pt x="3595" y="744"/>
                      <a:pt x="4002" y="626"/>
                      <a:pt x="4393" y="626"/>
                    </a:cubicBezTo>
                    <a:cubicBezTo>
                      <a:pt x="5415" y="626"/>
                      <a:pt x="6331" y="1431"/>
                      <a:pt x="7338" y="1871"/>
                    </a:cubicBezTo>
                    <a:cubicBezTo>
                      <a:pt x="7349" y="1877"/>
                      <a:pt x="7361" y="1880"/>
                      <a:pt x="7373" y="1880"/>
                    </a:cubicBezTo>
                    <a:cubicBezTo>
                      <a:pt x="7446" y="1880"/>
                      <a:pt x="7506" y="1772"/>
                      <a:pt x="7468" y="1697"/>
                    </a:cubicBezTo>
                    <a:cubicBezTo>
                      <a:pt x="6729" y="741"/>
                      <a:pt x="5598" y="88"/>
                      <a:pt x="4337" y="1"/>
                    </a:cubicBezTo>
                    <a:cubicBezTo>
                      <a:pt x="4316" y="1"/>
                      <a:pt x="4296" y="0"/>
                      <a:pt x="4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8"/>
              <p:cNvSpPr/>
              <p:nvPr/>
            </p:nvSpPr>
            <p:spPr>
              <a:xfrm>
                <a:off x="3948273" y="4829618"/>
                <a:ext cx="121499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922" extrusionOk="0">
                    <a:moveTo>
                      <a:pt x="4102" y="0"/>
                    </a:moveTo>
                    <a:cubicBezTo>
                      <a:pt x="3130" y="0"/>
                      <a:pt x="2191" y="355"/>
                      <a:pt x="1420" y="1020"/>
                    </a:cubicBezTo>
                    <a:cubicBezTo>
                      <a:pt x="72" y="2325"/>
                      <a:pt x="1116" y="3978"/>
                      <a:pt x="159" y="5413"/>
                    </a:cubicBezTo>
                    <a:cubicBezTo>
                      <a:pt x="0" y="5667"/>
                      <a:pt x="236" y="5921"/>
                      <a:pt x="459" y="5921"/>
                    </a:cubicBezTo>
                    <a:cubicBezTo>
                      <a:pt x="542" y="5921"/>
                      <a:pt x="622" y="5887"/>
                      <a:pt x="681" y="5805"/>
                    </a:cubicBezTo>
                    <a:cubicBezTo>
                      <a:pt x="1420" y="4717"/>
                      <a:pt x="1160" y="3804"/>
                      <a:pt x="1334" y="2586"/>
                    </a:cubicBezTo>
                    <a:cubicBezTo>
                      <a:pt x="1638" y="716"/>
                      <a:pt x="3421" y="759"/>
                      <a:pt x="4856" y="238"/>
                    </a:cubicBezTo>
                    <a:cubicBezTo>
                      <a:pt x="4943" y="194"/>
                      <a:pt x="4900" y="64"/>
                      <a:pt x="4813" y="64"/>
                    </a:cubicBezTo>
                    <a:cubicBezTo>
                      <a:pt x="4575" y="21"/>
                      <a:pt x="4337" y="0"/>
                      <a:pt x="4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7" name="Google Shape;2797;p18"/>
            <p:cNvSpPr/>
            <p:nvPr/>
          </p:nvSpPr>
          <p:spPr>
            <a:xfrm rot="5400000">
              <a:off x="3400643" y="3874559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3" y="0"/>
                  </a:moveTo>
                  <a:lnTo>
                    <a:pt x="653" y="696"/>
                  </a:lnTo>
                  <a:lnTo>
                    <a:pt x="1" y="827"/>
                  </a:lnTo>
                  <a:lnTo>
                    <a:pt x="653" y="914"/>
                  </a:lnTo>
                  <a:lnTo>
                    <a:pt x="783" y="1609"/>
                  </a:lnTo>
                  <a:lnTo>
                    <a:pt x="914" y="914"/>
                  </a:lnTo>
                  <a:lnTo>
                    <a:pt x="1566" y="827"/>
                  </a:lnTo>
                  <a:lnTo>
                    <a:pt x="914" y="696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18"/>
            <p:cNvSpPr/>
            <p:nvPr/>
          </p:nvSpPr>
          <p:spPr>
            <a:xfrm rot="5400000">
              <a:off x="3448208" y="3026415"/>
              <a:ext cx="38509" cy="38509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lnTo>
                    <a:pt x="653" y="653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4" y="1566"/>
                  </a:lnTo>
                  <a:lnTo>
                    <a:pt x="914" y="914"/>
                  </a:lnTo>
                  <a:lnTo>
                    <a:pt x="1567" y="783"/>
                  </a:lnTo>
                  <a:lnTo>
                    <a:pt x="914" y="65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18"/>
            <p:cNvSpPr/>
            <p:nvPr/>
          </p:nvSpPr>
          <p:spPr>
            <a:xfrm rot="5400000">
              <a:off x="3101897" y="4560484"/>
              <a:ext cx="76993" cy="76453"/>
            </a:xfrm>
            <a:custGeom>
              <a:avLst/>
              <a:gdLst/>
              <a:ahLst/>
              <a:cxnLst/>
              <a:rect l="l" t="t" r="r" b="b"/>
              <a:pathLst>
                <a:path w="3133" h="3111" extrusionOk="0">
                  <a:moveTo>
                    <a:pt x="789" y="0"/>
                  </a:moveTo>
                  <a:cubicBezTo>
                    <a:pt x="784" y="0"/>
                    <a:pt x="784" y="11"/>
                    <a:pt x="784" y="33"/>
                  </a:cubicBezTo>
                  <a:cubicBezTo>
                    <a:pt x="784" y="381"/>
                    <a:pt x="827" y="772"/>
                    <a:pt x="827" y="1120"/>
                  </a:cubicBezTo>
                  <a:cubicBezTo>
                    <a:pt x="523" y="1294"/>
                    <a:pt x="262" y="1512"/>
                    <a:pt x="44" y="1729"/>
                  </a:cubicBezTo>
                  <a:cubicBezTo>
                    <a:pt x="1" y="1729"/>
                    <a:pt x="1" y="1773"/>
                    <a:pt x="44" y="1773"/>
                  </a:cubicBezTo>
                  <a:cubicBezTo>
                    <a:pt x="88" y="1816"/>
                    <a:pt x="175" y="1816"/>
                    <a:pt x="218" y="1860"/>
                  </a:cubicBezTo>
                  <a:lnTo>
                    <a:pt x="479" y="1903"/>
                  </a:lnTo>
                  <a:cubicBezTo>
                    <a:pt x="653" y="1990"/>
                    <a:pt x="827" y="2034"/>
                    <a:pt x="1044" y="2077"/>
                  </a:cubicBezTo>
                  <a:cubicBezTo>
                    <a:pt x="1131" y="2382"/>
                    <a:pt x="1218" y="2773"/>
                    <a:pt x="1349" y="3078"/>
                  </a:cubicBezTo>
                  <a:cubicBezTo>
                    <a:pt x="1371" y="3099"/>
                    <a:pt x="1392" y="3110"/>
                    <a:pt x="1409" y="3110"/>
                  </a:cubicBezTo>
                  <a:cubicBezTo>
                    <a:pt x="1425" y="3110"/>
                    <a:pt x="1436" y="3099"/>
                    <a:pt x="1436" y="3078"/>
                  </a:cubicBezTo>
                  <a:cubicBezTo>
                    <a:pt x="1653" y="2773"/>
                    <a:pt x="1827" y="2469"/>
                    <a:pt x="2001" y="2164"/>
                  </a:cubicBezTo>
                  <a:lnTo>
                    <a:pt x="3089" y="2164"/>
                  </a:lnTo>
                  <a:cubicBezTo>
                    <a:pt x="3089" y="2164"/>
                    <a:pt x="3132" y="2121"/>
                    <a:pt x="3132" y="2077"/>
                  </a:cubicBezTo>
                  <a:cubicBezTo>
                    <a:pt x="2915" y="1816"/>
                    <a:pt x="2654" y="1555"/>
                    <a:pt x="2436" y="1294"/>
                  </a:cubicBezTo>
                  <a:cubicBezTo>
                    <a:pt x="2480" y="1120"/>
                    <a:pt x="2523" y="946"/>
                    <a:pt x="2567" y="729"/>
                  </a:cubicBezTo>
                  <a:cubicBezTo>
                    <a:pt x="2567" y="642"/>
                    <a:pt x="2610" y="598"/>
                    <a:pt x="2610" y="511"/>
                  </a:cubicBezTo>
                  <a:cubicBezTo>
                    <a:pt x="2654" y="425"/>
                    <a:pt x="2654" y="338"/>
                    <a:pt x="2654" y="294"/>
                  </a:cubicBezTo>
                  <a:cubicBezTo>
                    <a:pt x="2697" y="251"/>
                    <a:pt x="2654" y="207"/>
                    <a:pt x="2610" y="207"/>
                  </a:cubicBezTo>
                  <a:cubicBezTo>
                    <a:pt x="2306" y="338"/>
                    <a:pt x="2001" y="468"/>
                    <a:pt x="1697" y="598"/>
                  </a:cubicBezTo>
                  <a:cubicBezTo>
                    <a:pt x="1392" y="425"/>
                    <a:pt x="1131" y="164"/>
                    <a:pt x="827" y="33"/>
                  </a:cubicBezTo>
                  <a:cubicBezTo>
                    <a:pt x="805" y="11"/>
                    <a:pt x="794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18"/>
            <p:cNvSpPr/>
            <p:nvPr/>
          </p:nvSpPr>
          <p:spPr>
            <a:xfrm rot="5400000">
              <a:off x="3235106" y="4336422"/>
              <a:ext cx="73774" cy="78861"/>
            </a:xfrm>
            <a:custGeom>
              <a:avLst/>
              <a:gdLst/>
              <a:ahLst/>
              <a:cxnLst/>
              <a:rect l="l" t="t" r="r" b="b"/>
              <a:pathLst>
                <a:path w="3002" h="3209" extrusionOk="0">
                  <a:moveTo>
                    <a:pt x="1218" y="0"/>
                  </a:moveTo>
                  <a:cubicBezTo>
                    <a:pt x="1218" y="44"/>
                    <a:pt x="1218" y="44"/>
                    <a:pt x="1218" y="44"/>
                  </a:cubicBezTo>
                  <a:cubicBezTo>
                    <a:pt x="1131" y="392"/>
                    <a:pt x="1088" y="740"/>
                    <a:pt x="1001" y="1088"/>
                  </a:cubicBezTo>
                  <a:cubicBezTo>
                    <a:pt x="653" y="1218"/>
                    <a:pt x="348" y="1349"/>
                    <a:pt x="44" y="1479"/>
                  </a:cubicBezTo>
                  <a:cubicBezTo>
                    <a:pt x="1" y="1479"/>
                    <a:pt x="1" y="1566"/>
                    <a:pt x="44" y="1566"/>
                  </a:cubicBezTo>
                  <a:cubicBezTo>
                    <a:pt x="131" y="1610"/>
                    <a:pt x="175" y="1653"/>
                    <a:pt x="262" y="1697"/>
                  </a:cubicBezTo>
                  <a:cubicBezTo>
                    <a:pt x="305" y="1697"/>
                    <a:pt x="392" y="1740"/>
                    <a:pt x="479" y="1827"/>
                  </a:cubicBezTo>
                  <a:cubicBezTo>
                    <a:pt x="609" y="1914"/>
                    <a:pt x="783" y="2001"/>
                    <a:pt x="957" y="2088"/>
                  </a:cubicBezTo>
                  <a:cubicBezTo>
                    <a:pt x="914" y="2436"/>
                    <a:pt x="957" y="2827"/>
                    <a:pt x="1001" y="3175"/>
                  </a:cubicBezTo>
                  <a:cubicBezTo>
                    <a:pt x="1001" y="3197"/>
                    <a:pt x="1012" y="3208"/>
                    <a:pt x="1028" y="3208"/>
                  </a:cubicBezTo>
                  <a:cubicBezTo>
                    <a:pt x="1044" y="3208"/>
                    <a:pt x="1066" y="3197"/>
                    <a:pt x="1088" y="3175"/>
                  </a:cubicBezTo>
                  <a:cubicBezTo>
                    <a:pt x="1349" y="2958"/>
                    <a:pt x="1610" y="2697"/>
                    <a:pt x="1871" y="2436"/>
                  </a:cubicBezTo>
                  <a:cubicBezTo>
                    <a:pt x="2219" y="2523"/>
                    <a:pt x="2567" y="2610"/>
                    <a:pt x="2915" y="2697"/>
                  </a:cubicBezTo>
                  <a:cubicBezTo>
                    <a:pt x="2915" y="2710"/>
                    <a:pt x="2922" y="2715"/>
                    <a:pt x="2932" y="2715"/>
                  </a:cubicBezTo>
                  <a:cubicBezTo>
                    <a:pt x="2954" y="2715"/>
                    <a:pt x="2989" y="2684"/>
                    <a:pt x="2958" y="2654"/>
                  </a:cubicBezTo>
                  <a:cubicBezTo>
                    <a:pt x="2871" y="2306"/>
                    <a:pt x="2654" y="2045"/>
                    <a:pt x="2480" y="1697"/>
                  </a:cubicBezTo>
                  <a:cubicBezTo>
                    <a:pt x="2610" y="1566"/>
                    <a:pt x="2697" y="1392"/>
                    <a:pt x="2741" y="1218"/>
                  </a:cubicBezTo>
                  <a:cubicBezTo>
                    <a:pt x="2828" y="1088"/>
                    <a:pt x="2828" y="1044"/>
                    <a:pt x="2871" y="957"/>
                  </a:cubicBezTo>
                  <a:cubicBezTo>
                    <a:pt x="2915" y="870"/>
                    <a:pt x="2958" y="827"/>
                    <a:pt x="3002" y="783"/>
                  </a:cubicBezTo>
                  <a:cubicBezTo>
                    <a:pt x="3002" y="740"/>
                    <a:pt x="3002" y="696"/>
                    <a:pt x="2958" y="696"/>
                  </a:cubicBezTo>
                  <a:cubicBezTo>
                    <a:pt x="2610" y="740"/>
                    <a:pt x="2306" y="740"/>
                    <a:pt x="1958" y="783"/>
                  </a:cubicBezTo>
                  <a:cubicBezTo>
                    <a:pt x="1740" y="566"/>
                    <a:pt x="1523" y="261"/>
                    <a:pt x="1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18"/>
            <p:cNvSpPr/>
            <p:nvPr/>
          </p:nvSpPr>
          <p:spPr>
            <a:xfrm rot="5400000">
              <a:off x="3190122" y="4163180"/>
              <a:ext cx="73700" cy="76993"/>
            </a:xfrm>
            <a:custGeom>
              <a:avLst/>
              <a:gdLst/>
              <a:ahLst/>
              <a:cxnLst/>
              <a:rect l="l" t="t" r="r" b="b"/>
              <a:pathLst>
                <a:path w="2999" h="3133" extrusionOk="0">
                  <a:moveTo>
                    <a:pt x="1215" y="1"/>
                  </a:moveTo>
                  <a:cubicBezTo>
                    <a:pt x="1128" y="349"/>
                    <a:pt x="1084" y="697"/>
                    <a:pt x="998" y="1044"/>
                  </a:cubicBezTo>
                  <a:cubicBezTo>
                    <a:pt x="693" y="1131"/>
                    <a:pt x="389" y="1305"/>
                    <a:pt x="84" y="1436"/>
                  </a:cubicBezTo>
                  <a:cubicBezTo>
                    <a:pt x="15" y="1436"/>
                    <a:pt x="1" y="1492"/>
                    <a:pt x="20" y="1492"/>
                  </a:cubicBezTo>
                  <a:cubicBezTo>
                    <a:pt x="25" y="1492"/>
                    <a:pt x="32" y="1488"/>
                    <a:pt x="41" y="1479"/>
                  </a:cubicBezTo>
                  <a:cubicBezTo>
                    <a:pt x="128" y="1523"/>
                    <a:pt x="171" y="1566"/>
                    <a:pt x="215" y="1610"/>
                  </a:cubicBezTo>
                  <a:cubicBezTo>
                    <a:pt x="302" y="1653"/>
                    <a:pt x="389" y="1697"/>
                    <a:pt x="476" y="1740"/>
                  </a:cubicBezTo>
                  <a:cubicBezTo>
                    <a:pt x="606" y="1871"/>
                    <a:pt x="780" y="1958"/>
                    <a:pt x="911" y="2045"/>
                  </a:cubicBezTo>
                  <a:cubicBezTo>
                    <a:pt x="954" y="2393"/>
                    <a:pt x="911" y="2741"/>
                    <a:pt x="998" y="3132"/>
                  </a:cubicBezTo>
                  <a:lnTo>
                    <a:pt x="1041" y="3132"/>
                  </a:lnTo>
                  <a:cubicBezTo>
                    <a:pt x="1345" y="2871"/>
                    <a:pt x="1563" y="2610"/>
                    <a:pt x="1824" y="2393"/>
                  </a:cubicBezTo>
                  <a:cubicBezTo>
                    <a:pt x="2215" y="2436"/>
                    <a:pt x="2520" y="2567"/>
                    <a:pt x="2868" y="2654"/>
                  </a:cubicBezTo>
                  <a:cubicBezTo>
                    <a:pt x="2868" y="2654"/>
                    <a:pt x="2955" y="2654"/>
                    <a:pt x="2955" y="2610"/>
                  </a:cubicBezTo>
                  <a:cubicBezTo>
                    <a:pt x="2824" y="2262"/>
                    <a:pt x="2650" y="1958"/>
                    <a:pt x="2476" y="1653"/>
                  </a:cubicBezTo>
                  <a:cubicBezTo>
                    <a:pt x="2563" y="1479"/>
                    <a:pt x="2650" y="1305"/>
                    <a:pt x="2737" y="1175"/>
                  </a:cubicBezTo>
                  <a:cubicBezTo>
                    <a:pt x="2781" y="1088"/>
                    <a:pt x="2824" y="1001"/>
                    <a:pt x="2868" y="957"/>
                  </a:cubicBezTo>
                  <a:cubicBezTo>
                    <a:pt x="2911" y="870"/>
                    <a:pt x="2955" y="827"/>
                    <a:pt x="2998" y="740"/>
                  </a:cubicBezTo>
                  <a:cubicBezTo>
                    <a:pt x="2998" y="697"/>
                    <a:pt x="2998" y="653"/>
                    <a:pt x="2955" y="653"/>
                  </a:cubicBezTo>
                  <a:cubicBezTo>
                    <a:pt x="2650" y="697"/>
                    <a:pt x="2302" y="740"/>
                    <a:pt x="1954" y="784"/>
                  </a:cubicBezTo>
                  <a:cubicBezTo>
                    <a:pt x="1737" y="523"/>
                    <a:pt x="1519" y="218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18"/>
            <p:cNvSpPr/>
            <p:nvPr/>
          </p:nvSpPr>
          <p:spPr>
            <a:xfrm rot="5400000">
              <a:off x="3022336" y="4614439"/>
              <a:ext cx="92697" cy="89625"/>
            </a:xfrm>
            <a:custGeom>
              <a:avLst/>
              <a:gdLst/>
              <a:ahLst/>
              <a:cxnLst/>
              <a:rect l="l" t="t" r="r" b="b"/>
              <a:pathLst>
                <a:path w="3772" h="3647" extrusionOk="0">
                  <a:moveTo>
                    <a:pt x="108" y="0"/>
                  </a:moveTo>
                  <a:cubicBezTo>
                    <a:pt x="57" y="0"/>
                    <a:pt x="1" y="62"/>
                    <a:pt x="31" y="123"/>
                  </a:cubicBezTo>
                  <a:cubicBezTo>
                    <a:pt x="901" y="1210"/>
                    <a:pt x="1858" y="2254"/>
                    <a:pt x="2902" y="3168"/>
                  </a:cubicBezTo>
                  <a:cubicBezTo>
                    <a:pt x="3032" y="3298"/>
                    <a:pt x="3206" y="3472"/>
                    <a:pt x="3380" y="3646"/>
                  </a:cubicBezTo>
                  <a:lnTo>
                    <a:pt x="3772" y="3646"/>
                  </a:lnTo>
                  <a:cubicBezTo>
                    <a:pt x="3554" y="3429"/>
                    <a:pt x="3380" y="3255"/>
                    <a:pt x="3163" y="3081"/>
                  </a:cubicBezTo>
                  <a:cubicBezTo>
                    <a:pt x="2162" y="2080"/>
                    <a:pt x="1249" y="950"/>
                    <a:pt x="162" y="36"/>
                  </a:cubicBezTo>
                  <a:cubicBezTo>
                    <a:pt x="149" y="11"/>
                    <a:pt x="129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18"/>
            <p:cNvSpPr/>
            <p:nvPr/>
          </p:nvSpPr>
          <p:spPr>
            <a:xfrm rot="5400000">
              <a:off x="3136106" y="4439723"/>
              <a:ext cx="158484" cy="107614"/>
            </a:xfrm>
            <a:custGeom>
              <a:avLst/>
              <a:gdLst/>
              <a:ahLst/>
              <a:cxnLst/>
              <a:rect l="l" t="t" r="r" b="b"/>
              <a:pathLst>
                <a:path w="6449" h="4379" extrusionOk="0">
                  <a:moveTo>
                    <a:pt x="220" y="0"/>
                  </a:moveTo>
                  <a:cubicBezTo>
                    <a:pt x="106" y="0"/>
                    <a:pt x="1" y="171"/>
                    <a:pt x="111" y="281"/>
                  </a:cubicBezTo>
                  <a:cubicBezTo>
                    <a:pt x="2068" y="1803"/>
                    <a:pt x="4112" y="3152"/>
                    <a:pt x="6287" y="4369"/>
                  </a:cubicBezTo>
                  <a:cubicBezTo>
                    <a:pt x="6298" y="4375"/>
                    <a:pt x="6310" y="4378"/>
                    <a:pt x="6322" y="4378"/>
                  </a:cubicBezTo>
                  <a:cubicBezTo>
                    <a:pt x="6394" y="4378"/>
                    <a:pt x="6449" y="4271"/>
                    <a:pt x="6374" y="4195"/>
                  </a:cubicBezTo>
                  <a:cubicBezTo>
                    <a:pt x="4242" y="2934"/>
                    <a:pt x="2242" y="1542"/>
                    <a:pt x="285" y="20"/>
                  </a:cubicBezTo>
                  <a:cubicBezTo>
                    <a:pt x="264" y="6"/>
                    <a:pt x="242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18"/>
            <p:cNvSpPr/>
            <p:nvPr/>
          </p:nvSpPr>
          <p:spPr>
            <a:xfrm rot="5400000">
              <a:off x="3185072" y="4277319"/>
              <a:ext cx="108474" cy="31382"/>
            </a:xfrm>
            <a:custGeom>
              <a:avLst/>
              <a:gdLst/>
              <a:ahLst/>
              <a:cxnLst/>
              <a:rect l="l" t="t" r="r" b="b"/>
              <a:pathLst>
                <a:path w="4414" h="1277" extrusionOk="0">
                  <a:moveTo>
                    <a:pt x="4315" y="1"/>
                  </a:moveTo>
                  <a:cubicBezTo>
                    <a:pt x="4308" y="1"/>
                    <a:pt x="4301" y="3"/>
                    <a:pt x="4295" y="10"/>
                  </a:cubicBezTo>
                  <a:cubicBezTo>
                    <a:pt x="2860" y="140"/>
                    <a:pt x="1468" y="531"/>
                    <a:pt x="120" y="1053"/>
                  </a:cubicBezTo>
                  <a:cubicBezTo>
                    <a:pt x="1" y="1093"/>
                    <a:pt x="62" y="1277"/>
                    <a:pt x="173" y="1277"/>
                  </a:cubicBezTo>
                  <a:cubicBezTo>
                    <a:pt x="183" y="1277"/>
                    <a:pt x="195" y="1275"/>
                    <a:pt x="207" y="1271"/>
                  </a:cubicBezTo>
                  <a:cubicBezTo>
                    <a:pt x="1772" y="836"/>
                    <a:pt x="2773" y="662"/>
                    <a:pt x="4339" y="140"/>
                  </a:cubicBezTo>
                  <a:cubicBezTo>
                    <a:pt x="4413" y="103"/>
                    <a:pt x="4359" y="1"/>
                    <a:pt x="4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18"/>
            <p:cNvSpPr/>
            <p:nvPr/>
          </p:nvSpPr>
          <p:spPr>
            <a:xfrm rot="5400000">
              <a:off x="3115537" y="4175173"/>
              <a:ext cx="36371" cy="107442"/>
            </a:xfrm>
            <a:custGeom>
              <a:avLst/>
              <a:gdLst/>
              <a:ahLst/>
              <a:cxnLst/>
              <a:rect l="l" t="t" r="r" b="b"/>
              <a:pathLst>
                <a:path w="1480" h="4372" extrusionOk="0">
                  <a:moveTo>
                    <a:pt x="131" y="1"/>
                  </a:moveTo>
                  <a:cubicBezTo>
                    <a:pt x="87" y="1"/>
                    <a:pt x="0" y="1"/>
                    <a:pt x="44" y="88"/>
                  </a:cubicBezTo>
                  <a:cubicBezTo>
                    <a:pt x="305" y="697"/>
                    <a:pt x="435" y="1349"/>
                    <a:pt x="609" y="2001"/>
                  </a:cubicBezTo>
                  <a:cubicBezTo>
                    <a:pt x="870" y="2741"/>
                    <a:pt x="1001" y="3567"/>
                    <a:pt x="1305" y="4306"/>
                  </a:cubicBezTo>
                  <a:cubicBezTo>
                    <a:pt x="1305" y="4350"/>
                    <a:pt x="1327" y="4372"/>
                    <a:pt x="1354" y="4372"/>
                  </a:cubicBezTo>
                  <a:cubicBezTo>
                    <a:pt x="1381" y="4372"/>
                    <a:pt x="1414" y="4350"/>
                    <a:pt x="1436" y="4306"/>
                  </a:cubicBezTo>
                  <a:cubicBezTo>
                    <a:pt x="1479" y="3524"/>
                    <a:pt x="1044" y="2654"/>
                    <a:pt x="827" y="1914"/>
                  </a:cubicBezTo>
                  <a:cubicBezTo>
                    <a:pt x="653" y="1479"/>
                    <a:pt x="566" y="1001"/>
                    <a:pt x="435" y="566"/>
                  </a:cubicBezTo>
                  <a:cubicBezTo>
                    <a:pt x="435" y="349"/>
                    <a:pt x="305" y="13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18"/>
            <p:cNvSpPr/>
            <p:nvPr/>
          </p:nvSpPr>
          <p:spPr>
            <a:xfrm rot="5400000">
              <a:off x="3448221" y="4559145"/>
              <a:ext cx="38484" cy="38509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lnTo>
                    <a:pt x="653" y="653"/>
                  </a:lnTo>
                  <a:lnTo>
                    <a:pt x="0" y="783"/>
                  </a:lnTo>
                  <a:lnTo>
                    <a:pt x="653" y="914"/>
                  </a:lnTo>
                  <a:lnTo>
                    <a:pt x="783" y="1566"/>
                  </a:lnTo>
                  <a:lnTo>
                    <a:pt x="913" y="914"/>
                  </a:lnTo>
                  <a:lnTo>
                    <a:pt x="1566" y="783"/>
                  </a:lnTo>
                  <a:lnTo>
                    <a:pt x="913" y="65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7" name="Google Shape;2807;p18"/>
          <p:cNvGrpSpPr/>
          <p:nvPr/>
        </p:nvGrpSpPr>
        <p:grpSpPr>
          <a:xfrm>
            <a:off x="6168296" y="3582952"/>
            <a:ext cx="2975707" cy="2082436"/>
            <a:chOff x="6168296" y="3582952"/>
            <a:chExt cx="2975707" cy="2082436"/>
          </a:xfrm>
        </p:grpSpPr>
        <p:grpSp>
          <p:nvGrpSpPr>
            <p:cNvPr id="2808" name="Google Shape;2808;p18"/>
            <p:cNvGrpSpPr/>
            <p:nvPr/>
          </p:nvGrpSpPr>
          <p:grpSpPr>
            <a:xfrm>
              <a:off x="7864358" y="3582952"/>
              <a:ext cx="1279645" cy="1560549"/>
              <a:chOff x="2949508" y="1710402"/>
              <a:chExt cx="1279645" cy="1560549"/>
            </a:xfrm>
          </p:grpSpPr>
          <p:sp>
            <p:nvSpPr>
              <p:cNvPr id="2809" name="Google Shape;2809;p18"/>
              <p:cNvSpPr/>
              <p:nvPr/>
            </p:nvSpPr>
            <p:spPr>
              <a:xfrm>
                <a:off x="3634844" y="1710402"/>
                <a:ext cx="208445" cy="204194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309" extrusionOk="0">
                    <a:moveTo>
                      <a:pt x="4175" y="1262"/>
                    </a:moveTo>
                    <a:cubicBezTo>
                      <a:pt x="4306" y="1479"/>
                      <a:pt x="4393" y="1740"/>
                      <a:pt x="4523" y="1958"/>
                    </a:cubicBezTo>
                    <a:cubicBezTo>
                      <a:pt x="4697" y="2306"/>
                      <a:pt x="4871" y="2654"/>
                      <a:pt x="5045" y="2958"/>
                    </a:cubicBezTo>
                    <a:cubicBezTo>
                      <a:pt x="5089" y="3176"/>
                      <a:pt x="5263" y="3306"/>
                      <a:pt x="5437" y="3306"/>
                    </a:cubicBezTo>
                    <a:cubicBezTo>
                      <a:pt x="6002" y="3350"/>
                      <a:pt x="6524" y="3436"/>
                      <a:pt x="7089" y="3523"/>
                    </a:cubicBezTo>
                    <a:lnTo>
                      <a:pt x="7176" y="3523"/>
                    </a:lnTo>
                    <a:cubicBezTo>
                      <a:pt x="7046" y="3610"/>
                      <a:pt x="6916" y="3784"/>
                      <a:pt x="6785" y="3915"/>
                    </a:cubicBezTo>
                    <a:lnTo>
                      <a:pt x="6698" y="4045"/>
                    </a:lnTo>
                    <a:cubicBezTo>
                      <a:pt x="6481" y="4306"/>
                      <a:pt x="6220" y="4567"/>
                      <a:pt x="5959" y="4828"/>
                    </a:cubicBezTo>
                    <a:cubicBezTo>
                      <a:pt x="5828" y="4915"/>
                      <a:pt x="5741" y="5089"/>
                      <a:pt x="5785" y="5263"/>
                    </a:cubicBezTo>
                    <a:cubicBezTo>
                      <a:pt x="5828" y="5611"/>
                      <a:pt x="5959" y="6090"/>
                      <a:pt x="6046" y="6351"/>
                    </a:cubicBezTo>
                    <a:cubicBezTo>
                      <a:pt x="6089" y="6611"/>
                      <a:pt x="6176" y="6872"/>
                      <a:pt x="6220" y="7133"/>
                    </a:cubicBezTo>
                    <a:lnTo>
                      <a:pt x="5785" y="6916"/>
                    </a:lnTo>
                    <a:cubicBezTo>
                      <a:pt x="5350" y="6655"/>
                      <a:pt x="4915" y="6394"/>
                      <a:pt x="4436" y="6177"/>
                    </a:cubicBezTo>
                    <a:cubicBezTo>
                      <a:pt x="4371" y="6155"/>
                      <a:pt x="4306" y="6144"/>
                      <a:pt x="4241" y="6144"/>
                    </a:cubicBezTo>
                    <a:cubicBezTo>
                      <a:pt x="4175" y="6144"/>
                      <a:pt x="4110" y="6155"/>
                      <a:pt x="4045" y="6177"/>
                    </a:cubicBezTo>
                    <a:cubicBezTo>
                      <a:pt x="3567" y="6394"/>
                      <a:pt x="3132" y="6655"/>
                      <a:pt x="2697" y="6916"/>
                    </a:cubicBezTo>
                    <a:lnTo>
                      <a:pt x="2262" y="7133"/>
                    </a:lnTo>
                    <a:cubicBezTo>
                      <a:pt x="2305" y="6872"/>
                      <a:pt x="2349" y="6698"/>
                      <a:pt x="2436" y="6351"/>
                    </a:cubicBezTo>
                    <a:cubicBezTo>
                      <a:pt x="2566" y="5959"/>
                      <a:pt x="2653" y="5611"/>
                      <a:pt x="2697" y="5263"/>
                    </a:cubicBezTo>
                    <a:cubicBezTo>
                      <a:pt x="2740" y="5089"/>
                      <a:pt x="2653" y="4915"/>
                      <a:pt x="2523" y="4828"/>
                    </a:cubicBezTo>
                    <a:cubicBezTo>
                      <a:pt x="2262" y="4567"/>
                      <a:pt x="2001" y="4306"/>
                      <a:pt x="1740" y="4045"/>
                    </a:cubicBezTo>
                    <a:lnTo>
                      <a:pt x="1653" y="3915"/>
                    </a:lnTo>
                    <a:cubicBezTo>
                      <a:pt x="1522" y="3741"/>
                      <a:pt x="1392" y="3610"/>
                      <a:pt x="1261" y="3523"/>
                    </a:cubicBezTo>
                    <a:cubicBezTo>
                      <a:pt x="1827" y="3436"/>
                      <a:pt x="2349" y="3350"/>
                      <a:pt x="2914" y="3306"/>
                    </a:cubicBezTo>
                    <a:cubicBezTo>
                      <a:pt x="3088" y="3306"/>
                      <a:pt x="3219" y="3176"/>
                      <a:pt x="3262" y="2958"/>
                    </a:cubicBezTo>
                    <a:cubicBezTo>
                      <a:pt x="3480" y="2654"/>
                      <a:pt x="3654" y="2306"/>
                      <a:pt x="3827" y="1958"/>
                    </a:cubicBezTo>
                    <a:cubicBezTo>
                      <a:pt x="3958" y="1740"/>
                      <a:pt x="4045" y="1479"/>
                      <a:pt x="4175" y="1262"/>
                    </a:cubicBezTo>
                    <a:close/>
                    <a:moveTo>
                      <a:pt x="4262" y="1"/>
                    </a:moveTo>
                    <a:cubicBezTo>
                      <a:pt x="4045" y="1"/>
                      <a:pt x="3871" y="88"/>
                      <a:pt x="3784" y="305"/>
                    </a:cubicBezTo>
                    <a:cubicBezTo>
                      <a:pt x="3523" y="696"/>
                      <a:pt x="3306" y="1131"/>
                      <a:pt x="3132" y="1566"/>
                    </a:cubicBezTo>
                    <a:cubicBezTo>
                      <a:pt x="2958" y="1871"/>
                      <a:pt x="2827" y="2132"/>
                      <a:pt x="2653" y="2436"/>
                    </a:cubicBezTo>
                    <a:cubicBezTo>
                      <a:pt x="2218" y="2480"/>
                      <a:pt x="1696" y="2567"/>
                      <a:pt x="1261" y="2610"/>
                    </a:cubicBezTo>
                    <a:lnTo>
                      <a:pt x="479" y="2697"/>
                    </a:lnTo>
                    <a:cubicBezTo>
                      <a:pt x="218" y="2741"/>
                      <a:pt x="44" y="2958"/>
                      <a:pt x="44" y="3263"/>
                    </a:cubicBezTo>
                    <a:cubicBezTo>
                      <a:pt x="0" y="3436"/>
                      <a:pt x="87" y="3610"/>
                      <a:pt x="261" y="3697"/>
                    </a:cubicBezTo>
                    <a:cubicBezTo>
                      <a:pt x="348" y="3828"/>
                      <a:pt x="435" y="3915"/>
                      <a:pt x="522" y="4002"/>
                    </a:cubicBezTo>
                    <a:lnTo>
                      <a:pt x="609" y="4089"/>
                    </a:lnTo>
                    <a:cubicBezTo>
                      <a:pt x="783" y="4219"/>
                      <a:pt x="913" y="4350"/>
                      <a:pt x="1044" y="4524"/>
                    </a:cubicBezTo>
                    <a:lnTo>
                      <a:pt x="1131" y="4611"/>
                    </a:lnTo>
                    <a:cubicBezTo>
                      <a:pt x="1348" y="4872"/>
                      <a:pt x="1566" y="5089"/>
                      <a:pt x="1827" y="5350"/>
                    </a:cubicBezTo>
                    <a:cubicBezTo>
                      <a:pt x="1783" y="5611"/>
                      <a:pt x="1696" y="5829"/>
                      <a:pt x="1653" y="6090"/>
                    </a:cubicBezTo>
                    <a:cubicBezTo>
                      <a:pt x="1479" y="6655"/>
                      <a:pt x="1392" y="7177"/>
                      <a:pt x="1305" y="7742"/>
                    </a:cubicBezTo>
                    <a:cubicBezTo>
                      <a:pt x="1305" y="8079"/>
                      <a:pt x="1585" y="8308"/>
                      <a:pt x="1887" y="8308"/>
                    </a:cubicBezTo>
                    <a:cubicBezTo>
                      <a:pt x="2015" y="8308"/>
                      <a:pt x="2146" y="8267"/>
                      <a:pt x="2262" y="8177"/>
                    </a:cubicBezTo>
                    <a:cubicBezTo>
                      <a:pt x="2566" y="8003"/>
                      <a:pt x="2784" y="7873"/>
                      <a:pt x="3175" y="7655"/>
                    </a:cubicBezTo>
                    <a:cubicBezTo>
                      <a:pt x="3523" y="7438"/>
                      <a:pt x="3914" y="7264"/>
                      <a:pt x="4262" y="7046"/>
                    </a:cubicBezTo>
                    <a:cubicBezTo>
                      <a:pt x="4610" y="7264"/>
                      <a:pt x="5002" y="7438"/>
                      <a:pt x="5350" y="7655"/>
                    </a:cubicBezTo>
                    <a:lnTo>
                      <a:pt x="6263" y="8177"/>
                    </a:lnTo>
                    <a:cubicBezTo>
                      <a:pt x="6394" y="8264"/>
                      <a:pt x="6524" y="8308"/>
                      <a:pt x="6655" y="8308"/>
                    </a:cubicBezTo>
                    <a:lnTo>
                      <a:pt x="6785" y="8308"/>
                    </a:lnTo>
                    <a:cubicBezTo>
                      <a:pt x="7046" y="8264"/>
                      <a:pt x="7220" y="8047"/>
                      <a:pt x="7176" y="7786"/>
                    </a:cubicBezTo>
                    <a:cubicBezTo>
                      <a:pt x="7133" y="7220"/>
                      <a:pt x="7046" y="6655"/>
                      <a:pt x="6872" y="6133"/>
                    </a:cubicBezTo>
                    <a:cubicBezTo>
                      <a:pt x="6829" y="5872"/>
                      <a:pt x="6742" y="5611"/>
                      <a:pt x="6698" y="5350"/>
                    </a:cubicBezTo>
                    <a:cubicBezTo>
                      <a:pt x="6959" y="5133"/>
                      <a:pt x="7176" y="4872"/>
                      <a:pt x="7394" y="4654"/>
                    </a:cubicBezTo>
                    <a:lnTo>
                      <a:pt x="7481" y="4524"/>
                    </a:lnTo>
                    <a:cubicBezTo>
                      <a:pt x="7611" y="4393"/>
                      <a:pt x="7742" y="4263"/>
                      <a:pt x="7872" y="4132"/>
                    </a:cubicBezTo>
                    <a:lnTo>
                      <a:pt x="7959" y="4045"/>
                    </a:lnTo>
                    <a:cubicBezTo>
                      <a:pt x="8090" y="3958"/>
                      <a:pt x="8177" y="3871"/>
                      <a:pt x="8264" y="3741"/>
                    </a:cubicBezTo>
                    <a:cubicBezTo>
                      <a:pt x="8438" y="3610"/>
                      <a:pt x="8481" y="3436"/>
                      <a:pt x="8481" y="3263"/>
                    </a:cubicBezTo>
                    <a:cubicBezTo>
                      <a:pt x="8481" y="3002"/>
                      <a:pt x="8307" y="2784"/>
                      <a:pt x="8003" y="2741"/>
                    </a:cubicBezTo>
                    <a:lnTo>
                      <a:pt x="7220" y="2610"/>
                    </a:lnTo>
                    <a:cubicBezTo>
                      <a:pt x="6785" y="2567"/>
                      <a:pt x="6307" y="2480"/>
                      <a:pt x="5828" y="2436"/>
                    </a:cubicBezTo>
                    <a:cubicBezTo>
                      <a:pt x="5654" y="2175"/>
                      <a:pt x="5524" y="1871"/>
                      <a:pt x="5393" y="1566"/>
                    </a:cubicBezTo>
                    <a:cubicBezTo>
                      <a:pt x="5176" y="1131"/>
                      <a:pt x="4958" y="696"/>
                      <a:pt x="4697" y="305"/>
                    </a:cubicBezTo>
                    <a:cubicBezTo>
                      <a:pt x="4654" y="131"/>
                      <a:pt x="4436" y="1"/>
                      <a:pt x="4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10" name="Google Shape;2810;p18"/>
              <p:cNvGrpSpPr/>
              <p:nvPr/>
            </p:nvGrpSpPr>
            <p:grpSpPr>
              <a:xfrm rot="5400000">
                <a:off x="3806475" y="1898056"/>
                <a:ext cx="574908" cy="270448"/>
                <a:chOff x="3614569" y="-9"/>
                <a:chExt cx="574908" cy="270448"/>
              </a:xfrm>
            </p:grpSpPr>
            <p:sp>
              <p:nvSpPr>
                <p:cNvPr id="2811" name="Google Shape;2811;p18"/>
                <p:cNvSpPr/>
                <p:nvPr/>
              </p:nvSpPr>
              <p:spPr>
                <a:xfrm>
                  <a:off x="3808957" y="3210"/>
                  <a:ext cx="210583" cy="71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9" h="2915" extrusionOk="0">
                      <a:moveTo>
                        <a:pt x="0" y="0"/>
                      </a:moveTo>
                      <a:cubicBezTo>
                        <a:pt x="526" y="1766"/>
                        <a:pt x="2155" y="2915"/>
                        <a:pt x="3935" y="2915"/>
                      </a:cubicBezTo>
                      <a:cubicBezTo>
                        <a:pt x="4216" y="2915"/>
                        <a:pt x="4500" y="2886"/>
                        <a:pt x="4784" y="2827"/>
                      </a:cubicBezTo>
                      <a:cubicBezTo>
                        <a:pt x="6568" y="2392"/>
                        <a:pt x="8046" y="1435"/>
                        <a:pt x="8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2" name="Google Shape;2812;p18"/>
                <p:cNvSpPr/>
                <p:nvPr/>
              </p:nvSpPr>
              <p:spPr>
                <a:xfrm>
                  <a:off x="3876293" y="94654"/>
                  <a:ext cx="88740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3" extrusionOk="0">
                      <a:moveTo>
                        <a:pt x="1994" y="1"/>
                      </a:moveTo>
                      <a:cubicBezTo>
                        <a:pt x="1861" y="1"/>
                        <a:pt x="1733" y="73"/>
                        <a:pt x="1696" y="237"/>
                      </a:cubicBezTo>
                      <a:cubicBezTo>
                        <a:pt x="1479" y="1542"/>
                        <a:pt x="2044" y="2238"/>
                        <a:pt x="2349" y="3455"/>
                      </a:cubicBezTo>
                      <a:cubicBezTo>
                        <a:pt x="2827" y="5282"/>
                        <a:pt x="1131" y="5934"/>
                        <a:pt x="44" y="6978"/>
                      </a:cubicBezTo>
                      <a:cubicBezTo>
                        <a:pt x="0" y="7065"/>
                        <a:pt x="44" y="7152"/>
                        <a:pt x="174" y="7152"/>
                      </a:cubicBezTo>
                      <a:cubicBezTo>
                        <a:pt x="1348" y="6848"/>
                        <a:pt x="2349" y="6021"/>
                        <a:pt x="2871" y="4934"/>
                      </a:cubicBezTo>
                      <a:cubicBezTo>
                        <a:pt x="3610" y="3194"/>
                        <a:pt x="2044" y="2064"/>
                        <a:pt x="2349" y="367"/>
                      </a:cubicBezTo>
                      <a:cubicBezTo>
                        <a:pt x="2374" y="140"/>
                        <a:pt x="2179" y="1"/>
                        <a:pt x="199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3" name="Google Shape;2813;p18"/>
                <p:cNvSpPr/>
                <p:nvPr/>
              </p:nvSpPr>
              <p:spPr>
                <a:xfrm>
                  <a:off x="4011357" y="45209"/>
                  <a:ext cx="116141" cy="159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6497" extrusionOk="0">
                      <a:moveTo>
                        <a:pt x="472" y="0"/>
                      </a:moveTo>
                      <a:cubicBezTo>
                        <a:pt x="233" y="0"/>
                        <a:pt x="0" y="244"/>
                        <a:pt x="158" y="466"/>
                      </a:cubicBezTo>
                      <a:cubicBezTo>
                        <a:pt x="898" y="1553"/>
                        <a:pt x="1811" y="1640"/>
                        <a:pt x="2898" y="2292"/>
                      </a:cubicBezTo>
                      <a:cubicBezTo>
                        <a:pt x="4508" y="3249"/>
                        <a:pt x="3768" y="4902"/>
                        <a:pt x="3768" y="6424"/>
                      </a:cubicBezTo>
                      <a:cubicBezTo>
                        <a:pt x="3768" y="6475"/>
                        <a:pt x="3813" y="6496"/>
                        <a:pt x="3859" y="6496"/>
                      </a:cubicBezTo>
                      <a:cubicBezTo>
                        <a:pt x="3891" y="6496"/>
                        <a:pt x="3924" y="6486"/>
                        <a:pt x="3942" y="6468"/>
                      </a:cubicBezTo>
                      <a:cubicBezTo>
                        <a:pt x="4595" y="5380"/>
                        <a:pt x="4725" y="4119"/>
                        <a:pt x="4334" y="2945"/>
                      </a:cubicBezTo>
                      <a:cubicBezTo>
                        <a:pt x="3638" y="1205"/>
                        <a:pt x="1681" y="1553"/>
                        <a:pt x="724" y="118"/>
                      </a:cubicBezTo>
                      <a:cubicBezTo>
                        <a:pt x="652" y="35"/>
                        <a:pt x="562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4" name="Google Shape;2814;p18"/>
                <p:cNvSpPr/>
                <p:nvPr/>
              </p:nvSpPr>
              <p:spPr>
                <a:xfrm>
                  <a:off x="3669985" y="61404"/>
                  <a:ext cx="164161" cy="1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0" h="4422" extrusionOk="0">
                      <a:moveTo>
                        <a:pt x="6255" y="0"/>
                      </a:moveTo>
                      <a:cubicBezTo>
                        <a:pt x="6202" y="0"/>
                        <a:pt x="6145" y="20"/>
                        <a:pt x="6090" y="68"/>
                      </a:cubicBezTo>
                      <a:cubicBezTo>
                        <a:pt x="5003" y="807"/>
                        <a:pt x="4916" y="1677"/>
                        <a:pt x="4263" y="2764"/>
                      </a:cubicBezTo>
                      <a:cubicBezTo>
                        <a:pt x="3766" y="3624"/>
                        <a:pt x="3080" y="3836"/>
                        <a:pt x="2323" y="3836"/>
                      </a:cubicBezTo>
                      <a:cubicBezTo>
                        <a:pt x="1623" y="3836"/>
                        <a:pt x="862" y="3655"/>
                        <a:pt x="131" y="3634"/>
                      </a:cubicBezTo>
                      <a:cubicBezTo>
                        <a:pt x="44" y="3634"/>
                        <a:pt x="1" y="3765"/>
                        <a:pt x="88" y="3852"/>
                      </a:cubicBezTo>
                      <a:cubicBezTo>
                        <a:pt x="734" y="4228"/>
                        <a:pt x="1480" y="4422"/>
                        <a:pt x="2233" y="4422"/>
                      </a:cubicBezTo>
                      <a:cubicBezTo>
                        <a:pt x="2697" y="4422"/>
                        <a:pt x="3163" y="4349"/>
                        <a:pt x="3611" y="4199"/>
                      </a:cubicBezTo>
                      <a:cubicBezTo>
                        <a:pt x="5307" y="3504"/>
                        <a:pt x="5003" y="1590"/>
                        <a:pt x="6394" y="590"/>
                      </a:cubicBezTo>
                      <a:cubicBezTo>
                        <a:pt x="6679" y="411"/>
                        <a:pt x="6498" y="0"/>
                        <a:pt x="6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5" name="Google Shape;2815;p18"/>
                <p:cNvSpPr/>
                <p:nvPr/>
              </p:nvSpPr>
              <p:spPr>
                <a:xfrm>
                  <a:off x="3969137" y="79884"/>
                  <a:ext cx="71784" cy="18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7379" extrusionOk="0">
                      <a:moveTo>
                        <a:pt x="366" y="1"/>
                      </a:moveTo>
                      <a:cubicBezTo>
                        <a:pt x="187" y="1"/>
                        <a:pt x="0" y="139"/>
                        <a:pt x="50" y="359"/>
                      </a:cubicBezTo>
                      <a:cubicBezTo>
                        <a:pt x="311" y="1664"/>
                        <a:pt x="1137" y="2099"/>
                        <a:pt x="1833" y="3100"/>
                      </a:cubicBezTo>
                      <a:cubicBezTo>
                        <a:pt x="2920" y="4622"/>
                        <a:pt x="1659" y="5883"/>
                        <a:pt x="1050" y="7231"/>
                      </a:cubicBezTo>
                      <a:cubicBezTo>
                        <a:pt x="1017" y="7329"/>
                        <a:pt x="1058" y="7378"/>
                        <a:pt x="1117" y="7378"/>
                      </a:cubicBezTo>
                      <a:cubicBezTo>
                        <a:pt x="1137" y="7378"/>
                        <a:pt x="1159" y="7373"/>
                        <a:pt x="1180" y="7362"/>
                      </a:cubicBezTo>
                      <a:cubicBezTo>
                        <a:pt x="2181" y="6622"/>
                        <a:pt x="2790" y="5492"/>
                        <a:pt x="2877" y="4274"/>
                      </a:cubicBezTo>
                      <a:cubicBezTo>
                        <a:pt x="2920" y="2404"/>
                        <a:pt x="1006" y="1969"/>
                        <a:pt x="658" y="272"/>
                      </a:cubicBezTo>
                      <a:cubicBezTo>
                        <a:pt x="640" y="83"/>
                        <a:pt x="505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6" name="Google Shape;2816;p18"/>
                <p:cNvSpPr/>
                <p:nvPr/>
              </p:nvSpPr>
              <p:spPr>
                <a:xfrm>
                  <a:off x="4039815" y="-9"/>
                  <a:ext cx="149662" cy="115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0" h="4720" extrusionOk="0">
                      <a:moveTo>
                        <a:pt x="88" y="174"/>
                      </a:moveTo>
                      <a:cubicBezTo>
                        <a:pt x="1" y="261"/>
                        <a:pt x="44" y="435"/>
                        <a:pt x="175" y="522"/>
                      </a:cubicBezTo>
                      <a:cubicBezTo>
                        <a:pt x="1262" y="1262"/>
                        <a:pt x="2132" y="957"/>
                        <a:pt x="3350" y="1175"/>
                      </a:cubicBezTo>
                      <a:cubicBezTo>
                        <a:pt x="5220" y="1436"/>
                        <a:pt x="5176" y="3263"/>
                        <a:pt x="5698" y="4654"/>
                      </a:cubicBezTo>
                      <a:cubicBezTo>
                        <a:pt x="5720" y="4698"/>
                        <a:pt x="5763" y="4720"/>
                        <a:pt x="5807" y="4720"/>
                      </a:cubicBezTo>
                      <a:cubicBezTo>
                        <a:pt x="5850" y="4720"/>
                        <a:pt x="5894" y="4698"/>
                        <a:pt x="5916" y="4654"/>
                      </a:cubicBezTo>
                      <a:cubicBezTo>
                        <a:pt x="6090" y="3436"/>
                        <a:pt x="5742" y="2219"/>
                        <a:pt x="4915" y="1262"/>
                      </a:cubicBezTo>
                      <a:cubicBezTo>
                        <a:pt x="3698" y="1"/>
                        <a:pt x="2175" y="827"/>
                        <a:pt x="784" y="17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7" name="Google Shape;2817;p18"/>
                <p:cNvSpPr/>
                <p:nvPr/>
              </p:nvSpPr>
              <p:spPr>
                <a:xfrm>
                  <a:off x="3614569" y="17046"/>
                  <a:ext cx="185492" cy="70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8" h="2874" extrusionOk="0">
                      <a:moveTo>
                        <a:pt x="7080" y="0"/>
                      </a:moveTo>
                      <a:cubicBezTo>
                        <a:pt x="7067" y="0"/>
                        <a:pt x="7054" y="1"/>
                        <a:pt x="7040" y="2"/>
                      </a:cubicBezTo>
                      <a:cubicBezTo>
                        <a:pt x="5735" y="263"/>
                        <a:pt x="5301" y="1090"/>
                        <a:pt x="4300" y="1829"/>
                      </a:cubicBezTo>
                      <a:cubicBezTo>
                        <a:pt x="3879" y="2130"/>
                        <a:pt x="3481" y="2248"/>
                        <a:pt x="3096" y="2248"/>
                      </a:cubicBezTo>
                      <a:cubicBezTo>
                        <a:pt x="2091" y="2248"/>
                        <a:pt x="1175" y="1443"/>
                        <a:pt x="168" y="1003"/>
                      </a:cubicBezTo>
                      <a:cubicBezTo>
                        <a:pt x="156" y="997"/>
                        <a:pt x="144" y="994"/>
                        <a:pt x="132" y="994"/>
                      </a:cubicBezTo>
                      <a:cubicBezTo>
                        <a:pt x="60" y="994"/>
                        <a:pt x="0" y="1096"/>
                        <a:pt x="38" y="1133"/>
                      </a:cubicBezTo>
                      <a:cubicBezTo>
                        <a:pt x="777" y="2134"/>
                        <a:pt x="1908" y="2786"/>
                        <a:pt x="3126" y="2873"/>
                      </a:cubicBezTo>
                      <a:cubicBezTo>
                        <a:pt x="3147" y="2873"/>
                        <a:pt x="3168" y="2874"/>
                        <a:pt x="3188" y="2874"/>
                      </a:cubicBezTo>
                      <a:cubicBezTo>
                        <a:pt x="5007" y="2874"/>
                        <a:pt x="5493" y="999"/>
                        <a:pt x="7127" y="655"/>
                      </a:cubicBezTo>
                      <a:cubicBezTo>
                        <a:pt x="7547" y="571"/>
                        <a:pt x="7440" y="0"/>
                        <a:pt x="70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8" name="Google Shape;2818;p18"/>
                <p:cNvSpPr/>
                <p:nvPr/>
              </p:nvSpPr>
              <p:spPr>
                <a:xfrm>
                  <a:off x="3759782" y="87970"/>
                  <a:ext cx="120418" cy="14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0" h="5919" extrusionOk="0">
                      <a:moveTo>
                        <a:pt x="4460" y="1"/>
                      </a:moveTo>
                      <a:cubicBezTo>
                        <a:pt x="4376" y="1"/>
                        <a:pt x="4290" y="35"/>
                        <a:pt x="4219" y="117"/>
                      </a:cubicBezTo>
                      <a:cubicBezTo>
                        <a:pt x="3480" y="1205"/>
                        <a:pt x="3784" y="2118"/>
                        <a:pt x="3567" y="3336"/>
                      </a:cubicBezTo>
                      <a:cubicBezTo>
                        <a:pt x="3306" y="5206"/>
                        <a:pt x="1479" y="5163"/>
                        <a:pt x="87" y="5685"/>
                      </a:cubicBezTo>
                      <a:cubicBezTo>
                        <a:pt x="0" y="5728"/>
                        <a:pt x="0" y="5859"/>
                        <a:pt x="87" y="5859"/>
                      </a:cubicBezTo>
                      <a:cubicBezTo>
                        <a:pt x="312" y="5899"/>
                        <a:pt x="539" y="5918"/>
                        <a:pt x="764" y="5918"/>
                      </a:cubicBezTo>
                      <a:cubicBezTo>
                        <a:pt x="1759" y="5918"/>
                        <a:pt x="2735" y="5540"/>
                        <a:pt x="3480" y="4902"/>
                      </a:cubicBezTo>
                      <a:cubicBezTo>
                        <a:pt x="4828" y="3597"/>
                        <a:pt x="3828" y="1944"/>
                        <a:pt x="4741" y="509"/>
                      </a:cubicBezTo>
                      <a:cubicBezTo>
                        <a:pt x="4900" y="255"/>
                        <a:pt x="4688" y="1"/>
                        <a:pt x="44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19" name="Google Shape;2819;p18"/>
              <p:cNvSpPr/>
              <p:nvPr/>
            </p:nvSpPr>
            <p:spPr>
              <a:xfrm rot="5400000">
                <a:off x="3729863" y="2811718"/>
                <a:ext cx="120786" cy="12000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4883" extrusionOk="0">
                    <a:moveTo>
                      <a:pt x="3675" y="1"/>
                    </a:moveTo>
                    <a:cubicBezTo>
                      <a:pt x="3653" y="1"/>
                      <a:pt x="3632" y="23"/>
                      <a:pt x="3610" y="66"/>
                    </a:cubicBezTo>
                    <a:lnTo>
                      <a:pt x="2218" y="1588"/>
                    </a:lnTo>
                    <a:cubicBezTo>
                      <a:pt x="1522" y="1414"/>
                      <a:pt x="783" y="1371"/>
                      <a:pt x="87" y="1153"/>
                    </a:cubicBezTo>
                    <a:lnTo>
                      <a:pt x="87" y="1197"/>
                    </a:lnTo>
                    <a:lnTo>
                      <a:pt x="44" y="1197"/>
                    </a:lnTo>
                    <a:cubicBezTo>
                      <a:pt x="0" y="1197"/>
                      <a:pt x="0" y="1284"/>
                      <a:pt x="44" y="1284"/>
                    </a:cubicBezTo>
                    <a:lnTo>
                      <a:pt x="1609" y="2676"/>
                    </a:lnTo>
                    <a:cubicBezTo>
                      <a:pt x="1435" y="3415"/>
                      <a:pt x="1392" y="4154"/>
                      <a:pt x="1174" y="4807"/>
                    </a:cubicBezTo>
                    <a:cubicBezTo>
                      <a:pt x="1174" y="4850"/>
                      <a:pt x="1174" y="4850"/>
                      <a:pt x="1174" y="4850"/>
                    </a:cubicBezTo>
                    <a:cubicBezTo>
                      <a:pt x="1196" y="4872"/>
                      <a:pt x="1218" y="4883"/>
                      <a:pt x="1240" y="4883"/>
                    </a:cubicBezTo>
                    <a:cubicBezTo>
                      <a:pt x="1261" y="4883"/>
                      <a:pt x="1283" y="4872"/>
                      <a:pt x="1305" y="4850"/>
                    </a:cubicBezTo>
                    <a:lnTo>
                      <a:pt x="2697" y="3285"/>
                    </a:lnTo>
                    <a:cubicBezTo>
                      <a:pt x="3392" y="3459"/>
                      <a:pt x="4132" y="3546"/>
                      <a:pt x="4828" y="3720"/>
                    </a:cubicBezTo>
                    <a:lnTo>
                      <a:pt x="4871" y="3720"/>
                    </a:lnTo>
                    <a:cubicBezTo>
                      <a:pt x="4915" y="3720"/>
                      <a:pt x="4915" y="3633"/>
                      <a:pt x="4871" y="3633"/>
                    </a:cubicBezTo>
                    <a:lnTo>
                      <a:pt x="3306" y="2241"/>
                    </a:lnTo>
                    <a:cubicBezTo>
                      <a:pt x="3479" y="1501"/>
                      <a:pt x="3523" y="762"/>
                      <a:pt x="3740" y="66"/>
                    </a:cubicBezTo>
                    <a:cubicBezTo>
                      <a:pt x="3719" y="23"/>
                      <a:pt x="3697" y="1"/>
                      <a:pt x="36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8"/>
              <p:cNvSpPr/>
              <p:nvPr/>
            </p:nvSpPr>
            <p:spPr>
              <a:xfrm rot="5400000">
                <a:off x="3723031" y="2601282"/>
                <a:ext cx="63084" cy="62003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3" extrusionOk="0">
                    <a:moveTo>
                      <a:pt x="1958" y="0"/>
                    </a:moveTo>
                    <a:cubicBezTo>
                      <a:pt x="1956" y="7"/>
                      <a:pt x="1955" y="14"/>
                      <a:pt x="1953" y="21"/>
                    </a:cubicBezTo>
                    <a:lnTo>
                      <a:pt x="1953" y="21"/>
                    </a:lnTo>
                    <a:cubicBezTo>
                      <a:pt x="1956" y="27"/>
                      <a:pt x="1958" y="34"/>
                      <a:pt x="1958" y="44"/>
                    </a:cubicBezTo>
                    <a:cubicBezTo>
                      <a:pt x="1958" y="44"/>
                      <a:pt x="1958" y="44"/>
                      <a:pt x="1958" y="0"/>
                    </a:cubicBezTo>
                    <a:close/>
                    <a:moveTo>
                      <a:pt x="1936" y="11"/>
                    </a:moveTo>
                    <a:cubicBezTo>
                      <a:pt x="1925" y="11"/>
                      <a:pt x="1915" y="22"/>
                      <a:pt x="1915" y="44"/>
                    </a:cubicBezTo>
                    <a:lnTo>
                      <a:pt x="1175" y="827"/>
                    </a:lnTo>
                    <a:cubicBezTo>
                      <a:pt x="784" y="740"/>
                      <a:pt x="392" y="740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96"/>
                    </a:cubicBezTo>
                    <a:lnTo>
                      <a:pt x="827" y="1392"/>
                    </a:lnTo>
                    <a:cubicBezTo>
                      <a:pt x="740" y="1740"/>
                      <a:pt x="697" y="2131"/>
                      <a:pt x="610" y="2523"/>
                    </a:cubicBezTo>
                    <a:lnTo>
                      <a:pt x="653" y="2523"/>
                    </a:lnTo>
                    <a:lnTo>
                      <a:pt x="1393" y="1696"/>
                    </a:lnTo>
                    <a:cubicBezTo>
                      <a:pt x="1784" y="1783"/>
                      <a:pt x="2176" y="1827"/>
                      <a:pt x="2523" y="1914"/>
                    </a:cubicBezTo>
                    <a:lnTo>
                      <a:pt x="2567" y="1914"/>
                    </a:lnTo>
                    <a:cubicBezTo>
                      <a:pt x="2567" y="1914"/>
                      <a:pt x="2567" y="1870"/>
                      <a:pt x="2567" y="1870"/>
                    </a:cubicBezTo>
                    <a:lnTo>
                      <a:pt x="1741" y="1131"/>
                    </a:lnTo>
                    <a:cubicBezTo>
                      <a:pt x="1826" y="748"/>
                      <a:pt x="1869" y="364"/>
                      <a:pt x="1953" y="21"/>
                    </a:cubicBezTo>
                    <a:lnTo>
                      <a:pt x="1953" y="21"/>
                    </a:lnTo>
                    <a:cubicBezTo>
                      <a:pt x="1949" y="15"/>
                      <a:pt x="1942" y="11"/>
                      <a:pt x="1936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8"/>
              <p:cNvSpPr/>
              <p:nvPr/>
            </p:nvSpPr>
            <p:spPr>
              <a:xfrm rot="5400000">
                <a:off x="3628970" y="2724194"/>
                <a:ext cx="63084" cy="62027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4" extrusionOk="0">
                    <a:moveTo>
                      <a:pt x="1914" y="1"/>
                    </a:moveTo>
                    <a:lnTo>
                      <a:pt x="1175" y="827"/>
                    </a:lnTo>
                    <a:cubicBezTo>
                      <a:pt x="827" y="740"/>
                      <a:pt x="436" y="696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53"/>
                    </a:cubicBezTo>
                    <a:lnTo>
                      <a:pt x="827" y="1392"/>
                    </a:lnTo>
                    <a:cubicBezTo>
                      <a:pt x="740" y="1740"/>
                      <a:pt x="696" y="2132"/>
                      <a:pt x="609" y="2523"/>
                    </a:cubicBezTo>
                    <a:lnTo>
                      <a:pt x="653" y="2523"/>
                    </a:lnTo>
                    <a:lnTo>
                      <a:pt x="1392" y="1697"/>
                    </a:lnTo>
                    <a:cubicBezTo>
                      <a:pt x="1784" y="1784"/>
                      <a:pt x="2175" y="1827"/>
                      <a:pt x="2523" y="1914"/>
                    </a:cubicBezTo>
                    <a:cubicBezTo>
                      <a:pt x="2567" y="1914"/>
                      <a:pt x="2567" y="1871"/>
                      <a:pt x="2523" y="1871"/>
                    </a:cubicBezTo>
                    <a:lnTo>
                      <a:pt x="1697" y="1131"/>
                    </a:lnTo>
                    <a:cubicBezTo>
                      <a:pt x="1784" y="740"/>
                      <a:pt x="1827" y="349"/>
                      <a:pt x="1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8"/>
              <p:cNvSpPr/>
              <p:nvPr/>
            </p:nvSpPr>
            <p:spPr>
              <a:xfrm rot="5400000">
                <a:off x="3922211" y="2840594"/>
                <a:ext cx="64141" cy="63305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2576" extrusionOk="0">
                    <a:moveTo>
                      <a:pt x="1969" y="1"/>
                    </a:moveTo>
                    <a:cubicBezTo>
                      <a:pt x="1962" y="1"/>
                      <a:pt x="1958" y="5"/>
                      <a:pt x="1958" y="20"/>
                    </a:cubicBezTo>
                    <a:lnTo>
                      <a:pt x="1218" y="846"/>
                    </a:lnTo>
                    <a:cubicBezTo>
                      <a:pt x="827" y="759"/>
                      <a:pt x="435" y="716"/>
                      <a:pt x="87" y="629"/>
                    </a:cubicBezTo>
                    <a:lnTo>
                      <a:pt x="44" y="629"/>
                    </a:lnTo>
                    <a:cubicBezTo>
                      <a:pt x="0" y="629"/>
                      <a:pt x="0" y="672"/>
                      <a:pt x="44" y="672"/>
                    </a:cubicBezTo>
                    <a:lnTo>
                      <a:pt x="870" y="1412"/>
                    </a:lnTo>
                    <a:cubicBezTo>
                      <a:pt x="783" y="1803"/>
                      <a:pt x="740" y="2195"/>
                      <a:pt x="653" y="2543"/>
                    </a:cubicBezTo>
                    <a:cubicBezTo>
                      <a:pt x="653" y="2564"/>
                      <a:pt x="664" y="2575"/>
                      <a:pt x="674" y="2575"/>
                    </a:cubicBezTo>
                    <a:cubicBezTo>
                      <a:pt x="685" y="2575"/>
                      <a:pt x="696" y="2564"/>
                      <a:pt x="696" y="2543"/>
                    </a:cubicBezTo>
                    <a:lnTo>
                      <a:pt x="1436" y="1760"/>
                    </a:lnTo>
                    <a:cubicBezTo>
                      <a:pt x="1784" y="1847"/>
                      <a:pt x="2175" y="1890"/>
                      <a:pt x="2523" y="1977"/>
                    </a:cubicBezTo>
                    <a:lnTo>
                      <a:pt x="2566" y="1977"/>
                    </a:lnTo>
                    <a:cubicBezTo>
                      <a:pt x="2610" y="1977"/>
                      <a:pt x="2610" y="1934"/>
                      <a:pt x="2566" y="1934"/>
                    </a:cubicBezTo>
                    <a:lnTo>
                      <a:pt x="1740" y="1194"/>
                    </a:lnTo>
                    <a:cubicBezTo>
                      <a:pt x="1827" y="803"/>
                      <a:pt x="1871" y="411"/>
                      <a:pt x="2001" y="63"/>
                    </a:cubicBezTo>
                    <a:lnTo>
                      <a:pt x="2001" y="20"/>
                    </a:lnTo>
                    <a:cubicBezTo>
                      <a:pt x="2001" y="20"/>
                      <a:pt x="1982" y="1"/>
                      <a:pt x="19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8"/>
              <p:cNvSpPr/>
              <p:nvPr/>
            </p:nvSpPr>
            <p:spPr>
              <a:xfrm rot="5400000">
                <a:off x="3557899" y="2623191"/>
                <a:ext cx="34208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3" extrusionOk="0">
                    <a:moveTo>
                      <a:pt x="1001" y="0"/>
                    </a:moveTo>
                    <a:lnTo>
                      <a:pt x="609" y="435"/>
                    </a:lnTo>
                    <a:cubicBezTo>
                      <a:pt x="392" y="392"/>
                      <a:pt x="174" y="392"/>
                      <a:pt x="0" y="305"/>
                    </a:cubicBezTo>
                    <a:lnTo>
                      <a:pt x="0" y="348"/>
                    </a:lnTo>
                    <a:lnTo>
                      <a:pt x="435" y="783"/>
                    </a:lnTo>
                    <a:cubicBezTo>
                      <a:pt x="392" y="957"/>
                      <a:pt x="392" y="1175"/>
                      <a:pt x="305" y="1392"/>
                    </a:cubicBezTo>
                    <a:lnTo>
                      <a:pt x="348" y="1392"/>
                    </a:lnTo>
                    <a:lnTo>
                      <a:pt x="740" y="957"/>
                    </a:lnTo>
                    <a:cubicBezTo>
                      <a:pt x="957" y="1001"/>
                      <a:pt x="1175" y="1001"/>
                      <a:pt x="1392" y="1044"/>
                    </a:cubicBezTo>
                    <a:lnTo>
                      <a:pt x="1392" y="1001"/>
                    </a:lnTo>
                    <a:lnTo>
                      <a:pt x="914" y="609"/>
                    </a:lnTo>
                    <a:cubicBezTo>
                      <a:pt x="957" y="392"/>
                      <a:pt x="1001" y="174"/>
                      <a:pt x="1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8"/>
              <p:cNvSpPr/>
              <p:nvPr/>
            </p:nvSpPr>
            <p:spPr>
              <a:xfrm rot="5400000">
                <a:off x="3799459" y="3003698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01" y="1"/>
                    </a:moveTo>
                    <a:lnTo>
                      <a:pt x="610" y="479"/>
                    </a:lnTo>
                    <a:cubicBezTo>
                      <a:pt x="392" y="436"/>
                      <a:pt x="175" y="392"/>
                      <a:pt x="1" y="349"/>
                    </a:cubicBezTo>
                    <a:lnTo>
                      <a:pt x="1" y="392"/>
                    </a:lnTo>
                    <a:lnTo>
                      <a:pt x="436" y="784"/>
                    </a:lnTo>
                    <a:cubicBezTo>
                      <a:pt x="392" y="1001"/>
                      <a:pt x="392" y="1219"/>
                      <a:pt x="305" y="1393"/>
                    </a:cubicBezTo>
                    <a:lnTo>
                      <a:pt x="349" y="1393"/>
                    </a:lnTo>
                    <a:lnTo>
                      <a:pt x="740" y="958"/>
                    </a:lnTo>
                    <a:cubicBezTo>
                      <a:pt x="958" y="1001"/>
                      <a:pt x="1175" y="1001"/>
                      <a:pt x="1393" y="1088"/>
                    </a:cubicBezTo>
                    <a:lnTo>
                      <a:pt x="1393" y="1045"/>
                    </a:lnTo>
                    <a:lnTo>
                      <a:pt x="914" y="610"/>
                    </a:lnTo>
                    <a:cubicBezTo>
                      <a:pt x="958" y="436"/>
                      <a:pt x="1001" y="218"/>
                      <a:pt x="1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8"/>
              <p:cNvSpPr/>
              <p:nvPr/>
            </p:nvSpPr>
            <p:spPr>
              <a:xfrm rot="5400000">
                <a:off x="3628442" y="2911787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44" y="1"/>
                    </a:moveTo>
                    <a:lnTo>
                      <a:pt x="609" y="436"/>
                    </a:lnTo>
                    <a:cubicBezTo>
                      <a:pt x="435" y="392"/>
                      <a:pt x="218" y="392"/>
                      <a:pt x="0" y="349"/>
                    </a:cubicBezTo>
                    <a:lnTo>
                      <a:pt x="0" y="349"/>
                    </a:lnTo>
                    <a:lnTo>
                      <a:pt x="435" y="784"/>
                    </a:lnTo>
                    <a:cubicBezTo>
                      <a:pt x="392" y="958"/>
                      <a:pt x="392" y="1175"/>
                      <a:pt x="348" y="1393"/>
                    </a:cubicBezTo>
                    <a:lnTo>
                      <a:pt x="783" y="958"/>
                    </a:lnTo>
                    <a:cubicBezTo>
                      <a:pt x="957" y="1001"/>
                      <a:pt x="1175" y="1001"/>
                      <a:pt x="1392" y="1088"/>
                    </a:cubicBezTo>
                    <a:lnTo>
                      <a:pt x="1392" y="1045"/>
                    </a:lnTo>
                    <a:lnTo>
                      <a:pt x="957" y="610"/>
                    </a:lnTo>
                    <a:cubicBezTo>
                      <a:pt x="1001" y="436"/>
                      <a:pt x="1001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8"/>
              <p:cNvSpPr/>
              <p:nvPr/>
            </p:nvSpPr>
            <p:spPr>
              <a:xfrm rot="5400000">
                <a:off x="3838460" y="2387504"/>
                <a:ext cx="38509" cy="3959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1" extrusionOk="0">
                    <a:moveTo>
                      <a:pt x="784" y="1"/>
                    </a:moveTo>
                    <a:lnTo>
                      <a:pt x="653" y="697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7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8"/>
              <p:cNvSpPr/>
              <p:nvPr/>
            </p:nvSpPr>
            <p:spPr>
              <a:xfrm rot="5400000">
                <a:off x="4176882" y="2787929"/>
                <a:ext cx="63084" cy="3501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1425" extrusionOk="0">
                    <a:moveTo>
                      <a:pt x="1" y="0"/>
                    </a:moveTo>
                    <a:lnTo>
                      <a:pt x="44" y="43"/>
                    </a:lnTo>
                    <a:cubicBezTo>
                      <a:pt x="218" y="174"/>
                      <a:pt x="349" y="261"/>
                      <a:pt x="523" y="304"/>
                    </a:cubicBezTo>
                    <a:cubicBezTo>
                      <a:pt x="566" y="696"/>
                      <a:pt x="523" y="1044"/>
                      <a:pt x="566" y="1392"/>
                    </a:cubicBezTo>
                    <a:cubicBezTo>
                      <a:pt x="588" y="1414"/>
                      <a:pt x="610" y="1424"/>
                      <a:pt x="626" y="1424"/>
                    </a:cubicBezTo>
                    <a:cubicBezTo>
                      <a:pt x="642" y="1424"/>
                      <a:pt x="653" y="1414"/>
                      <a:pt x="653" y="1392"/>
                    </a:cubicBezTo>
                    <a:cubicBezTo>
                      <a:pt x="914" y="1174"/>
                      <a:pt x="1219" y="913"/>
                      <a:pt x="1436" y="652"/>
                    </a:cubicBezTo>
                    <a:cubicBezTo>
                      <a:pt x="1784" y="739"/>
                      <a:pt x="2132" y="870"/>
                      <a:pt x="2480" y="913"/>
                    </a:cubicBezTo>
                    <a:cubicBezTo>
                      <a:pt x="2494" y="928"/>
                      <a:pt x="2509" y="933"/>
                      <a:pt x="2522" y="933"/>
                    </a:cubicBezTo>
                    <a:cubicBezTo>
                      <a:pt x="2548" y="933"/>
                      <a:pt x="2567" y="913"/>
                      <a:pt x="2567" y="913"/>
                    </a:cubicBezTo>
                    <a:cubicBezTo>
                      <a:pt x="2436" y="609"/>
                      <a:pt x="2306" y="304"/>
                      <a:pt x="2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18"/>
              <p:cNvSpPr/>
              <p:nvPr/>
            </p:nvSpPr>
            <p:spPr>
              <a:xfrm rot="5400000">
                <a:off x="4194920" y="3239937"/>
                <a:ext cx="2781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392" extrusionOk="0">
                    <a:moveTo>
                      <a:pt x="0" y="0"/>
                    </a:moveTo>
                    <a:cubicBezTo>
                      <a:pt x="348" y="435"/>
                      <a:pt x="740" y="913"/>
                      <a:pt x="1131" y="1392"/>
                    </a:cubicBezTo>
                    <a:lnTo>
                      <a:pt x="1131" y="826"/>
                    </a:lnTo>
                    <a:cubicBezTo>
                      <a:pt x="870" y="565"/>
                      <a:pt x="653" y="304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29" name="Google Shape;2829;p18"/>
              <p:cNvGrpSpPr/>
              <p:nvPr/>
            </p:nvGrpSpPr>
            <p:grpSpPr>
              <a:xfrm rot="5400000">
                <a:off x="3086575" y="2791063"/>
                <a:ext cx="342821" cy="616955"/>
                <a:chOff x="4796872" y="662681"/>
                <a:chExt cx="342821" cy="616955"/>
              </a:xfrm>
            </p:grpSpPr>
            <p:sp>
              <p:nvSpPr>
                <p:cNvPr id="2830" name="Google Shape;2830;p18"/>
                <p:cNvSpPr/>
                <p:nvPr/>
              </p:nvSpPr>
              <p:spPr>
                <a:xfrm>
                  <a:off x="4992170" y="866014"/>
                  <a:ext cx="147524" cy="217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8867" extrusionOk="0">
                      <a:moveTo>
                        <a:pt x="4719" y="0"/>
                      </a:moveTo>
                      <a:cubicBezTo>
                        <a:pt x="3788" y="0"/>
                        <a:pt x="2897" y="367"/>
                        <a:pt x="2088" y="816"/>
                      </a:cubicBezTo>
                      <a:cubicBezTo>
                        <a:pt x="2044" y="816"/>
                        <a:pt x="2001" y="860"/>
                        <a:pt x="2001" y="903"/>
                      </a:cubicBezTo>
                      <a:cubicBezTo>
                        <a:pt x="1740" y="1034"/>
                        <a:pt x="1522" y="1208"/>
                        <a:pt x="1305" y="1425"/>
                      </a:cubicBezTo>
                      <a:cubicBezTo>
                        <a:pt x="435" y="2426"/>
                        <a:pt x="0" y="3730"/>
                        <a:pt x="87" y="5035"/>
                      </a:cubicBezTo>
                      <a:cubicBezTo>
                        <a:pt x="240" y="7222"/>
                        <a:pt x="2085" y="8867"/>
                        <a:pt x="4219" y="8867"/>
                      </a:cubicBezTo>
                      <a:cubicBezTo>
                        <a:pt x="4505" y="8867"/>
                        <a:pt x="4796" y="8837"/>
                        <a:pt x="5089" y="8776"/>
                      </a:cubicBezTo>
                      <a:cubicBezTo>
                        <a:pt x="5393" y="8689"/>
                        <a:pt x="5698" y="8602"/>
                        <a:pt x="6002" y="8471"/>
                      </a:cubicBezTo>
                      <a:lnTo>
                        <a:pt x="6002" y="251"/>
                      </a:lnTo>
                      <a:cubicBezTo>
                        <a:pt x="5569" y="75"/>
                        <a:pt x="5140" y="0"/>
                        <a:pt x="47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1" name="Google Shape;2831;p18"/>
                <p:cNvSpPr/>
                <p:nvPr/>
              </p:nvSpPr>
              <p:spPr>
                <a:xfrm>
                  <a:off x="5054148" y="662681"/>
                  <a:ext cx="85546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1" h="7153" extrusionOk="0">
                      <a:moveTo>
                        <a:pt x="3480" y="0"/>
                      </a:moveTo>
                      <a:cubicBezTo>
                        <a:pt x="2306" y="305"/>
                        <a:pt x="1262" y="1131"/>
                        <a:pt x="740" y="2218"/>
                      </a:cubicBezTo>
                      <a:cubicBezTo>
                        <a:pt x="1" y="3915"/>
                        <a:pt x="1610" y="5089"/>
                        <a:pt x="1305" y="6785"/>
                      </a:cubicBezTo>
                      <a:cubicBezTo>
                        <a:pt x="1255" y="7013"/>
                        <a:pt x="1439" y="7152"/>
                        <a:pt x="1620" y="7152"/>
                      </a:cubicBezTo>
                      <a:cubicBezTo>
                        <a:pt x="1750" y="7152"/>
                        <a:pt x="1878" y="7080"/>
                        <a:pt x="1914" y="6916"/>
                      </a:cubicBezTo>
                      <a:cubicBezTo>
                        <a:pt x="2175" y="5611"/>
                        <a:pt x="1566" y="4915"/>
                        <a:pt x="1262" y="3697"/>
                      </a:cubicBezTo>
                      <a:cubicBezTo>
                        <a:pt x="827" y="1914"/>
                        <a:pt x="2393" y="1262"/>
                        <a:pt x="3480" y="218"/>
                      </a:cubicBezTo>
                      <a:lnTo>
                        <a:pt x="34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2" name="Google Shape;2832;p18"/>
                <p:cNvSpPr/>
                <p:nvPr/>
              </p:nvSpPr>
              <p:spPr>
                <a:xfrm>
                  <a:off x="5066214" y="1103925"/>
                  <a:ext cx="73479" cy="17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7150" extrusionOk="0">
                      <a:moveTo>
                        <a:pt x="2030" y="1"/>
                      </a:moveTo>
                      <a:cubicBezTo>
                        <a:pt x="1897" y="1"/>
                        <a:pt x="1765" y="83"/>
                        <a:pt x="1728" y="269"/>
                      </a:cubicBezTo>
                      <a:cubicBezTo>
                        <a:pt x="1467" y="1530"/>
                        <a:pt x="2076" y="2226"/>
                        <a:pt x="2380" y="3444"/>
                      </a:cubicBezTo>
                      <a:cubicBezTo>
                        <a:pt x="2859" y="5271"/>
                        <a:pt x="1162" y="5923"/>
                        <a:pt x="75" y="7010"/>
                      </a:cubicBezTo>
                      <a:cubicBezTo>
                        <a:pt x="0" y="7048"/>
                        <a:pt x="54" y="7150"/>
                        <a:pt x="126" y="7150"/>
                      </a:cubicBezTo>
                      <a:cubicBezTo>
                        <a:pt x="138" y="7150"/>
                        <a:pt x="150" y="7147"/>
                        <a:pt x="162" y="7141"/>
                      </a:cubicBezTo>
                      <a:cubicBezTo>
                        <a:pt x="1380" y="6836"/>
                        <a:pt x="2380" y="6010"/>
                        <a:pt x="2902" y="4923"/>
                      </a:cubicBezTo>
                      <a:cubicBezTo>
                        <a:pt x="2946" y="4836"/>
                        <a:pt x="2946" y="4749"/>
                        <a:pt x="2989" y="4662"/>
                      </a:cubicBezTo>
                      <a:lnTo>
                        <a:pt x="2989" y="3270"/>
                      </a:lnTo>
                      <a:cubicBezTo>
                        <a:pt x="2728" y="2313"/>
                        <a:pt x="2163" y="1487"/>
                        <a:pt x="2337" y="399"/>
                      </a:cubicBezTo>
                      <a:cubicBezTo>
                        <a:pt x="2387" y="150"/>
                        <a:pt x="2208" y="1"/>
                        <a:pt x="20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3" name="Google Shape;2833;p18"/>
                <p:cNvSpPr/>
                <p:nvPr/>
              </p:nvSpPr>
              <p:spPr>
                <a:xfrm>
                  <a:off x="4892764" y="727460"/>
                  <a:ext cx="114962" cy="160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6512" extrusionOk="0">
                      <a:moveTo>
                        <a:pt x="867" y="0"/>
                      </a:moveTo>
                      <a:cubicBezTo>
                        <a:pt x="827" y="0"/>
                        <a:pt x="779" y="22"/>
                        <a:pt x="740" y="61"/>
                      </a:cubicBezTo>
                      <a:cubicBezTo>
                        <a:pt x="131" y="1105"/>
                        <a:pt x="0" y="2409"/>
                        <a:pt x="392" y="3540"/>
                      </a:cubicBezTo>
                      <a:cubicBezTo>
                        <a:pt x="1087" y="5280"/>
                        <a:pt x="3001" y="4976"/>
                        <a:pt x="4002" y="6367"/>
                      </a:cubicBezTo>
                      <a:cubicBezTo>
                        <a:pt x="4065" y="6469"/>
                        <a:pt x="4155" y="6511"/>
                        <a:pt x="4245" y="6511"/>
                      </a:cubicBezTo>
                      <a:cubicBezTo>
                        <a:pt x="4461" y="6511"/>
                        <a:pt x="4677" y="6265"/>
                        <a:pt x="4523" y="6019"/>
                      </a:cubicBezTo>
                      <a:cubicBezTo>
                        <a:pt x="3784" y="4932"/>
                        <a:pt x="2871" y="4845"/>
                        <a:pt x="1827" y="4236"/>
                      </a:cubicBezTo>
                      <a:cubicBezTo>
                        <a:pt x="174" y="3279"/>
                        <a:pt x="914" y="1627"/>
                        <a:pt x="957" y="104"/>
                      </a:cubicBezTo>
                      <a:cubicBezTo>
                        <a:pt x="957" y="33"/>
                        <a:pt x="917" y="0"/>
                        <a:pt x="8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4" name="Google Shape;2834;p18"/>
                <p:cNvSpPr/>
                <p:nvPr/>
              </p:nvSpPr>
              <p:spPr>
                <a:xfrm>
                  <a:off x="4796872" y="933276"/>
                  <a:ext cx="179643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0" h="3060" extrusionOk="0">
                      <a:moveTo>
                        <a:pt x="89" y="1"/>
                      </a:moveTo>
                      <a:cubicBezTo>
                        <a:pt x="35" y="1"/>
                        <a:pt x="1" y="62"/>
                        <a:pt x="31" y="124"/>
                      </a:cubicBezTo>
                      <a:cubicBezTo>
                        <a:pt x="336" y="1341"/>
                        <a:pt x="1119" y="2298"/>
                        <a:pt x="2249" y="2864"/>
                      </a:cubicBezTo>
                      <a:cubicBezTo>
                        <a:pt x="2572" y="3004"/>
                        <a:pt x="2874" y="3060"/>
                        <a:pt x="3164" y="3060"/>
                      </a:cubicBezTo>
                      <a:cubicBezTo>
                        <a:pt x="4262" y="3060"/>
                        <a:pt x="5178" y="2259"/>
                        <a:pt x="6336" y="2259"/>
                      </a:cubicBezTo>
                      <a:cubicBezTo>
                        <a:pt x="6478" y="2259"/>
                        <a:pt x="6623" y="2271"/>
                        <a:pt x="6773" y="2298"/>
                      </a:cubicBezTo>
                      <a:cubicBezTo>
                        <a:pt x="6802" y="2304"/>
                        <a:pt x="6829" y="2307"/>
                        <a:pt x="6855" y="2307"/>
                      </a:cubicBezTo>
                      <a:cubicBezTo>
                        <a:pt x="7222" y="2307"/>
                        <a:pt x="7309" y="1770"/>
                        <a:pt x="6903" y="1689"/>
                      </a:cubicBezTo>
                      <a:cubicBezTo>
                        <a:pt x="6690" y="1645"/>
                        <a:pt x="6491" y="1626"/>
                        <a:pt x="6303" y="1626"/>
                      </a:cubicBezTo>
                      <a:cubicBezTo>
                        <a:pt x="5379" y="1626"/>
                        <a:pt x="4704" y="2089"/>
                        <a:pt x="3728" y="2342"/>
                      </a:cubicBezTo>
                      <a:cubicBezTo>
                        <a:pt x="3523" y="2390"/>
                        <a:pt x="3333" y="2413"/>
                        <a:pt x="3156" y="2413"/>
                      </a:cubicBezTo>
                      <a:cubicBezTo>
                        <a:pt x="1750" y="2413"/>
                        <a:pt x="1127" y="1002"/>
                        <a:pt x="162" y="37"/>
                      </a:cubicBezTo>
                      <a:cubicBezTo>
                        <a:pt x="136" y="11"/>
                        <a:pt x="111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5" name="Google Shape;2835;p18"/>
                <p:cNvSpPr/>
                <p:nvPr/>
              </p:nvSpPr>
              <p:spPr>
                <a:xfrm>
                  <a:off x="4860693" y="1070773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6217" y="0"/>
                      </a:moveTo>
                      <a:cubicBezTo>
                        <a:pt x="6162" y="0"/>
                        <a:pt x="6104" y="16"/>
                        <a:pt x="6046" y="52"/>
                      </a:cubicBezTo>
                      <a:cubicBezTo>
                        <a:pt x="4959" y="792"/>
                        <a:pt x="4915" y="1705"/>
                        <a:pt x="4263" y="2792"/>
                      </a:cubicBezTo>
                      <a:cubicBezTo>
                        <a:pt x="3764" y="3631"/>
                        <a:pt x="3076" y="3832"/>
                        <a:pt x="2317" y="3832"/>
                      </a:cubicBezTo>
                      <a:cubicBezTo>
                        <a:pt x="1619" y="3832"/>
                        <a:pt x="860" y="3662"/>
                        <a:pt x="131" y="3662"/>
                      </a:cubicBezTo>
                      <a:cubicBezTo>
                        <a:pt x="44" y="3662"/>
                        <a:pt x="0" y="3793"/>
                        <a:pt x="87" y="3836"/>
                      </a:cubicBezTo>
                      <a:cubicBezTo>
                        <a:pt x="733" y="4213"/>
                        <a:pt x="1479" y="4407"/>
                        <a:pt x="2222" y="4407"/>
                      </a:cubicBezTo>
                      <a:cubicBezTo>
                        <a:pt x="2680" y="4407"/>
                        <a:pt x="3136" y="4333"/>
                        <a:pt x="3567" y="4184"/>
                      </a:cubicBezTo>
                      <a:cubicBezTo>
                        <a:pt x="5307" y="3488"/>
                        <a:pt x="5002" y="1574"/>
                        <a:pt x="6394" y="574"/>
                      </a:cubicBezTo>
                      <a:cubicBezTo>
                        <a:pt x="6684" y="393"/>
                        <a:pt x="6491" y="0"/>
                        <a:pt x="62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6" name="Google Shape;2836;p18"/>
                <p:cNvSpPr/>
                <p:nvPr/>
              </p:nvSpPr>
              <p:spPr>
                <a:xfrm>
                  <a:off x="4978260" y="671896"/>
                  <a:ext cx="72226" cy="180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7360" extrusionOk="0">
                      <a:moveTo>
                        <a:pt x="1829" y="0"/>
                      </a:moveTo>
                      <a:cubicBezTo>
                        <a:pt x="1811" y="0"/>
                        <a:pt x="1795" y="6"/>
                        <a:pt x="1784" y="17"/>
                      </a:cubicBezTo>
                      <a:cubicBezTo>
                        <a:pt x="783" y="756"/>
                        <a:pt x="131" y="1887"/>
                        <a:pt x="44" y="3105"/>
                      </a:cubicBezTo>
                      <a:cubicBezTo>
                        <a:pt x="1" y="4975"/>
                        <a:pt x="1914" y="5410"/>
                        <a:pt x="2262" y="7106"/>
                      </a:cubicBezTo>
                      <a:cubicBezTo>
                        <a:pt x="2301" y="7280"/>
                        <a:pt x="2443" y="7360"/>
                        <a:pt x="2585" y="7360"/>
                      </a:cubicBezTo>
                      <a:cubicBezTo>
                        <a:pt x="2762" y="7360"/>
                        <a:pt x="2939" y="7236"/>
                        <a:pt x="2915" y="7019"/>
                      </a:cubicBezTo>
                      <a:cubicBezTo>
                        <a:pt x="2654" y="5714"/>
                        <a:pt x="1827" y="5279"/>
                        <a:pt x="1088" y="4279"/>
                      </a:cubicBezTo>
                      <a:cubicBezTo>
                        <a:pt x="1" y="2757"/>
                        <a:pt x="1305" y="1495"/>
                        <a:pt x="1914" y="147"/>
                      </a:cubicBezTo>
                      <a:cubicBezTo>
                        <a:pt x="1947" y="49"/>
                        <a:pt x="1882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7" name="Google Shape;2837;p18"/>
                <p:cNvSpPr/>
                <p:nvPr/>
              </p:nvSpPr>
              <p:spPr>
                <a:xfrm>
                  <a:off x="4829704" y="816323"/>
                  <a:ext cx="152684" cy="11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04" extrusionOk="0">
                      <a:moveTo>
                        <a:pt x="288" y="0"/>
                      </a:moveTo>
                      <a:cubicBezTo>
                        <a:pt x="250" y="0"/>
                        <a:pt x="218" y="33"/>
                        <a:pt x="218" y="98"/>
                      </a:cubicBezTo>
                      <a:cubicBezTo>
                        <a:pt x="0" y="1316"/>
                        <a:pt x="348" y="2534"/>
                        <a:pt x="1174" y="3447"/>
                      </a:cubicBezTo>
                      <a:cubicBezTo>
                        <a:pt x="2479" y="4796"/>
                        <a:pt x="4132" y="3795"/>
                        <a:pt x="5567" y="4752"/>
                      </a:cubicBezTo>
                      <a:cubicBezTo>
                        <a:pt x="5625" y="4788"/>
                        <a:pt x="5682" y="4804"/>
                        <a:pt x="5737" y="4804"/>
                      </a:cubicBezTo>
                      <a:cubicBezTo>
                        <a:pt x="6012" y="4804"/>
                        <a:pt x="6213" y="4404"/>
                        <a:pt x="5959" y="4187"/>
                      </a:cubicBezTo>
                      <a:cubicBezTo>
                        <a:pt x="4871" y="3447"/>
                        <a:pt x="3958" y="3708"/>
                        <a:pt x="2740" y="3534"/>
                      </a:cubicBezTo>
                      <a:cubicBezTo>
                        <a:pt x="870" y="3273"/>
                        <a:pt x="913" y="1490"/>
                        <a:pt x="392" y="98"/>
                      </a:cubicBezTo>
                      <a:cubicBezTo>
                        <a:pt x="370" y="33"/>
                        <a:pt x="326" y="0"/>
                        <a:pt x="2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8" name="Google Shape;2838;p18"/>
                <p:cNvSpPr/>
                <p:nvPr/>
              </p:nvSpPr>
              <p:spPr>
                <a:xfrm>
                  <a:off x="4805252" y="1027103"/>
                  <a:ext cx="184435" cy="6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5" h="2831" extrusionOk="0">
                      <a:moveTo>
                        <a:pt x="7078" y="0"/>
                      </a:moveTo>
                      <a:cubicBezTo>
                        <a:pt x="7066" y="0"/>
                        <a:pt x="7053" y="1"/>
                        <a:pt x="7041" y="2"/>
                      </a:cubicBezTo>
                      <a:cubicBezTo>
                        <a:pt x="5736" y="263"/>
                        <a:pt x="5301" y="1046"/>
                        <a:pt x="4301" y="1786"/>
                      </a:cubicBezTo>
                      <a:cubicBezTo>
                        <a:pt x="3879" y="2087"/>
                        <a:pt x="3478" y="2204"/>
                        <a:pt x="3090" y="2204"/>
                      </a:cubicBezTo>
                      <a:cubicBezTo>
                        <a:pt x="2074" y="2204"/>
                        <a:pt x="1144" y="1400"/>
                        <a:pt x="169" y="959"/>
                      </a:cubicBezTo>
                      <a:cubicBezTo>
                        <a:pt x="151" y="953"/>
                        <a:pt x="135" y="951"/>
                        <a:pt x="120" y="951"/>
                      </a:cubicBezTo>
                      <a:cubicBezTo>
                        <a:pt x="28" y="951"/>
                        <a:pt x="1" y="1058"/>
                        <a:pt x="38" y="1133"/>
                      </a:cubicBezTo>
                      <a:cubicBezTo>
                        <a:pt x="778" y="2134"/>
                        <a:pt x="1908" y="2743"/>
                        <a:pt x="3126" y="2829"/>
                      </a:cubicBezTo>
                      <a:cubicBezTo>
                        <a:pt x="3147" y="2830"/>
                        <a:pt x="3168" y="2830"/>
                        <a:pt x="3189" y="2830"/>
                      </a:cubicBezTo>
                      <a:cubicBezTo>
                        <a:pt x="5006" y="2830"/>
                        <a:pt x="5450" y="955"/>
                        <a:pt x="7128" y="611"/>
                      </a:cubicBezTo>
                      <a:cubicBezTo>
                        <a:pt x="7505" y="528"/>
                        <a:pt x="7397" y="0"/>
                        <a:pt x="707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9" name="Google Shape;2839;p18"/>
                <p:cNvSpPr/>
                <p:nvPr/>
              </p:nvSpPr>
              <p:spPr>
                <a:xfrm>
                  <a:off x="4949409" y="1097363"/>
                  <a:ext cx="121376" cy="145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5930" extrusionOk="0">
                      <a:moveTo>
                        <a:pt x="4525" y="0"/>
                      </a:moveTo>
                      <a:cubicBezTo>
                        <a:pt x="4434" y="0"/>
                        <a:pt x="4339" y="43"/>
                        <a:pt x="4263" y="144"/>
                      </a:cubicBezTo>
                      <a:cubicBezTo>
                        <a:pt x="3523" y="1232"/>
                        <a:pt x="3828" y="2102"/>
                        <a:pt x="3610" y="3319"/>
                      </a:cubicBezTo>
                      <a:cubicBezTo>
                        <a:pt x="3349" y="5190"/>
                        <a:pt x="1523" y="5146"/>
                        <a:pt x="131" y="5668"/>
                      </a:cubicBezTo>
                      <a:cubicBezTo>
                        <a:pt x="0" y="5712"/>
                        <a:pt x="44" y="5842"/>
                        <a:pt x="131" y="5886"/>
                      </a:cubicBezTo>
                      <a:cubicBezTo>
                        <a:pt x="328" y="5915"/>
                        <a:pt x="527" y="5929"/>
                        <a:pt x="727" y="5929"/>
                      </a:cubicBezTo>
                      <a:cubicBezTo>
                        <a:pt x="1719" y="5929"/>
                        <a:pt x="2720" y="5573"/>
                        <a:pt x="3480" y="4885"/>
                      </a:cubicBezTo>
                      <a:cubicBezTo>
                        <a:pt x="4828" y="3624"/>
                        <a:pt x="3828" y="1928"/>
                        <a:pt x="4785" y="492"/>
                      </a:cubicBezTo>
                      <a:cubicBezTo>
                        <a:pt x="4938" y="246"/>
                        <a:pt x="4744" y="0"/>
                        <a:pt x="45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840" name="Google Shape;2840;p18"/>
              <p:cNvSpPr/>
              <p:nvPr/>
            </p:nvSpPr>
            <p:spPr>
              <a:xfrm rot="5400000">
                <a:off x="3251130" y="2529142"/>
                <a:ext cx="38509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6" extrusionOk="0">
                    <a:moveTo>
                      <a:pt x="784" y="0"/>
                    </a:moveTo>
                    <a:lnTo>
                      <a:pt x="653" y="652"/>
                    </a:lnTo>
                    <a:lnTo>
                      <a:pt x="1" y="783"/>
                    </a:lnTo>
                    <a:lnTo>
                      <a:pt x="653" y="913"/>
                    </a:lnTo>
                    <a:lnTo>
                      <a:pt x="784" y="1566"/>
                    </a:lnTo>
                    <a:lnTo>
                      <a:pt x="914" y="913"/>
                    </a:lnTo>
                    <a:lnTo>
                      <a:pt x="1567" y="783"/>
                    </a:lnTo>
                    <a:lnTo>
                      <a:pt x="914" y="652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1" name="Google Shape;2841;p18"/>
            <p:cNvGrpSpPr/>
            <p:nvPr/>
          </p:nvGrpSpPr>
          <p:grpSpPr>
            <a:xfrm>
              <a:off x="6168296" y="4612273"/>
              <a:ext cx="1184034" cy="1053114"/>
              <a:chOff x="3102450" y="3403186"/>
              <a:chExt cx="1092383" cy="971597"/>
            </a:xfrm>
          </p:grpSpPr>
          <p:sp>
            <p:nvSpPr>
              <p:cNvPr id="2842" name="Google Shape;2842;p18"/>
              <p:cNvSpPr/>
              <p:nvPr/>
            </p:nvSpPr>
            <p:spPr>
              <a:xfrm>
                <a:off x="3108864" y="3854236"/>
                <a:ext cx="74831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3" extrusionOk="0">
                    <a:moveTo>
                      <a:pt x="1218" y="1"/>
                    </a:moveTo>
                    <a:cubicBezTo>
                      <a:pt x="1131" y="349"/>
                      <a:pt x="1087" y="697"/>
                      <a:pt x="957" y="1045"/>
                    </a:cubicBezTo>
                    <a:cubicBezTo>
                      <a:pt x="652" y="1175"/>
                      <a:pt x="348" y="1306"/>
                      <a:pt x="44" y="1393"/>
                    </a:cubicBezTo>
                    <a:cubicBezTo>
                      <a:pt x="0" y="1393"/>
                      <a:pt x="0" y="1480"/>
                      <a:pt x="44" y="1480"/>
                    </a:cubicBezTo>
                    <a:cubicBezTo>
                      <a:pt x="87" y="1523"/>
                      <a:pt x="174" y="1567"/>
                      <a:pt x="218" y="1610"/>
                    </a:cubicBezTo>
                    <a:cubicBezTo>
                      <a:pt x="305" y="1654"/>
                      <a:pt x="392" y="1697"/>
                      <a:pt x="479" y="1741"/>
                    </a:cubicBezTo>
                    <a:cubicBezTo>
                      <a:pt x="609" y="1871"/>
                      <a:pt x="739" y="1958"/>
                      <a:pt x="913" y="2045"/>
                    </a:cubicBezTo>
                    <a:cubicBezTo>
                      <a:pt x="957" y="2393"/>
                      <a:pt x="913" y="2741"/>
                      <a:pt x="957" y="3132"/>
                    </a:cubicBezTo>
                    <a:lnTo>
                      <a:pt x="1044" y="3132"/>
                    </a:lnTo>
                    <a:cubicBezTo>
                      <a:pt x="1305" y="2871"/>
                      <a:pt x="1609" y="2610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83" y="2667"/>
                      <a:pt x="2896" y="2672"/>
                      <a:pt x="2908" y="2672"/>
                    </a:cubicBezTo>
                    <a:cubicBezTo>
                      <a:pt x="2936" y="2672"/>
                      <a:pt x="2958" y="2641"/>
                      <a:pt x="2958" y="2610"/>
                    </a:cubicBezTo>
                    <a:cubicBezTo>
                      <a:pt x="2827" y="2262"/>
                      <a:pt x="2610" y="2002"/>
                      <a:pt x="2479" y="1654"/>
                    </a:cubicBezTo>
                    <a:cubicBezTo>
                      <a:pt x="2566" y="1480"/>
                      <a:pt x="2653" y="1349"/>
                      <a:pt x="2740" y="1175"/>
                    </a:cubicBezTo>
                    <a:cubicBezTo>
                      <a:pt x="2784" y="1088"/>
                      <a:pt x="2827" y="1045"/>
                      <a:pt x="2871" y="958"/>
                    </a:cubicBezTo>
                    <a:cubicBezTo>
                      <a:pt x="2914" y="914"/>
                      <a:pt x="2958" y="827"/>
                      <a:pt x="3001" y="784"/>
                    </a:cubicBezTo>
                    <a:cubicBezTo>
                      <a:pt x="3045" y="740"/>
                      <a:pt x="3045" y="697"/>
                      <a:pt x="3001" y="697"/>
                    </a:cubicBezTo>
                    <a:cubicBezTo>
                      <a:pt x="2653" y="740"/>
                      <a:pt x="2349" y="740"/>
                      <a:pt x="2001" y="784"/>
                    </a:cubicBezTo>
                    <a:lnTo>
                      <a:pt x="1957" y="784"/>
                    </a:lnTo>
                    <a:cubicBezTo>
                      <a:pt x="1740" y="523"/>
                      <a:pt x="1522" y="218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18"/>
              <p:cNvSpPr/>
              <p:nvPr/>
            </p:nvSpPr>
            <p:spPr>
              <a:xfrm>
                <a:off x="3160152" y="4054129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cubicBezTo>
                      <a:pt x="1088" y="348"/>
                      <a:pt x="1045" y="696"/>
                      <a:pt x="958" y="1044"/>
                    </a:cubicBezTo>
                    <a:lnTo>
                      <a:pt x="958" y="1087"/>
                    </a:ln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522"/>
                      <a:pt x="44" y="1522"/>
                    </a:cubicBezTo>
                    <a:cubicBezTo>
                      <a:pt x="88" y="1566"/>
                      <a:pt x="175" y="1609"/>
                      <a:pt x="218" y="1653"/>
                    </a:cubicBezTo>
                    <a:cubicBezTo>
                      <a:pt x="305" y="1696"/>
                      <a:pt x="392" y="1740"/>
                      <a:pt x="436" y="1783"/>
                    </a:cubicBezTo>
                    <a:cubicBezTo>
                      <a:pt x="610" y="1870"/>
                      <a:pt x="740" y="1957"/>
                      <a:pt x="914" y="2044"/>
                    </a:cubicBezTo>
                    <a:cubicBezTo>
                      <a:pt x="958" y="2436"/>
                      <a:pt x="914" y="2784"/>
                      <a:pt x="958" y="3132"/>
                    </a:cubicBezTo>
                    <a:cubicBezTo>
                      <a:pt x="958" y="3153"/>
                      <a:pt x="968" y="3164"/>
                      <a:pt x="985" y="3164"/>
                    </a:cubicBezTo>
                    <a:cubicBezTo>
                      <a:pt x="1001" y="3164"/>
                      <a:pt x="1023" y="3153"/>
                      <a:pt x="1045" y="3132"/>
                    </a:cubicBezTo>
                    <a:cubicBezTo>
                      <a:pt x="1306" y="2914"/>
                      <a:pt x="1567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71" y="2709"/>
                      <a:pt x="2879" y="2715"/>
                      <a:pt x="2888" y="2715"/>
                    </a:cubicBezTo>
                    <a:cubicBezTo>
                      <a:pt x="2911" y="2715"/>
                      <a:pt x="2946" y="2684"/>
                      <a:pt x="2915" y="2653"/>
                    </a:cubicBezTo>
                    <a:cubicBezTo>
                      <a:pt x="2784" y="2305"/>
                      <a:pt x="2654" y="2001"/>
                      <a:pt x="2480" y="1696"/>
                    </a:cubicBezTo>
                    <a:cubicBezTo>
                      <a:pt x="2567" y="1522"/>
                      <a:pt x="2654" y="1348"/>
                      <a:pt x="2741" y="1218"/>
                    </a:cubicBezTo>
                    <a:cubicBezTo>
                      <a:pt x="2741" y="1087"/>
                      <a:pt x="2784" y="1000"/>
                      <a:pt x="2828" y="957"/>
                    </a:cubicBezTo>
                    <a:cubicBezTo>
                      <a:pt x="2871" y="870"/>
                      <a:pt x="2915" y="826"/>
                      <a:pt x="2958" y="739"/>
                    </a:cubicBezTo>
                    <a:cubicBezTo>
                      <a:pt x="3002" y="739"/>
                      <a:pt x="3002" y="652"/>
                      <a:pt x="2958" y="652"/>
                    </a:cubicBezTo>
                    <a:cubicBezTo>
                      <a:pt x="2610" y="696"/>
                      <a:pt x="2262" y="739"/>
                      <a:pt x="1958" y="783"/>
                    </a:cubicBezTo>
                    <a:cubicBezTo>
                      <a:pt x="1697" y="522"/>
                      <a:pt x="1480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18"/>
              <p:cNvSpPr/>
              <p:nvPr/>
            </p:nvSpPr>
            <p:spPr>
              <a:xfrm>
                <a:off x="3259558" y="3675748"/>
                <a:ext cx="74855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5" extrusionOk="0">
                    <a:moveTo>
                      <a:pt x="1218" y="0"/>
                    </a:moveTo>
                    <a:cubicBezTo>
                      <a:pt x="1088" y="348"/>
                      <a:pt x="1044" y="696"/>
                      <a:pt x="957" y="1044"/>
                    </a:cubicBezTo>
                    <a:cubicBezTo>
                      <a:pt x="653" y="1175"/>
                      <a:pt x="349" y="1305"/>
                      <a:pt x="44" y="1436"/>
                    </a:cubicBezTo>
                    <a:cubicBezTo>
                      <a:pt x="1" y="1436"/>
                      <a:pt x="1" y="1523"/>
                      <a:pt x="44" y="1523"/>
                    </a:cubicBezTo>
                    <a:cubicBezTo>
                      <a:pt x="88" y="1566"/>
                      <a:pt x="175" y="1610"/>
                      <a:pt x="218" y="1610"/>
                    </a:cubicBezTo>
                    <a:lnTo>
                      <a:pt x="436" y="1784"/>
                    </a:lnTo>
                    <a:cubicBezTo>
                      <a:pt x="610" y="1871"/>
                      <a:pt x="740" y="1958"/>
                      <a:pt x="914" y="2045"/>
                    </a:cubicBezTo>
                    <a:cubicBezTo>
                      <a:pt x="957" y="2393"/>
                      <a:pt x="914" y="2741"/>
                      <a:pt x="957" y="3132"/>
                    </a:cubicBezTo>
                    <a:cubicBezTo>
                      <a:pt x="957" y="3154"/>
                      <a:pt x="979" y="3165"/>
                      <a:pt x="1001" y="3165"/>
                    </a:cubicBezTo>
                    <a:cubicBezTo>
                      <a:pt x="1023" y="3165"/>
                      <a:pt x="1044" y="3154"/>
                      <a:pt x="1044" y="3132"/>
                    </a:cubicBezTo>
                    <a:cubicBezTo>
                      <a:pt x="1305" y="2915"/>
                      <a:pt x="1566" y="2654"/>
                      <a:pt x="1827" y="2393"/>
                    </a:cubicBezTo>
                    <a:cubicBezTo>
                      <a:pt x="2175" y="2480"/>
                      <a:pt x="2523" y="2610"/>
                      <a:pt x="2871" y="2697"/>
                    </a:cubicBezTo>
                    <a:cubicBezTo>
                      <a:pt x="2871" y="2710"/>
                      <a:pt x="2879" y="2715"/>
                      <a:pt x="2889" y="2715"/>
                    </a:cubicBezTo>
                    <a:cubicBezTo>
                      <a:pt x="2915" y="2715"/>
                      <a:pt x="2958" y="2684"/>
                      <a:pt x="2958" y="2654"/>
                    </a:cubicBezTo>
                    <a:cubicBezTo>
                      <a:pt x="2784" y="2306"/>
                      <a:pt x="2654" y="2001"/>
                      <a:pt x="2480" y="1653"/>
                    </a:cubicBezTo>
                    <a:cubicBezTo>
                      <a:pt x="2567" y="1523"/>
                      <a:pt x="2654" y="1349"/>
                      <a:pt x="2741" y="1218"/>
                    </a:cubicBezTo>
                    <a:cubicBezTo>
                      <a:pt x="2784" y="1131"/>
                      <a:pt x="2828" y="1044"/>
                      <a:pt x="2871" y="957"/>
                    </a:cubicBezTo>
                    <a:cubicBezTo>
                      <a:pt x="2915" y="914"/>
                      <a:pt x="2958" y="870"/>
                      <a:pt x="2958" y="783"/>
                    </a:cubicBezTo>
                    <a:cubicBezTo>
                      <a:pt x="3045" y="783"/>
                      <a:pt x="3045" y="696"/>
                      <a:pt x="2958" y="696"/>
                    </a:cubicBezTo>
                    <a:cubicBezTo>
                      <a:pt x="2654" y="740"/>
                      <a:pt x="2306" y="783"/>
                      <a:pt x="2001" y="827"/>
                    </a:cubicBezTo>
                    <a:lnTo>
                      <a:pt x="1958" y="783"/>
                    </a:lnTo>
                    <a:cubicBezTo>
                      <a:pt x="1697" y="522"/>
                      <a:pt x="1479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18"/>
              <p:cNvSpPr/>
              <p:nvPr/>
            </p:nvSpPr>
            <p:spPr>
              <a:xfrm>
                <a:off x="3518210" y="3510088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lnTo>
                      <a:pt x="1219" y="44"/>
                    </a:lnTo>
                    <a:cubicBezTo>
                      <a:pt x="1132" y="348"/>
                      <a:pt x="1045" y="739"/>
                      <a:pt x="958" y="1087"/>
                    </a:cubicBez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479"/>
                      <a:pt x="1" y="1522"/>
                    </a:cubicBezTo>
                    <a:cubicBezTo>
                      <a:pt x="88" y="1566"/>
                      <a:pt x="131" y="1566"/>
                      <a:pt x="218" y="1609"/>
                    </a:cubicBezTo>
                    <a:cubicBezTo>
                      <a:pt x="262" y="1653"/>
                      <a:pt x="349" y="1696"/>
                      <a:pt x="436" y="1740"/>
                    </a:cubicBezTo>
                    <a:cubicBezTo>
                      <a:pt x="566" y="1870"/>
                      <a:pt x="697" y="1957"/>
                      <a:pt x="871" y="2044"/>
                    </a:cubicBezTo>
                    <a:cubicBezTo>
                      <a:pt x="914" y="2392"/>
                      <a:pt x="871" y="2740"/>
                      <a:pt x="914" y="3132"/>
                    </a:cubicBezTo>
                    <a:cubicBezTo>
                      <a:pt x="936" y="3153"/>
                      <a:pt x="958" y="3164"/>
                      <a:pt x="974" y="3164"/>
                    </a:cubicBezTo>
                    <a:cubicBezTo>
                      <a:pt x="990" y="3164"/>
                      <a:pt x="1001" y="3153"/>
                      <a:pt x="1001" y="3132"/>
                    </a:cubicBezTo>
                    <a:cubicBezTo>
                      <a:pt x="1262" y="2871"/>
                      <a:pt x="1567" y="2653"/>
                      <a:pt x="1784" y="2392"/>
                    </a:cubicBezTo>
                    <a:cubicBezTo>
                      <a:pt x="2132" y="2479"/>
                      <a:pt x="2480" y="2566"/>
                      <a:pt x="2828" y="2653"/>
                    </a:cubicBezTo>
                    <a:cubicBezTo>
                      <a:pt x="2841" y="2666"/>
                      <a:pt x="2853" y="2671"/>
                      <a:pt x="2865" y="2671"/>
                    </a:cubicBezTo>
                    <a:cubicBezTo>
                      <a:pt x="2893" y="2671"/>
                      <a:pt x="2915" y="2640"/>
                      <a:pt x="2915" y="2610"/>
                    </a:cubicBezTo>
                    <a:cubicBezTo>
                      <a:pt x="2785" y="2305"/>
                      <a:pt x="2567" y="2001"/>
                      <a:pt x="2437" y="1653"/>
                    </a:cubicBezTo>
                    <a:cubicBezTo>
                      <a:pt x="2524" y="1522"/>
                      <a:pt x="2611" y="1348"/>
                      <a:pt x="2698" y="1174"/>
                    </a:cubicBezTo>
                    <a:cubicBezTo>
                      <a:pt x="2741" y="1131"/>
                      <a:pt x="2785" y="1044"/>
                      <a:pt x="2828" y="957"/>
                    </a:cubicBezTo>
                    <a:cubicBezTo>
                      <a:pt x="2872" y="913"/>
                      <a:pt x="2915" y="826"/>
                      <a:pt x="2959" y="783"/>
                    </a:cubicBezTo>
                    <a:cubicBezTo>
                      <a:pt x="3002" y="783"/>
                      <a:pt x="2959" y="696"/>
                      <a:pt x="2959" y="696"/>
                    </a:cubicBezTo>
                    <a:cubicBezTo>
                      <a:pt x="2611" y="739"/>
                      <a:pt x="2263" y="739"/>
                      <a:pt x="1958" y="783"/>
                    </a:cubicBezTo>
                    <a:cubicBezTo>
                      <a:pt x="1697" y="565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18"/>
              <p:cNvSpPr/>
              <p:nvPr/>
            </p:nvSpPr>
            <p:spPr>
              <a:xfrm>
                <a:off x="3917972" y="3416014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1218" y="1"/>
                    </a:moveTo>
                    <a:cubicBezTo>
                      <a:pt x="1131" y="349"/>
                      <a:pt x="1088" y="697"/>
                      <a:pt x="1001" y="1044"/>
                    </a:cubicBezTo>
                    <a:cubicBezTo>
                      <a:pt x="696" y="1175"/>
                      <a:pt x="392" y="1305"/>
                      <a:pt x="87" y="1436"/>
                    </a:cubicBezTo>
                    <a:cubicBezTo>
                      <a:pt x="0" y="1436"/>
                      <a:pt x="0" y="1479"/>
                      <a:pt x="44" y="1479"/>
                    </a:cubicBezTo>
                    <a:cubicBezTo>
                      <a:pt x="87" y="1523"/>
                      <a:pt x="174" y="1566"/>
                      <a:pt x="218" y="1610"/>
                    </a:cubicBezTo>
                    <a:cubicBezTo>
                      <a:pt x="305" y="1653"/>
                      <a:pt x="392" y="1697"/>
                      <a:pt x="479" y="1740"/>
                    </a:cubicBezTo>
                    <a:cubicBezTo>
                      <a:pt x="609" y="1827"/>
                      <a:pt x="740" y="1958"/>
                      <a:pt x="914" y="2001"/>
                    </a:cubicBezTo>
                    <a:cubicBezTo>
                      <a:pt x="957" y="2393"/>
                      <a:pt x="914" y="2741"/>
                      <a:pt x="957" y="3089"/>
                    </a:cubicBezTo>
                    <a:cubicBezTo>
                      <a:pt x="957" y="3110"/>
                      <a:pt x="979" y="3121"/>
                      <a:pt x="1001" y="3121"/>
                    </a:cubicBezTo>
                    <a:cubicBezTo>
                      <a:pt x="1022" y="3121"/>
                      <a:pt x="1044" y="3110"/>
                      <a:pt x="1044" y="3089"/>
                    </a:cubicBezTo>
                    <a:cubicBezTo>
                      <a:pt x="1305" y="2871"/>
                      <a:pt x="1610" y="2610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71" y="2666"/>
                      <a:pt x="2878" y="2672"/>
                      <a:pt x="2889" y="2672"/>
                    </a:cubicBezTo>
                    <a:cubicBezTo>
                      <a:pt x="2914" y="2672"/>
                      <a:pt x="2958" y="2641"/>
                      <a:pt x="2958" y="2610"/>
                    </a:cubicBezTo>
                    <a:cubicBezTo>
                      <a:pt x="2827" y="2262"/>
                      <a:pt x="2610" y="1958"/>
                      <a:pt x="2480" y="1653"/>
                    </a:cubicBezTo>
                    <a:cubicBezTo>
                      <a:pt x="2567" y="1479"/>
                      <a:pt x="2653" y="1349"/>
                      <a:pt x="2740" y="1175"/>
                    </a:cubicBezTo>
                    <a:cubicBezTo>
                      <a:pt x="2784" y="1088"/>
                      <a:pt x="2827" y="1044"/>
                      <a:pt x="2871" y="957"/>
                    </a:cubicBezTo>
                    <a:cubicBezTo>
                      <a:pt x="2914" y="914"/>
                      <a:pt x="2958" y="827"/>
                      <a:pt x="3001" y="784"/>
                    </a:cubicBezTo>
                    <a:cubicBezTo>
                      <a:pt x="3045" y="740"/>
                      <a:pt x="3001" y="697"/>
                      <a:pt x="2958" y="697"/>
                    </a:cubicBezTo>
                    <a:cubicBezTo>
                      <a:pt x="2653" y="740"/>
                      <a:pt x="2306" y="740"/>
                      <a:pt x="1958" y="784"/>
                    </a:cubicBezTo>
                    <a:cubicBezTo>
                      <a:pt x="1740" y="523"/>
                      <a:pt x="1523" y="262"/>
                      <a:pt x="1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18"/>
              <p:cNvSpPr/>
              <p:nvPr/>
            </p:nvSpPr>
            <p:spPr>
              <a:xfrm>
                <a:off x="3376068" y="4136431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175" y="0"/>
                    </a:moveTo>
                    <a:lnTo>
                      <a:pt x="1175" y="44"/>
                    </a:lnTo>
                    <a:cubicBezTo>
                      <a:pt x="1088" y="391"/>
                      <a:pt x="1044" y="739"/>
                      <a:pt x="957" y="1087"/>
                    </a:cubicBezTo>
                    <a:cubicBezTo>
                      <a:pt x="653" y="1174"/>
                      <a:pt x="305" y="1305"/>
                      <a:pt x="0" y="1435"/>
                    </a:cubicBezTo>
                    <a:cubicBezTo>
                      <a:pt x="0" y="1435"/>
                      <a:pt x="0" y="1522"/>
                      <a:pt x="0" y="1522"/>
                    </a:cubicBezTo>
                    <a:cubicBezTo>
                      <a:pt x="87" y="1566"/>
                      <a:pt x="131" y="1609"/>
                      <a:pt x="218" y="1609"/>
                    </a:cubicBezTo>
                    <a:cubicBezTo>
                      <a:pt x="261" y="1653"/>
                      <a:pt x="348" y="1740"/>
                      <a:pt x="435" y="1783"/>
                    </a:cubicBezTo>
                    <a:cubicBezTo>
                      <a:pt x="566" y="1870"/>
                      <a:pt x="740" y="1957"/>
                      <a:pt x="870" y="2044"/>
                    </a:cubicBezTo>
                    <a:cubicBezTo>
                      <a:pt x="914" y="2392"/>
                      <a:pt x="870" y="2784"/>
                      <a:pt x="957" y="3132"/>
                    </a:cubicBezTo>
                    <a:cubicBezTo>
                      <a:pt x="957" y="3153"/>
                      <a:pt x="968" y="3164"/>
                      <a:pt x="979" y="3164"/>
                    </a:cubicBezTo>
                    <a:cubicBezTo>
                      <a:pt x="990" y="3164"/>
                      <a:pt x="1001" y="3153"/>
                      <a:pt x="1001" y="3132"/>
                    </a:cubicBezTo>
                    <a:cubicBezTo>
                      <a:pt x="1305" y="2914"/>
                      <a:pt x="1566" y="2653"/>
                      <a:pt x="1784" y="2392"/>
                    </a:cubicBezTo>
                    <a:cubicBezTo>
                      <a:pt x="2175" y="2479"/>
                      <a:pt x="2479" y="2610"/>
                      <a:pt x="2827" y="2697"/>
                    </a:cubicBezTo>
                    <a:cubicBezTo>
                      <a:pt x="2871" y="2697"/>
                      <a:pt x="2914" y="2697"/>
                      <a:pt x="2914" y="2653"/>
                    </a:cubicBezTo>
                    <a:cubicBezTo>
                      <a:pt x="2827" y="2305"/>
                      <a:pt x="2610" y="2001"/>
                      <a:pt x="2436" y="1653"/>
                    </a:cubicBezTo>
                    <a:cubicBezTo>
                      <a:pt x="2566" y="1522"/>
                      <a:pt x="2653" y="1348"/>
                      <a:pt x="2740" y="1218"/>
                    </a:cubicBezTo>
                    <a:cubicBezTo>
                      <a:pt x="2740" y="1131"/>
                      <a:pt x="2784" y="1044"/>
                      <a:pt x="2827" y="957"/>
                    </a:cubicBezTo>
                    <a:cubicBezTo>
                      <a:pt x="2871" y="913"/>
                      <a:pt x="2914" y="826"/>
                      <a:pt x="2958" y="783"/>
                    </a:cubicBezTo>
                    <a:cubicBezTo>
                      <a:pt x="3001" y="739"/>
                      <a:pt x="2958" y="696"/>
                      <a:pt x="2914" y="696"/>
                    </a:cubicBezTo>
                    <a:cubicBezTo>
                      <a:pt x="2610" y="739"/>
                      <a:pt x="2262" y="739"/>
                      <a:pt x="1958" y="783"/>
                    </a:cubicBezTo>
                    <a:cubicBezTo>
                      <a:pt x="1697" y="565"/>
                      <a:pt x="1479" y="261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18"/>
              <p:cNvSpPr/>
              <p:nvPr/>
            </p:nvSpPr>
            <p:spPr>
              <a:xfrm>
                <a:off x="3476531" y="3761244"/>
                <a:ext cx="74855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6" extrusionOk="0">
                    <a:moveTo>
                      <a:pt x="1219" y="1"/>
                    </a:moveTo>
                    <a:lnTo>
                      <a:pt x="1219" y="44"/>
                    </a:lnTo>
                    <a:cubicBezTo>
                      <a:pt x="1088" y="349"/>
                      <a:pt x="1045" y="697"/>
                      <a:pt x="958" y="1045"/>
                    </a:cubicBezTo>
                    <a:cubicBezTo>
                      <a:pt x="653" y="1175"/>
                      <a:pt x="349" y="1306"/>
                      <a:pt x="44" y="1436"/>
                    </a:cubicBezTo>
                    <a:cubicBezTo>
                      <a:pt x="1" y="1436"/>
                      <a:pt x="1" y="1523"/>
                      <a:pt x="44" y="1523"/>
                    </a:cubicBezTo>
                    <a:cubicBezTo>
                      <a:pt x="88" y="1567"/>
                      <a:pt x="175" y="1610"/>
                      <a:pt x="218" y="1610"/>
                    </a:cubicBezTo>
                    <a:cubicBezTo>
                      <a:pt x="305" y="1654"/>
                      <a:pt x="392" y="1697"/>
                      <a:pt x="436" y="1741"/>
                    </a:cubicBezTo>
                    <a:cubicBezTo>
                      <a:pt x="566" y="1871"/>
                      <a:pt x="740" y="1958"/>
                      <a:pt x="914" y="2045"/>
                    </a:cubicBezTo>
                    <a:cubicBezTo>
                      <a:pt x="958" y="2393"/>
                      <a:pt x="914" y="2741"/>
                      <a:pt x="958" y="3132"/>
                    </a:cubicBezTo>
                    <a:cubicBezTo>
                      <a:pt x="958" y="3154"/>
                      <a:pt x="968" y="3165"/>
                      <a:pt x="985" y="3165"/>
                    </a:cubicBezTo>
                    <a:cubicBezTo>
                      <a:pt x="1001" y="3165"/>
                      <a:pt x="1023" y="3154"/>
                      <a:pt x="1045" y="3132"/>
                    </a:cubicBezTo>
                    <a:cubicBezTo>
                      <a:pt x="1306" y="2871"/>
                      <a:pt x="1566" y="2611"/>
                      <a:pt x="1827" y="2393"/>
                    </a:cubicBezTo>
                    <a:cubicBezTo>
                      <a:pt x="2175" y="2480"/>
                      <a:pt x="2523" y="2567"/>
                      <a:pt x="2871" y="2654"/>
                    </a:cubicBezTo>
                    <a:cubicBezTo>
                      <a:pt x="2871" y="2669"/>
                      <a:pt x="2881" y="2673"/>
                      <a:pt x="2892" y="2673"/>
                    </a:cubicBezTo>
                    <a:cubicBezTo>
                      <a:pt x="2915" y="2673"/>
                      <a:pt x="2944" y="2654"/>
                      <a:pt x="2915" y="2654"/>
                    </a:cubicBezTo>
                    <a:cubicBezTo>
                      <a:pt x="2784" y="2306"/>
                      <a:pt x="2654" y="1958"/>
                      <a:pt x="2480" y="1654"/>
                    </a:cubicBezTo>
                    <a:cubicBezTo>
                      <a:pt x="2567" y="1523"/>
                      <a:pt x="2654" y="1349"/>
                      <a:pt x="2741" y="1175"/>
                    </a:cubicBezTo>
                    <a:cubicBezTo>
                      <a:pt x="2784" y="1132"/>
                      <a:pt x="2828" y="1045"/>
                      <a:pt x="2871" y="958"/>
                    </a:cubicBezTo>
                    <a:cubicBezTo>
                      <a:pt x="2915" y="914"/>
                      <a:pt x="2958" y="827"/>
                      <a:pt x="2958" y="784"/>
                    </a:cubicBezTo>
                    <a:cubicBezTo>
                      <a:pt x="3045" y="784"/>
                      <a:pt x="3045" y="697"/>
                      <a:pt x="2958" y="697"/>
                    </a:cubicBezTo>
                    <a:cubicBezTo>
                      <a:pt x="2654" y="740"/>
                      <a:pt x="2306" y="740"/>
                      <a:pt x="2001" y="827"/>
                    </a:cubicBezTo>
                    <a:cubicBezTo>
                      <a:pt x="1740" y="566"/>
                      <a:pt x="1523" y="262"/>
                      <a:pt x="1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18"/>
              <p:cNvSpPr/>
              <p:nvPr/>
            </p:nvSpPr>
            <p:spPr>
              <a:xfrm>
                <a:off x="3526762" y="3961137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219" y="0"/>
                    </a:moveTo>
                    <a:cubicBezTo>
                      <a:pt x="1219" y="0"/>
                      <a:pt x="1219" y="44"/>
                      <a:pt x="1219" y="44"/>
                    </a:cubicBezTo>
                    <a:cubicBezTo>
                      <a:pt x="1088" y="392"/>
                      <a:pt x="1088" y="740"/>
                      <a:pt x="958" y="1087"/>
                    </a:cubicBezTo>
                    <a:cubicBezTo>
                      <a:pt x="653" y="1174"/>
                      <a:pt x="349" y="1305"/>
                      <a:pt x="44" y="1435"/>
                    </a:cubicBezTo>
                    <a:cubicBezTo>
                      <a:pt x="1" y="1435"/>
                      <a:pt x="1" y="1522"/>
                      <a:pt x="44" y="1522"/>
                    </a:cubicBezTo>
                    <a:cubicBezTo>
                      <a:pt x="88" y="1566"/>
                      <a:pt x="175" y="1609"/>
                      <a:pt x="218" y="1653"/>
                    </a:cubicBezTo>
                    <a:lnTo>
                      <a:pt x="436" y="1783"/>
                    </a:lnTo>
                    <a:cubicBezTo>
                      <a:pt x="610" y="1870"/>
                      <a:pt x="740" y="1957"/>
                      <a:pt x="914" y="2044"/>
                    </a:cubicBezTo>
                    <a:cubicBezTo>
                      <a:pt x="914" y="2436"/>
                      <a:pt x="914" y="2784"/>
                      <a:pt x="958" y="3132"/>
                    </a:cubicBezTo>
                    <a:cubicBezTo>
                      <a:pt x="958" y="3153"/>
                      <a:pt x="980" y="3164"/>
                      <a:pt x="1001" y="3164"/>
                    </a:cubicBezTo>
                    <a:cubicBezTo>
                      <a:pt x="1023" y="3164"/>
                      <a:pt x="1045" y="3153"/>
                      <a:pt x="1045" y="3132"/>
                    </a:cubicBezTo>
                    <a:cubicBezTo>
                      <a:pt x="1306" y="2914"/>
                      <a:pt x="1567" y="2653"/>
                      <a:pt x="1828" y="2436"/>
                    </a:cubicBezTo>
                    <a:cubicBezTo>
                      <a:pt x="2176" y="2479"/>
                      <a:pt x="2524" y="2610"/>
                      <a:pt x="2871" y="2697"/>
                    </a:cubicBezTo>
                    <a:cubicBezTo>
                      <a:pt x="2871" y="2697"/>
                      <a:pt x="2958" y="2697"/>
                      <a:pt x="2915" y="2653"/>
                    </a:cubicBezTo>
                    <a:cubicBezTo>
                      <a:pt x="2828" y="2305"/>
                      <a:pt x="2611" y="2001"/>
                      <a:pt x="2480" y="1653"/>
                    </a:cubicBezTo>
                    <a:cubicBezTo>
                      <a:pt x="2567" y="1522"/>
                      <a:pt x="2654" y="1392"/>
                      <a:pt x="2741" y="1218"/>
                    </a:cubicBezTo>
                    <a:cubicBezTo>
                      <a:pt x="2784" y="1131"/>
                      <a:pt x="2828" y="1044"/>
                      <a:pt x="2871" y="957"/>
                    </a:cubicBezTo>
                    <a:cubicBezTo>
                      <a:pt x="2915" y="914"/>
                      <a:pt x="2958" y="827"/>
                      <a:pt x="2958" y="783"/>
                    </a:cubicBezTo>
                    <a:cubicBezTo>
                      <a:pt x="3002" y="740"/>
                      <a:pt x="3002" y="696"/>
                      <a:pt x="2958" y="696"/>
                    </a:cubicBezTo>
                    <a:cubicBezTo>
                      <a:pt x="2611" y="740"/>
                      <a:pt x="2306" y="740"/>
                      <a:pt x="1958" y="783"/>
                    </a:cubicBezTo>
                    <a:cubicBezTo>
                      <a:pt x="1697" y="566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18"/>
              <p:cNvSpPr/>
              <p:nvPr/>
            </p:nvSpPr>
            <p:spPr>
              <a:xfrm>
                <a:off x="3171678" y="3750923"/>
                <a:ext cx="86848" cy="104911"/>
              </a:xfrm>
              <a:custGeom>
                <a:avLst/>
                <a:gdLst/>
                <a:ahLst/>
                <a:cxnLst/>
                <a:rect l="l" t="t" r="r" b="b"/>
                <a:pathLst>
                  <a:path w="3534" h="4269" extrusionOk="0">
                    <a:moveTo>
                      <a:pt x="3401" y="1"/>
                    </a:moveTo>
                    <a:cubicBezTo>
                      <a:pt x="3384" y="1"/>
                      <a:pt x="3369" y="9"/>
                      <a:pt x="3359" y="29"/>
                    </a:cubicBezTo>
                    <a:cubicBezTo>
                      <a:pt x="2315" y="1421"/>
                      <a:pt x="1228" y="2726"/>
                      <a:pt x="97" y="3987"/>
                    </a:cubicBezTo>
                    <a:cubicBezTo>
                      <a:pt x="1" y="4116"/>
                      <a:pt x="95" y="4269"/>
                      <a:pt x="221" y="4269"/>
                    </a:cubicBezTo>
                    <a:cubicBezTo>
                      <a:pt x="265" y="4269"/>
                      <a:pt x="313" y="4250"/>
                      <a:pt x="358" y="4205"/>
                    </a:cubicBezTo>
                    <a:cubicBezTo>
                      <a:pt x="1011" y="3465"/>
                      <a:pt x="1663" y="2726"/>
                      <a:pt x="2272" y="1987"/>
                    </a:cubicBezTo>
                    <a:cubicBezTo>
                      <a:pt x="2837" y="1465"/>
                      <a:pt x="3229" y="856"/>
                      <a:pt x="3533" y="160"/>
                    </a:cubicBezTo>
                    <a:cubicBezTo>
                      <a:pt x="3533" y="93"/>
                      <a:pt x="3456" y="1"/>
                      <a:pt x="34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18"/>
              <p:cNvSpPr/>
              <p:nvPr/>
            </p:nvSpPr>
            <p:spPr>
              <a:xfrm>
                <a:off x="3157425" y="3936120"/>
                <a:ext cx="30055" cy="95892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902" extrusionOk="0">
                    <a:moveTo>
                      <a:pt x="68" y="1"/>
                    </a:moveTo>
                    <a:cubicBezTo>
                      <a:pt x="30" y="1"/>
                      <a:pt x="1" y="33"/>
                      <a:pt x="25" y="105"/>
                    </a:cubicBezTo>
                    <a:cubicBezTo>
                      <a:pt x="68" y="670"/>
                      <a:pt x="199" y="1236"/>
                      <a:pt x="373" y="1801"/>
                    </a:cubicBezTo>
                    <a:cubicBezTo>
                      <a:pt x="503" y="2453"/>
                      <a:pt x="677" y="3106"/>
                      <a:pt x="808" y="3758"/>
                    </a:cubicBezTo>
                    <a:cubicBezTo>
                      <a:pt x="847" y="3856"/>
                      <a:pt x="939" y="3901"/>
                      <a:pt x="1024" y="3901"/>
                    </a:cubicBezTo>
                    <a:cubicBezTo>
                      <a:pt x="1129" y="3901"/>
                      <a:pt x="1223" y="3834"/>
                      <a:pt x="1199" y="3715"/>
                    </a:cubicBezTo>
                    <a:cubicBezTo>
                      <a:pt x="938" y="2540"/>
                      <a:pt x="764" y="1105"/>
                      <a:pt x="155" y="61"/>
                    </a:cubicBezTo>
                    <a:cubicBezTo>
                      <a:pt x="136" y="22"/>
                      <a:pt x="99" y="1"/>
                      <a:pt x="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18"/>
              <p:cNvSpPr/>
              <p:nvPr/>
            </p:nvSpPr>
            <p:spPr>
              <a:xfrm>
                <a:off x="3244592" y="4125740"/>
                <a:ext cx="117198" cy="45021"/>
              </a:xfrm>
              <a:custGeom>
                <a:avLst/>
                <a:gdLst/>
                <a:ahLst/>
                <a:cxnLst/>
                <a:rect l="l" t="t" r="r" b="b"/>
                <a:pathLst>
                  <a:path w="4769" h="1832" extrusionOk="0">
                    <a:moveTo>
                      <a:pt x="175" y="0"/>
                    </a:moveTo>
                    <a:cubicBezTo>
                      <a:pt x="44" y="0"/>
                      <a:pt x="1" y="131"/>
                      <a:pt x="88" y="218"/>
                    </a:cubicBezTo>
                    <a:cubicBezTo>
                      <a:pt x="740" y="609"/>
                      <a:pt x="1479" y="913"/>
                      <a:pt x="2219" y="1087"/>
                    </a:cubicBezTo>
                    <a:cubicBezTo>
                      <a:pt x="2915" y="1392"/>
                      <a:pt x="3654" y="1653"/>
                      <a:pt x="4437" y="1827"/>
                    </a:cubicBezTo>
                    <a:cubicBezTo>
                      <a:pt x="4450" y="1830"/>
                      <a:pt x="4463" y="1832"/>
                      <a:pt x="4476" y="1832"/>
                    </a:cubicBezTo>
                    <a:cubicBezTo>
                      <a:pt x="4635" y="1832"/>
                      <a:pt x="4768" y="1603"/>
                      <a:pt x="4568" y="1522"/>
                    </a:cubicBezTo>
                    <a:cubicBezTo>
                      <a:pt x="3828" y="1174"/>
                      <a:pt x="3002" y="957"/>
                      <a:pt x="2262" y="696"/>
                    </a:cubicBezTo>
                    <a:cubicBezTo>
                      <a:pt x="1566" y="392"/>
                      <a:pt x="871" y="174"/>
                      <a:pt x="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18"/>
              <p:cNvSpPr/>
              <p:nvPr/>
            </p:nvSpPr>
            <p:spPr>
              <a:xfrm>
                <a:off x="3461565" y="4055825"/>
                <a:ext cx="81270" cy="92083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747" extrusionOk="0">
                    <a:moveTo>
                      <a:pt x="3218" y="1"/>
                    </a:moveTo>
                    <a:cubicBezTo>
                      <a:pt x="3202" y="1"/>
                      <a:pt x="3187" y="6"/>
                      <a:pt x="3176" y="18"/>
                    </a:cubicBezTo>
                    <a:cubicBezTo>
                      <a:pt x="2610" y="540"/>
                      <a:pt x="2132" y="1105"/>
                      <a:pt x="1654" y="1714"/>
                    </a:cubicBezTo>
                    <a:cubicBezTo>
                      <a:pt x="1132" y="2280"/>
                      <a:pt x="653" y="2845"/>
                      <a:pt x="131" y="3411"/>
                    </a:cubicBezTo>
                    <a:cubicBezTo>
                      <a:pt x="0" y="3542"/>
                      <a:pt x="116" y="3747"/>
                      <a:pt x="274" y="3747"/>
                    </a:cubicBezTo>
                    <a:cubicBezTo>
                      <a:pt x="326" y="3747"/>
                      <a:pt x="382" y="3725"/>
                      <a:pt x="436" y="3671"/>
                    </a:cubicBezTo>
                    <a:cubicBezTo>
                      <a:pt x="1436" y="2628"/>
                      <a:pt x="2654" y="1453"/>
                      <a:pt x="3306" y="105"/>
                    </a:cubicBezTo>
                    <a:cubicBezTo>
                      <a:pt x="3306" y="41"/>
                      <a:pt x="3260" y="1"/>
                      <a:pt x="3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18"/>
              <p:cNvSpPr/>
              <p:nvPr/>
            </p:nvSpPr>
            <p:spPr>
              <a:xfrm>
                <a:off x="3527205" y="3846495"/>
                <a:ext cx="31210" cy="10355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214" extrusionOk="0">
                    <a:moveTo>
                      <a:pt x="164" y="1"/>
                    </a:moveTo>
                    <a:cubicBezTo>
                      <a:pt x="84" y="1"/>
                      <a:pt x="0" y="64"/>
                      <a:pt x="26" y="142"/>
                    </a:cubicBezTo>
                    <a:cubicBezTo>
                      <a:pt x="200" y="1447"/>
                      <a:pt x="635" y="2751"/>
                      <a:pt x="809" y="4056"/>
                    </a:cubicBezTo>
                    <a:cubicBezTo>
                      <a:pt x="846" y="4166"/>
                      <a:pt x="936" y="4214"/>
                      <a:pt x="1024" y="4214"/>
                    </a:cubicBezTo>
                    <a:cubicBezTo>
                      <a:pt x="1148" y="4214"/>
                      <a:pt x="1269" y="4121"/>
                      <a:pt x="1244" y="3969"/>
                    </a:cubicBezTo>
                    <a:cubicBezTo>
                      <a:pt x="1157" y="2621"/>
                      <a:pt x="809" y="1316"/>
                      <a:pt x="287" y="98"/>
                    </a:cubicBezTo>
                    <a:cubicBezTo>
                      <a:pt x="270" y="29"/>
                      <a:pt x="218" y="1"/>
                      <a:pt x="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18"/>
              <p:cNvSpPr/>
              <p:nvPr/>
            </p:nvSpPr>
            <p:spPr>
              <a:xfrm>
                <a:off x="3343457" y="3718017"/>
                <a:ext cx="140053" cy="63870"/>
              </a:xfrm>
              <a:custGeom>
                <a:avLst/>
                <a:gdLst/>
                <a:ahLst/>
                <a:cxnLst/>
                <a:rect l="l" t="t" r="r" b="b"/>
                <a:pathLst>
                  <a:path w="5699" h="2599" extrusionOk="0">
                    <a:moveTo>
                      <a:pt x="137" y="0"/>
                    </a:moveTo>
                    <a:cubicBezTo>
                      <a:pt x="44" y="0"/>
                      <a:pt x="0" y="165"/>
                      <a:pt x="110" y="238"/>
                    </a:cubicBezTo>
                    <a:cubicBezTo>
                      <a:pt x="1849" y="1021"/>
                      <a:pt x="3589" y="1803"/>
                      <a:pt x="5285" y="2586"/>
                    </a:cubicBezTo>
                    <a:cubicBezTo>
                      <a:pt x="5311" y="2595"/>
                      <a:pt x="5336" y="2599"/>
                      <a:pt x="5360" y="2599"/>
                    </a:cubicBezTo>
                    <a:cubicBezTo>
                      <a:pt x="5577" y="2599"/>
                      <a:pt x="5699" y="2273"/>
                      <a:pt x="5503" y="2195"/>
                    </a:cubicBezTo>
                    <a:cubicBezTo>
                      <a:pt x="3806" y="1282"/>
                      <a:pt x="2023" y="586"/>
                      <a:pt x="197" y="20"/>
                    </a:cubicBezTo>
                    <a:cubicBezTo>
                      <a:pt x="175" y="6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18"/>
              <p:cNvSpPr/>
              <p:nvPr/>
            </p:nvSpPr>
            <p:spPr>
              <a:xfrm>
                <a:off x="3351837" y="3570886"/>
                <a:ext cx="174999" cy="117886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4797" extrusionOk="0">
                    <a:moveTo>
                      <a:pt x="6811" y="1"/>
                    </a:moveTo>
                    <a:cubicBezTo>
                      <a:pt x="6770" y="1"/>
                      <a:pt x="6726" y="15"/>
                      <a:pt x="6684" y="49"/>
                    </a:cubicBezTo>
                    <a:cubicBezTo>
                      <a:pt x="5597" y="745"/>
                      <a:pt x="4553" y="1440"/>
                      <a:pt x="3465" y="2136"/>
                    </a:cubicBezTo>
                    <a:cubicBezTo>
                      <a:pt x="2335" y="2876"/>
                      <a:pt x="1204" y="3702"/>
                      <a:pt x="117" y="4572"/>
                    </a:cubicBezTo>
                    <a:cubicBezTo>
                      <a:pt x="0" y="4650"/>
                      <a:pt x="91" y="4796"/>
                      <a:pt x="174" y="4796"/>
                    </a:cubicBezTo>
                    <a:cubicBezTo>
                      <a:pt x="184" y="4796"/>
                      <a:pt x="194" y="4794"/>
                      <a:pt x="204" y="4789"/>
                    </a:cubicBezTo>
                    <a:cubicBezTo>
                      <a:pt x="1334" y="4137"/>
                      <a:pt x="2378" y="3354"/>
                      <a:pt x="3465" y="2658"/>
                    </a:cubicBezTo>
                    <a:cubicBezTo>
                      <a:pt x="4640" y="1875"/>
                      <a:pt x="5771" y="1136"/>
                      <a:pt x="6945" y="353"/>
                    </a:cubicBezTo>
                    <a:cubicBezTo>
                      <a:pt x="7120" y="248"/>
                      <a:pt x="6984" y="1"/>
                      <a:pt x="6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18"/>
              <p:cNvSpPr/>
              <p:nvPr/>
            </p:nvSpPr>
            <p:spPr>
              <a:xfrm>
                <a:off x="3605157" y="3469367"/>
                <a:ext cx="314609" cy="78321"/>
              </a:xfrm>
              <a:custGeom>
                <a:avLst/>
                <a:gdLst/>
                <a:ahLst/>
                <a:cxnLst/>
                <a:rect l="l" t="t" r="r" b="b"/>
                <a:pathLst>
                  <a:path w="12802" h="3187" extrusionOk="0">
                    <a:moveTo>
                      <a:pt x="12596" y="0"/>
                    </a:moveTo>
                    <a:cubicBezTo>
                      <a:pt x="12584" y="0"/>
                      <a:pt x="12570" y="1"/>
                      <a:pt x="12555" y="4"/>
                    </a:cubicBezTo>
                    <a:cubicBezTo>
                      <a:pt x="10424" y="352"/>
                      <a:pt x="8293" y="831"/>
                      <a:pt x="6205" y="1353"/>
                    </a:cubicBezTo>
                    <a:cubicBezTo>
                      <a:pt x="4205" y="1831"/>
                      <a:pt x="2117" y="2266"/>
                      <a:pt x="116" y="2962"/>
                    </a:cubicBezTo>
                    <a:cubicBezTo>
                      <a:pt x="0" y="3039"/>
                      <a:pt x="57" y="3186"/>
                      <a:pt x="163" y="3186"/>
                    </a:cubicBezTo>
                    <a:cubicBezTo>
                      <a:pt x="176" y="3186"/>
                      <a:pt x="189" y="3184"/>
                      <a:pt x="203" y="3179"/>
                    </a:cubicBezTo>
                    <a:cubicBezTo>
                      <a:pt x="2248" y="2788"/>
                      <a:pt x="4248" y="2222"/>
                      <a:pt x="6249" y="1744"/>
                    </a:cubicBezTo>
                    <a:cubicBezTo>
                      <a:pt x="8380" y="1266"/>
                      <a:pt x="10511" y="831"/>
                      <a:pt x="12599" y="309"/>
                    </a:cubicBezTo>
                    <a:cubicBezTo>
                      <a:pt x="12802" y="268"/>
                      <a:pt x="12778" y="0"/>
                      <a:pt x="125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18"/>
              <p:cNvSpPr/>
              <p:nvPr/>
            </p:nvSpPr>
            <p:spPr>
              <a:xfrm>
                <a:off x="4121060" y="3860920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2017" y="1"/>
                    </a:moveTo>
                    <a:cubicBezTo>
                      <a:pt x="2001" y="1"/>
                      <a:pt x="1979" y="12"/>
                      <a:pt x="1957" y="33"/>
                    </a:cubicBezTo>
                    <a:cubicBezTo>
                      <a:pt x="1696" y="294"/>
                      <a:pt x="1479" y="512"/>
                      <a:pt x="1174" y="773"/>
                    </a:cubicBezTo>
                    <a:cubicBezTo>
                      <a:pt x="826" y="686"/>
                      <a:pt x="479" y="599"/>
                      <a:pt x="131" y="512"/>
                    </a:cubicBezTo>
                    <a:cubicBezTo>
                      <a:pt x="131" y="499"/>
                      <a:pt x="123" y="494"/>
                      <a:pt x="114" y="494"/>
                    </a:cubicBezTo>
                    <a:cubicBezTo>
                      <a:pt x="91" y="494"/>
                      <a:pt x="56" y="524"/>
                      <a:pt x="87" y="555"/>
                    </a:cubicBezTo>
                    <a:cubicBezTo>
                      <a:pt x="174" y="860"/>
                      <a:pt x="392" y="1164"/>
                      <a:pt x="566" y="1512"/>
                    </a:cubicBezTo>
                    <a:cubicBezTo>
                      <a:pt x="435" y="1643"/>
                      <a:pt x="348" y="1817"/>
                      <a:pt x="261" y="1990"/>
                    </a:cubicBezTo>
                    <a:cubicBezTo>
                      <a:pt x="218" y="2034"/>
                      <a:pt x="174" y="2121"/>
                      <a:pt x="131" y="2208"/>
                    </a:cubicBezTo>
                    <a:cubicBezTo>
                      <a:pt x="87" y="2251"/>
                      <a:pt x="44" y="2295"/>
                      <a:pt x="44" y="2382"/>
                    </a:cubicBezTo>
                    <a:cubicBezTo>
                      <a:pt x="0" y="2425"/>
                      <a:pt x="0" y="2469"/>
                      <a:pt x="44" y="2469"/>
                    </a:cubicBezTo>
                    <a:cubicBezTo>
                      <a:pt x="392" y="2425"/>
                      <a:pt x="739" y="2425"/>
                      <a:pt x="1044" y="2338"/>
                    </a:cubicBezTo>
                    <a:cubicBezTo>
                      <a:pt x="1305" y="2599"/>
                      <a:pt x="1522" y="2904"/>
                      <a:pt x="1740" y="3165"/>
                    </a:cubicBezTo>
                    <a:lnTo>
                      <a:pt x="1783" y="3165"/>
                    </a:lnTo>
                    <a:cubicBezTo>
                      <a:pt x="1914" y="2817"/>
                      <a:pt x="1957" y="2469"/>
                      <a:pt x="2044" y="2121"/>
                    </a:cubicBezTo>
                    <a:cubicBezTo>
                      <a:pt x="2349" y="1990"/>
                      <a:pt x="2653" y="1860"/>
                      <a:pt x="2958" y="1730"/>
                    </a:cubicBezTo>
                    <a:cubicBezTo>
                      <a:pt x="3001" y="1730"/>
                      <a:pt x="3001" y="1686"/>
                      <a:pt x="2958" y="1643"/>
                    </a:cubicBezTo>
                    <a:cubicBezTo>
                      <a:pt x="2914" y="1599"/>
                      <a:pt x="2871" y="1556"/>
                      <a:pt x="2784" y="1556"/>
                    </a:cubicBezTo>
                    <a:lnTo>
                      <a:pt x="2566" y="1425"/>
                    </a:lnTo>
                    <a:cubicBezTo>
                      <a:pt x="2436" y="1295"/>
                      <a:pt x="2262" y="1208"/>
                      <a:pt x="2088" y="1121"/>
                    </a:cubicBezTo>
                    <a:cubicBezTo>
                      <a:pt x="2088" y="773"/>
                      <a:pt x="2088" y="381"/>
                      <a:pt x="2044" y="33"/>
                    </a:cubicBezTo>
                    <a:cubicBezTo>
                      <a:pt x="2044" y="12"/>
                      <a:pt x="2033" y="1"/>
                      <a:pt x="20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18"/>
              <p:cNvSpPr/>
              <p:nvPr/>
            </p:nvSpPr>
            <p:spPr>
              <a:xfrm>
                <a:off x="4070804" y="3659970"/>
                <a:ext cx="73774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2023" y="1"/>
                    </a:moveTo>
                    <a:cubicBezTo>
                      <a:pt x="2012" y="1"/>
                      <a:pt x="2002" y="12"/>
                      <a:pt x="2002" y="34"/>
                    </a:cubicBezTo>
                    <a:cubicBezTo>
                      <a:pt x="1697" y="295"/>
                      <a:pt x="1436" y="555"/>
                      <a:pt x="1175" y="773"/>
                    </a:cubicBezTo>
                    <a:cubicBezTo>
                      <a:pt x="827" y="686"/>
                      <a:pt x="523" y="599"/>
                      <a:pt x="175" y="512"/>
                    </a:cubicBezTo>
                    <a:cubicBezTo>
                      <a:pt x="162" y="499"/>
                      <a:pt x="149" y="494"/>
                      <a:pt x="138" y="494"/>
                    </a:cubicBezTo>
                    <a:cubicBezTo>
                      <a:pt x="110" y="494"/>
                      <a:pt x="88" y="525"/>
                      <a:pt x="88" y="555"/>
                    </a:cubicBezTo>
                    <a:cubicBezTo>
                      <a:pt x="175" y="903"/>
                      <a:pt x="392" y="1208"/>
                      <a:pt x="566" y="1512"/>
                    </a:cubicBezTo>
                    <a:cubicBezTo>
                      <a:pt x="436" y="1643"/>
                      <a:pt x="349" y="1817"/>
                      <a:pt x="262" y="1991"/>
                    </a:cubicBezTo>
                    <a:cubicBezTo>
                      <a:pt x="218" y="2078"/>
                      <a:pt x="175" y="2121"/>
                      <a:pt x="131" y="2208"/>
                    </a:cubicBezTo>
                    <a:cubicBezTo>
                      <a:pt x="88" y="2252"/>
                      <a:pt x="44" y="2339"/>
                      <a:pt x="44" y="2382"/>
                    </a:cubicBezTo>
                    <a:cubicBezTo>
                      <a:pt x="1" y="2382"/>
                      <a:pt x="1" y="2469"/>
                      <a:pt x="44" y="2469"/>
                    </a:cubicBezTo>
                    <a:cubicBezTo>
                      <a:pt x="392" y="2426"/>
                      <a:pt x="740" y="2426"/>
                      <a:pt x="1045" y="2382"/>
                    </a:cubicBezTo>
                    <a:cubicBezTo>
                      <a:pt x="1306" y="2600"/>
                      <a:pt x="1480" y="2904"/>
                      <a:pt x="1741" y="3165"/>
                    </a:cubicBezTo>
                    <a:lnTo>
                      <a:pt x="1784" y="3165"/>
                    </a:lnTo>
                    <a:cubicBezTo>
                      <a:pt x="1784" y="3165"/>
                      <a:pt x="1828" y="3165"/>
                      <a:pt x="1784" y="3122"/>
                    </a:cubicBezTo>
                    <a:cubicBezTo>
                      <a:pt x="1871" y="2817"/>
                      <a:pt x="1915" y="2426"/>
                      <a:pt x="2045" y="2078"/>
                    </a:cubicBezTo>
                    <a:cubicBezTo>
                      <a:pt x="2350" y="1991"/>
                      <a:pt x="2654" y="1860"/>
                      <a:pt x="2958" y="1730"/>
                    </a:cubicBezTo>
                    <a:cubicBezTo>
                      <a:pt x="2958" y="1730"/>
                      <a:pt x="3002" y="1686"/>
                      <a:pt x="2958" y="1686"/>
                    </a:cubicBezTo>
                    <a:cubicBezTo>
                      <a:pt x="2915" y="1599"/>
                      <a:pt x="2871" y="1599"/>
                      <a:pt x="2784" y="1556"/>
                    </a:cubicBezTo>
                    <a:cubicBezTo>
                      <a:pt x="2698" y="1512"/>
                      <a:pt x="2654" y="1469"/>
                      <a:pt x="2567" y="1425"/>
                    </a:cubicBezTo>
                    <a:cubicBezTo>
                      <a:pt x="2437" y="1295"/>
                      <a:pt x="2263" y="1208"/>
                      <a:pt x="2089" y="1121"/>
                    </a:cubicBezTo>
                    <a:cubicBezTo>
                      <a:pt x="2089" y="773"/>
                      <a:pt x="2089" y="425"/>
                      <a:pt x="2045" y="34"/>
                    </a:cubicBezTo>
                    <a:cubicBezTo>
                      <a:pt x="2045" y="12"/>
                      <a:pt x="2034" y="1"/>
                      <a:pt x="20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18"/>
              <p:cNvSpPr/>
              <p:nvPr/>
            </p:nvSpPr>
            <p:spPr>
              <a:xfrm>
                <a:off x="3970341" y="4037295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2028" y="0"/>
                    </a:moveTo>
                    <a:cubicBezTo>
                      <a:pt x="2012" y="0"/>
                      <a:pt x="2001" y="11"/>
                      <a:pt x="2001" y="33"/>
                    </a:cubicBezTo>
                    <a:cubicBezTo>
                      <a:pt x="1740" y="250"/>
                      <a:pt x="1436" y="511"/>
                      <a:pt x="1218" y="772"/>
                    </a:cubicBezTo>
                    <a:cubicBezTo>
                      <a:pt x="870" y="685"/>
                      <a:pt x="522" y="598"/>
                      <a:pt x="175" y="468"/>
                    </a:cubicBezTo>
                    <a:cubicBezTo>
                      <a:pt x="131" y="468"/>
                      <a:pt x="88" y="468"/>
                      <a:pt x="88" y="511"/>
                    </a:cubicBezTo>
                    <a:cubicBezTo>
                      <a:pt x="218" y="859"/>
                      <a:pt x="392" y="1163"/>
                      <a:pt x="566" y="1511"/>
                    </a:cubicBezTo>
                    <a:cubicBezTo>
                      <a:pt x="436" y="1642"/>
                      <a:pt x="349" y="1816"/>
                      <a:pt x="262" y="1946"/>
                    </a:cubicBezTo>
                    <a:cubicBezTo>
                      <a:pt x="262" y="2077"/>
                      <a:pt x="218" y="2164"/>
                      <a:pt x="131" y="2207"/>
                    </a:cubicBezTo>
                    <a:cubicBezTo>
                      <a:pt x="88" y="2251"/>
                      <a:pt x="88" y="2338"/>
                      <a:pt x="44" y="2381"/>
                    </a:cubicBezTo>
                    <a:cubicBezTo>
                      <a:pt x="1" y="2425"/>
                      <a:pt x="1" y="2468"/>
                      <a:pt x="88" y="2468"/>
                    </a:cubicBezTo>
                    <a:cubicBezTo>
                      <a:pt x="392" y="2425"/>
                      <a:pt x="740" y="2425"/>
                      <a:pt x="1044" y="2381"/>
                    </a:cubicBezTo>
                    <a:cubicBezTo>
                      <a:pt x="1305" y="2642"/>
                      <a:pt x="1523" y="2903"/>
                      <a:pt x="1740" y="3164"/>
                    </a:cubicBezTo>
                    <a:lnTo>
                      <a:pt x="1784" y="3164"/>
                    </a:lnTo>
                    <a:cubicBezTo>
                      <a:pt x="1914" y="2816"/>
                      <a:pt x="1958" y="2468"/>
                      <a:pt x="2045" y="2120"/>
                    </a:cubicBezTo>
                    <a:cubicBezTo>
                      <a:pt x="2349" y="2033"/>
                      <a:pt x="2654" y="1903"/>
                      <a:pt x="2958" y="1772"/>
                    </a:cubicBezTo>
                    <a:cubicBezTo>
                      <a:pt x="3002" y="1772"/>
                      <a:pt x="3002" y="1685"/>
                      <a:pt x="2958" y="1685"/>
                    </a:cubicBezTo>
                    <a:cubicBezTo>
                      <a:pt x="2915" y="1642"/>
                      <a:pt x="2828" y="1598"/>
                      <a:pt x="2784" y="1555"/>
                    </a:cubicBezTo>
                    <a:cubicBezTo>
                      <a:pt x="2697" y="1511"/>
                      <a:pt x="2610" y="1468"/>
                      <a:pt x="2567" y="1424"/>
                    </a:cubicBezTo>
                    <a:cubicBezTo>
                      <a:pt x="2393" y="1294"/>
                      <a:pt x="2262" y="1207"/>
                      <a:pt x="2132" y="1120"/>
                    </a:cubicBezTo>
                    <a:cubicBezTo>
                      <a:pt x="2088" y="772"/>
                      <a:pt x="2132" y="424"/>
                      <a:pt x="2088" y="33"/>
                    </a:cubicBezTo>
                    <a:cubicBezTo>
                      <a:pt x="2066" y="11"/>
                      <a:pt x="2045" y="0"/>
                      <a:pt x="20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18"/>
              <p:cNvSpPr/>
              <p:nvPr/>
            </p:nvSpPr>
            <p:spPr>
              <a:xfrm>
                <a:off x="3711689" y="4205093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2044" y="0"/>
                    </a:moveTo>
                    <a:cubicBezTo>
                      <a:pt x="2023" y="0"/>
                      <a:pt x="2001" y="11"/>
                      <a:pt x="2001" y="33"/>
                    </a:cubicBezTo>
                    <a:cubicBezTo>
                      <a:pt x="1740" y="251"/>
                      <a:pt x="1479" y="512"/>
                      <a:pt x="1218" y="772"/>
                    </a:cubicBezTo>
                    <a:cubicBezTo>
                      <a:pt x="870" y="685"/>
                      <a:pt x="522" y="555"/>
                      <a:pt x="174" y="468"/>
                    </a:cubicBezTo>
                    <a:cubicBezTo>
                      <a:pt x="131" y="468"/>
                      <a:pt x="87" y="468"/>
                      <a:pt x="87" y="512"/>
                    </a:cubicBezTo>
                    <a:cubicBezTo>
                      <a:pt x="218" y="859"/>
                      <a:pt x="435" y="1164"/>
                      <a:pt x="566" y="1512"/>
                    </a:cubicBezTo>
                    <a:cubicBezTo>
                      <a:pt x="479" y="1642"/>
                      <a:pt x="392" y="1816"/>
                      <a:pt x="305" y="1947"/>
                    </a:cubicBezTo>
                    <a:cubicBezTo>
                      <a:pt x="261" y="2034"/>
                      <a:pt x="218" y="2121"/>
                      <a:pt x="174" y="2208"/>
                    </a:cubicBezTo>
                    <a:cubicBezTo>
                      <a:pt x="131" y="2251"/>
                      <a:pt x="87" y="2295"/>
                      <a:pt x="44" y="2382"/>
                    </a:cubicBezTo>
                    <a:cubicBezTo>
                      <a:pt x="0" y="2382"/>
                      <a:pt x="44" y="2469"/>
                      <a:pt x="87" y="2469"/>
                    </a:cubicBezTo>
                    <a:cubicBezTo>
                      <a:pt x="435" y="2425"/>
                      <a:pt x="740" y="2382"/>
                      <a:pt x="1088" y="2338"/>
                    </a:cubicBezTo>
                    <a:cubicBezTo>
                      <a:pt x="1349" y="2599"/>
                      <a:pt x="1522" y="2904"/>
                      <a:pt x="1783" y="3121"/>
                    </a:cubicBezTo>
                    <a:lnTo>
                      <a:pt x="1827" y="3121"/>
                    </a:lnTo>
                    <a:cubicBezTo>
                      <a:pt x="1957" y="2817"/>
                      <a:pt x="1957" y="2425"/>
                      <a:pt x="2088" y="2121"/>
                    </a:cubicBezTo>
                    <a:cubicBezTo>
                      <a:pt x="2392" y="1990"/>
                      <a:pt x="2697" y="1860"/>
                      <a:pt x="3001" y="1729"/>
                    </a:cubicBezTo>
                    <a:cubicBezTo>
                      <a:pt x="3045" y="1729"/>
                      <a:pt x="3045" y="1642"/>
                      <a:pt x="3001" y="1642"/>
                    </a:cubicBezTo>
                    <a:cubicBezTo>
                      <a:pt x="2958" y="1599"/>
                      <a:pt x="2871" y="1555"/>
                      <a:pt x="2827" y="1555"/>
                    </a:cubicBezTo>
                    <a:cubicBezTo>
                      <a:pt x="2740" y="1512"/>
                      <a:pt x="2653" y="1468"/>
                      <a:pt x="2610" y="1381"/>
                    </a:cubicBezTo>
                    <a:cubicBezTo>
                      <a:pt x="2436" y="1294"/>
                      <a:pt x="2305" y="1207"/>
                      <a:pt x="2131" y="1120"/>
                    </a:cubicBezTo>
                    <a:cubicBezTo>
                      <a:pt x="2088" y="772"/>
                      <a:pt x="2131" y="381"/>
                      <a:pt x="2088" y="33"/>
                    </a:cubicBezTo>
                    <a:cubicBezTo>
                      <a:pt x="2088" y="11"/>
                      <a:pt x="2066" y="0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18"/>
              <p:cNvSpPr/>
              <p:nvPr/>
            </p:nvSpPr>
            <p:spPr>
              <a:xfrm>
                <a:off x="3311928" y="4298085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2001" y="0"/>
                    </a:moveTo>
                    <a:cubicBezTo>
                      <a:pt x="1980" y="0"/>
                      <a:pt x="1958" y="11"/>
                      <a:pt x="1958" y="33"/>
                    </a:cubicBezTo>
                    <a:cubicBezTo>
                      <a:pt x="1697" y="294"/>
                      <a:pt x="1436" y="555"/>
                      <a:pt x="1175" y="772"/>
                    </a:cubicBezTo>
                    <a:cubicBezTo>
                      <a:pt x="827" y="685"/>
                      <a:pt x="479" y="598"/>
                      <a:pt x="131" y="511"/>
                    </a:cubicBezTo>
                    <a:cubicBezTo>
                      <a:pt x="131" y="497"/>
                      <a:pt x="122" y="492"/>
                      <a:pt x="109" y="492"/>
                    </a:cubicBezTo>
                    <a:cubicBezTo>
                      <a:pt x="83" y="492"/>
                      <a:pt x="44" y="511"/>
                      <a:pt x="44" y="511"/>
                    </a:cubicBezTo>
                    <a:cubicBezTo>
                      <a:pt x="218" y="859"/>
                      <a:pt x="349" y="1207"/>
                      <a:pt x="523" y="1512"/>
                    </a:cubicBezTo>
                    <a:cubicBezTo>
                      <a:pt x="436" y="1642"/>
                      <a:pt x="349" y="1816"/>
                      <a:pt x="262" y="1990"/>
                    </a:cubicBezTo>
                    <a:cubicBezTo>
                      <a:pt x="218" y="2034"/>
                      <a:pt x="175" y="2121"/>
                      <a:pt x="131" y="2208"/>
                    </a:cubicBezTo>
                    <a:cubicBezTo>
                      <a:pt x="88" y="2251"/>
                      <a:pt x="44" y="2338"/>
                      <a:pt x="1" y="2382"/>
                    </a:cubicBezTo>
                    <a:cubicBezTo>
                      <a:pt x="1" y="2425"/>
                      <a:pt x="1" y="2469"/>
                      <a:pt x="44" y="2469"/>
                    </a:cubicBezTo>
                    <a:cubicBezTo>
                      <a:pt x="392" y="2425"/>
                      <a:pt x="697" y="2425"/>
                      <a:pt x="1045" y="2338"/>
                    </a:cubicBezTo>
                    <a:cubicBezTo>
                      <a:pt x="1306" y="2599"/>
                      <a:pt x="1480" y="2904"/>
                      <a:pt x="1741" y="3121"/>
                    </a:cubicBezTo>
                    <a:lnTo>
                      <a:pt x="1784" y="3121"/>
                    </a:lnTo>
                    <a:cubicBezTo>
                      <a:pt x="1871" y="2817"/>
                      <a:pt x="1914" y="2469"/>
                      <a:pt x="2045" y="2121"/>
                    </a:cubicBezTo>
                    <a:cubicBezTo>
                      <a:pt x="2349" y="1990"/>
                      <a:pt x="2654" y="1860"/>
                      <a:pt x="2958" y="1729"/>
                    </a:cubicBezTo>
                    <a:cubicBezTo>
                      <a:pt x="3002" y="1729"/>
                      <a:pt x="3002" y="1642"/>
                      <a:pt x="2958" y="1642"/>
                    </a:cubicBezTo>
                    <a:cubicBezTo>
                      <a:pt x="2915" y="1599"/>
                      <a:pt x="2828" y="1555"/>
                      <a:pt x="2784" y="1555"/>
                    </a:cubicBezTo>
                    <a:cubicBezTo>
                      <a:pt x="2697" y="1512"/>
                      <a:pt x="2610" y="1468"/>
                      <a:pt x="2567" y="1425"/>
                    </a:cubicBezTo>
                    <a:cubicBezTo>
                      <a:pt x="2393" y="1294"/>
                      <a:pt x="2262" y="1207"/>
                      <a:pt x="2088" y="1120"/>
                    </a:cubicBezTo>
                    <a:cubicBezTo>
                      <a:pt x="2088" y="772"/>
                      <a:pt x="2088" y="381"/>
                      <a:pt x="2045" y="33"/>
                    </a:cubicBezTo>
                    <a:cubicBezTo>
                      <a:pt x="2045" y="11"/>
                      <a:pt x="2023" y="0"/>
                      <a:pt x="20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18"/>
              <p:cNvSpPr/>
              <p:nvPr/>
            </p:nvSpPr>
            <p:spPr>
              <a:xfrm>
                <a:off x="3854912" y="3577669"/>
                <a:ext cx="73774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2001" y="1"/>
                    </a:moveTo>
                    <a:cubicBezTo>
                      <a:pt x="1979" y="1"/>
                      <a:pt x="1958" y="12"/>
                      <a:pt x="1958" y="34"/>
                    </a:cubicBezTo>
                    <a:cubicBezTo>
                      <a:pt x="1697" y="295"/>
                      <a:pt x="1392" y="512"/>
                      <a:pt x="1175" y="773"/>
                    </a:cubicBezTo>
                    <a:cubicBezTo>
                      <a:pt x="827" y="686"/>
                      <a:pt x="479" y="599"/>
                      <a:pt x="131" y="512"/>
                    </a:cubicBezTo>
                    <a:cubicBezTo>
                      <a:pt x="118" y="499"/>
                      <a:pt x="105" y="494"/>
                      <a:pt x="94" y="494"/>
                    </a:cubicBezTo>
                    <a:cubicBezTo>
                      <a:pt x="66" y="494"/>
                      <a:pt x="44" y="525"/>
                      <a:pt x="44" y="556"/>
                    </a:cubicBezTo>
                    <a:cubicBezTo>
                      <a:pt x="174" y="860"/>
                      <a:pt x="392" y="1164"/>
                      <a:pt x="522" y="1512"/>
                    </a:cubicBezTo>
                    <a:cubicBezTo>
                      <a:pt x="435" y="1643"/>
                      <a:pt x="305" y="1817"/>
                      <a:pt x="261" y="1991"/>
                    </a:cubicBezTo>
                    <a:cubicBezTo>
                      <a:pt x="218" y="2034"/>
                      <a:pt x="174" y="2121"/>
                      <a:pt x="131" y="2208"/>
                    </a:cubicBezTo>
                    <a:cubicBezTo>
                      <a:pt x="87" y="2252"/>
                      <a:pt x="44" y="2339"/>
                      <a:pt x="44" y="2382"/>
                    </a:cubicBezTo>
                    <a:cubicBezTo>
                      <a:pt x="0" y="2426"/>
                      <a:pt x="0" y="2469"/>
                      <a:pt x="44" y="2469"/>
                    </a:cubicBezTo>
                    <a:cubicBezTo>
                      <a:pt x="392" y="2426"/>
                      <a:pt x="696" y="2426"/>
                      <a:pt x="1044" y="2382"/>
                    </a:cubicBezTo>
                    <a:cubicBezTo>
                      <a:pt x="1305" y="2600"/>
                      <a:pt x="1479" y="2904"/>
                      <a:pt x="1740" y="3165"/>
                    </a:cubicBezTo>
                    <a:lnTo>
                      <a:pt x="1784" y="3165"/>
                    </a:lnTo>
                    <a:cubicBezTo>
                      <a:pt x="1871" y="2817"/>
                      <a:pt x="1914" y="2469"/>
                      <a:pt x="2044" y="2121"/>
                    </a:cubicBezTo>
                    <a:cubicBezTo>
                      <a:pt x="2349" y="1991"/>
                      <a:pt x="2653" y="1860"/>
                      <a:pt x="2958" y="1730"/>
                    </a:cubicBezTo>
                    <a:cubicBezTo>
                      <a:pt x="3001" y="1730"/>
                      <a:pt x="2958" y="1643"/>
                      <a:pt x="2958" y="1643"/>
                    </a:cubicBezTo>
                    <a:cubicBezTo>
                      <a:pt x="2914" y="1599"/>
                      <a:pt x="2827" y="1556"/>
                      <a:pt x="2784" y="1556"/>
                    </a:cubicBezTo>
                    <a:lnTo>
                      <a:pt x="2566" y="1425"/>
                    </a:lnTo>
                    <a:cubicBezTo>
                      <a:pt x="2392" y="1295"/>
                      <a:pt x="2262" y="1208"/>
                      <a:pt x="2088" y="1121"/>
                    </a:cubicBezTo>
                    <a:cubicBezTo>
                      <a:pt x="2088" y="773"/>
                      <a:pt x="2088" y="382"/>
                      <a:pt x="2044" y="34"/>
                    </a:cubicBezTo>
                    <a:cubicBezTo>
                      <a:pt x="2044" y="12"/>
                      <a:pt x="2023" y="1"/>
                      <a:pt x="2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18"/>
              <p:cNvSpPr/>
              <p:nvPr/>
            </p:nvSpPr>
            <p:spPr>
              <a:xfrm>
                <a:off x="3753368" y="3952855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2023" y="0"/>
                    </a:moveTo>
                    <a:cubicBezTo>
                      <a:pt x="2012" y="0"/>
                      <a:pt x="2001" y="11"/>
                      <a:pt x="2001" y="33"/>
                    </a:cubicBezTo>
                    <a:cubicBezTo>
                      <a:pt x="1697" y="250"/>
                      <a:pt x="1436" y="511"/>
                      <a:pt x="1218" y="772"/>
                    </a:cubicBezTo>
                    <a:cubicBezTo>
                      <a:pt x="870" y="685"/>
                      <a:pt x="522" y="555"/>
                      <a:pt x="174" y="511"/>
                    </a:cubicBezTo>
                    <a:cubicBezTo>
                      <a:pt x="160" y="497"/>
                      <a:pt x="145" y="492"/>
                      <a:pt x="133" y="492"/>
                    </a:cubicBezTo>
                    <a:cubicBezTo>
                      <a:pt x="107" y="492"/>
                      <a:pt x="87" y="511"/>
                      <a:pt x="87" y="511"/>
                    </a:cubicBezTo>
                    <a:cubicBezTo>
                      <a:pt x="174" y="859"/>
                      <a:pt x="392" y="1164"/>
                      <a:pt x="566" y="1511"/>
                    </a:cubicBezTo>
                    <a:cubicBezTo>
                      <a:pt x="435" y="1642"/>
                      <a:pt x="348" y="1816"/>
                      <a:pt x="261" y="1946"/>
                    </a:cubicBezTo>
                    <a:cubicBezTo>
                      <a:pt x="261" y="2033"/>
                      <a:pt x="218" y="2120"/>
                      <a:pt x="131" y="2207"/>
                    </a:cubicBezTo>
                    <a:cubicBezTo>
                      <a:pt x="87" y="2251"/>
                      <a:pt x="87" y="2294"/>
                      <a:pt x="44" y="2381"/>
                    </a:cubicBezTo>
                    <a:cubicBezTo>
                      <a:pt x="0" y="2381"/>
                      <a:pt x="44" y="2468"/>
                      <a:pt x="87" y="2468"/>
                    </a:cubicBezTo>
                    <a:cubicBezTo>
                      <a:pt x="392" y="2425"/>
                      <a:pt x="740" y="2381"/>
                      <a:pt x="1044" y="2338"/>
                    </a:cubicBezTo>
                    <a:cubicBezTo>
                      <a:pt x="1305" y="2599"/>
                      <a:pt x="1523" y="2903"/>
                      <a:pt x="1784" y="3121"/>
                    </a:cubicBezTo>
                    <a:lnTo>
                      <a:pt x="1827" y="3164"/>
                    </a:lnTo>
                    <a:cubicBezTo>
                      <a:pt x="1827" y="3164"/>
                      <a:pt x="1827" y="3164"/>
                      <a:pt x="1827" y="3121"/>
                    </a:cubicBezTo>
                    <a:cubicBezTo>
                      <a:pt x="1914" y="2816"/>
                      <a:pt x="1958" y="2425"/>
                      <a:pt x="2045" y="2120"/>
                    </a:cubicBezTo>
                    <a:cubicBezTo>
                      <a:pt x="2349" y="1990"/>
                      <a:pt x="2654" y="1859"/>
                      <a:pt x="2958" y="1729"/>
                    </a:cubicBezTo>
                    <a:cubicBezTo>
                      <a:pt x="3045" y="1729"/>
                      <a:pt x="3045" y="1642"/>
                      <a:pt x="2958" y="1642"/>
                    </a:cubicBezTo>
                    <a:cubicBezTo>
                      <a:pt x="2915" y="1598"/>
                      <a:pt x="2871" y="1555"/>
                      <a:pt x="2784" y="1555"/>
                    </a:cubicBezTo>
                    <a:cubicBezTo>
                      <a:pt x="2697" y="1511"/>
                      <a:pt x="2654" y="1468"/>
                      <a:pt x="2567" y="1381"/>
                    </a:cubicBezTo>
                    <a:cubicBezTo>
                      <a:pt x="2436" y="1294"/>
                      <a:pt x="2262" y="1207"/>
                      <a:pt x="2088" y="1120"/>
                    </a:cubicBezTo>
                    <a:cubicBezTo>
                      <a:pt x="2088" y="772"/>
                      <a:pt x="2088" y="381"/>
                      <a:pt x="2045" y="33"/>
                    </a:cubicBezTo>
                    <a:cubicBezTo>
                      <a:pt x="2045" y="11"/>
                      <a:pt x="2034" y="0"/>
                      <a:pt x="20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18"/>
              <p:cNvSpPr/>
              <p:nvPr/>
            </p:nvSpPr>
            <p:spPr>
              <a:xfrm>
                <a:off x="3703137" y="3752962"/>
                <a:ext cx="74806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3122" extrusionOk="0">
                    <a:moveTo>
                      <a:pt x="2044" y="1"/>
                    </a:moveTo>
                    <a:cubicBezTo>
                      <a:pt x="2023" y="1"/>
                      <a:pt x="2001" y="12"/>
                      <a:pt x="2001" y="33"/>
                    </a:cubicBezTo>
                    <a:cubicBezTo>
                      <a:pt x="1740" y="251"/>
                      <a:pt x="1479" y="512"/>
                      <a:pt x="1218" y="729"/>
                    </a:cubicBezTo>
                    <a:cubicBezTo>
                      <a:pt x="870" y="686"/>
                      <a:pt x="522" y="555"/>
                      <a:pt x="174" y="468"/>
                    </a:cubicBezTo>
                    <a:cubicBezTo>
                      <a:pt x="162" y="456"/>
                      <a:pt x="149" y="450"/>
                      <a:pt x="137" y="450"/>
                    </a:cubicBezTo>
                    <a:cubicBezTo>
                      <a:pt x="109" y="450"/>
                      <a:pt x="87" y="481"/>
                      <a:pt x="87" y="512"/>
                    </a:cubicBezTo>
                    <a:cubicBezTo>
                      <a:pt x="218" y="860"/>
                      <a:pt x="435" y="1164"/>
                      <a:pt x="566" y="1469"/>
                    </a:cubicBezTo>
                    <a:cubicBezTo>
                      <a:pt x="435" y="1643"/>
                      <a:pt x="348" y="1773"/>
                      <a:pt x="305" y="1947"/>
                    </a:cubicBezTo>
                    <a:cubicBezTo>
                      <a:pt x="261" y="2034"/>
                      <a:pt x="218" y="2121"/>
                      <a:pt x="174" y="2165"/>
                    </a:cubicBezTo>
                    <a:cubicBezTo>
                      <a:pt x="131" y="2252"/>
                      <a:pt x="87" y="2295"/>
                      <a:pt x="44" y="2382"/>
                    </a:cubicBezTo>
                    <a:cubicBezTo>
                      <a:pt x="0" y="2382"/>
                      <a:pt x="44" y="2469"/>
                      <a:pt x="44" y="2469"/>
                    </a:cubicBezTo>
                    <a:cubicBezTo>
                      <a:pt x="392" y="2426"/>
                      <a:pt x="696" y="2382"/>
                      <a:pt x="1044" y="2339"/>
                    </a:cubicBezTo>
                    <a:cubicBezTo>
                      <a:pt x="1305" y="2600"/>
                      <a:pt x="1479" y="2861"/>
                      <a:pt x="1740" y="3121"/>
                    </a:cubicBezTo>
                    <a:lnTo>
                      <a:pt x="1784" y="3121"/>
                    </a:lnTo>
                    <a:cubicBezTo>
                      <a:pt x="1784" y="3121"/>
                      <a:pt x="1784" y="3121"/>
                      <a:pt x="1784" y="3078"/>
                    </a:cubicBezTo>
                    <a:cubicBezTo>
                      <a:pt x="1870" y="2774"/>
                      <a:pt x="1914" y="2382"/>
                      <a:pt x="2044" y="2078"/>
                    </a:cubicBezTo>
                    <a:cubicBezTo>
                      <a:pt x="2349" y="1947"/>
                      <a:pt x="2653" y="1817"/>
                      <a:pt x="2958" y="1686"/>
                    </a:cubicBezTo>
                    <a:cubicBezTo>
                      <a:pt x="2975" y="1695"/>
                      <a:pt x="2989" y="1698"/>
                      <a:pt x="3000" y="1698"/>
                    </a:cubicBezTo>
                    <a:cubicBezTo>
                      <a:pt x="3043" y="1698"/>
                      <a:pt x="3036" y="1643"/>
                      <a:pt x="3001" y="1643"/>
                    </a:cubicBezTo>
                    <a:cubicBezTo>
                      <a:pt x="2914" y="1599"/>
                      <a:pt x="2871" y="1556"/>
                      <a:pt x="2784" y="1512"/>
                    </a:cubicBezTo>
                    <a:lnTo>
                      <a:pt x="2566" y="1382"/>
                    </a:lnTo>
                    <a:cubicBezTo>
                      <a:pt x="2436" y="1295"/>
                      <a:pt x="2262" y="1208"/>
                      <a:pt x="2131" y="1121"/>
                    </a:cubicBezTo>
                    <a:cubicBezTo>
                      <a:pt x="2131" y="729"/>
                      <a:pt x="2131" y="381"/>
                      <a:pt x="2088" y="33"/>
                    </a:cubicBezTo>
                    <a:cubicBezTo>
                      <a:pt x="2088" y="12"/>
                      <a:pt x="2066" y="1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18"/>
              <p:cNvSpPr/>
              <p:nvPr/>
            </p:nvSpPr>
            <p:spPr>
              <a:xfrm>
                <a:off x="4045491" y="3936046"/>
                <a:ext cx="87585" cy="104493"/>
              </a:xfrm>
              <a:custGeom>
                <a:avLst/>
                <a:gdLst/>
                <a:ahLst/>
                <a:cxnLst/>
                <a:rect l="l" t="t" r="r" b="b"/>
                <a:pathLst>
                  <a:path w="3564" h="4252" extrusionOk="0">
                    <a:moveTo>
                      <a:pt x="3324" y="0"/>
                    </a:moveTo>
                    <a:cubicBezTo>
                      <a:pt x="3282" y="0"/>
                      <a:pt x="3239" y="19"/>
                      <a:pt x="3206" y="64"/>
                    </a:cubicBezTo>
                    <a:cubicBezTo>
                      <a:pt x="2553" y="760"/>
                      <a:pt x="1901" y="1543"/>
                      <a:pt x="1248" y="2282"/>
                    </a:cubicBezTo>
                    <a:cubicBezTo>
                      <a:pt x="726" y="2804"/>
                      <a:pt x="292" y="3413"/>
                      <a:pt x="31" y="4109"/>
                    </a:cubicBezTo>
                    <a:cubicBezTo>
                      <a:pt x="0" y="4170"/>
                      <a:pt x="75" y="4251"/>
                      <a:pt x="139" y="4251"/>
                    </a:cubicBezTo>
                    <a:cubicBezTo>
                      <a:pt x="166" y="4251"/>
                      <a:pt x="191" y="4236"/>
                      <a:pt x="205" y="4196"/>
                    </a:cubicBezTo>
                    <a:cubicBezTo>
                      <a:pt x="1161" y="2804"/>
                      <a:pt x="2379" y="1587"/>
                      <a:pt x="3467" y="282"/>
                    </a:cubicBezTo>
                    <a:cubicBezTo>
                      <a:pt x="3563" y="153"/>
                      <a:pt x="3445" y="0"/>
                      <a:pt x="3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18"/>
              <p:cNvSpPr/>
              <p:nvPr/>
            </p:nvSpPr>
            <p:spPr>
              <a:xfrm>
                <a:off x="4116194" y="3759081"/>
                <a:ext cx="30522" cy="95892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902" extrusionOk="0">
                    <a:moveTo>
                      <a:pt x="212" y="1"/>
                    </a:moveTo>
                    <a:cubicBezTo>
                      <a:pt x="105" y="1"/>
                      <a:pt x="1" y="78"/>
                      <a:pt x="24" y="219"/>
                    </a:cubicBezTo>
                    <a:cubicBezTo>
                      <a:pt x="285" y="1394"/>
                      <a:pt x="503" y="2829"/>
                      <a:pt x="1068" y="3873"/>
                    </a:cubicBezTo>
                    <a:cubicBezTo>
                      <a:pt x="1086" y="3891"/>
                      <a:pt x="1119" y="3901"/>
                      <a:pt x="1151" y="3901"/>
                    </a:cubicBezTo>
                    <a:cubicBezTo>
                      <a:pt x="1197" y="3901"/>
                      <a:pt x="1242" y="3880"/>
                      <a:pt x="1242" y="3829"/>
                    </a:cubicBezTo>
                    <a:cubicBezTo>
                      <a:pt x="1155" y="3264"/>
                      <a:pt x="1068" y="2699"/>
                      <a:pt x="894" y="2133"/>
                    </a:cubicBezTo>
                    <a:cubicBezTo>
                      <a:pt x="720" y="1481"/>
                      <a:pt x="590" y="828"/>
                      <a:pt x="416" y="176"/>
                    </a:cubicBezTo>
                    <a:cubicBezTo>
                      <a:pt x="396" y="56"/>
                      <a:pt x="302" y="1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18"/>
              <p:cNvSpPr/>
              <p:nvPr/>
            </p:nvSpPr>
            <p:spPr>
              <a:xfrm>
                <a:off x="3942547" y="3620159"/>
                <a:ext cx="117247" cy="4509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835" extrusionOk="0">
                    <a:moveTo>
                      <a:pt x="349" y="1"/>
                    </a:moveTo>
                    <a:cubicBezTo>
                      <a:pt x="175" y="1"/>
                      <a:pt x="1" y="262"/>
                      <a:pt x="175" y="349"/>
                    </a:cubicBezTo>
                    <a:cubicBezTo>
                      <a:pt x="914" y="697"/>
                      <a:pt x="1740" y="871"/>
                      <a:pt x="2523" y="1175"/>
                    </a:cubicBezTo>
                    <a:cubicBezTo>
                      <a:pt x="3176" y="1480"/>
                      <a:pt x="3872" y="1697"/>
                      <a:pt x="4611" y="1828"/>
                    </a:cubicBezTo>
                    <a:cubicBezTo>
                      <a:pt x="4621" y="1832"/>
                      <a:pt x="4630" y="1834"/>
                      <a:pt x="4639" y="1834"/>
                    </a:cubicBezTo>
                    <a:cubicBezTo>
                      <a:pt x="4714" y="1834"/>
                      <a:pt x="4771" y="1692"/>
                      <a:pt x="4655" y="1654"/>
                    </a:cubicBezTo>
                    <a:cubicBezTo>
                      <a:pt x="4002" y="1262"/>
                      <a:pt x="3306" y="958"/>
                      <a:pt x="2567" y="740"/>
                    </a:cubicBezTo>
                    <a:cubicBezTo>
                      <a:pt x="1827" y="479"/>
                      <a:pt x="1088" y="218"/>
                      <a:pt x="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18"/>
              <p:cNvSpPr/>
              <p:nvPr/>
            </p:nvSpPr>
            <p:spPr>
              <a:xfrm>
                <a:off x="3761060" y="3643481"/>
                <a:ext cx="81220" cy="92427"/>
              </a:xfrm>
              <a:custGeom>
                <a:avLst/>
                <a:gdLst/>
                <a:ahLst/>
                <a:cxnLst/>
                <a:rect l="l" t="t" r="r" b="b"/>
                <a:pathLst>
                  <a:path w="3305" h="3761" extrusionOk="0">
                    <a:moveTo>
                      <a:pt x="3022" y="0"/>
                    </a:moveTo>
                    <a:cubicBezTo>
                      <a:pt x="2983" y="0"/>
                      <a:pt x="2942" y="16"/>
                      <a:pt x="2906" y="52"/>
                    </a:cubicBezTo>
                    <a:cubicBezTo>
                      <a:pt x="1862" y="1140"/>
                      <a:pt x="688" y="2314"/>
                      <a:pt x="35" y="3662"/>
                    </a:cubicBezTo>
                    <a:cubicBezTo>
                      <a:pt x="0" y="3697"/>
                      <a:pt x="50" y="3761"/>
                      <a:pt x="94" y="3761"/>
                    </a:cubicBezTo>
                    <a:cubicBezTo>
                      <a:pt x="104" y="3761"/>
                      <a:pt x="114" y="3757"/>
                      <a:pt x="122" y="3749"/>
                    </a:cubicBezTo>
                    <a:cubicBezTo>
                      <a:pt x="688" y="3227"/>
                      <a:pt x="1210" y="2662"/>
                      <a:pt x="1645" y="2053"/>
                    </a:cubicBezTo>
                    <a:cubicBezTo>
                      <a:pt x="2167" y="1487"/>
                      <a:pt x="2688" y="922"/>
                      <a:pt x="3167" y="357"/>
                    </a:cubicBezTo>
                    <a:cubicBezTo>
                      <a:pt x="3304" y="219"/>
                      <a:pt x="3170" y="0"/>
                      <a:pt x="30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18"/>
              <p:cNvSpPr/>
              <p:nvPr/>
            </p:nvSpPr>
            <p:spPr>
              <a:xfrm>
                <a:off x="3745259" y="3841825"/>
                <a:ext cx="31210" cy="103559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4214" extrusionOk="0">
                    <a:moveTo>
                      <a:pt x="264" y="0"/>
                    </a:moveTo>
                    <a:cubicBezTo>
                      <a:pt x="137" y="0"/>
                      <a:pt x="1" y="93"/>
                      <a:pt x="26" y="245"/>
                    </a:cubicBezTo>
                    <a:cubicBezTo>
                      <a:pt x="156" y="1593"/>
                      <a:pt x="461" y="2898"/>
                      <a:pt x="1026" y="4116"/>
                    </a:cubicBezTo>
                    <a:cubicBezTo>
                      <a:pt x="1044" y="4185"/>
                      <a:pt x="1089" y="4213"/>
                      <a:pt x="1134" y="4213"/>
                    </a:cubicBezTo>
                    <a:cubicBezTo>
                      <a:pt x="1202" y="4213"/>
                      <a:pt x="1270" y="4151"/>
                      <a:pt x="1244" y="4072"/>
                    </a:cubicBezTo>
                    <a:cubicBezTo>
                      <a:pt x="1070" y="2767"/>
                      <a:pt x="635" y="1463"/>
                      <a:pt x="461" y="158"/>
                    </a:cubicBezTo>
                    <a:cubicBezTo>
                      <a:pt x="443" y="49"/>
                      <a:pt x="356" y="0"/>
                      <a:pt x="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18"/>
              <p:cNvSpPr/>
              <p:nvPr/>
            </p:nvSpPr>
            <p:spPr>
              <a:xfrm>
                <a:off x="3821122" y="4009992"/>
                <a:ext cx="140102" cy="63821"/>
              </a:xfrm>
              <a:custGeom>
                <a:avLst/>
                <a:gdLst/>
                <a:ahLst/>
                <a:cxnLst/>
                <a:rect l="l" t="t" r="r" b="b"/>
                <a:pathLst>
                  <a:path w="5701" h="2597" extrusionOk="0">
                    <a:moveTo>
                      <a:pt x="312" y="0"/>
                    </a:moveTo>
                    <a:cubicBezTo>
                      <a:pt x="126" y="0"/>
                      <a:pt x="1" y="326"/>
                      <a:pt x="158" y="404"/>
                    </a:cubicBezTo>
                    <a:cubicBezTo>
                      <a:pt x="1854" y="1318"/>
                      <a:pt x="3637" y="2014"/>
                      <a:pt x="5464" y="2579"/>
                    </a:cubicBezTo>
                    <a:cubicBezTo>
                      <a:pt x="5488" y="2591"/>
                      <a:pt x="5511" y="2597"/>
                      <a:pt x="5532" y="2597"/>
                    </a:cubicBezTo>
                    <a:cubicBezTo>
                      <a:pt x="5657" y="2597"/>
                      <a:pt x="5700" y="2399"/>
                      <a:pt x="5551" y="2361"/>
                    </a:cubicBezTo>
                    <a:cubicBezTo>
                      <a:pt x="3854" y="1535"/>
                      <a:pt x="2115" y="796"/>
                      <a:pt x="375" y="13"/>
                    </a:cubicBezTo>
                    <a:cubicBezTo>
                      <a:pt x="353" y="4"/>
                      <a:pt x="332" y="0"/>
                      <a:pt x="3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18"/>
              <p:cNvSpPr/>
              <p:nvPr/>
            </p:nvSpPr>
            <p:spPr>
              <a:xfrm>
                <a:off x="3776715" y="4103107"/>
                <a:ext cx="175244" cy="117493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4781" extrusionOk="0">
                    <a:moveTo>
                      <a:pt x="6963" y="1"/>
                    </a:moveTo>
                    <a:cubicBezTo>
                      <a:pt x="6950" y="1"/>
                      <a:pt x="6937" y="3"/>
                      <a:pt x="6923" y="8"/>
                    </a:cubicBezTo>
                    <a:cubicBezTo>
                      <a:pt x="5792" y="660"/>
                      <a:pt x="4748" y="1443"/>
                      <a:pt x="3661" y="2139"/>
                    </a:cubicBezTo>
                    <a:cubicBezTo>
                      <a:pt x="2573" y="2878"/>
                      <a:pt x="1356" y="3661"/>
                      <a:pt x="181" y="4401"/>
                    </a:cubicBezTo>
                    <a:cubicBezTo>
                      <a:pt x="0" y="4545"/>
                      <a:pt x="150" y="4780"/>
                      <a:pt x="331" y="4780"/>
                    </a:cubicBezTo>
                    <a:cubicBezTo>
                      <a:pt x="368" y="4780"/>
                      <a:pt x="406" y="4770"/>
                      <a:pt x="442" y="4748"/>
                    </a:cubicBezTo>
                    <a:cubicBezTo>
                      <a:pt x="1530" y="4053"/>
                      <a:pt x="2617" y="3357"/>
                      <a:pt x="3661" y="2617"/>
                    </a:cubicBezTo>
                    <a:cubicBezTo>
                      <a:pt x="4835" y="1878"/>
                      <a:pt x="5966" y="1095"/>
                      <a:pt x="7053" y="225"/>
                    </a:cubicBezTo>
                    <a:cubicBezTo>
                      <a:pt x="7131" y="148"/>
                      <a:pt x="7070" y="1"/>
                      <a:pt x="69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18"/>
              <p:cNvSpPr/>
              <p:nvPr/>
            </p:nvSpPr>
            <p:spPr>
              <a:xfrm>
                <a:off x="3383859" y="4243307"/>
                <a:ext cx="315027" cy="79205"/>
              </a:xfrm>
              <a:custGeom>
                <a:avLst/>
                <a:gdLst/>
                <a:ahLst/>
                <a:cxnLst/>
                <a:rect l="l" t="t" r="r" b="b"/>
                <a:pathLst>
                  <a:path w="12819" h="3223" extrusionOk="0">
                    <a:moveTo>
                      <a:pt x="12601" y="0"/>
                    </a:moveTo>
                    <a:cubicBezTo>
                      <a:pt x="10600" y="392"/>
                      <a:pt x="8599" y="1001"/>
                      <a:pt x="6555" y="1436"/>
                    </a:cubicBezTo>
                    <a:cubicBezTo>
                      <a:pt x="4424" y="1914"/>
                      <a:pt x="2336" y="2392"/>
                      <a:pt x="205" y="2871"/>
                    </a:cubicBezTo>
                    <a:cubicBezTo>
                      <a:pt x="1" y="2912"/>
                      <a:pt x="27" y="3223"/>
                      <a:pt x="212" y="3223"/>
                    </a:cubicBezTo>
                    <a:cubicBezTo>
                      <a:pt x="224" y="3223"/>
                      <a:pt x="236" y="3221"/>
                      <a:pt x="249" y="3219"/>
                    </a:cubicBezTo>
                    <a:cubicBezTo>
                      <a:pt x="2380" y="2871"/>
                      <a:pt x="4511" y="2392"/>
                      <a:pt x="6599" y="1871"/>
                    </a:cubicBezTo>
                    <a:cubicBezTo>
                      <a:pt x="8686" y="1349"/>
                      <a:pt x="10774" y="957"/>
                      <a:pt x="12688" y="261"/>
                    </a:cubicBezTo>
                    <a:cubicBezTo>
                      <a:pt x="12818" y="218"/>
                      <a:pt x="12731" y="0"/>
                      <a:pt x="126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18"/>
              <p:cNvSpPr/>
              <p:nvPr/>
            </p:nvSpPr>
            <p:spPr>
              <a:xfrm>
                <a:off x="3102450" y="3403186"/>
                <a:ext cx="38484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lnTo>
                      <a:pt x="653" y="653"/>
                    </a:lnTo>
                    <a:lnTo>
                      <a:pt x="0" y="784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3" y="914"/>
                    </a:lnTo>
                    <a:lnTo>
                      <a:pt x="1566" y="784"/>
                    </a:lnTo>
                    <a:lnTo>
                      <a:pt x="913" y="653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5" name="Google Shape;2875;p18"/>
          <p:cNvSpPr txBox="1">
            <a:spLocks noGrp="1"/>
          </p:cNvSpPr>
          <p:nvPr>
            <p:ph type="title" hasCustomPrompt="1"/>
          </p:nvPr>
        </p:nvSpPr>
        <p:spPr>
          <a:xfrm>
            <a:off x="1478734" y="184980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76" name="Google Shape;2876;p18"/>
          <p:cNvSpPr txBox="1">
            <a:spLocks noGrp="1"/>
          </p:cNvSpPr>
          <p:nvPr>
            <p:ph type="subTitle" idx="1"/>
          </p:nvPr>
        </p:nvSpPr>
        <p:spPr>
          <a:xfrm>
            <a:off x="777784" y="2638450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2877" name="Google Shape;2877;p18"/>
          <p:cNvSpPr txBox="1">
            <a:spLocks noGrp="1"/>
          </p:cNvSpPr>
          <p:nvPr>
            <p:ph type="subTitle" idx="2"/>
          </p:nvPr>
        </p:nvSpPr>
        <p:spPr>
          <a:xfrm>
            <a:off x="777784" y="3009850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78" name="Google Shape;2878;p18"/>
          <p:cNvSpPr txBox="1">
            <a:spLocks noGrp="1"/>
          </p:cNvSpPr>
          <p:nvPr>
            <p:ph type="title" idx="3" hasCustomPrompt="1"/>
          </p:nvPr>
        </p:nvSpPr>
        <p:spPr>
          <a:xfrm>
            <a:off x="4129048" y="184980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79" name="Google Shape;2879;p18"/>
          <p:cNvSpPr txBox="1">
            <a:spLocks noGrp="1"/>
          </p:cNvSpPr>
          <p:nvPr>
            <p:ph type="subTitle" idx="4"/>
          </p:nvPr>
        </p:nvSpPr>
        <p:spPr>
          <a:xfrm>
            <a:off x="3428103" y="2638450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2880" name="Google Shape;2880;p18"/>
          <p:cNvSpPr txBox="1">
            <a:spLocks noGrp="1"/>
          </p:cNvSpPr>
          <p:nvPr>
            <p:ph type="subTitle" idx="5"/>
          </p:nvPr>
        </p:nvSpPr>
        <p:spPr>
          <a:xfrm>
            <a:off x="3428103" y="3009850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1" name="Google Shape;2881;p18"/>
          <p:cNvSpPr txBox="1">
            <a:spLocks noGrp="1"/>
          </p:cNvSpPr>
          <p:nvPr>
            <p:ph type="title" idx="6" hasCustomPrompt="1"/>
          </p:nvPr>
        </p:nvSpPr>
        <p:spPr>
          <a:xfrm>
            <a:off x="6779363" y="1849806"/>
            <a:ext cx="8859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2" name="Google Shape;2882;p18"/>
          <p:cNvSpPr txBox="1">
            <a:spLocks noGrp="1"/>
          </p:cNvSpPr>
          <p:nvPr>
            <p:ph type="subTitle" idx="7"/>
          </p:nvPr>
        </p:nvSpPr>
        <p:spPr>
          <a:xfrm>
            <a:off x="6078416" y="2638450"/>
            <a:ext cx="2287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2883" name="Google Shape;2883;p18"/>
          <p:cNvSpPr txBox="1">
            <a:spLocks noGrp="1"/>
          </p:cNvSpPr>
          <p:nvPr>
            <p:ph type="subTitle" idx="8"/>
          </p:nvPr>
        </p:nvSpPr>
        <p:spPr>
          <a:xfrm>
            <a:off x="6078416" y="3009850"/>
            <a:ext cx="2287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84" name="Google Shape;2884;p18"/>
          <p:cNvSpPr txBox="1">
            <a:spLocks noGrp="1"/>
          </p:cNvSpPr>
          <p:nvPr>
            <p:ph type="title" idx="9"/>
          </p:nvPr>
        </p:nvSpPr>
        <p:spPr>
          <a:xfrm>
            <a:off x="720000" y="463800"/>
            <a:ext cx="6502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_2"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20"/>
          <p:cNvSpPr txBox="1">
            <a:spLocks noGrp="1"/>
          </p:cNvSpPr>
          <p:nvPr>
            <p:ph type="subTitle" idx="1"/>
          </p:nvPr>
        </p:nvSpPr>
        <p:spPr>
          <a:xfrm>
            <a:off x="1728514" y="171006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024" name="Google Shape;3024;p20"/>
          <p:cNvSpPr txBox="1">
            <a:spLocks noGrp="1"/>
          </p:cNvSpPr>
          <p:nvPr>
            <p:ph type="subTitle" idx="2"/>
          </p:nvPr>
        </p:nvSpPr>
        <p:spPr>
          <a:xfrm>
            <a:off x="1728525" y="1982899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5" name="Google Shape;3025;p20"/>
          <p:cNvSpPr txBox="1">
            <a:spLocks noGrp="1"/>
          </p:cNvSpPr>
          <p:nvPr>
            <p:ph type="subTitle" idx="3"/>
          </p:nvPr>
        </p:nvSpPr>
        <p:spPr>
          <a:xfrm>
            <a:off x="5668760" y="171007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026" name="Google Shape;3026;p20"/>
          <p:cNvSpPr txBox="1">
            <a:spLocks noGrp="1"/>
          </p:cNvSpPr>
          <p:nvPr>
            <p:ph type="subTitle" idx="4"/>
          </p:nvPr>
        </p:nvSpPr>
        <p:spPr>
          <a:xfrm>
            <a:off x="5668750" y="1982899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27" name="Google Shape;3027;p20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6502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028" name="Google Shape;3028;p20"/>
          <p:cNvSpPr txBox="1">
            <a:spLocks noGrp="1"/>
          </p:cNvSpPr>
          <p:nvPr>
            <p:ph type="subTitle" idx="5"/>
          </p:nvPr>
        </p:nvSpPr>
        <p:spPr>
          <a:xfrm>
            <a:off x="1728514" y="306247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029" name="Google Shape;3029;p20"/>
          <p:cNvSpPr txBox="1">
            <a:spLocks noGrp="1"/>
          </p:cNvSpPr>
          <p:nvPr>
            <p:ph type="subTitle" idx="6"/>
          </p:nvPr>
        </p:nvSpPr>
        <p:spPr>
          <a:xfrm>
            <a:off x="1728525" y="3335303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0" name="Google Shape;3030;p20"/>
          <p:cNvSpPr txBox="1">
            <a:spLocks noGrp="1"/>
          </p:cNvSpPr>
          <p:nvPr>
            <p:ph type="subTitle" idx="7"/>
          </p:nvPr>
        </p:nvSpPr>
        <p:spPr>
          <a:xfrm>
            <a:off x="5668760" y="3062479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031" name="Google Shape;3031;p20"/>
          <p:cNvSpPr txBox="1">
            <a:spLocks noGrp="1"/>
          </p:cNvSpPr>
          <p:nvPr>
            <p:ph type="subTitle" idx="8"/>
          </p:nvPr>
        </p:nvSpPr>
        <p:spPr>
          <a:xfrm>
            <a:off x="5668750" y="3335301"/>
            <a:ext cx="2641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032" name="Google Shape;3032;p20"/>
          <p:cNvGrpSpPr/>
          <p:nvPr/>
        </p:nvGrpSpPr>
        <p:grpSpPr>
          <a:xfrm>
            <a:off x="6609722" y="810803"/>
            <a:ext cx="3028496" cy="4332707"/>
            <a:chOff x="6609722" y="810803"/>
            <a:chExt cx="3028496" cy="4332707"/>
          </a:xfrm>
        </p:grpSpPr>
        <p:grpSp>
          <p:nvGrpSpPr>
            <p:cNvPr id="3033" name="Google Shape;3033;p20"/>
            <p:cNvGrpSpPr/>
            <p:nvPr/>
          </p:nvGrpSpPr>
          <p:grpSpPr>
            <a:xfrm>
              <a:off x="6609722" y="1635018"/>
              <a:ext cx="3028496" cy="3508493"/>
              <a:chOff x="6609722" y="1635018"/>
              <a:chExt cx="3028496" cy="3508493"/>
            </a:xfrm>
          </p:grpSpPr>
          <p:grpSp>
            <p:nvGrpSpPr>
              <p:cNvPr id="3034" name="Google Shape;3034;p20"/>
              <p:cNvGrpSpPr/>
              <p:nvPr/>
            </p:nvGrpSpPr>
            <p:grpSpPr>
              <a:xfrm>
                <a:off x="8423992" y="1635018"/>
                <a:ext cx="1214226" cy="1467545"/>
                <a:chOff x="9043917" y="500505"/>
                <a:chExt cx="1214226" cy="1467545"/>
              </a:xfrm>
            </p:grpSpPr>
            <p:sp>
              <p:nvSpPr>
                <p:cNvPr id="3035" name="Google Shape;3035;p20"/>
                <p:cNvSpPr/>
                <p:nvPr/>
              </p:nvSpPr>
              <p:spPr>
                <a:xfrm>
                  <a:off x="9043917" y="831850"/>
                  <a:ext cx="75912" cy="7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33" extrusionOk="0">
                      <a:moveTo>
                        <a:pt x="1044" y="1"/>
                      </a:moveTo>
                      <a:cubicBezTo>
                        <a:pt x="957" y="349"/>
                        <a:pt x="957" y="740"/>
                        <a:pt x="914" y="1088"/>
                      </a:cubicBezTo>
                      <a:cubicBezTo>
                        <a:pt x="609" y="1219"/>
                        <a:pt x="348" y="1393"/>
                        <a:pt x="44" y="1567"/>
                      </a:cubicBezTo>
                      <a:cubicBezTo>
                        <a:pt x="0" y="1567"/>
                        <a:pt x="44" y="1654"/>
                        <a:pt x="87" y="1654"/>
                      </a:cubicBezTo>
                      <a:cubicBezTo>
                        <a:pt x="131" y="1697"/>
                        <a:pt x="218" y="1697"/>
                        <a:pt x="305" y="1740"/>
                      </a:cubicBezTo>
                      <a:lnTo>
                        <a:pt x="522" y="1827"/>
                      </a:lnTo>
                      <a:cubicBezTo>
                        <a:pt x="696" y="1914"/>
                        <a:pt x="827" y="2001"/>
                        <a:pt x="1001" y="2045"/>
                      </a:cubicBezTo>
                      <a:cubicBezTo>
                        <a:pt x="1087" y="2392"/>
                        <a:pt x="1088" y="2782"/>
                        <a:pt x="1217" y="3129"/>
                      </a:cubicBezTo>
                      <a:lnTo>
                        <a:pt x="1217" y="3129"/>
                      </a:lnTo>
                      <a:cubicBezTo>
                        <a:pt x="1233" y="3124"/>
                        <a:pt x="1262" y="3114"/>
                        <a:pt x="1262" y="3089"/>
                      </a:cubicBezTo>
                      <a:cubicBezTo>
                        <a:pt x="1479" y="2828"/>
                        <a:pt x="1697" y="2567"/>
                        <a:pt x="1914" y="2262"/>
                      </a:cubicBezTo>
                      <a:cubicBezTo>
                        <a:pt x="2305" y="2306"/>
                        <a:pt x="2653" y="2349"/>
                        <a:pt x="3001" y="2393"/>
                      </a:cubicBezTo>
                      <a:cubicBezTo>
                        <a:pt x="3045" y="2393"/>
                        <a:pt x="3088" y="2393"/>
                        <a:pt x="3088" y="2349"/>
                      </a:cubicBezTo>
                      <a:cubicBezTo>
                        <a:pt x="2914" y="2045"/>
                        <a:pt x="2697" y="1740"/>
                        <a:pt x="2479" y="1436"/>
                      </a:cubicBezTo>
                      <a:cubicBezTo>
                        <a:pt x="2566" y="1262"/>
                        <a:pt x="2653" y="1088"/>
                        <a:pt x="2697" y="958"/>
                      </a:cubicBezTo>
                      <a:cubicBezTo>
                        <a:pt x="2697" y="871"/>
                        <a:pt x="2740" y="784"/>
                        <a:pt x="2784" y="697"/>
                      </a:cubicBezTo>
                      <a:cubicBezTo>
                        <a:pt x="2827" y="653"/>
                        <a:pt x="2871" y="566"/>
                        <a:pt x="2871" y="479"/>
                      </a:cubicBezTo>
                      <a:cubicBezTo>
                        <a:pt x="2906" y="479"/>
                        <a:pt x="2885" y="424"/>
                        <a:pt x="2853" y="424"/>
                      </a:cubicBezTo>
                      <a:cubicBezTo>
                        <a:pt x="2845" y="424"/>
                        <a:pt x="2836" y="427"/>
                        <a:pt x="2827" y="436"/>
                      </a:cubicBezTo>
                      <a:cubicBezTo>
                        <a:pt x="2523" y="523"/>
                        <a:pt x="2175" y="566"/>
                        <a:pt x="1871" y="653"/>
                      </a:cubicBezTo>
                      <a:cubicBezTo>
                        <a:pt x="1610" y="479"/>
                        <a:pt x="1349" y="175"/>
                        <a:pt x="1044" y="1"/>
                      </a:cubicBezTo>
                      <a:close/>
                      <a:moveTo>
                        <a:pt x="1217" y="3129"/>
                      </a:moveTo>
                      <a:cubicBezTo>
                        <a:pt x="1205" y="3132"/>
                        <a:pt x="1200" y="3132"/>
                        <a:pt x="1218" y="3132"/>
                      </a:cubicBezTo>
                      <a:cubicBezTo>
                        <a:pt x="1218" y="3131"/>
                        <a:pt x="1217" y="3130"/>
                        <a:pt x="1217" y="312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6" name="Google Shape;3036;p20"/>
                <p:cNvSpPr/>
                <p:nvPr/>
              </p:nvSpPr>
              <p:spPr>
                <a:xfrm>
                  <a:off x="9273718" y="804055"/>
                  <a:ext cx="76969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6" extrusionOk="0">
                      <a:moveTo>
                        <a:pt x="1001" y="1"/>
                      </a:moveTo>
                      <a:cubicBezTo>
                        <a:pt x="1001" y="1"/>
                        <a:pt x="1001" y="44"/>
                        <a:pt x="1001" y="44"/>
                      </a:cubicBezTo>
                      <a:cubicBezTo>
                        <a:pt x="957" y="392"/>
                        <a:pt x="957" y="740"/>
                        <a:pt x="914" y="1088"/>
                      </a:cubicBezTo>
                      <a:cubicBezTo>
                        <a:pt x="609" y="1262"/>
                        <a:pt x="348" y="1436"/>
                        <a:pt x="44" y="1567"/>
                      </a:cubicBezTo>
                      <a:cubicBezTo>
                        <a:pt x="0" y="1567"/>
                        <a:pt x="44" y="1654"/>
                        <a:pt x="87" y="1654"/>
                      </a:cubicBezTo>
                      <a:cubicBezTo>
                        <a:pt x="131" y="1697"/>
                        <a:pt x="218" y="1741"/>
                        <a:pt x="261" y="1741"/>
                      </a:cubicBezTo>
                      <a:cubicBezTo>
                        <a:pt x="348" y="1784"/>
                        <a:pt x="435" y="1828"/>
                        <a:pt x="522" y="1871"/>
                      </a:cubicBezTo>
                      <a:cubicBezTo>
                        <a:pt x="653" y="1958"/>
                        <a:pt x="827" y="2002"/>
                        <a:pt x="1001" y="2089"/>
                      </a:cubicBezTo>
                      <a:cubicBezTo>
                        <a:pt x="1088" y="2437"/>
                        <a:pt x="1088" y="2785"/>
                        <a:pt x="1218" y="3132"/>
                      </a:cubicBezTo>
                      <a:cubicBezTo>
                        <a:pt x="1218" y="3154"/>
                        <a:pt x="1240" y="3165"/>
                        <a:pt x="1262" y="3165"/>
                      </a:cubicBezTo>
                      <a:cubicBezTo>
                        <a:pt x="1283" y="3165"/>
                        <a:pt x="1305" y="3154"/>
                        <a:pt x="1305" y="3132"/>
                      </a:cubicBezTo>
                      <a:cubicBezTo>
                        <a:pt x="1523" y="2871"/>
                        <a:pt x="1740" y="2611"/>
                        <a:pt x="1958" y="2306"/>
                      </a:cubicBezTo>
                      <a:cubicBezTo>
                        <a:pt x="2305" y="2306"/>
                        <a:pt x="2697" y="2393"/>
                        <a:pt x="3045" y="2437"/>
                      </a:cubicBezTo>
                      <a:cubicBezTo>
                        <a:pt x="3058" y="2449"/>
                        <a:pt x="3070" y="2455"/>
                        <a:pt x="3082" y="2455"/>
                      </a:cubicBezTo>
                      <a:cubicBezTo>
                        <a:pt x="3110" y="2455"/>
                        <a:pt x="3132" y="2424"/>
                        <a:pt x="3132" y="2393"/>
                      </a:cubicBezTo>
                      <a:cubicBezTo>
                        <a:pt x="2914" y="2089"/>
                        <a:pt x="2740" y="1784"/>
                        <a:pt x="2523" y="1480"/>
                      </a:cubicBezTo>
                      <a:cubicBezTo>
                        <a:pt x="2610" y="1306"/>
                        <a:pt x="2653" y="1132"/>
                        <a:pt x="2740" y="958"/>
                      </a:cubicBezTo>
                      <a:cubicBezTo>
                        <a:pt x="2740" y="871"/>
                        <a:pt x="2740" y="784"/>
                        <a:pt x="2784" y="740"/>
                      </a:cubicBezTo>
                      <a:cubicBezTo>
                        <a:pt x="2827" y="653"/>
                        <a:pt x="2827" y="566"/>
                        <a:pt x="2871" y="523"/>
                      </a:cubicBezTo>
                      <a:cubicBezTo>
                        <a:pt x="2871" y="479"/>
                        <a:pt x="2871" y="436"/>
                        <a:pt x="2827" y="436"/>
                      </a:cubicBezTo>
                      <a:cubicBezTo>
                        <a:pt x="2523" y="523"/>
                        <a:pt x="2175" y="566"/>
                        <a:pt x="1871" y="697"/>
                      </a:cubicBezTo>
                      <a:cubicBezTo>
                        <a:pt x="1566" y="479"/>
                        <a:pt x="1305" y="218"/>
                        <a:pt x="1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7" name="Google Shape;3037;p20"/>
                <p:cNvSpPr/>
                <p:nvPr/>
              </p:nvSpPr>
              <p:spPr>
                <a:xfrm>
                  <a:off x="9859438" y="500505"/>
                  <a:ext cx="76674" cy="76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" h="3109" extrusionOk="0">
                      <a:moveTo>
                        <a:pt x="1044" y="1"/>
                      </a:moveTo>
                      <a:cubicBezTo>
                        <a:pt x="1001" y="349"/>
                        <a:pt x="1001" y="740"/>
                        <a:pt x="957" y="1088"/>
                      </a:cubicBezTo>
                      <a:cubicBezTo>
                        <a:pt x="653" y="1262"/>
                        <a:pt x="349" y="1436"/>
                        <a:pt x="88" y="1567"/>
                      </a:cubicBezTo>
                      <a:cubicBezTo>
                        <a:pt x="1" y="1567"/>
                        <a:pt x="1" y="1610"/>
                        <a:pt x="44" y="1610"/>
                      </a:cubicBezTo>
                      <a:cubicBezTo>
                        <a:pt x="131" y="1654"/>
                        <a:pt x="175" y="1654"/>
                        <a:pt x="262" y="1697"/>
                      </a:cubicBezTo>
                      <a:cubicBezTo>
                        <a:pt x="349" y="1697"/>
                        <a:pt x="392" y="1741"/>
                        <a:pt x="479" y="1784"/>
                      </a:cubicBezTo>
                      <a:cubicBezTo>
                        <a:pt x="653" y="1871"/>
                        <a:pt x="827" y="1958"/>
                        <a:pt x="1001" y="2002"/>
                      </a:cubicBezTo>
                      <a:cubicBezTo>
                        <a:pt x="1088" y="2350"/>
                        <a:pt x="1088" y="2741"/>
                        <a:pt x="1175" y="3089"/>
                      </a:cubicBezTo>
                      <a:cubicBezTo>
                        <a:pt x="1175" y="3103"/>
                        <a:pt x="1185" y="3108"/>
                        <a:pt x="1197" y="3108"/>
                      </a:cubicBezTo>
                      <a:cubicBezTo>
                        <a:pt x="1223" y="3108"/>
                        <a:pt x="1262" y="3089"/>
                        <a:pt x="1262" y="3089"/>
                      </a:cubicBezTo>
                      <a:cubicBezTo>
                        <a:pt x="1479" y="2828"/>
                        <a:pt x="1697" y="2567"/>
                        <a:pt x="1958" y="2263"/>
                      </a:cubicBezTo>
                      <a:cubicBezTo>
                        <a:pt x="2306" y="2306"/>
                        <a:pt x="2654" y="2350"/>
                        <a:pt x="3045" y="2393"/>
                      </a:cubicBezTo>
                      <a:cubicBezTo>
                        <a:pt x="3045" y="2406"/>
                        <a:pt x="3053" y="2411"/>
                        <a:pt x="3062" y="2411"/>
                      </a:cubicBezTo>
                      <a:cubicBezTo>
                        <a:pt x="3085" y="2411"/>
                        <a:pt x="3119" y="2380"/>
                        <a:pt x="3089" y="2350"/>
                      </a:cubicBezTo>
                      <a:cubicBezTo>
                        <a:pt x="2958" y="2002"/>
                        <a:pt x="2697" y="1741"/>
                        <a:pt x="2480" y="1436"/>
                      </a:cubicBezTo>
                      <a:cubicBezTo>
                        <a:pt x="2567" y="1262"/>
                        <a:pt x="2654" y="1132"/>
                        <a:pt x="2697" y="958"/>
                      </a:cubicBezTo>
                      <a:cubicBezTo>
                        <a:pt x="2741" y="871"/>
                        <a:pt x="2741" y="784"/>
                        <a:pt x="2784" y="697"/>
                      </a:cubicBezTo>
                      <a:cubicBezTo>
                        <a:pt x="2828" y="653"/>
                        <a:pt x="2871" y="566"/>
                        <a:pt x="2871" y="479"/>
                      </a:cubicBezTo>
                      <a:cubicBezTo>
                        <a:pt x="2915" y="479"/>
                        <a:pt x="2871" y="436"/>
                        <a:pt x="2828" y="436"/>
                      </a:cubicBezTo>
                      <a:cubicBezTo>
                        <a:pt x="2523" y="479"/>
                        <a:pt x="2219" y="566"/>
                        <a:pt x="1871" y="653"/>
                      </a:cubicBezTo>
                      <a:cubicBezTo>
                        <a:pt x="1610" y="436"/>
                        <a:pt x="1349" y="175"/>
                        <a:pt x="10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8" name="Google Shape;3038;p20"/>
                <p:cNvSpPr/>
                <p:nvPr/>
              </p:nvSpPr>
              <p:spPr>
                <a:xfrm>
                  <a:off x="9676674" y="641590"/>
                  <a:ext cx="74831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6" extrusionOk="0">
                      <a:moveTo>
                        <a:pt x="1001" y="1"/>
                      </a:moveTo>
                      <a:cubicBezTo>
                        <a:pt x="1001" y="44"/>
                        <a:pt x="1001" y="44"/>
                        <a:pt x="1001" y="44"/>
                      </a:cubicBezTo>
                      <a:cubicBezTo>
                        <a:pt x="914" y="392"/>
                        <a:pt x="957" y="740"/>
                        <a:pt x="870" y="1088"/>
                      </a:cubicBezTo>
                      <a:cubicBezTo>
                        <a:pt x="609" y="1262"/>
                        <a:pt x="305" y="1436"/>
                        <a:pt x="44" y="1610"/>
                      </a:cubicBezTo>
                      <a:cubicBezTo>
                        <a:pt x="0" y="1610"/>
                        <a:pt x="0" y="1610"/>
                        <a:pt x="0" y="1654"/>
                      </a:cubicBezTo>
                      <a:cubicBezTo>
                        <a:pt x="87" y="1654"/>
                        <a:pt x="131" y="1697"/>
                        <a:pt x="218" y="1741"/>
                      </a:cubicBezTo>
                      <a:cubicBezTo>
                        <a:pt x="305" y="1741"/>
                        <a:pt x="392" y="1784"/>
                        <a:pt x="435" y="1828"/>
                      </a:cubicBezTo>
                      <a:cubicBezTo>
                        <a:pt x="609" y="1915"/>
                        <a:pt x="783" y="2002"/>
                        <a:pt x="957" y="2045"/>
                      </a:cubicBezTo>
                      <a:cubicBezTo>
                        <a:pt x="1044" y="2393"/>
                        <a:pt x="1044" y="2741"/>
                        <a:pt x="1131" y="3132"/>
                      </a:cubicBezTo>
                      <a:cubicBezTo>
                        <a:pt x="1153" y="3154"/>
                        <a:pt x="1175" y="3165"/>
                        <a:pt x="1191" y="3165"/>
                      </a:cubicBezTo>
                      <a:cubicBezTo>
                        <a:pt x="1207" y="3165"/>
                        <a:pt x="1218" y="3154"/>
                        <a:pt x="1218" y="3132"/>
                      </a:cubicBezTo>
                      <a:cubicBezTo>
                        <a:pt x="1479" y="2872"/>
                        <a:pt x="1697" y="2567"/>
                        <a:pt x="1914" y="2306"/>
                      </a:cubicBezTo>
                      <a:cubicBezTo>
                        <a:pt x="2262" y="2350"/>
                        <a:pt x="2610" y="2393"/>
                        <a:pt x="2958" y="2437"/>
                      </a:cubicBezTo>
                      <a:cubicBezTo>
                        <a:pt x="3001" y="2437"/>
                        <a:pt x="3045" y="2437"/>
                        <a:pt x="3045" y="2350"/>
                      </a:cubicBezTo>
                      <a:cubicBezTo>
                        <a:pt x="2871" y="2045"/>
                        <a:pt x="2653" y="1784"/>
                        <a:pt x="2436" y="1480"/>
                      </a:cubicBezTo>
                      <a:cubicBezTo>
                        <a:pt x="2523" y="1306"/>
                        <a:pt x="2610" y="1132"/>
                        <a:pt x="2653" y="958"/>
                      </a:cubicBezTo>
                      <a:cubicBezTo>
                        <a:pt x="2653" y="871"/>
                        <a:pt x="2697" y="827"/>
                        <a:pt x="2740" y="740"/>
                      </a:cubicBezTo>
                      <a:cubicBezTo>
                        <a:pt x="2784" y="653"/>
                        <a:pt x="2784" y="610"/>
                        <a:pt x="2827" y="523"/>
                      </a:cubicBezTo>
                      <a:cubicBezTo>
                        <a:pt x="2871" y="523"/>
                        <a:pt x="2827" y="436"/>
                        <a:pt x="2784" y="436"/>
                      </a:cubicBezTo>
                      <a:cubicBezTo>
                        <a:pt x="2479" y="523"/>
                        <a:pt x="2131" y="610"/>
                        <a:pt x="1827" y="697"/>
                      </a:cubicBezTo>
                      <a:cubicBezTo>
                        <a:pt x="1566" y="479"/>
                        <a:pt x="1262" y="218"/>
                        <a:pt x="10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9" name="Google Shape;3039;p20"/>
                <p:cNvSpPr/>
                <p:nvPr/>
              </p:nvSpPr>
              <p:spPr>
                <a:xfrm>
                  <a:off x="10182231" y="1278894"/>
                  <a:ext cx="75912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1892" y="1"/>
                      </a:moveTo>
                      <a:cubicBezTo>
                        <a:pt x="1882" y="1"/>
                        <a:pt x="1871" y="12"/>
                        <a:pt x="1871" y="33"/>
                      </a:cubicBezTo>
                      <a:cubicBezTo>
                        <a:pt x="1610" y="338"/>
                        <a:pt x="1392" y="599"/>
                        <a:pt x="1175" y="860"/>
                      </a:cubicBezTo>
                      <a:cubicBezTo>
                        <a:pt x="827" y="860"/>
                        <a:pt x="479" y="773"/>
                        <a:pt x="88" y="773"/>
                      </a:cubicBezTo>
                      <a:cubicBezTo>
                        <a:pt x="75" y="760"/>
                        <a:pt x="62" y="755"/>
                        <a:pt x="50" y="755"/>
                      </a:cubicBezTo>
                      <a:cubicBezTo>
                        <a:pt x="22" y="755"/>
                        <a:pt x="1" y="786"/>
                        <a:pt x="1" y="816"/>
                      </a:cubicBezTo>
                      <a:cubicBezTo>
                        <a:pt x="218" y="1121"/>
                        <a:pt x="392" y="1425"/>
                        <a:pt x="609" y="1686"/>
                      </a:cubicBezTo>
                      <a:cubicBezTo>
                        <a:pt x="522" y="1860"/>
                        <a:pt x="479" y="2034"/>
                        <a:pt x="435" y="2208"/>
                      </a:cubicBezTo>
                      <a:cubicBezTo>
                        <a:pt x="392" y="2295"/>
                        <a:pt x="348" y="2339"/>
                        <a:pt x="305" y="2426"/>
                      </a:cubicBezTo>
                      <a:cubicBezTo>
                        <a:pt x="261" y="2513"/>
                        <a:pt x="261" y="2556"/>
                        <a:pt x="218" y="2643"/>
                      </a:cubicBezTo>
                      <a:cubicBezTo>
                        <a:pt x="218" y="2686"/>
                        <a:pt x="218" y="2730"/>
                        <a:pt x="261" y="2730"/>
                      </a:cubicBezTo>
                      <a:cubicBezTo>
                        <a:pt x="609" y="2643"/>
                        <a:pt x="914" y="2556"/>
                        <a:pt x="1218" y="2469"/>
                      </a:cubicBezTo>
                      <a:cubicBezTo>
                        <a:pt x="1523" y="2686"/>
                        <a:pt x="1784" y="2947"/>
                        <a:pt x="2045" y="3165"/>
                      </a:cubicBezTo>
                      <a:lnTo>
                        <a:pt x="2088" y="3165"/>
                      </a:lnTo>
                      <a:cubicBezTo>
                        <a:pt x="2132" y="3165"/>
                        <a:pt x="2088" y="3165"/>
                        <a:pt x="2088" y="3121"/>
                      </a:cubicBezTo>
                      <a:cubicBezTo>
                        <a:pt x="2132" y="2773"/>
                        <a:pt x="2132" y="2426"/>
                        <a:pt x="2175" y="2078"/>
                      </a:cubicBezTo>
                      <a:cubicBezTo>
                        <a:pt x="2480" y="1904"/>
                        <a:pt x="2741" y="1730"/>
                        <a:pt x="3045" y="1556"/>
                      </a:cubicBezTo>
                      <a:lnTo>
                        <a:pt x="3089" y="1556"/>
                      </a:lnTo>
                      <a:cubicBezTo>
                        <a:pt x="3002" y="1512"/>
                        <a:pt x="2958" y="1469"/>
                        <a:pt x="2871" y="1469"/>
                      </a:cubicBezTo>
                      <a:lnTo>
                        <a:pt x="2610" y="1338"/>
                      </a:lnTo>
                      <a:cubicBezTo>
                        <a:pt x="2480" y="1251"/>
                        <a:pt x="2306" y="1164"/>
                        <a:pt x="2132" y="1121"/>
                      </a:cubicBezTo>
                      <a:cubicBezTo>
                        <a:pt x="2045" y="773"/>
                        <a:pt x="2045" y="425"/>
                        <a:pt x="1914" y="33"/>
                      </a:cubicBezTo>
                      <a:cubicBezTo>
                        <a:pt x="1914" y="12"/>
                        <a:pt x="1903" y="1"/>
                        <a:pt x="18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0" name="Google Shape;3040;p20"/>
                <p:cNvSpPr/>
                <p:nvPr/>
              </p:nvSpPr>
              <p:spPr>
                <a:xfrm>
                  <a:off x="9952430" y="1306688"/>
                  <a:ext cx="76969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5" extrusionOk="0">
                      <a:moveTo>
                        <a:pt x="1887" y="1"/>
                      </a:moveTo>
                      <a:cubicBezTo>
                        <a:pt x="1871" y="1"/>
                        <a:pt x="1849" y="11"/>
                        <a:pt x="1827" y="33"/>
                      </a:cubicBezTo>
                      <a:cubicBezTo>
                        <a:pt x="1610" y="338"/>
                        <a:pt x="1392" y="599"/>
                        <a:pt x="1175" y="860"/>
                      </a:cubicBezTo>
                      <a:cubicBezTo>
                        <a:pt x="783" y="860"/>
                        <a:pt x="435" y="773"/>
                        <a:pt x="87" y="773"/>
                      </a:cubicBezTo>
                      <a:cubicBezTo>
                        <a:pt x="75" y="760"/>
                        <a:pt x="62" y="755"/>
                        <a:pt x="50" y="755"/>
                      </a:cubicBezTo>
                      <a:cubicBezTo>
                        <a:pt x="22" y="755"/>
                        <a:pt x="1" y="785"/>
                        <a:pt x="1" y="816"/>
                      </a:cubicBezTo>
                      <a:cubicBezTo>
                        <a:pt x="174" y="1121"/>
                        <a:pt x="392" y="1425"/>
                        <a:pt x="609" y="1686"/>
                      </a:cubicBezTo>
                      <a:cubicBezTo>
                        <a:pt x="522" y="1860"/>
                        <a:pt x="479" y="2034"/>
                        <a:pt x="392" y="2208"/>
                      </a:cubicBezTo>
                      <a:cubicBezTo>
                        <a:pt x="392" y="2295"/>
                        <a:pt x="348" y="2382"/>
                        <a:pt x="305" y="2425"/>
                      </a:cubicBezTo>
                      <a:cubicBezTo>
                        <a:pt x="261" y="2512"/>
                        <a:pt x="261" y="2556"/>
                        <a:pt x="218" y="2643"/>
                      </a:cubicBezTo>
                      <a:cubicBezTo>
                        <a:pt x="174" y="2686"/>
                        <a:pt x="218" y="2730"/>
                        <a:pt x="261" y="2730"/>
                      </a:cubicBezTo>
                      <a:cubicBezTo>
                        <a:pt x="566" y="2643"/>
                        <a:pt x="914" y="2556"/>
                        <a:pt x="1218" y="2469"/>
                      </a:cubicBezTo>
                      <a:cubicBezTo>
                        <a:pt x="1523" y="2686"/>
                        <a:pt x="1784" y="2947"/>
                        <a:pt x="2045" y="3165"/>
                      </a:cubicBezTo>
                      <a:lnTo>
                        <a:pt x="2088" y="3165"/>
                      </a:lnTo>
                      <a:cubicBezTo>
                        <a:pt x="2132" y="2817"/>
                        <a:pt x="2132" y="2469"/>
                        <a:pt x="2175" y="2121"/>
                      </a:cubicBezTo>
                      <a:cubicBezTo>
                        <a:pt x="2480" y="1947"/>
                        <a:pt x="2784" y="1773"/>
                        <a:pt x="3045" y="1599"/>
                      </a:cubicBezTo>
                      <a:cubicBezTo>
                        <a:pt x="3132" y="1555"/>
                        <a:pt x="3089" y="1512"/>
                        <a:pt x="3045" y="1512"/>
                      </a:cubicBezTo>
                      <a:cubicBezTo>
                        <a:pt x="3002" y="1468"/>
                        <a:pt x="2915" y="1425"/>
                        <a:pt x="2871" y="1425"/>
                      </a:cubicBezTo>
                      <a:cubicBezTo>
                        <a:pt x="2784" y="1382"/>
                        <a:pt x="2697" y="1382"/>
                        <a:pt x="2610" y="1338"/>
                      </a:cubicBezTo>
                      <a:cubicBezTo>
                        <a:pt x="2436" y="1251"/>
                        <a:pt x="2306" y="1164"/>
                        <a:pt x="2132" y="1121"/>
                      </a:cubicBezTo>
                      <a:cubicBezTo>
                        <a:pt x="2045" y="773"/>
                        <a:pt x="2045" y="381"/>
                        <a:pt x="1914" y="33"/>
                      </a:cubicBezTo>
                      <a:cubicBezTo>
                        <a:pt x="1914" y="11"/>
                        <a:pt x="1903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1" name="Google Shape;3041;p20"/>
                <p:cNvSpPr/>
                <p:nvPr/>
              </p:nvSpPr>
              <p:spPr>
                <a:xfrm>
                  <a:off x="9850886" y="1057645"/>
                  <a:ext cx="74855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22" extrusionOk="0">
                      <a:moveTo>
                        <a:pt x="1887" y="1"/>
                      </a:moveTo>
                      <a:cubicBezTo>
                        <a:pt x="1871" y="1"/>
                        <a:pt x="1849" y="12"/>
                        <a:pt x="1827" y="33"/>
                      </a:cubicBezTo>
                      <a:cubicBezTo>
                        <a:pt x="1610" y="294"/>
                        <a:pt x="1392" y="555"/>
                        <a:pt x="1175" y="860"/>
                      </a:cubicBezTo>
                      <a:cubicBezTo>
                        <a:pt x="827" y="816"/>
                        <a:pt x="436" y="773"/>
                        <a:pt x="88" y="729"/>
                      </a:cubicBezTo>
                      <a:cubicBezTo>
                        <a:pt x="44" y="729"/>
                        <a:pt x="1" y="729"/>
                        <a:pt x="1" y="773"/>
                      </a:cubicBezTo>
                      <a:cubicBezTo>
                        <a:pt x="175" y="1121"/>
                        <a:pt x="392" y="1382"/>
                        <a:pt x="610" y="1686"/>
                      </a:cubicBezTo>
                      <a:cubicBezTo>
                        <a:pt x="523" y="1860"/>
                        <a:pt x="436" y="1991"/>
                        <a:pt x="392" y="2164"/>
                      </a:cubicBezTo>
                      <a:cubicBezTo>
                        <a:pt x="392" y="2251"/>
                        <a:pt x="349" y="2338"/>
                        <a:pt x="305" y="2425"/>
                      </a:cubicBezTo>
                      <a:cubicBezTo>
                        <a:pt x="262" y="2469"/>
                        <a:pt x="262" y="2556"/>
                        <a:pt x="218" y="2643"/>
                      </a:cubicBezTo>
                      <a:cubicBezTo>
                        <a:pt x="183" y="2643"/>
                        <a:pt x="204" y="2699"/>
                        <a:pt x="236" y="2699"/>
                      </a:cubicBezTo>
                      <a:cubicBezTo>
                        <a:pt x="244" y="2699"/>
                        <a:pt x="253" y="2695"/>
                        <a:pt x="262" y="2686"/>
                      </a:cubicBezTo>
                      <a:cubicBezTo>
                        <a:pt x="566" y="2599"/>
                        <a:pt x="914" y="2556"/>
                        <a:pt x="1218" y="2469"/>
                      </a:cubicBezTo>
                      <a:cubicBezTo>
                        <a:pt x="1479" y="2686"/>
                        <a:pt x="1784" y="2947"/>
                        <a:pt x="2045" y="3121"/>
                      </a:cubicBezTo>
                      <a:cubicBezTo>
                        <a:pt x="2132" y="2773"/>
                        <a:pt x="2132" y="2425"/>
                        <a:pt x="2175" y="2077"/>
                      </a:cubicBezTo>
                      <a:lnTo>
                        <a:pt x="2175" y="2034"/>
                      </a:lnTo>
                      <a:cubicBezTo>
                        <a:pt x="2480" y="1904"/>
                        <a:pt x="2741" y="1730"/>
                        <a:pt x="3045" y="1556"/>
                      </a:cubicBezTo>
                      <a:cubicBezTo>
                        <a:pt x="3045" y="1556"/>
                        <a:pt x="3045" y="1512"/>
                        <a:pt x="3045" y="1512"/>
                      </a:cubicBezTo>
                      <a:cubicBezTo>
                        <a:pt x="3002" y="1469"/>
                        <a:pt x="2915" y="1425"/>
                        <a:pt x="2871" y="1425"/>
                      </a:cubicBezTo>
                      <a:lnTo>
                        <a:pt x="2610" y="1295"/>
                      </a:lnTo>
                      <a:cubicBezTo>
                        <a:pt x="2436" y="1208"/>
                        <a:pt x="2306" y="1164"/>
                        <a:pt x="2132" y="1077"/>
                      </a:cubicBezTo>
                      <a:cubicBezTo>
                        <a:pt x="2045" y="729"/>
                        <a:pt x="2045" y="381"/>
                        <a:pt x="1914" y="33"/>
                      </a:cubicBezTo>
                      <a:cubicBezTo>
                        <a:pt x="1914" y="12"/>
                        <a:pt x="1903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2" name="Google Shape;3042;p20"/>
                <p:cNvSpPr/>
                <p:nvPr/>
              </p:nvSpPr>
              <p:spPr>
                <a:xfrm>
                  <a:off x="9366709" y="1612376"/>
                  <a:ext cx="76969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22" extrusionOk="0">
                      <a:moveTo>
                        <a:pt x="1870" y="1"/>
                      </a:moveTo>
                      <a:cubicBezTo>
                        <a:pt x="1849" y="1"/>
                        <a:pt x="1827" y="12"/>
                        <a:pt x="1827" y="33"/>
                      </a:cubicBezTo>
                      <a:cubicBezTo>
                        <a:pt x="1610" y="294"/>
                        <a:pt x="1392" y="555"/>
                        <a:pt x="1175" y="860"/>
                      </a:cubicBezTo>
                      <a:cubicBezTo>
                        <a:pt x="783" y="816"/>
                        <a:pt x="435" y="773"/>
                        <a:pt x="87" y="729"/>
                      </a:cubicBezTo>
                      <a:cubicBezTo>
                        <a:pt x="75" y="716"/>
                        <a:pt x="62" y="711"/>
                        <a:pt x="50" y="711"/>
                      </a:cubicBezTo>
                      <a:cubicBezTo>
                        <a:pt x="22" y="711"/>
                        <a:pt x="0" y="742"/>
                        <a:pt x="0" y="773"/>
                      </a:cubicBezTo>
                      <a:cubicBezTo>
                        <a:pt x="174" y="1077"/>
                        <a:pt x="435" y="1382"/>
                        <a:pt x="609" y="1686"/>
                      </a:cubicBezTo>
                      <a:cubicBezTo>
                        <a:pt x="522" y="1816"/>
                        <a:pt x="435" y="1990"/>
                        <a:pt x="392" y="2164"/>
                      </a:cubicBezTo>
                      <a:cubicBezTo>
                        <a:pt x="392" y="2251"/>
                        <a:pt x="348" y="2338"/>
                        <a:pt x="305" y="2425"/>
                      </a:cubicBezTo>
                      <a:cubicBezTo>
                        <a:pt x="261" y="2469"/>
                        <a:pt x="218" y="2556"/>
                        <a:pt x="218" y="2599"/>
                      </a:cubicBezTo>
                      <a:cubicBezTo>
                        <a:pt x="174" y="2643"/>
                        <a:pt x="218" y="2686"/>
                        <a:pt x="261" y="2686"/>
                      </a:cubicBezTo>
                      <a:cubicBezTo>
                        <a:pt x="566" y="2599"/>
                        <a:pt x="914" y="2556"/>
                        <a:pt x="1218" y="2425"/>
                      </a:cubicBezTo>
                      <a:cubicBezTo>
                        <a:pt x="1523" y="2643"/>
                        <a:pt x="1783" y="2904"/>
                        <a:pt x="2044" y="3121"/>
                      </a:cubicBezTo>
                      <a:lnTo>
                        <a:pt x="2088" y="3121"/>
                      </a:lnTo>
                      <a:cubicBezTo>
                        <a:pt x="2131" y="2773"/>
                        <a:pt x="2131" y="2425"/>
                        <a:pt x="2175" y="2077"/>
                      </a:cubicBezTo>
                      <a:cubicBezTo>
                        <a:pt x="2175" y="2077"/>
                        <a:pt x="2175" y="2034"/>
                        <a:pt x="2175" y="2034"/>
                      </a:cubicBezTo>
                      <a:cubicBezTo>
                        <a:pt x="2479" y="1903"/>
                        <a:pt x="2740" y="1730"/>
                        <a:pt x="3045" y="1556"/>
                      </a:cubicBezTo>
                      <a:cubicBezTo>
                        <a:pt x="3132" y="1556"/>
                        <a:pt x="3088" y="1469"/>
                        <a:pt x="3045" y="1469"/>
                      </a:cubicBezTo>
                      <a:cubicBezTo>
                        <a:pt x="3001" y="1425"/>
                        <a:pt x="2914" y="1425"/>
                        <a:pt x="2871" y="1382"/>
                      </a:cubicBezTo>
                      <a:lnTo>
                        <a:pt x="2610" y="1295"/>
                      </a:lnTo>
                      <a:cubicBezTo>
                        <a:pt x="2436" y="1208"/>
                        <a:pt x="2305" y="1121"/>
                        <a:pt x="2131" y="1077"/>
                      </a:cubicBezTo>
                      <a:cubicBezTo>
                        <a:pt x="2044" y="729"/>
                        <a:pt x="2044" y="381"/>
                        <a:pt x="1914" y="33"/>
                      </a:cubicBezTo>
                      <a:cubicBezTo>
                        <a:pt x="1914" y="12"/>
                        <a:pt x="1892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3" name="Google Shape;3043;p20"/>
                <p:cNvSpPr/>
                <p:nvPr/>
              </p:nvSpPr>
              <p:spPr>
                <a:xfrm>
                  <a:off x="9550555" y="1471291"/>
                  <a:ext cx="76969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22" extrusionOk="0">
                      <a:moveTo>
                        <a:pt x="1870" y="1"/>
                      </a:moveTo>
                      <a:cubicBezTo>
                        <a:pt x="1849" y="1"/>
                        <a:pt x="1827" y="11"/>
                        <a:pt x="1827" y="33"/>
                      </a:cubicBezTo>
                      <a:cubicBezTo>
                        <a:pt x="1609" y="294"/>
                        <a:pt x="1392" y="555"/>
                        <a:pt x="1131" y="860"/>
                      </a:cubicBezTo>
                      <a:cubicBezTo>
                        <a:pt x="783" y="860"/>
                        <a:pt x="435" y="773"/>
                        <a:pt x="87" y="729"/>
                      </a:cubicBezTo>
                      <a:cubicBezTo>
                        <a:pt x="44" y="729"/>
                        <a:pt x="0" y="729"/>
                        <a:pt x="44" y="773"/>
                      </a:cubicBezTo>
                      <a:cubicBezTo>
                        <a:pt x="174" y="1077"/>
                        <a:pt x="435" y="1338"/>
                        <a:pt x="609" y="1686"/>
                      </a:cubicBezTo>
                      <a:cubicBezTo>
                        <a:pt x="522" y="1816"/>
                        <a:pt x="479" y="1990"/>
                        <a:pt x="435" y="2164"/>
                      </a:cubicBezTo>
                      <a:cubicBezTo>
                        <a:pt x="392" y="2251"/>
                        <a:pt x="348" y="2338"/>
                        <a:pt x="305" y="2425"/>
                      </a:cubicBezTo>
                      <a:cubicBezTo>
                        <a:pt x="305" y="2469"/>
                        <a:pt x="261" y="2556"/>
                        <a:pt x="261" y="2599"/>
                      </a:cubicBezTo>
                      <a:cubicBezTo>
                        <a:pt x="218" y="2643"/>
                        <a:pt x="218" y="2686"/>
                        <a:pt x="261" y="2686"/>
                      </a:cubicBezTo>
                      <a:cubicBezTo>
                        <a:pt x="609" y="2599"/>
                        <a:pt x="913" y="2512"/>
                        <a:pt x="1261" y="2425"/>
                      </a:cubicBezTo>
                      <a:cubicBezTo>
                        <a:pt x="1522" y="2643"/>
                        <a:pt x="1783" y="2904"/>
                        <a:pt x="2044" y="3121"/>
                      </a:cubicBezTo>
                      <a:lnTo>
                        <a:pt x="2088" y="3121"/>
                      </a:lnTo>
                      <a:cubicBezTo>
                        <a:pt x="2131" y="2773"/>
                        <a:pt x="2131" y="2425"/>
                        <a:pt x="2175" y="2077"/>
                      </a:cubicBezTo>
                      <a:cubicBezTo>
                        <a:pt x="2479" y="1903"/>
                        <a:pt x="2740" y="1729"/>
                        <a:pt x="3045" y="1599"/>
                      </a:cubicBezTo>
                      <a:cubicBezTo>
                        <a:pt x="3132" y="1555"/>
                        <a:pt x="3088" y="1468"/>
                        <a:pt x="3045" y="1468"/>
                      </a:cubicBezTo>
                      <a:cubicBezTo>
                        <a:pt x="3001" y="1425"/>
                        <a:pt x="2914" y="1425"/>
                        <a:pt x="2827" y="1381"/>
                      </a:cubicBezTo>
                      <a:lnTo>
                        <a:pt x="2610" y="1294"/>
                      </a:lnTo>
                      <a:cubicBezTo>
                        <a:pt x="2436" y="1207"/>
                        <a:pt x="2305" y="1120"/>
                        <a:pt x="2131" y="1077"/>
                      </a:cubicBezTo>
                      <a:cubicBezTo>
                        <a:pt x="2044" y="729"/>
                        <a:pt x="2044" y="338"/>
                        <a:pt x="1914" y="33"/>
                      </a:cubicBezTo>
                      <a:cubicBezTo>
                        <a:pt x="1914" y="11"/>
                        <a:pt x="1892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4" name="Google Shape;3044;p20"/>
                <p:cNvSpPr/>
                <p:nvPr/>
              </p:nvSpPr>
              <p:spPr>
                <a:xfrm>
                  <a:off x="9132633" y="859644"/>
                  <a:ext cx="141110" cy="11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2" h="480" extrusionOk="0">
                      <a:moveTo>
                        <a:pt x="2806" y="1"/>
                      </a:moveTo>
                      <a:cubicBezTo>
                        <a:pt x="1925" y="1"/>
                        <a:pt x="1044" y="22"/>
                        <a:pt x="174" y="88"/>
                      </a:cubicBezTo>
                      <a:cubicBezTo>
                        <a:pt x="0" y="88"/>
                        <a:pt x="0" y="349"/>
                        <a:pt x="174" y="349"/>
                      </a:cubicBezTo>
                      <a:cubicBezTo>
                        <a:pt x="1914" y="436"/>
                        <a:pt x="3697" y="436"/>
                        <a:pt x="5437" y="479"/>
                      </a:cubicBezTo>
                      <a:cubicBezTo>
                        <a:pt x="5741" y="479"/>
                        <a:pt x="5698" y="44"/>
                        <a:pt x="5437" y="44"/>
                      </a:cubicBezTo>
                      <a:cubicBezTo>
                        <a:pt x="4567" y="22"/>
                        <a:pt x="3686" y="1"/>
                        <a:pt x="2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5" name="Google Shape;3045;p20"/>
                <p:cNvSpPr/>
                <p:nvPr/>
              </p:nvSpPr>
              <p:spPr>
                <a:xfrm>
                  <a:off x="9328225" y="897244"/>
                  <a:ext cx="242285" cy="559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9" h="22779" extrusionOk="0">
                      <a:moveTo>
                        <a:pt x="154" y="0"/>
                      </a:moveTo>
                      <a:cubicBezTo>
                        <a:pt x="87" y="0"/>
                        <a:pt x="1" y="62"/>
                        <a:pt x="1" y="123"/>
                      </a:cubicBezTo>
                      <a:cubicBezTo>
                        <a:pt x="522" y="1950"/>
                        <a:pt x="1218" y="3690"/>
                        <a:pt x="2088" y="5386"/>
                      </a:cubicBezTo>
                      <a:cubicBezTo>
                        <a:pt x="3002" y="7256"/>
                        <a:pt x="3871" y="9170"/>
                        <a:pt x="4741" y="11084"/>
                      </a:cubicBezTo>
                      <a:cubicBezTo>
                        <a:pt x="5568" y="12954"/>
                        <a:pt x="6394" y="14868"/>
                        <a:pt x="7177" y="16825"/>
                      </a:cubicBezTo>
                      <a:cubicBezTo>
                        <a:pt x="7916" y="18738"/>
                        <a:pt x="8612" y="20783"/>
                        <a:pt x="9482" y="22696"/>
                      </a:cubicBezTo>
                      <a:cubicBezTo>
                        <a:pt x="9511" y="22754"/>
                        <a:pt x="9564" y="22778"/>
                        <a:pt x="9621" y="22778"/>
                      </a:cubicBezTo>
                      <a:cubicBezTo>
                        <a:pt x="9733" y="22778"/>
                        <a:pt x="9859" y="22682"/>
                        <a:pt x="9830" y="22566"/>
                      </a:cubicBezTo>
                      <a:cubicBezTo>
                        <a:pt x="9134" y="20565"/>
                        <a:pt x="8395" y="18608"/>
                        <a:pt x="7525" y="16694"/>
                      </a:cubicBezTo>
                      <a:cubicBezTo>
                        <a:pt x="6742" y="14868"/>
                        <a:pt x="6003" y="13084"/>
                        <a:pt x="5176" y="11258"/>
                      </a:cubicBezTo>
                      <a:cubicBezTo>
                        <a:pt x="3523" y="7517"/>
                        <a:pt x="1566" y="3907"/>
                        <a:pt x="218" y="36"/>
                      </a:cubicBezTo>
                      <a:cubicBezTo>
                        <a:pt x="205" y="11"/>
                        <a:pt x="181" y="0"/>
                        <a:pt x="1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6" name="Google Shape;3046;p20"/>
                <p:cNvSpPr/>
                <p:nvPr/>
              </p:nvSpPr>
              <p:spPr>
                <a:xfrm>
                  <a:off x="9442597" y="1550128"/>
                  <a:ext cx="102625" cy="79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6" h="3219" extrusionOk="0">
                      <a:moveTo>
                        <a:pt x="4002" y="0"/>
                      </a:moveTo>
                      <a:cubicBezTo>
                        <a:pt x="3306" y="479"/>
                        <a:pt x="2653" y="957"/>
                        <a:pt x="2001" y="1522"/>
                      </a:cubicBezTo>
                      <a:cubicBezTo>
                        <a:pt x="1305" y="1957"/>
                        <a:pt x="653" y="2479"/>
                        <a:pt x="87" y="3132"/>
                      </a:cubicBezTo>
                      <a:cubicBezTo>
                        <a:pt x="0" y="3175"/>
                        <a:pt x="87" y="3219"/>
                        <a:pt x="174" y="3219"/>
                      </a:cubicBezTo>
                      <a:cubicBezTo>
                        <a:pt x="870" y="2871"/>
                        <a:pt x="1566" y="2436"/>
                        <a:pt x="2131" y="1870"/>
                      </a:cubicBezTo>
                      <a:cubicBezTo>
                        <a:pt x="2827" y="1348"/>
                        <a:pt x="3523" y="783"/>
                        <a:pt x="4132" y="131"/>
                      </a:cubicBezTo>
                      <a:cubicBezTo>
                        <a:pt x="4176" y="87"/>
                        <a:pt x="4089" y="0"/>
                        <a:pt x="40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7" name="Google Shape;3047;p20"/>
                <p:cNvSpPr/>
                <p:nvPr/>
              </p:nvSpPr>
              <p:spPr>
                <a:xfrm>
                  <a:off x="9371256" y="703249"/>
                  <a:ext cx="301634" cy="130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5327" extrusionOk="0">
                      <a:moveTo>
                        <a:pt x="12018" y="1"/>
                      </a:moveTo>
                      <a:cubicBezTo>
                        <a:pt x="11996" y="1"/>
                        <a:pt x="11974" y="5"/>
                        <a:pt x="11950" y="15"/>
                      </a:cubicBezTo>
                      <a:cubicBezTo>
                        <a:pt x="9906" y="797"/>
                        <a:pt x="7861" y="1624"/>
                        <a:pt x="5861" y="2494"/>
                      </a:cubicBezTo>
                      <a:cubicBezTo>
                        <a:pt x="3904" y="3233"/>
                        <a:pt x="1990" y="4103"/>
                        <a:pt x="120" y="5060"/>
                      </a:cubicBezTo>
                      <a:cubicBezTo>
                        <a:pt x="1" y="5139"/>
                        <a:pt x="98" y="5326"/>
                        <a:pt x="215" y="5326"/>
                      </a:cubicBezTo>
                      <a:cubicBezTo>
                        <a:pt x="227" y="5326"/>
                        <a:pt x="239" y="5325"/>
                        <a:pt x="250" y="5321"/>
                      </a:cubicBezTo>
                      <a:cubicBezTo>
                        <a:pt x="2207" y="4581"/>
                        <a:pt x="4078" y="3625"/>
                        <a:pt x="5991" y="2798"/>
                      </a:cubicBezTo>
                      <a:cubicBezTo>
                        <a:pt x="8035" y="1972"/>
                        <a:pt x="10036" y="1189"/>
                        <a:pt x="12080" y="363"/>
                      </a:cubicBezTo>
                      <a:cubicBezTo>
                        <a:pt x="12274" y="285"/>
                        <a:pt x="12192" y="1"/>
                        <a:pt x="120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8" name="Google Shape;3048;p20"/>
                <p:cNvSpPr/>
                <p:nvPr/>
              </p:nvSpPr>
              <p:spPr>
                <a:xfrm>
                  <a:off x="9639271" y="1364562"/>
                  <a:ext cx="299471" cy="126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6" h="5160" extrusionOk="0">
                      <a:moveTo>
                        <a:pt x="11890" y="1"/>
                      </a:moveTo>
                      <a:cubicBezTo>
                        <a:pt x="11858" y="1"/>
                        <a:pt x="11823" y="9"/>
                        <a:pt x="11787" y="27"/>
                      </a:cubicBezTo>
                      <a:cubicBezTo>
                        <a:pt x="9786" y="897"/>
                        <a:pt x="7872" y="1897"/>
                        <a:pt x="5828" y="2723"/>
                      </a:cubicBezTo>
                      <a:cubicBezTo>
                        <a:pt x="4871" y="3115"/>
                        <a:pt x="3871" y="3419"/>
                        <a:pt x="2871" y="3767"/>
                      </a:cubicBezTo>
                      <a:cubicBezTo>
                        <a:pt x="1914" y="4115"/>
                        <a:pt x="826" y="4333"/>
                        <a:pt x="87" y="4985"/>
                      </a:cubicBezTo>
                      <a:cubicBezTo>
                        <a:pt x="0" y="5029"/>
                        <a:pt x="44" y="5159"/>
                        <a:pt x="174" y="5159"/>
                      </a:cubicBezTo>
                      <a:cubicBezTo>
                        <a:pt x="1261" y="4898"/>
                        <a:pt x="2349" y="4376"/>
                        <a:pt x="3392" y="4072"/>
                      </a:cubicBezTo>
                      <a:cubicBezTo>
                        <a:pt x="4436" y="3724"/>
                        <a:pt x="5437" y="3376"/>
                        <a:pt x="6437" y="2984"/>
                      </a:cubicBezTo>
                      <a:cubicBezTo>
                        <a:pt x="8307" y="2202"/>
                        <a:pt x="10134" y="1332"/>
                        <a:pt x="11961" y="418"/>
                      </a:cubicBezTo>
                      <a:cubicBezTo>
                        <a:pt x="12185" y="306"/>
                        <a:pt x="12088" y="1"/>
                        <a:pt x="118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p20"/>
                <p:cNvSpPr/>
                <p:nvPr/>
              </p:nvSpPr>
              <p:spPr>
                <a:xfrm>
                  <a:off x="9762023" y="567275"/>
                  <a:ext cx="107712" cy="98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3" h="4022" extrusionOk="0">
                      <a:moveTo>
                        <a:pt x="4274" y="0"/>
                      </a:moveTo>
                      <a:cubicBezTo>
                        <a:pt x="4259" y="0"/>
                        <a:pt x="4242" y="7"/>
                        <a:pt x="4226" y="24"/>
                      </a:cubicBezTo>
                      <a:cubicBezTo>
                        <a:pt x="2747" y="1155"/>
                        <a:pt x="1399" y="2373"/>
                        <a:pt x="137" y="3721"/>
                      </a:cubicBezTo>
                      <a:cubicBezTo>
                        <a:pt x="0" y="3858"/>
                        <a:pt x="133" y="4022"/>
                        <a:pt x="280" y="4022"/>
                      </a:cubicBezTo>
                      <a:cubicBezTo>
                        <a:pt x="320" y="4022"/>
                        <a:pt x="361" y="4010"/>
                        <a:pt x="398" y="3982"/>
                      </a:cubicBezTo>
                      <a:cubicBezTo>
                        <a:pt x="1703" y="2721"/>
                        <a:pt x="3095" y="1503"/>
                        <a:pt x="4313" y="198"/>
                      </a:cubicBezTo>
                      <a:cubicBezTo>
                        <a:pt x="4383" y="128"/>
                        <a:pt x="4339" y="0"/>
                        <a:pt x="42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p20"/>
                <p:cNvSpPr/>
                <p:nvPr/>
              </p:nvSpPr>
              <p:spPr>
                <a:xfrm>
                  <a:off x="9728380" y="716323"/>
                  <a:ext cx="147376" cy="34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7" h="13978" extrusionOk="0">
                      <a:moveTo>
                        <a:pt x="85" y="1"/>
                      </a:moveTo>
                      <a:cubicBezTo>
                        <a:pt x="40" y="1"/>
                        <a:pt x="1" y="38"/>
                        <a:pt x="27" y="91"/>
                      </a:cubicBezTo>
                      <a:cubicBezTo>
                        <a:pt x="375" y="1179"/>
                        <a:pt x="810" y="2266"/>
                        <a:pt x="1332" y="3310"/>
                      </a:cubicBezTo>
                      <a:cubicBezTo>
                        <a:pt x="1811" y="4397"/>
                        <a:pt x="2246" y="5485"/>
                        <a:pt x="2681" y="6572"/>
                      </a:cubicBezTo>
                      <a:cubicBezTo>
                        <a:pt x="3681" y="8964"/>
                        <a:pt x="4638" y="11400"/>
                        <a:pt x="5551" y="13835"/>
                      </a:cubicBezTo>
                      <a:cubicBezTo>
                        <a:pt x="5584" y="13935"/>
                        <a:pt x="5662" y="13978"/>
                        <a:pt x="5740" y="13978"/>
                      </a:cubicBezTo>
                      <a:cubicBezTo>
                        <a:pt x="5867" y="13978"/>
                        <a:pt x="5996" y="13866"/>
                        <a:pt x="5943" y="13705"/>
                      </a:cubicBezTo>
                      <a:cubicBezTo>
                        <a:pt x="5029" y="11443"/>
                        <a:pt x="4072" y="9138"/>
                        <a:pt x="3115" y="6833"/>
                      </a:cubicBezTo>
                      <a:cubicBezTo>
                        <a:pt x="2637" y="5702"/>
                        <a:pt x="2159" y="4571"/>
                        <a:pt x="1680" y="3440"/>
                      </a:cubicBezTo>
                      <a:cubicBezTo>
                        <a:pt x="1245" y="2266"/>
                        <a:pt x="767" y="1135"/>
                        <a:pt x="158" y="48"/>
                      </a:cubicBezTo>
                      <a:cubicBezTo>
                        <a:pt x="141" y="15"/>
                        <a:pt x="112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p20"/>
                <p:cNvSpPr/>
                <p:nvPr/>
              </p:nvSpPr>
              <p:spPr>
                <a:xfrm>
                  <a:off x="9911807" y="1159115"/>
                  <a:ext cx="70604" cy="151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6158" extrusionOk="0">
                      <a:moveTo>
                        <a:pt x="135" y="0"/>
                      </a:moveTo>
                      <a:cubicBezTo>
                        <a:pt x="66" y="0"/>
                        <a:pt x="1" y="62"/>
                        <a:pt x="1" y="123"/>
                      </a:cubicBezTo>
                      <a:cubicBezTo>
                        <a:pt x="262" y="1123"/>
                        <a:pt x="610" y="2080"/>
                        <a:pt x="1045" y="3037"/>
                      </a:cubicBezTo>
                      <a:cubicBezTo>
                        <a:pt x="1480" y="4038"/>
                        <a:pt x="1958" y="5038"/>
                        <a:pt x="2393" y="6038"/>
                      </a:cubicBezTo>
                      <a:cubicBezTo>
                        <a:pt x="2435" y="6123"/>
                        <a:pt x="2506" y="6157"/>
                        <a:pt x="2576" y="6157"/>
                      </a:cubicBezTo>
                      <a:cubicBezTo>
                        <a:pt x="2723" y="6157"/>
                        <a:pt x="2872" y="6011"/>
                        <a:pt x="2784" y="5864"/>
                      </a:cubicBezTo>
                      <a:cubicBezTo>
                        <a:pt x="2306" y="4820"/>
                        <a:pt x="1827" y="3777"/>
                        <a:pt x="1393" y="2733"/>
                      </a:cubicBezTo>
                      <a:cubicBezTo>
                        <a:pt x="1045" y="1819"/>
                        <a:pt x="653" y="906"/>
                        <a:pt x="218" y="36"/>
                      </a:cubicBezTo>
                      <a:cubicBezTo>
                        <a:pt x="193" y="11"/>
                        <a:pt x="164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20"/>
                <p:cNvSpPr/>
                <p:nvPr/>
              </p:nvSpPr>
              <p:spPr>
                <a:xfrm>
                  <a:off x="10045422" y="1324259"/>
                  <a:ext cx="131501" cy="21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1" h="884" extrusionOk="0">
                      <a:moveTo>
                        <a:pt x="4196" y="0"/>
                      </a:moveTo>
                      <a:cubicBezTo>
                        <a:pt x="3716" y="0"/>
                        <a:pt x="3243" y="43"/>
                        <a:pt x="2784" y="145"/>
                      </a:cubicBezTo>
                      <a:cubicBezTo>
                        <a:pt x="1871" y="188"/>
                        <a:pt x="957" y="362"/>
                        <a:pt x="131" y="667"/>
                      </a:cubicBezTo>
                      <a:cubicBezTo>
                        <a:pt x="0" y="710"/>
                        <a:pt x="44" y="884"/>
                        <a:pt x="174" y="884"/>
                      </a:cubicBezTo>
                      <a:cubicBezTo>
                        <a:pt x="1001" y="884"/>
                        <a:pt x="1827" y="667"/>
                        <a:pt x="2697" y="580"/>
                      </a:cubicBezTo>
                      <a:cubicBezTo>
                        <a:pt x="3523" y="536"/>
                        <a:pt x="4350" y="449"/>
                        <a:pt x="5220" y="319"/>
                      </a:cubicBezTo>
                      <a:cubicBezTo>
                        <a:pt x="5350" y="275"/>
                        <a:pt x="5307" y="101"/>
                        <a:pt x="5220" y="58"/>
                      </a:cubicBezTo>
                      <a:cubicBezTo>
                        <a:pt x="4877" y="22"/>
                        <a:pt x="4535" y="0"/>
                        <a:pt x="41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20"/>
                <p:cNvSpPr/>
                <p:nvPr/>
              </p:nvSpPr>
              <p:spPr>
                <a:xfrm>
                  <a:off x="9863714" y="1780985"/>
                  <a:ext cx="86602" cy="8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4" h="3481" extrusionOk="0">
                      <a:moveTo>
                        <a:pt x="218" y="1"/>
                      </a:moveTo>
                      <a:cubicBezTo>
                        <a:pt x="175" y="1"/>
                        <a:pt x="131" y="88"/>
                        <a:pt x="175" y="88"/>
                      </a:cubicBezTo>
                      <a:lnTo>
                        <a:pt x="1001" y="1697"/>
                      </a:lnTo>
                      <a:cubicBezTo>
                        <a:pt x="653" y="2175"/>
                        <a:pt x="392" y="2784"/>
                        <a:pt x="1" y="3263"/>
                      </a:cubicBezTo>
                      <a:cubicBezTo>
                        <a:pt x="1" y="3293"/>
                        <a:pt x="44" y="3324"/>
                        <a:pt x="85" y="3324"/>
                      </a:cubicBezTo>
                      <a:cubicBezTo>
                        <a:pt x="102" y="3324"/>
                        <a:pt x="118" y="3319"/>
                        <a:pt x="131" y="3306"/>
                      </a:cubicBezTo>
                      <a:lnTo>
                        <a:pt x="1697" y="2480"/>
                      </a:lnTo>
                      <a:cubicBezTo>
                        <a:pt x="2175" y="2828"/>
                        <a:pt x="2784" y="3089"/>
                        <a:pt x="3263" y="3480"/>
                      </a:cubicBezTo>
                      <a:lnTo>
                        <a:pt x="3306" y="3480"/>
                      </a:lnTo>
                      <a:cubicBezTo>
                        <a:pt x="3350" y="3437"/>
                        <a:pt x="3350" y="3393"/>
                        <a:pt x="3350" y="3350"/>
                      </a:cubicBezTo>
                      <a:lnTo>
                        <a:pt x="2523" y="1784"/>
                      </a:lnTo>
                      <a:cubicBezTo>
                        <a:pt x="2871" y="1305"/>
                        <a:pt x="3132" y="697"/>
                        <a:pt x="3524" y="218"/>
                      </a:cubicBezTo>
                      <a:cubicBezTo>
                        <a:pt x="3502" y="196"/>
                        <a:pt x="3480" y="186"/>
                        <a:pt x="3458" y="186"/>
                      </a:cubicBezTo>
                      <a:cubicBezTo>
                        <a:pt x="3437" y="186"/>
                        <a:pt x="3415" y="196"/>
                        <a:pt x="3393" y="218"/>
                      </a:cubicBezTo>
                      <a:lnTo>
                        <a:pt x="1871" y="1001"/>
                      </a:lnTo>
                      <a:cubicBezTo>
                        <a:pt x="1349" y="653"/>
                        <a:pt x="783" y="392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20"/>
                <p:cNvSpPr/>
                <p:nvPr/>
              </p:nvSpPr>
              <p:spPr>
                <a:xfrm>
                  <a:off x="9683088" y="1756410"/>
                  <a:ext cx="45980" cy="44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0"/>
                      </a:moveTo>
                      <a:cubicBezTo>
                        <a:pt x="131" y="0"/>
                        <a:pt x="131" y="44"/>
                        <a:pt x="131" y="44"/>
                      </a:cubicBezTo>
                      <a:lnTo>
                        <a:pt x="566" y="870"/>
                      </a:lnTo>
                      <a:cubicBezTo>
                        <a:pt x="392" y="1131"/>
                        <a:pt x="218" y="1436"/>
                        <a:pt x="0" y="1697"/>
                      </a:cubicBezTo>
                      <a:cubicBezTo>
                        <a:pt x="22" y="1718"/>
                        <a:pt x="33" y="1729"/>
                        <a:pt x="44" y="1729"/>
                      </a:cubicBezTo>
                      <a:cubicBezTo>
                        <a:pt x="55" y="1729"/>
                        <a:pt x="65" y="1718"/>
                        <a:pt x="87" y="1697"/>
                      </a:cubicBezTo>
                      <a:lnTo>
                        <a:pt x="914" y="1262"/>
                      </a:lnTo>
                      <a:cubicBezTo>
                        <a:pt x="1175" y="1479"/>
                        <a:pt x="1436" y="1610"/>
                        <a:pt x="1740" y="1827"/>
                      </a:cubicBezTo>
                      <a:cubicBezTo>
                        <a:pt x="1740" y="1827"/>
                        <a:pt x="1783" y="1784"/>
                        <a:pt x="1740" y="1784"/>
                      </a:cubicBezTo>
                      <a:lnTo>
                        <a:pt x="1305" y="957"/>
                      </a:lnTo>
                      <a:cubicBezTo>
                        <a:pt x="1522" y="696"/>
                        <a:pt x="1653" y="392"/>
                        <a:pt x="1870" y="131"/>
                      </a:cubicBezTo>
                      <a:cubicBezTo>
                        <a:pt x="1870" y="131"/>
                        <a:pt x="1851" y="111"/>
                        <a:pt x="1838" y="111"/>
                      </a:cubicBezTo>
                      <a:cubicBezTo>
                        <a:pt x="1832" y="111"/>
                        <a:pt x="1827" y="116"/>
                        <a:pt x="1827" y="131"/>
                      </a:cubicBezTo>
                      <a:lnTo>
                        <a:pt x="1001" y="566"/>
                      </a:lnTo>
                      <a:cubicBezTo>
                        <a:pt x="740" y="348"/>
                        <a:pt x="435" y="218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20"/>
                <p:cNvSpPr/>
                <p:nvPr/>
              </p:nvSpPr>
              <p:spPr>
                <a:xfrm>
                  <a:off x="9752561" y="1869701"/>
                  <a:ext cx="44899" cy="4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784" extrusionOk="0">
                      <a:moveTo>
                        <a:pt x="87" y="1"/>
                      </a:moveTo>
                      <a:lnTo>
                        <a:pt x="87" y="44"/>
                      </a:lnTo>
                      <a:lnTo>
                        <a:pt x="522" y="870"/>
                      </a:lnTo>
                      <a:cubicBezTo>
                        <a:pt x="348" y="1131"/>
                        <a:pt x="218" y="1436"/>
                        <a:pt x="0" y="1697"/>
                      </a:cubicBezTo>
                      <a:lnTo>
                        <a:pt x="44" y="1697"/>
                      </a:lnTo>
                      <a:lnTo>
                        <a:pt x="870" y="1262"/>
                      </a:lnTo>
                      <a:cubicBezTo>
                        <a:pt x="1131" y="1436"/>
                        <a:pt x="1436" y="1566"/>
                        <a:pt x="1697" y="1784"/>
                      </a:cubicBezTo>
                      <a:lnTo>
                        <a:pt x="1740" y="1784"/>
                      </a:lnTo>
                      <a:cubicBezTo>
                        <a:pt x="1740" y="1784"/>
                        <a:pt x="1740" y="1740"/>
                        <a:pt x="1740" y="1740"/>
                      </a:cubicBezTo>
                      <a:lnTo>
                        <a:pt x="1305" y="914"/>
                      </a:lnTo>
                      <a:cubicBezTo>
                        <a:pt x="1479" y="653"/>
                        <a:pt x="1610" y="349"/>
                        <a:pt x="1827" y="88"/>
                      </a:cubicBezTo>
                      <a:cubicBezTo>
                        <a:pt x="1827" y="88"/>
                        <a:pt x="1808" y="68"/>
                        <a:pt x="1795" y="68"/>
                      </a:cubicBezTo>
                      <a:cubicBezTo>
                        <a:pt x="1788" y="68"/>
                        <a:pt x="1784" y="73"/>
                        <a:pt x="1784" y="88"/>
                      </a:cubicBezTo>
                      <a:lnTo>
                        <a:pt x="957" y="523"/>
                      </a:lnTo>
                      <a:cubicBezTo>
                        <a:pt x="696" y="349"/>
                        <a:pt x="435" y="175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20"/>
                <p:cNvSpPr/>
                <p:nvPr/>
              </p:nvSpPr>
              <p:spPr>
                <a:xfrm>
                  <a:off x="9933188" y="1670889"/>
                  <a:ext cx="45980" cy="44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1"/>
                      </a:moveTo>
                      <a:cubicBezTo>
                        <a:pt x="131" y="1"/>
                        <a:pt x="131" y="44"/>
                        <a:pt x="131" y="44"/>
                      </a:cubicBezTo>
                      <a:lnTo>
                        <a:pt x="566" y="871"/>
                      </a:lnTo>
                      <a:cubicBezTo>
                        <a:pt x="392" y="1132"/>
                        <a:pt x="218" y="1436"/>
                        <a:pt x="1" y="1697"/>
                      </a:cubicBezTo>
                      <a:lnTo>
                        <a:pt x="44" y="1697"/>
                      </a:lnTo>
                      <a:cubicBezTo>
                        <a:pt x="44" y="1719"/>
                        <a:pt x="55" y="1730"/>
                        <a:pt x="66" y="1730"/>
                      </a:cubicBezTo>
                      <a:cubicBezTo>
                        <a:pt x="77" y="1730"/>
                        <a:pt x="88" y="1719"/>
                        <a:pt x="88" y="1697"/>
                      </a:cubicBezTo>
                      <a:lnTo>
                        <a:pt x="914" y="1306"/>
                      </a:lnTo>
                      <a:cubicBezTo>
                        <a:pt x="1175" y="1480"/>
                        <a:pt x="1479" y="1610"/>
                        <a:pt x="1740" y="1828"/>
                      </a:cubicBezTo>
                      <a:lnTo>
                        <a:pt x="1784" y="1828"/>
                      </a:lnTo>
                      <a:cubicBezTo>
                        <a:pt x="1784" y="1828"/>
                        <a:pt x="1827" y="1784"/>
                        <a:pt x="1784" y="1741"/>
                      </a:cubicBezTo>
                      <a:lnTo>
                        <a:pt x="1349" y="914"/>
                      </a:lnTo>
                      <a:cubicBezTo>
                        <a:pt x="1523" y="653"/>
                        <a:pt x="1653" y="392"/>
                        <a:pt x="1871" y="88"/>
                      </a:cubicBezTo>
                      <a:lnTo>
                        <a:pt x="1827" y="88"/>
                      </a:lnTo>
                      <a:lnTo>
                        <a:pt x="1001" y="523"/>
                      </a:lnTo>
                      <a:cubicBezTo>
                        <a:pt x="697" y="349"/>
                        <a:pt x="436" y="218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3057;p20"/>
                <p:cNvSpPr/>
                <p:nvPr/>
              </p:nvSpPr>
              <p:spPr>
                <a:xfrm>
                  <a:off x="9645660" y="1911380"/>
                  <a:ext cx="24624" cy="2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44" y="1"/>
                      </a:moveTo>
                      <a:lnTo>
                        <a:pt x="262" y="479"/>
                      </a:lnTo>
                      <a:cubicBezTo>
                        <a:pt x="175" y="610"/>
                        <a:pt x="88" y="784"/>
                        <a:pt x="1" y="914"/>
                      </a:cubicBezTo>
                      <a:lnTo>
                        <a:pt x="1" y="958"/>
                      </a:lnTo>
                      <a:lnTo>
                        <a:pt x="44" y="958"/>
                      </a:lnTo>
                      <a:lnTo>
                        <a:pt x="479" y="697"/>
                      </a:lnTo>
                      <a:cubicBezTo>
                        <a:pt x="653" y="784"/>
                        <a:pt x="784" y="871"/>
                        <a:pt x="958" y="1001"/>
                      </a:cubicBezTo>
                      <a:lnTo>
                        <a:pt x="958" y="958"/>
                      </a:lnTo>
                      <a:lnTo>
                        <a:pt x="697" y="479"/>
                      </a:lnTo>
                      <a:cubicBezTo>
                        <a:pt x="827" y="349"/>
                        <a:pt x="871" y="175"/>
                        <a:pt x="1001" y="44"/>
                      </a:cubicBezTo>
                      <a:lnTo>
                        <a:pt x="958" y="44"/>
                      </a:lnTo>
                      <a:lnTo>
                        <a:pt x="479" y="262"/>
                      </a:lnTo>
                      <a:cubicBezTo>
                        <a:pt x="349" y="175"/>
                        <a:pt x="175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3058;p20"/>
                <p:cNvSpPr/>
                <p:nvPr/>
              </p:nvSpPr>
              <p:spPr>
                <a:xfrm>
                  <a:off x="10020847" y="1835493"/>
                  <a:ext cx="24600" cy="2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2" extrusionOk="0">
                      <a:moveTo>
                        <a:pt x="44" y="1"/>
                      </a:moveTo>
                      <a:lnTo>
                        <a:pt x="261" y="479"/>
                      </a:lnTo>
                      <a:cubicBezTo>
                        <a:pt x="174" y="610"/>
                        <a:pt x="87" y="784"/>
                        <a:pt x="0" y="958"/>
                      </a:cubicBezTo>
                      <a:lnTo>
                        <a:pt x="478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523"/>
                      </a:lnTo>
                      <a:cubicBezTo>
                        <a:pt x="783" y="349"/>
                        <a:pt x="870" y="175"/>
                        <a:pt x="1000" y="44"/>
                      </a:cubicBezTo>
                      <a:lnTo>
                        <a:pt x="957" y="44"/>
                      </a:lnTo>
                      <a:lnTo>
                        <a:pt x="478" y="262"/>
                      </a:lnTo>
                      <a:cubicBezTo>
                        <a:pt x="348" y="175"/>
                        <a:pt x="174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20"/>
                <p:cNvSpPr/>
                <p:nvPr/>
              </p:nvSpPr>
              <p:spPr>
                <a:xfrm>
                  <a:off x="9895785" y="1943451"/>
                  <a:ext cx="24600" cy="2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1" extrusionOk="0">
                      <a:moveTo>
                        <a:pt x="87" y="1"/>
                      </a:moveTo>
                      <a:lnTo>
                        <a:pt x="305" y="479"/>
                      </a:lnTo>
                      <a:cubicBezTo>
                        <a:pt x="218" y="610"/>
                        <a:pt x="131" y="784"/>
                        <a:pt x="0" y="914"/>
                      </a:cubicBezTo>
                      <a:lnTo>
                        <a:pt x="479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479"/>
                      </a:lnTo>
                      <a:cubicBezTo>
                        <a:pt x="783" y="349"/>
                        <a:pt x="870" y="175"/>
                        <a:pt x="1001" y="44"/>
                      </a:cubicBezTo>
                      <a:lnTo>
                        <a:pt x="1001" y="44"/>
                      </a:lnTo>
                      <a:lnTo>
                        <a:pt x="522" y="262"/>
                      </a:lnTo>
                      <a:cubicBezTo>
                        <a:pt x="392" y="175"/>
                        <a:pt x="218" y="88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060" name="Google Shape;3060;p20"/>
              <p:cNvGrpSpPr/>
              <p:nvPr/>
            </p:nvGrpSpPr>
            <p:grpSpPr>
              <a:xfrm>
                <a:off x="6609722" y="3446140"/>
                <a:ext cx="2534272" cy="1697371"/>
                <a:chOff x="7028172" y="418440"/>
                <a:chExt cx="2534272" cy="1697371"/>
              </a:xfrm>
            </p:grpSpPr>
            <p:sp>
              <p:nvSpPr>
                <p:cNvPr id="3061" name="Google Shape;3061;p20"/>
                <p:cNvSpPr/>
                <p:nvPr/>
              </p:nvSpPr>
              <p:spPr>
                <a:xfrm rot="-5400000" flipH="1">
                  <a:off x="8665506" y="1226367"/>
                  <a:ext cx="155019" cy="150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8" h="6144" extrusionOk="0">
                      <a:moveTo>
                        <a:pt x="3154" y="0"/>
                      </a:moveTo>
                      <a:cubicBezTo>
                        <a:pt x="3024" y="0"/>
                        <a:pt x="2893" y="77"/>
                        <a:pt x="2828" y="229"/>
                      </a:cubicBezTo>
                      <a:cubicBezTo>
                        <a:pt x="2654" y="490"/>
                        <a:pt x="2480" y="838"/>
                        <a:pt x="2306" y="1142"/>
                      </a:cubicBezTo>
                      <a:cubicBezTo>
                        <a:pt x="2219" y="1360"/>
                        <a:pt x="2088" y="1577"/>
                        <a:pt x="2001" y="1795"/>
                      </a:cubicBezTo>
                      <a:cubicBezTo>
                        <a:pt x="1654" y="1838"/>
                        <a:pt x="1306" y="1882"/>
                        <a:pt x="958" y="1925"/>
                      </a:cubicBezTo>
                      <a:lnTo>
                        <a:pt x="349" y="2012"/>
                      </a:lnTo>
                      <a:cubicBezTo>
                        <a:pt x="175" y="2055"/>
                        <a:pt x="44" y="2186"/>
                        <a:pt x="1" y="2403"/>
                      </a:cubicBezTo>
                      <a:cubicBezTo>
                        <a:pt x="1" y="2534"/>
                        <a:pt x="88" y="2664"/>
                        <a:pt x="175" y="2751"/>
                      </a:cubicBezTo>
                      <a:cubicBezTo>
                        <a:pt x="262" y="2838"/>
                        <a:pt x="305" y="2882"/>
                        <a:pt x="392" y="2969"/>
                      </a:cubicBezTo>
                      <a:lnTo>
                        <a:pt x="479" y="3012"/>
                      </a:lnTo>
                      <a:cubicBezTo>
                        <a:pt x="566" y="3099"/>
                        <a:pt x="653" y="3186"/>
                        <a:pt x="784" y="3317"/>
                      </a:cubicBezTo>
                      <a:lnTo>
                        <a:pt x="827" y="3404"/>
                      </a:lnTo>
                      <a:cubicBezTo>
                        <a:pt x="1001" y="3578"/>
                        <a:pt x="1175" y="3795"/>
                        <a:pt x="1349" y="3969"/>
                      </a:cubicBezTo>
                      <a:cubicBezTo>
                        <a:pt x="1306" y="4143"/>
                        <a:pt x="1262" y="4317"/>
                        <a:pt x="1219" y="4535"/>
                      </a:cubicBezTo>
                      <a:cubicBezTo>
                        <a:pt x="1088" y="4926"/>
                        <a:pt x="1001" y="5317"/>
                        <a:pt x="958" y="5709"/>
                      </a:cubicBezTo>
                      <a:cubicBezTo>
                        <a:pt x="958" y="5926"/>
                        <a:pt x="1088" y="6100"/>
                        <a:pt x="1262" y="6144"/>
                      </a:cubicBezTo>
                      <a:cubicBezTo>
                        <a:pt x="1436" y="6144"/>
                        <a:pt x="1567" y="6144"/>
                        <a:pt x="1654" y="6013"/>
                      </a:cubicBezTo>
                      <a:cubicBezTo>
                        <a:pt x="1871" y="5926"/>
                        <a:pt x="2088" y="5796"/>
                        <a:pt x="2349" y="5665"/>
                      </a:cubicBezTo>
                      <a:cubicBezTo>
                        <a:pt x="2567" y="5535"/>
                        <a:pt x="2871" y="5361"/>
                        <a:pt x="3176" y="5230"/>
                      </a:cubicBezTo>
                      <a:cubicBezTo>
                        <a:pt x="3437" y="5361"/>
                        <a:pt x="3698" y="5535"/>
                        <a:pt x="3959" y="5665"/>
                      </a:cubicBezTo>
                      <a:cubicBezTo>
                        <a:pt x="4263" y="5796"/>
                        <a:pt x="4437" y="5926"/>
                        <a:pt x="4655" y="6013"/>
                      </a:cubicBezTo>
                      <a:cubicBezTo>
                        <a:pt x="4742" y="6100"/>
                        <a:pt x="4829" y="6144"/>
                        <a:pt x="4916" y="6144"/>
                      </a:cubicBezTo>
                      <a:lnTo>
                        <a:pt x="5046" y="6144"/>
                      </a:lnTo>
                      <a:cubicBezTo>
                        <a:pt x="5220" y="6100"/>
                        <a:pt x="5350" y="5926"/>
                        <a:pt x="5350" y="5752"/>
                      </a:cubicBezTo>
                      <a:cubicBezTo>
                        <a:pt x="5307" y="5317"/>
                        <a:pt x="5220" y="4926"/>
                        <a:pt x="5089" y="4535"/>
                      </a:cubicBezTo>
                      <a:cubicBezTo>
                        <a:pt x="5046" y="4361"/>
                        <a:pt x="5003" y="4143"/>
                        <a:pt x="4959" y="3969"/>
                      </a:cubicBezTo>
                      <a:cubicBezTo>
                        <a:pt x="5133" y="3795"/>
                        <a:pt x="5307" y="3578"/>
                        <a:pt x="5481" y="3404"/>
                      </a:cubicBezTo>
                      <a:lnTo>
                        <a:pt x="5568" y="3317"/>
                      </a:lnTo>
                      <a:cubicBezTo>
                        <a:pt x="5655" y="3186"/>
                        <a:pt x="5742" y="3099"/>
                        <a:pt x="5872" y="3012"/>
                      </a:cubicBezTo>
                      <a:lnTo>
                        <a:pt x="5916" y="2969"/>
                      </a:lnTo>
                      <a:cubicBezTo>
                        <a:pt x="6003" y="2882"/>
                        <a:pt x="6090" y="2838"/>
                        <a:pt x="6133" y="2751"/>
                      </a:cubicBezTo>
                      <a:cubicBezTo>
                        <a:pt x="6220" y="2664"/>
                        <a:pt x="6307" y="2534"/>
                        <a:pt x="6307" y="2403"/>
                      </a:cubicBezTo>
                      <a:cubicBezTo>
                        <a:pt x="6307" y="2186"/>
                        <a:pt x="6133" y="2055"/>
                        <a:pt x="5959" y="2012"/>
                      </a:cubicBezTo>
                      <a:lnTo>
                        <a:pt x="5350" y="1925"/>
                      </a:lnTo>
                      <a:cubicBezTo>
                        <a:pt x="5046" y="1882"/>
                        <a:pt x="4698" y="1838"/>
                        <a:pt x="4307" y="1795"/>
                      </a:cubicBezTo>
                      <a:cubicBezTo>
                        <a:pt x="4220" y="1577"/>
                        <a:pt x="4089" y="1360"/>
                        <a:pt x="4002" y="1142"/>
                      </a:cubicBezTo>
                      <a:cubicBezTo>
                        <a:pt x="3872" y="925"/>
                        <a:pt x="3698" y="533"/>
                        <a:pt x="3480" y="229"/>
                      </a:cubicBezTo>
                      <a:cubicBezTo>
                        <a:pt x="3415" y="77"/>
                        <a:pt x="3285" y="0"/>
                        <a:pt x="31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20"/>
                <p:cNvSpPr/>
                <p:nvPr/>
              </p:nvSpPr>
              <p:spPr>
                <a:xfrm rot="-5400000" flipH="1">
                  <a:off x="8838796" y="663219"/>
                  <a:ext cx="38509" cy="3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784" y="0"/>
                      </a:moveTo>
                      <a:lnTo>
                        <a:pt x="653" y="653"/>
                      </a:lnTo>
                      <a:lnTo>
                        <a:pt x="1" y="783"/>
                      </a:lnTo>
                      <a:lnTo>
                        <a:pt x="653" y="914"/>
                      </a:lnTo>
                      <a:lnTo>
                        <a:pt x="784" y="1566"/>
                      </a:lnTo>
                      <a:lnTo>
                        <a:pt x="914" y="914"/>
                      </a:lnTo>
                      <a:lnTo>
                        <a:pt x="1567" y="783"/>
                      </a:lnTo>
                      <a:lnTo>
                        <a:pt x="914" y="653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20"/>
                <p:cNvSpPr/>
                <p:nvPr/>
              </p:nvSpPr>
              <p:spPr>
                <a:xfrm rot="-5400000" flipH="1">
                  <a:off x="7435650" y="1899624"/>
                  <a:ext cx="74855" cy="77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52" extrusionOk="0">
                      <a:moveTo>
                        <a:pt x="1132" y="0"/>
                      </a:moveTo>
                      <a:cubicBezTo>
                        <a:pt x="1045" y="348"/>
                        <a:pt x="1045" y="696"/>
                        <a:pt x="958" y="1044"/>
                      </a:cubicBezTo>
                      <a:cubicBezTo>
                        <a:pt x="653" y="1175"/>
                        <a:pt x="349" y="1305"/>
                        <a:pt x="44" y="1479"/>
                      </a:cubicBezTo>
                      <a:cubicBezTo>
                        <a:pt x="1" y="1479"/>
                        <a:pt x="44" y="1522"/>
                        <a:pt x="88" y="1566"/>
                      </a:cubicBezTo>
                      <a:cubicBezTo>
                        <a:pt x="131" y="1609"/>
                        <a:pt x="175" y="1609"/>
                        <a:pt x="262" y="1653"/>
                      </a:cubicBezTo>
                      <a:lnTo>
                        <a:pt x="479" y="1783"/>
                      </a:lnTo>
                      <a:cubicBezTo>
                        <a:pt x="653" y="1870"/>
                        <a:pt x="784" y="1957"/>
                        <a:pt x="958" y="2044"/>
                      </a:cubicBezTo>
                      <a:cubicBezTo>
                        <a:pt x="1001" y="2392"/>
                        <a:pt x="1001" y="2740"/>
                        <a:pt x="1088" y="3132"/>
                      </a:cubicBezTo>
                      <a:cubicBezTo>
                        <a:pt x="1088" y="3146"/>
                        <a:pt x="1093" y="3151"/>
                        <a:pt x="1100" y="3151"/>
                      </a:cubicBezTo>
                      <a:cubicBezTo>
                        <a:pt x="1112" y="3151"/>
                        <a:pt x="1132" y="3132"/>
                        <a:pt x="1132" y="3132"/>
                      </a:cubicBezTo>
                      <a:cubicBezTo>
                        <a:pt x="1393" y="2871"/>
                        <a:pt x="1654" y="2566"/>
                        <a:pt x="1915" y="2349"/>
                      </a:cubicBezTo>
                      <a:cubicBezTo>
                        <a:pt x="2263" y="2392"/>
                        <a:pt x="2611" y="2479"/>
                        <a:pt x="2958" y="2566"/>
                      </a:cubicBezTo>
                      <a:cubicBezTo>
                        <a:pt x="2958" y="2566"/>
                        <a:pt x="3045" y="2566"/>
                        <a:pt x="3002" y="2523"/>
                      </a:cubicBezTo>
                      <a:cubicBezTo>
                        <a:pt x="2872" y="2175"/>
                        <a:pt x="2654" y="1870"/>
                        <a:pt x="2480" y="1566"/>
                      </a:cubicBezTo>
                      <a:cubicBezTo>
                        <a:pt x="2567" y="1435"/>
                        <a:pt x="2654" y="1262"/>
                        <a:pt x="2741" y="1088"/>
                      </a:cubicBezTo>
                      <a:cubicBezTo>
                        <a:pt x="2741" y="1001"/>
                        <a:pt x="2785" y="957"/>
                        <a:pt x="2828" y="870"/>
                      </a:cubicBezTo>
                      <a:cubicBezTo>
                        <a:pt x="2872" y="783"/>
                        <a:pt x="2915" y="740"/>
                        <a:pt x="2958" y="653"/>
                      </a:cubicBezTo>
                      <a:cubicBezTo>
                        <a:pt x="3002" y="653"/>
                        <a:pt x="2958" y="566"/>
                        <a:pt x="2915" y="566"/>
                      </a:cubicBezTo>
                      <a:cubicBezTo>
                        <a:pt x="2567" y="653"/>
                        <a:pt x="2263" y="696"/>
                        <a:pt x="1915" y="740"/>
                      </a:cubicBezTo>
                      <a:cubicBezTo>
                        <a:pt x="1654" y="522"/>
                        <a:pt x="1436" y="218"/>
                        <a:pt x="11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20"/>
                <p:cNvSpPr/>
                <p:nvPr/>
              </p:nvSpPr>
              <p:spPr>
                <a:xfrm rot="-5400000" flipH="1">
                  <a:off x="7741117" y="1771588"/>
                  <a:ext cx="73455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3165" extrusionOk="0">
                      <a:moveTo>
                        <a:pt x="1088" y="1"/>
                      </a:moveTo>
                      <a:lnTo>
                        <a:pt x="1088" y="44"/>
                      </a:lnTo>
                      <a:cubicBezTo>
                        <a:pt x="1001" y="349"/>
                        <a:pt x="1001" y="740"/>
                        <a:pt x="914" y="1088"/>
                      </a:cubicBezTo>
                      <a:cubicBezTo>
                        <a:pt x="609" y="1219"/>
                        <a:pt x="305" y="1349"/>
                        <a:pt x="0" y="1480"/>
                      </a:cubicBezTo>
                      <a:cubicBezTo>
                        <a:pt x="0" y="1523"/>
                        <a:pt x="0" y="1523"/>
                        <a:pt x="0" y="1567"/>
                      </a:cubicBezTo>
                      <a:cubicBezTo>
                        <a:pt x="87" y="1610"/>
                        <a:pt x="131" y="1610"/>
                        <a:pt x="218" y="1654"/>
                      </a:cubicBezTo>
                      <a:cubicBezTo>
                        <a:pt x="305" y="1697"/>
                        <a:pt x="348" y="1740"/>
                        <a:pt x="435" y="1784"/>
                      </a:cubicBezTo>
                      <a:cubicBezTo>
                        <a:pt x="609" y="1871"/>
                        <a:pt x="740" y="1958"/>
                        <a:pt x="914" y="2045"/>
                      </a:cubicBezTo>
                      <a:cubicBezTo>
                        <a:pt x="957" y="2393"/>
                        <a:pt x="914" y="2741"/>
                        <a:pt x="1044" y="3132"/>
                      </a:cubicBezTo>
                      <a:cubicBezTo>
                        <a:pt x="1044" y="3154"/>
                        <a:pt x="1055" y="3165"/>
                        <a:pt x="1066" y="3165"/>
                      </a:cubicBezTo>
                      <a:cubicBezTo>
                        <a:pt x="1077" y="3165"/>
                        <a:pt x="1088" y="3154"/>
                        <a:pt x="1088" y="3132"/>
                      </a:cubicBezTo>
                      <a:cubicBezTo>
                        <a:pt x="1349" y="2871"/>
                        <a:pt x="1610" y="2610"/>
                        <a:pt x="1870" y="2349"/>
                      </a:cubicBezTo>
                      <a:cubicBezTo>
                        <a:pt x="2218" y="2393"/>
                        <a:pt x="2566" y="2480"/>
                        <a:pt x="2914" y="2567"/>
                      </a:cubicBezTo>
                      <a:cubicBezTo>
                        <a:pt x="2914" y="2580"/>
                        <a:pt x="2922" y="2585"/>
                        <a:pt x="2931" y="2585"/>
                      </a:cubicBezTo>
                      <a:cubicBezTo>
                        <a:pt x="2954" y="2585"/>
                        <a:pt x="2989" y="2554"/>
                        <a:pt x="2958" y="2523"/>
                      </a:cubicBezTo>
                      <a:cubicBezTo>
                        <a:pt x="2784" y="2175"/>
                        <a:pt x="2610" y="1871"/>
                        <a:pt x="2436" y="1567"/>
                      </a:cubicBezTo>
                      <a:cubicBezTo>
                        <a:pt x="2523" y="1436"/>
                        <a:pt x="2610" y="1262"/>
                        <a:pt x="2697" y="1088"/>
                      </a:cubicBezTo>
                      <a:cubicBezTo>
                        <a:pt x="2697" y="1001"/>
                        <a:pt x="2740" y="914"/>
                        <a:pt x="2784" y="871"/>
                      </a:cubicBezTo>
                      <a:cubicBezTo>
                        <a:pt x="2827" y="784"/>
                        <a:pt x="2871" y="740"/>
                        <a:pt x="2871" y="653"/>
                      </a:cubicBezTo>
                      <a:cubicBezTo>
                        <a:pt x="2914" y="653"/>
                        <a:pt x="2914" y="566"/>
                        <a:pt x="2871" y="566"/>
                      </a:cubicBezTo>
                      <a:cubicBezTo>
                        <a:pt x="2523" y="653"/>
                        <a:pt x="2218" y="697"/>
                        <a:pt x="1870" y="740"/>
                      </a:cubicBezTo>
                      <a:cubicBezTo>
                        <a:pt x="1610" y="523"/>
                        <a:pt x="1392" y="218"/>
                        <a:pt x="1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20"/>
                <p:cNvSpPr/>
                <p:nvPr/>
              </p:nvSpPr>
              <p:spPr>
                <a:xfrm rot="-5400000" flipH="1">
                  <a:off x="7994817" y="2034160"/>
                  <a:ext cx="73774" cy="7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21" extrusionOk="0">
                      <a:moveTo>
                        <a:pt x="1131" y="0"/>
                      </a:moveTo>
                      <a:cubicBezTo>
                        <a:pt x="1044" y="348"/>
                        <a:pt x="1000" y="696"/>
                        <a:pt x="913" y="1044"/>
                      </a:cubicBezTo>
                      <a:cubicBezTo>
                        <a:pt x="609" y="1174"/>
                        <a:pt x="305" y="1348"/>
                        <a:pt x="44" y="1479"/>
                      </a:cubicBezTo>
                      <a:cubicBezTo>
                        <a:pt x="0" y="1479"/>
                        <a:pt x="44" y="1522"/>
                        <a:pt x="44" y="1522"/>
                      </a:cubicBezTo>
                      <a:cubicBezTo>
                        <a:pt x="87" y="1566"/>
                        <a:pt x="174" y="1609"/>
                        <a:pt x="218" y="1609"/>
                      </a:cubicBezTo>
                      <a:lnTo>
                        <a:pt x="479" y="1740"/>
                      </a:lnTo>
                      <a:cubicBezTo>
                        <a:pt x="609" y="1870"/>
                        <a:pt x="783" y="1914"/>
                        <a:pt x="957" y="2001"/>
                      </a:cubicBezTo>
                      <a:cubicBezTo>
                        <a:pt x="1000" y="2349"/>
                        <a:pt x="957" y="2740"/>
                        <a:pt x="1044" y="3088"/>
                      </a:cubicBezTo>
                      <a:cubicBezTo>
                        <a:pt x="1044" y="3110"/>
                        <a:pt x="1066" y="3121"/>
                        <a:pt x="1087" y="3121"/>
                      </a:cubicBezTo>
                      <a:cubicBezTo>
                        <a:pt x="1109" y="3121"/>
                        <a:pt x="1131" y="3110"/>
                        <a:pt x="1131" y="3088"/>
                      </a:cubicBezTo>
                      <a:cubicBezTo>
                        <a:pt x="1392" y="2827"/>
                        <a:pt x="1609" y="2566"/>
                        <a:pt x="1870" y="2349"/>
                      </a:cubicBezTo>
                      <a:cubicBezTo>
                        <a:pt x="2218" y="2392"/>
                        <a:pt x="2566" y="2479"/>
                        <a:pt x="2914" y="2523"/>
                      </a:cubicBezTo>
                      <a:cubicBezTo>
                        <a:pt x="2914" y="2535"/>
                        <a:pt x="2922" y="2541"/>
                        <a:pt x="2932" y="2541"/>
                      </a:cubicBezTo>
                      <a:cubicBezTo>
                        <a:pt x="2958" y="2541"/>
                        <a:pt x="3001" y="2510"/>
                        <a:pt x="3001" y="2479"/>
                      </a:cubicBezTo>
                      <a:cubicBezTo>
                        <a:pt x="2871" y="2175"/>
                        <a:pt x="2653" y="1870"/>
                        <a:pt x="2436" y="1566"/>
                      </a:cubicBezTo>
                      <a:cubicBezTo>
                        <a:pt x="2523" y="1392"/>
                        <a:pt x="2610" y="1218"/>
                        <a:pt x="2697" y="1087"/>
                      </a:cubicBezTo>
                      <a:cubicBezTo>
                        <a:pt x="2740" y="1000"/>
                        <a:pt x="2784" y="913"/>
                        <a:pt x="2827" y="827"/>
                      </a:cubicBezTo>
                      <a:cubicBezTo>
                        <a:pt x="2871" y="783"/>
                        <a:pt x="2871" y="696"/>
                        <a:pt x="2914" y="653"/>
                      </a:cubicBezTo>
                      <a:cubicBezTo>
                        <a:pt x="2949" y="617"/>
                        <a:pt x="2928" y="554"/>
                        <a:pt x="2895" y="554"/>
                      </a:cubicBezTo>
                      <a:cubicBezTo>
                        <a:pt x="2887" y="554"/>
                        <a:pt x="2879" y="557"/>
                        <a:pt x="2871" y="566"/>
                      </a:cubicBezTo>
                      <a:cubicBezTo>
                        <a:pt x="2566" y="609"/>
                        <a:pt x="2218" y="653"/>
                        <a:pt x="1914" y="740"/>
                      </a:cubicBezTo>
                      <a:cubicBezTo>
                        <a:pt x="1653" y="479"/>
                        <a:pt x="1435" y="174"/>
                        <a:pt x="11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20"/>
                <p:cNvSpPr/>
                <p:nvPr/>
              </p:nvSpPr>
              <p:spPr>
                <a:xfrm rot="-5400000" flipH="1">
                  <a:off x="8142009" y="1557761"/>
                  <a:ext cx="74831" cy="7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39" extrusionOk="0">
                      <a:moveTo>
                        <a:pt x="1174" y="0"/>
                      </a:moveTo>
                      <a:cubicBezTo>
                        <a:pt x="1044" y="305"/>
                        <a:pt x="1044" y="696"/>
                        <a:pt x="957" y="1044"/>
                      </a:cubicBezTo>
                      <a:cubicBezTo>
                        <a:pt x="653" y="1175"/>
                        <a:pt x="348" y="1305"/>
                        <a:pt x="44" y="1435"/>
                      </a:cubicBezTo>
                      <a:cubicBezTo>
                        <a:pt x="0" y="1435"/>
                        <a:pt x="44" y="1522"/>
                        <a:pt x="44" y="1522"/>
                      </a:cubicBezTo>
                      <a:cubicBezTo>
                        <a:pt x="131" y="1566"/>
                        <a:pt x="174" y="1609"/>
                        <a:pt x="261" y="1653"/>
                      </a:cubicBezTo>
                      <a:lnTo>
                        <a:pt x="479" y="1783"/>
                      </a:lnTo>
                      <a:cubicBezTo>
                        <a:pt x="653" y="1870"/>
                        <a:pt x="783" y="1957"/>
                        <a:pt x="957" y="2001"/>
                      </a:cubicBezTo>
                      <a:cubicBezTo>
                        <a:pt x="1000" y="2392"/>
                        <a:pt x="1000" y="2740"/>
                        <a:pt x="1087" y="3088"/>
                      </a:cubicBezTo>
                      <a:cubicBezTo>
                        <a:pt x="1087" y="3125"/>
                        <a:pt x="1095" y="3138"/>
                        <a:pt x="1104" y="3138"/>
                      </a:cubicBezTo>
                      <a:cubicBezTo>
                        <a:pt x="1116" y="3138"/>
                        <a:pt x="1131" y="3113"/>
                        <a:pt x="1131" y="3088"/>
                      </a:cubicBezTo>
                      <a:cubicBezTo>
                        <a:pt x="1392" y="2871"/>
                        <a:pt x="1653" y="2610"/>
                        <a:pt x="1914" y="2349"/>
                      </a:cubicBezTo>
                      <a:cubicBezTo>
                        <a:pt x="2262" y="2392"/>
                        <a:pt x="2610" y="2479"/>
                        <a:pt x="2958" y="2566"/>
                      </a:cubicBezTo>
                      <a:cubicBezTo>
                        <a:pt x="2958" y="2566"/>
                        <a:pt x="3045" y="2566"/>
                        <a:pt x="3001" y="2523"/>
                      </a:cubicBezTo>
                      <a:cubicBezTo>
                        <a:pt x="2871" y="2175"/>
                        <a:pt x="2697" y="1870"/>
                        <a:pt x="2479" y="1566"/>
                      </a:cubicBezTo>
                      <a:cubicBezTo>
                        <a:pt x="2566" y="1392"/>
                        <a:pt x="2653" y="1261"/>
                        <a:pt x="2740" y="1088"/>
                      </a:cubicBezTo>
                      <a:cubicBezTo>
                        <a:pt x="2784" y="1001"/>
                        <a:pt x="2827" y="914"/>
                        <a:pt x="2827" y="827"/>
                      </a:cubicBezTo>
                      <a:cubicBezTo>
                        <a:pt x="2871" y="783"/>
                        <a:pt x="2914" y="740"/>
                        <a:pt x="2958" y="653"/>
                      </a:cubicBezTo>
                      <a:cubicBezTo>
                        <a:pt x="3001" y="609"/>
                        <a:pt x="2958" y="566"/>
                        <a:pt x="2914" y="566"/>
                      </a:cubicBezTo>
                      <a:cubicBezTo>
                        <a:pt x="2610" y="609"/>
                        <a:pt x="2262" y="653"/>
                        <a:pt x="1957" y="740"/>
                      </a:cubicBezTo>
                      <a:cubicBezTo>
                        <a:pt x="1696" y="479"/>
                        <a:pt x="1435" y="174"/>
                        <a:pt x="11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20"/>
                <p:cNvSpPr/>
                <p:nvPr/>
              </p:nvSpPr>
              <p:spPr>
                <a:xfrm rot="-5400000" flipH="1">
                  <a:off x="8299965" y="1606063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132" y="1"/>
                      </a:moveTo>
                      <a:cubicBezTo>
                        <a:pt x="1045" y="349"/>
                        <a:pt x="1045" y="740"/>
                        <a:pt x="958" y="1045"/>
                      </a:cubicBezTo>
                      <a:cubicBezTo>
                        <a:pt x="653" y="1175"/>
                        <a:pt x="349" y="1349"/>
                        <a:pt x="44" y="1479"/>
                      </a:cubicBezTo>
                      <a:cubicBezTo>
                        <a:pt x="1" y="1479"/>
                        <a:pt x="44" y="1566"/>
                        <a:pt x="44" y="1566"/>
                      </a:cubicBezTo>
                      <a:cubicBezTo>
                        <a:pt x="131" y="1610"/>
                        <a:pt x="175" y="1653"/>
                        <a:pt x="262" y="1653"/>
                      </a:cubicBezTo>
                      <a:cubicBezTo>
                        <a:pt x="305" y="1697"/>
                        <a:pt x="392" y="1740"/>
                        <a:pt x="479" y="1784"/>
                      </a:cubicBezTo>
                      <a:cubicBezTo>
                        <a:pt x="610" y="1871"/>
                        <a:pt x="784" y="1958"/>
                        <a:pt x="958" y="2045"/>
                      </a:cubicBezTo>
                      <a:cubicBezTo>
                        <a:pt x="1001" y="2393"/>
                        <a:pt x="1001" y="2784"/>
                        <a:pt x="1045" y="3132"/>
                      </a:cubicBezTo>
                      <a:cubicBezTo>
                        <a:pt x="1045" y="3154"/>
                        <a:pt x="1066" y="3165"/>
                        <a:pt x="1088" y="3165"/>
                      </a:cubicBezTo>
                      <a:cubicBezTo>
                        <a:pt x="1110" y="3165"/>
                        <a:pt x="1132" y="3154"/>
                        <a:pt x="1132" y="3132"/>
                      </a:cubicBezTo>
                      <a:cubicBezTo>
                        <a:pt x="1393" y="2871"/>
                        <a:pt x="1654" y="2610"/>
                        <a:pt x="1871" y="2393"/>
                      </a:cubicBezTo>
                      <a:cubicBezTo>
                        <a:pt x="2219" y="2436"/>
                        <a:pt x="2610" y="2523"/>
                        <a:pt x="2958" y="2567"/>
                      </a:cubicBezTo>
                      <a:cubicBezTo>
                        <a:pt x="2958" y="2580"/>
                        <a:pt x="2962" y="2585"/>
                        <a:pt x="2967" y="2585"/>
                      </a:cubicBezTo>
                      <a:cubicBezTo>
                        <a:pt x="2980" y="2585"/>
                        <a:pt x="3002" y="2554"/>
                        <a:pt x="3002" y="2523"/>
                      </a:cubicBezTo>
                      <a:cubicBezTo>
                        <a:pt x="2871" y="2219"/>
                        <a:pt x="2654" y="1914"/>
                        <a:pt x="2480" y="1610"/>
                      </a:cubicBezTo>
                      <a:cubicBezTo>
                        <a:pt x="2567" y="1436"/>
                        <a:pt x="2654" y="1262"/>
                        <a:pt x="2697" y="1132"/>
                      </a:cubicBezTo>
                      <a:cubicBezTo>
                        <a:pt x="2741" y="1045"/>
                        <a:pt x="2784" y="958"/>
                        <a:pt x="2828" y="871"/>
                      </a:cubicBezTo>
                      <a:cubicBezTo>
                        <a:pt x="2871" y="827"/>
                        <a:pt x="2915" y="740"/>
                        <a:pt x="2915" y="697"/>
                      </a:cubicBezTo>
                      <a:cubicBezTo>
                        <a:pt x="2958" y="697"/>
                        <a:pt x="2915" y="610"/>
                        <a:pt x="2915" y="610"/>
                      </a:cubicBezTo>
                      <a:cubicBezTo>
                        <a:pt x="2567" y="653"/>
                        <a:pt x="2219" y="697"/>
                        <a:pt x="1915" y="784"/>
                      </a:cubicBezTo>
                      <a:cubicBezTo>
                        <a:pt x="1958" y="740"/>
                        <a:pt x="1958" y="740"/>
                        <a:pt x="1915" y="740"/>
                      </a:cubicBezTo>
                      <a:cubicBezTo>
                        <a:pt x="1654" y="523"/>
                        <a:pt x="1436" y="218"/>
                        <a:pt x="1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20"/>
                <p:cNvSpPr/>
                <p:nvPr/>
              </p:nvSpPr>
              <p:spPr>
                <a:xfrm rot="-5400000" flipH="1">
                  <a:off x="7930394" y="1786161"/>
                  <a:ext cx="366118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8" h="4928" extrusionOk="0">
                      <a:moveTo>
                        <a:pt x="14685" y="0"/>
                      </a:moveTo>
                      <a:cubicBezTo>
                        <a:pt x="14664" y="0"/>
                        <a:pt x="14640" y="4"/>
                        <a:pt x="14614" y="13"/>
                      </a:cubicBezTo>
                      <a:lnTo>
                        <a:pt x="7177" y="2361"/>
                      </a:lnTo>
                      <a:cubicBezTo>
                        <a:pt x="5959" y="2753"/>
                        <a:pt x="4741" y="3144"/>
                        <a:pt x="3567" y="3536"/>
                      </a:cubicBezTo>
                      <a:cubicBezTo>
                        <a:pt x="2349" y="3840"/>
                        <a:pt x="1175" y="4232"/>
                        <a:pt x="44" y="4710"/>
                      </a:cubicBezTo>
                      <a:cubicBezTo>
                        <a:pt x="0" y="4754"/>
                        <a:pt x="0" y="4927"/>
                        <a:pt x="131" y="4927"/>
                      </a:cubicBezTo>
                      <a:cubicBezTo>
                        <a:pt x="1392" y="4623"/>
                        <a:pt x="2654" y="4232"/>
                        <a:pt x="3915" y="3797"/>
                      </a:cubicBezTo>
                      <a:lnTo>
                        <a:pt x="7568" y="2622"/>
                      </a:lnTo>
                      <a:lnTo>
                        <a:pt x="14701" y="404"/>
                      </a:lnTo>
                      <a:cubicBezTo>
                        <a:pt x="14897" y="326"/>
                        <a:pt x="14881" y="0"/>
                        <a:pt x="146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20"/>
                <p:cNvSpPr/>
                <p:nvPr/>
              </p:nvSpPr>
              <p:spPr>
                <a:xfrm rot="-5400000" flipH="1">
                  <a:off x="7818885" y="1862504"/>
                  <a:ext cx="192791" cy="176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5" h="7178" extrusionOk="0">
                      <a:moveTo>
                        <a:pt x="149" y="1"/>
                      </a:moveTo>
                      <a:cubicBezTo>
                        <a:pt x="73" y="1"/>
                        <a:pt x="1" y="128"/>
                        <a:pt x="71" y="199"/>
                      </a:cubicBezTo>
                      <a:cubicBezTo>
                        <a:pt x="1246" y="1416"/>
                        <a:pt x="2550" y="2504"/>
                        <a:pt x="3768" y="3635"/>
                      </a:cubicBezTo>
                      <a:cubicBezTo>
                        <a:pt x="4986" y="4809"/>
                        <a:pt x="6160" y="6027"/>
                        <a:pt x="7378" y="7114"/>
                      </a:cubicBezTo>
                      <a:cubicBezTo>
                        <a:pt x="7433" y="7158"/>
                        <a:pt x="7494" y="7177"/>
                        <a:pt x="7551" y="7177"/>
                      </a:cubicBezTo>
                      <a:cubicBezTo>
                        <a:pt x="7717" y="7177"/>
                        <a:pt x="7845" y="7015"/>
                        <a:pt x="7683" y="6853"/>
                      </a:cubicBezTo>
                      <a:cubicBezTo>
                        <a:pt x="6552" y="5635"/>
                        <a:pt x="5290" y="4461"/>
                        <a:pt x="4029" y="3330"/>
                      </a:cubicBezTo>
                      <a:cubicBezTo>
                        <a:pt x="2768" y="2199"/>
                        <a:pt x="1550" y="1025"/>
                        <a:pt x="202" y="25"/>
                      </a:cubicBezTo>
                      <a:cubicBezTo>
                        <a:pt x="185" y="8"/>
                        <a:pt x="167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20"/>
                <p:cNvSpPr/>
                <p:nvPr/>
              </p:nvSpPr>
              <p:spPr>
                <a:xfrm rot="-5400000" flipH="1">
                  <a:off x="7589477" y="1770396"/>
                  <a:ext cx="85767" cy="18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" h="7657" extrusionOk="0">
                      <a:moveTo>
                        <a:pt x="3468" y="1"/>
                      </a:moveTo>
                      <a:cubicBezTo>
                        <a:pt x="3457" y="1"/>
                        <a:pt x="3446" y="12"/>
                        <a:pt x="3446" y="34"/>
                      </a:cubicBezTo>
                      <a:cubicBezTo>
                        <a:pt x="2751" y="1034"/>
                        <a:pt x="2359" y="2339"/>
                        <a:pt x="1837" y="3470"/>
                      </a:cubicBezTo>
                      <a:cubicBezTo>
                        <a:pt x="1272" y="4774"/>
                        <a:pt x="663" y="6079"/>
                        <a:pt x="54" y="7384"/>
                      </a:cubicBezTo>
                      <a:cubicBezTo>
                        <a:pt x="0" y="7545"/>
                        <a:pt x="129" y="7657"/>
                        <a:pt x="256" y="7657"/>
                      </a:cubicBezTo>
                      <a:cubicBezTo>
                        <a:pt x="335" y="7657"/>
                        <a:pt x="412" y="7614"/>
                        <a:pt x="445" y="7514"/>
                      </a:cubicBezTo>
                      <a:cubicBezTo>
                        <a:pt x="1011" y="6253"/>
                        <a:pt x="1533" y="4992"/>
                        <a:pt x="2098" y="3730"/>
                      </a:cubicBezTo>
                      <a:cubicBezTo>
                        <a:pt x="2577" y="2513"/>
                        <a:pt x="3272" y="1251"/>
                        <a:pt x="3490" y="34"/>
                      </a:cubicBezTo>
                      <a:cubicBezTo>
                        <a:pt x="3490" y="12"/>
                        <a:pt x="3479" y="1"/>
                        <a:pt x="34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20"/>
                <p:cNvSpPr/>
                <p:nvPr/>
              </p:nvSpPr>
              <p:spPr>
                <a:xfrm rot="-5400000" flipH="1">
                  <a:off x="7384374" y="2032538"/>
                  <a:ext cx="122556" cy="43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7" h="1790" extrusionOk="0">
                      <a:moveTo>
                        <a:pt x="4986" y="0"/>
                      </a:moveTo>
                      <a:lnTo>
                        <a:pt x="4638" y="131"/>
                      </a:lnTo>
                      <a:cubicBezTo>
                        <a:pt x="3072" y="435"/>
                        <a:pt x="1594" y="914"/>
                        <a:pt x="158" y="1566"/>
                      </a:cubicBezTo>
                      <a:cubicBezTo>
                        <a:pt x="0" y="1606"/>
                        <a:pt x="94" y="1789"/>
                        <a:pt x="210" y="1789"/>
                      </a:cubicBezTo>
                      <a:cubicBezTo>
                        <a:pt x="222" y="1789"/>
                        <a:pt x="234" y="1787"/>
                        <a:pt x="245" y="1784"/>
                      </a:cubicBezTo>
                      <a:cubicBezTo>
                        <a:pt x="1681" y="1305"/>
                        <a:pt x="3116" y="870"/>
                        <a:pt x="4551" y="479"/>
                      </a:cubicBezTo>
                      <a:lnTo>
                        <a:pt x="4986" y="348"/>
                      </a:lnTo>
                      <a:lnTo>
                        <a:pt x="49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20"/>
                <p:cNvSpPr/>
                <p:nvPr/>
              </p:nvSpPr>
              <p:spPr>
                <a:xfrm rot="-5400000" flipH="1">
                  <a:off x="8056623" y="1842229"/>
                  <a:ext cx="410181" cy="136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1" h="5574" extrusionOk="0">
                      <a:moveTo>
                        <a:pt x="16690" y="0"/>
                      </a:moveTo>
                      <a:cubicBezTo>
                        <a:pt x="11123" y="1610"/>
                        <a:pt x="5556" y="3349"/>
                        <a:pt x="119" y="5350"/>
                      </a:cubicBezTo>
                      <a:cubicBezTo>
                        <a:pt x="0" y="5390"/>
                        <a:pt x="26" y="5573"/>
                        <a:pt x="162" y="5573"/>
                      </a:cubicBezTo>
                      <a:cubicBezTo>
                        <a:pt x="176" y="5573"/>
                        <a:pt x="190" y="5571"/>
                        <a:pt x="206" y="5567"/>
                      </a:cubicBezTo>
                      <a:cubicBezTo>
                        <a:pt x="5686" y="3784"/>
                        <a:pt x="11166" y="2045"/>
                        <a:pt x="16690" y="392"/>
                      </a:cubicBezTo>
                      <a:lnTo>
                        <a:pt x="166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20"/>
                <p:cNvSpPr/>
                <p:nvPr/>
              </p:nvSpPr>
              <p:spPr>
                <a:xfrm rot="-5400000" flipH="1">
                  <a:off x="7026255" y="1764978"/>
                  <a:ext cx="154995" cy="15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6151" extrusionOk="0">
                      <a:moveTo>
                        <a:pt x="3175" y="1"/>
                      </a:moveTo>
                      <a:cubicBezTo>
                        <a:pt x="3001" y="1"/>
                        <a:pt x="2871" y="88"/>
                        <a:pt x="2784" y="218"/>
                      </a:cubicBezTo>
                      <a:cubicBezTo>
                        <a:pt x="2610" y="523"/>
                        <a:pt x="2436" y="827"/>
                        <a:pt x="2305" y="1132"/>
                      </a:cubicBezTo>
                      <a:cubicBezTo>
                        <a:pt x="2175" y="1393"/>
                        <a:pt x="2088" y="1610"/>
                        <a:pt x="1958" y="1784"/>
                      </a:cubicBezTo>
                      <a:cubicBezTo>
                        <a:pt x="1610" y="1828"/>
                        <a:pt x="1262" y="1871"/>
                        <a:pt x="914" y="1958"/>
                      </a:cubicBezTo>
                      <a:lnTo>
                        <a:pt x="348" y="2001"/>
                      </a:lnTo>
                      <a:cubicBezTo>
                        <a:pt x="174" y="2045"/>
                        <a:pt x="0" y="2175"/>
                        <a:pt x="0" y="2393"/>
                      </a:cubicBezTo>
                      <a:cubicBezTo>
                        <a:pt x="0" y="2523"/>
                        <a:pt x="44" y="2654"/>
                        <a:pt x="174" y="2741"/>
                      </a:cubicBezTo>
                      <a:cubicBezTo>
                        <a:pt x="218" y="2828"/>
                        <a:pt x="305" y="2871"/>
                        <a:pt x="392" y="2958"/>
                      </a:cubicBezTo>
                      <a:lnTo>
                        <a:pt x="435" y="3002"/>
                      </a:lnTo>
                      <a:cubicBezTo>
                        <a:pt x="566" y="3089"/>
                        <a:pt x="653" y="3176"/>
                        <a:pt x="740" y="3306"/>
                      </a:cubicBezTo>
                      <a:lnTo>
                        <a:pt x="827" y="3393"/>
                      </a:lnTo>
                      <a:cubicBezTo>
                        <a:pt x="1001" y="3567"/>
                        <a:pt x="1131" y="3741"/>
                        <a:pt x="1349" y="3959"/>
                      </a:cubicBezTo>
                      <a:cubicBezTo>
                        <a:pt x="1305" y="4133"/>
                        <a:pt x="1262" y="4307"/>
                        <a:pt x="1218" y="4524"/>
                      </a:cubicBezTo>
                      <a:cubicBezTo>
                        <a:pt x="1088" y="4916"/>
                        <a:pt x="1001" y="5307"/>
                        <a:pt x="957" y="5698"/>
                      </a:cubicBezTo>
                      <a:cubicBezTo>
                        <a:pt x="957" y="5916"/>
                        <a:pt x="1088" y="6090"/>
                        <a:pt x="1262" y="6133"/>
                      </a:cubicBezTo>
                      <a:cubicBezTo>
                        <a:pt x="1297" y="6145"/>
                        <a:pt x="1335" y="6150"/>
                        <a:pt x="1373" y="6150"/>
                      </a:cubicBezTo>
                      <a:cubicBezTo>
                        <a:pt x="1479" y="6150"/>
                        <a:pt x="1589" y="6110"/>
                        <a:pt x="1653" y="6046"/>
                      </a:cubicBezTo>
                      <a:cubicBezTo>
                        <a:pt x="1871" y="5916"/>
                        <a:pt x="2088" y="5785"/>
                        <a:pt x="2305" y="5655"/>
                      </a:cubicBezTo>
                      <a:cubicBezTo>
                        <a:pt x="2566" y="5524"/>
                        <a:pt x="2871" y="5350"/>
                        <a:pt x="3132" y="5220"/>
                      </a:cubicBezTo>
                      <a:cubicBezTo>
                        <a:pt x="3436" y="5350"/>
                        <a:pt x="3697" y="5524"/>
                        <a:pt x="3958" y="5655"/>
                      </a:cubicBezTo>
                      <a:cubicBezTo>
                        <a:pt x="4263" y="5785"/>
                        <a:pt x="4393" y="5916"/>
                        <a:pt x="4654" y="6046"/>
                      </a:cubicBezTo>
                      <a:cubicBezTo>
                        <a:pt x="4698" y="6090"/>
                        <a:pt x="4828" y="6133"/>
                        <a:pt x="4915" y="6133"/>
                      </a:cubicBezTo>
                      <a:lnTo>
                        <a:pt x="5002" y="6133"/>
                      </a:lnTo>
                      <a:cubicBezTo>
                        <a:pt x="5220" y="6090"/>
                        <a:pt x="5350" y="5916"/>
                        <a:pt x="5307" y="5742"/>
                      </a:cubicBezTo>
                      <a:cubicBezTo>
                        <a:pt x="5263" y="5307"/>
                        <a:pt x="5220" y="4916"/>
                        <a:pt x="5089" y="4524"/>
                      </a:cubicBezTo>
                      <a:cubicBezTo>
                        <a:pt x="5046" y="4350"/>
                        <a:pt x="5002" y="4133"/>
                        <a:pt x="4959" y="3959"/>
                      </a:cubicBezTo>
                      <a:cubicBezTo>
                        <a:pt x="5133" y="3785"/>
                        <a:pt x="5307" y="3611"/>
                        <a:pt x="5480" y="3393"/>
                      </a:cubicBezTo>
                      <a:lnTo>
                        <a:pt x="5524" y="3350"/>
                      </a:lnTo>
                      <a:cubicBezTo>
                        <a:pt x="5654" y="3219"/>
                        <a:pt x="5741" y="3089"/>
                        <a:pt x="5828" y="3002"/>
                      </a:cubicBezTo>
                      <a:lnTo>
                        <a:pt x="5915" y="2958"/>
                      </a:lnTo>
                      <a:cubicBezTo>
                        <a:pt x="6002" y="2915"/>
                        <a:pt x="6046" y="2828"/>
                        <a:pt x="6133" y="2741"/>
                      </a:cubicBezTo>
                      <a:cubicBezTo>
                        <a:pt x="6220" y="2654"/>
                        <a:pt x="6307" y="2523"/>
                        <a:pt x="6263" y="2393"/>
                      </a:cubicBezTo>
                      <a:cubicBezTo>
                        <a:pt x="6263" y="2219"/>
                        <a:pt x="6133" y="2045"/>
                        <a:pt x="5915" y="2001"/>
                      </a:cubicBezTo>
                      <a:lnTo>
                        <a:pt x="5350" y="1958"/>
                      </a:lnTo>
                      <a:cubicBezTo>
                        <a:pt x="5002" y="1871"/>
                        <a:pt x="4654" y="1828"/>
                        <a:pt x="4306" y="1784"/>
                      </a:cubicBezTo>
                      <a:cubicBezTo>
                        <a:pt x="4219" y="1610"/>
                        <a:pt x="4089" y="1393"/>
                        <a:pt x="4002" y="1132"/>
                      </a:cubicBezTo>
                      <a:cubicBezTo>
                        <a:pt x="3828" y="827"/>
                        <a:pt x="3654" y="523"/>
                        <a:pt x="3480" y="218"/>
                      </a:cubicBezTo>
                      <a:cubicBezTo>
                        <a:pt x="3436" y="88"/>
                        <a:pt x="3306" y="1"/>
                        <a:pt x="3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20"/>
                <p:cNvSpPr/>
                <p:nvPr/>
              </p:nvSpPr>
              <p:spPr>
                <a:xfrm rot="-5400000" flipH="1">
                  <a:off x="8818485" y="1711748"/>
                  <a:ext cx="38509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7" extrusionOk="0">
                      <a:moveTo>
                        <a:pt x="784" y="1"/>
                      </a:moveTo>
                      <a:lnTo>
                        <a:pt x="653" y="653"/>
                      </a:lnTo>
                      <a:lnTo>
                        <a:pt x="1" y="784"/>
                      </a:lnTo>
                      <a:lnTo>
                        <a:pt x="653" y="914"/>
                      </a:lnTo>
                      <a:lnTo>
                        <a:pt x="784" y="1567"/>
                      </a:lnTo>
                      <a:lnTo>
                        <a:pt x="914" y="914"/>
                      </a:lnTo>
                      <a:lnTo>
                        <a:pt x="1566" y="784"/>
                      </a:lnTo>
                      <a:lnTo>
                        <a:pt x="914" y="653"/>
                      </a:lnTo>
                      <a:lnTo>
                        <a:pt x="7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3075;p20"/>
                <p:cNvSpPr/>
                <p:nvPr/>
              </p:nvSpPr>
              <p:spPr>
                <a:xfrm rot="-5400000" flipH="1">
                  <a:off x="7389977" y="1691978"/>
                  <a:ext cx="38509" cy="3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610" extrusionOk="0">
                      <a:moveTo>
                        <a:pt x="784" y="0"/>
                      </a:moveTo>
                      <a:lnTo>
                        <a:pt x="653" y="696"/>
                      </a:lnTo>
                      <a:lnTo>
                        <a:pt x="1" y="783"/>
                      </a:lnTo>
                      <a:lnTo>
                        <a:pt x="653" y="914"/>
                      </a:lnTo>
                      <a:lnTo>
                        <a:pt x="784" y="1610"/>
                      </a:lnTo>
                      <a:lnTo>
                        <a:pt x="914" y="914"/>
                      </a:lnTo>
                      <a:lnTo>
                        <a:pt x="1567" y="783"/>
                      </a:lnTo>
                      <a:lnTo>
                        <a:pt x="914" y="696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076" name="Google Shape;3076;p20"/>
                <p:cNvGrpSpPr/>
                <p:nvPr/>
              </p:nvGrpSpPr>
              <p:grpSpPr>
                <a:xfrm rot="-5400000" flipH="1">
                  <a:off x="9078919" y="715957"/>
                  <a:ext cx="617496" cy="349555"/>
                  <a:chOff x="3605869" y="4792681"/>
                  <a:chExt cx="617496" cy="349555"/>
                </a:xfrm>
              </p:grpSpPr>
              <p:sp>
                <p:nvSpPr>
                  <p:cNvPr id="3077" name="Google Shape;3077;p20"/>
                  <p:cNvSpPr/>
                  <p:nvPr/>
                </p:nvSpPr>
                <p:spPr>
                  <a:xfrm>
                    <a:off x="3801462" y="4996015"/>
                    <a:ext cx="226631" cy="146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2" h="5950" extrusionOk="0">
                        <a:moveTo>
                          <a:pt x="4739" y="1"/>
                        </a:moveTo>
                        <a:cubicBezTo>
                          <a:pt x="3809" y="1"/>
                          <a:pt x="2897" y="368"/>
                          <a:pt x="2088" y="817"/>
                        </a:cubicBezTo>
                        <a:cubicBezTo>
                          <a:pt x="2045" y="860"/>
                          <a:pt x="2045" y="860"/>
                          <a:pt x="2001" y="904"/>
                        </a:cubicBezTo>
                        <a:cubicBezTo>
                          <a:pt x="1740" y="1034"/>
                          <a:pt x="1523" y="1252"/>
                          <a:pt x="1305" y="1426"/>
                        </a:cubicBezTo>
                        <a:cubicBezTo>
                          <a:pt x="436" y="2426"/>
                          <a:pt x="1" y="3731"/>
                          <a:pt x="88" y="5036"/>
                        </a:cubicBezTo>
                        <a:cubicBezTo>
                          <a:pt x="131" y="5340"/>
                          <a:pt x="175" y="5688"/>
                          <a:pt x="262" y="5949"/>
                        </a:cubicBezTo>
                        <a:lnTo>
                          <a:pt x="8873" y="5949"/>
                        </a:lnTo>
                        <a:cubicBezTo>
                          <a:pt x="9221" y="5079"/>
                          <a:pt x="9221" y="4079"/>
                          <a:pt x="8873" y="3209"/>
                        </a:cubicBezTo>
                        <a:cubicBezTo>
                          <a:pt x="8395" y="1861"/>
                          <a:pt x="7308" y="773"/>
                          <a:pt x="6003" y="251"/>
                        </a:cubicBezTo>
                        <a:cubicBezTo>
                          <a:pt x="5583" y="76"/>
                          <a:pt x="5159" y="1"/>
                          <a:pt x="473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8" name="Google Shape;3078;p20"/>
                  <p:cNvSpPr/>
                  <p:nvPr/>
                </p:nvSpPr>
                <p:spPr>
                  <a:xfrm>
                    <a:off x="3864521" y="4792681"/>
                    <a:ext cx="88740" cy="175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1" h="7150" extrusionOk="0">
                        <a:moveTo>
                          <a:pt x="3437" y="1"/>
                        </a:moveTo>
                        <a:cubicBezTo>
                          <a:pt x="2262" y="305"/>
                          <a:pt x="1262" y="1132"/>
                          <a:pt x="740" y="2219"/>
                        </a:cubicBezTo>
                        <a:cubicBezTo>
                          <a:pt x="1" y="3915"/>
                          <a:pt x="1567" y="5090"/>
                          <a:pt x="1262" y="6742"/>
                        </a:cubicBezTo>
                        <a:cubicBezTo>
                          <a:pt x="1211" y="6999"/>
                          <a:pt x="1417" y="7149"/>
                          <a:pt x="1603" y="7149"/>
                        </a:cubicBezTo>
                        <a:cubicBezTo>
                          <a:pt x="1733" y="7149"/>
                          <a:pt x="1853" y="7077"/>
                          <a:pt x="1871" y="6916"/>
                        </a:cubicBezTo>
                        <a:cubicBezTo>
                          <a:pt x="2132" y="5611"/>
                          <a:pt x="1523" y="4916"/>
                          <a:pt x="1219" y="3698"/>
                        </a:cubicBezTo>
                        <a:cubicBezTo>
                          <a:pt x="784" y="1871"/>
                          <a:pt x="2436" y="1219"/>
                          <a:pt x="3524" y="175"/>
                        </a:cubicBezTo>
                        <a:cubicBezTo>
                          <a:pt x="3611" y="88"/>
                          <a:pt x="3524" y="1"/>
                          <a:pt x="343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9" name="Google Shape;3079;p20"/>
                  <p:cNvSpPr/>
                  <p:nvPr/>
                </p:nvSpPr>
                <p:spPr>
                  <a:xfrm>
                    <a:off x="3702056" y="4857461"/>
                    <a:ext cx="115724" cy="160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09" h="6513" extrusionOk="0">
                        <a:moveTo>
                          <a:pt x="868" y="1"/>
                        </a:moveTo>
                        <a:cubicBezTo>
                          <a:pt x="827" y="1"/>
                          <a:pt x="779" y="22"/>
                          <a:pt x="740" y="61"/>
                        </a:cubicBezTo>
                        <a:cubicBezTo>
                          <a:pt x="131" y="1105"/>
                          <a:pt x="1" y="2410"/>
                          <a:pt x="392" y="3541"/>
                        </a:cubicBezTo>
                        <a:cubicBezTo>
                          <a:pt x="1088" y="5281"/>
                          <a:pt x="3002" y="4976"/>
                          <a:pt x="4002" y="6368"/>
                        </a:cubicBezTo>
                        <a:cubicBezTo>
                          <a:pt x="4066" y="6470"/>
                          <a:pt x="4159" y="6512"/>
                          <a:pt x="4253" y="6512"/>
                        </a:cubicBezTo>
                        <a:cubicBezTo>
                          <a:pt x="4480" y="6512"/>
                          <a:pt x="4709" y="6266"/>
                          <a:pt x="4524" y="6020"/>
                        </a:cubicBezTo>
                        <a:cubicBezTo>
                          <a:pt x="3785" y="4933"/>
                          <a:pt x="2871" y="4846"/>
                          <a:pt x="1828" y="4237"/>
                        </a:cubicBezTo>
                        <a:cubicBezTo>
                          <a:pt x="175" y="3280"/>
                          <a:pt x="914" y="1627"/>
                          <a:pt x="958" y="105"/>
                        </a:cubicBezTo>
                        <a:cubicBezTo>
                          <a:pt x="958" y="33"/>
                          <a:pt x="918" y="1"/>
                          <a:pt x="8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0" name="Google Shape;3080;p20"/>
                  <p:cNvSpPr/>
                  <p:nvPr/>
                </p:nvSpPr>
                <p:spPr>
                  <a:xfrm>
                    <a:off x="3605869" y="5063768"/>
                    <a:ext cx="178193" cy="74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51" h="3045" extrusionOk="0">
                        <a:moveTo>
                          <a:pt x="106" y="0"/>
                        </a:moveTo>
                        <a:cubicBezTo>
                          <a:pt x="47" y="0"/>
                          <a:pt x="0" y="40"/>
                          <a:pt x="0" y="104"/>
                        </a:cubicBezTo>
                        <a:cubicBezTo>
                          <a:pt x="305" y="1322"/>
                          <a:pt x="1131" y="2322"/>
                          <a:pt x="2219" y="2844"/>
                        </a:cubicBezTo>
                        <a:cubicBezTo>
                          <a:pt x="2557" y="2988"/>
                          <a:pt x="2873" y="3045"/>
                          <a:pt x="3174" y="3045"/>
                        </a:cubicBezTo>
                        <a:cubicBezTo>
                          <a:pt x="4280" y="3045"/>
                          <a:pt x="5192" y="2282"/>
                          <a:pt x="6338" y="2282"/>
                        </a:cubicBezTo>
                        <a:cubicBezTo>
                          <a:pt x="6483" y="2282"/>
                          <a:pt x="6632" y="2295"/>
                          <a:pt x="6785" y="2322"/>
                        </a:cubicBezTo>
                        <a:cubicBezTo>
                          <a:pt x="6800" y="2324"/>
                          <a:pt x="6814" y="2325"/>
                          <a:pt x="6827" y="2325"/>
                        </a:cubicBezTo>
                        <a:cubicBezTo>
                          <a:pt x="7183" y="2325"/>
                          <a:pt x="7251" y="1795"/>
                          <a:pt x="6916" y="1670"/>
                        </a:cubicBezTo>
                        <a:cubicBezTo>
                          <a:pt x="6714" y="1636"/>
                          <a:pt x="6526" y="1621"/>
                          <a:pt x="6349" y="1621"/>
                        </a:cubicBezTo>
                        <a:cubicBezTo>
                          <a:pt x="5383" y="1621"/>
                          <a:pt x="4727" y="2065"/>
                          <a:pt x="3697" y="2322"/>
                        </a:cubicBezTo>
                        <a:cubicBezTo>
                          <a:pt x="3480" y="2379"/>
                          <a:pt x="3279" y="2405"/>
                          <a:pt x="3092" y="2405"/>
                        </a:cubicBezTo>
                        <a:cubicBezTo>
                          <a:pt x="1710" y="2405"/>
                          <a:pt x="1094" y="975"/>
                          <a:pt x="174" y="17"/>
                        </a:cubicBezTo>
                        <a:cubicBezTo>
                          <a:pt x="151" y="5"/>
                          <a:pt x="128" y="0"/>
                          <a:pt x="10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1" name="Google Shape;3081;p20"/>
                  <p:cNvSpPr/>
                  <p:nvPr/>
                </p:nvSpPr>
                <p:spPr>
                  <a:xfrm>
                    <a:off x="4045491" y="5063621"/>
                    <a:ext cx="177874" cy="75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8" h="3061" extrusionOk="0">
                        <a:moveTo>
                          <a:pt x="4074" y="1"/>
                        </a:moveTo>
                        <a:cubicBezTo>
                          <a:pt x="2976" y="1"/>
                          <a:pt x="2060" y="801"/>
                          <a:pt x="902" y="801"/>
                        </a:cubicBezTo>
                        <a:cubicBezTo>
                          <a:pt x="760" y="801"/>
                          <a:pt x="615" y="789"/>
                          <a:pt x="466" y="762"/>
                        </a:cubicBezTo>
                        <a:cubicBezTo>
                          <a:pt x="452" y="761"/>
                          <a:pt x="438" y="760"/>
                          <a:pt x="425" y="760"/>
                        </a:cubicBezTo>
                        <a:cubicBezTo>
                          <a:pt x="108" y="760"/>
                          <a:pt x="1" y="1246"/>
                          <a:pt x="335" y="1371"/>
                        </a:cubicBezTo>
                        <a:cubicBezTo>
                          <a:pt x="549" y="1416"/>
                          <a:pt x="747" y="1435"/>
                          <a:pt x="936" y="1435"/>
                        </a:cubicBezTo>
                        <a:cubicBezTo>
                          <a:pt x="1859" y="1435"/>
                          <a:pt x="2535" y="972"/>
                          <a:pt x="3510" y="719"/>
                        </a:cubicBezTo>
                        <a:cubicBezTo>
                          <a:pt x="3728" y="662"/>
                          <a:pt x="3928" y="636"/>
                          <a:pt x="4115" y="636"/>
                        </a:cubicBezTo>
                        <a:cubicBezTo>
                          <a:pt x="5498" y="636"/>
                          <a:pt x="6119" y="2066"/>
                          <a:pt x="7076" y="3024"/>
                        </a:cubicBezTo>
                        <a:cubicBezTo>
                          <a:pt x="7089" y="3050"/>
                          <a:pt x="7109" y="3060"/>
                          <a:pt x="7131" y="3060"/>
                        </a:cubicBezTo>
                        <a:cubicBezTo>
                          <a:pt x="7181" y="3060"/>
                          <a:pt x="7238" y="2999"/>
                          <a:pt x="7207" y="2937"/>
                        </a:cubicBezTo>
                        <a:cubicBezTo>
                          <a:pt x="6903" y="1763"/>
                          <a:pt x="6120" y="762"/>
                          <a:pt x="4989" y="197"/>
                        </a:cubicBezTo>
                        <a:cubicBezTo>
                          <a:pt x="4666" y="56"/>
                          <a:pt x="4364" y="1"/>
                          <a:pt x="407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2" name="Google Shape;3082;p20"/>
                  <p:cNvSpPr/>
                  <p:nvPr/>
                </p:nvSpPr>
                <p:spPr>
                  <a:xfrm>
                    <a:off x="3994203" y="4893046"/>
                    <a:ext cx="164284" cy="108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5" h="4407" extrusionOk="0">
                        <a:moveTo>
                          <a:pt x="4484" y="0"/>
                        </a:moveTo>
                        <a:cubicBezTo>
                          <a:pt x="4026" y="0"/>
                          <a:pt x="3565" y="73"/>
                          <a:pt x="3118" y="223"/>
                        </a:cubicBezTo>
                        <a:cubicBezTo>
                          <a:pt x="1378" y="919"/>
                          <a:pt x="1683" y="2832"/>
                          <a:pt x="291" y="3833"/>
                        </a:cubicBezTo>
                        <a:cubicBezTo>
                          <a:pt x="1" y="4014"/>
                          <a:pt x="194" y="4406"/>
                          <a:pt x="468" y="4406"/>
                        </a:cubicBezTo>
                        <a:cubicBezTo>
                          <a:pt x="523" y="4406"/>
                          <a:pt x="581" y="4391"/>
                          <a:pt x="639" y="4354"/>
                        </a:cubicBezTo>
                        <a:cubicBezTo>
                          <a:pt x="1726" y="3615"/>
                          <a:pt x="1813" y="2745"/>
                          <a:pt x="2422" y="1658"/>
                        </a:cubicBezTo>
                        <a:cubicBezTo>
                          <a:pt x="2950" y="786"/>
                          <a:pt x="3660" y="580"/>
                          <a:pt x="4436" y="580"/>
                        </a:cubicBezTo>
                        <a:cubicBezTo>
                          <a:pt x="5131" y="580"/>
                          <a:pt x="5879" y="745"/>
                          <a:pt x="6597" y="745"/>
                        </a:cubicBezTo>
                        <a:cubicBezTo>
                          <a:pt x="6684" y="745"/>
                          <a:pt x="6684" y="614"/>
                          <a:pt x="6641" y="571"/>
                        </a:cubicBezTo>
                        <a:cubicBezTo>
                          <a:pt x="5968" y="194"/>
                          <a:pt x="5228" y="0"/>
                          <a:pt x="448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3" name="Google Shape;3083;p20"/>
                  <p:cNvSpPr/>
                  <p:nvPr/>
                </p:nvSpPr>
                <p:spPr>
                  <a:xfrm>
                    <a:off x="3787577" y="4801430"/>
                    <a:ext cx="72250" cy="1817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0" h="7394" extrusionOk="0">
                        <a:moveTo>
                          <a:pt x="1838" y="0"/>
                        </a:moveTo>
                        <a:cubicBezTo>
                          <a:pt x="1816" y="0"/>
                          <a:pt x="1796" y="11"/>
                          <a:pt x="1783" y="36"/>
                        </a:cubicBezTo>
                        <a:cubicBezTo>
                          <a:pt x="783" y="732"/>
                          <a:pt x="131" y="1863"/>
                          <a:pt x="44" y="3124"/>
                        </a:cubicBezTo>
                        <a:cubicBezTo>
                          <a:pt x="0" y="4951"/>
                          <a:pt x="1914" y="5429"/>
                          <a:pt x="2262" y="7126"/>
                        </a:cubicBezTo>
                        <a:cubicBezTo>
                          <a:pt x="2299" y="7311"/>
                          <a:pt x="2431" y="7394"/>
                          <a:pt x="2567" y="7394"/>
                        </a:cubicBezTo>
                        <a:cubicBezTo>
                          <a:pt x="2750" y="7394"/>
                          <a:pt x="2939" y="7245"/>
                          <a:pt x="2914" y="6995"/>
                        </a:cubicBezTo>
                        <a:cubicBezTo>
                          <a:pt x="2653" y="5690"/>
                          <a:pt x="1827" y="5255"/>
                          <a:pt x="1088" y="4299"/>
                        </a:cubicBezTo>
                        <a:cubicBezTo>
                          <a:pt x="0" y="2776"/>
                          <a:pt x="1305" y="1515"/>
                          <a:pt x="1914" y="123"/>
                        </a:cubicBezTo>
                        <a:cubicBezTo>
                          <a:pt x="1945" y="62"/>
                          <a:pt x="1888" y="0"/>
                          <a:pt x="183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4" name="Google Shape;3084;p20"/>
                  <p:cNvSpPr/>
                  <p:nvPr/>
                </p:nvSpPr>
                <p:spPr>
                  <a:xfrm>
                    <a:off x="3638996" y="4946496"/>
                    <a:ext cx="153495" cy="11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6" h="4833" extrusionOk="0">
                        <a:moveTo>
                          <a:pt x="314" y="1"/>
                        </a:moveTo>
                        <a:cubicBezTo>
                          <a:pt x="262" y="1"/>
                          <a:pt x="202" y="38"/>
                          <a:pt x="175" y="92"/>
                        </a:cubicBezTo>
                        <a:cubicBezTo>
                          <a:pt x="1" y="1310"/>
                          <a:pt x="349" y="2571"/>
                          <a:pt x="1175" y="3484"/>
                        </a:cubicBezTo>
                        <a:cubicBezTo>
                          <a:pt x="2436" y="4833"/>
                          <a:pt x="4133" y="3832"/>
                          <a:pt x="5568" y="4746"/>
                        </a:cubicBezTo>
                        <a:cubicBezTo>
                          <a:pt x="5629" y="4784"/>
                          <a:pt x="5692" y="4801"/>
                          <a:pt x="5752" y="4801"/>
                        </a:cubicBezTo>
                        <a:cubicBezTo>
                          <a:pt x="6031" y="4801"/>
                          <a:pt x="6246" y="4438"/>
                          <a:pt x="5959" y="4224"/>
                        </a:cubicBezTo>
                        <a:cubicBezTo>
                          <a:pt x="4872" y="3484"/>
                          <a:pt x="3959" y="3745"/>
                          <a:pt x="2741" y="3571"/>
                        </a:cubicBezTo>
                        <a:cubicBezTo>
                          <a:pt x="914" y="3267"/>
                          <a:pt x="914" y="1484"/>
                          <a:pt x="392" y="48"/>
                        </a:cubicBezTo>
                        <a:cubicBezTo>
                          <a:pt x="376" y="15"/>
                          <a:pt x="346" y="1"/>
                          <a:pt x="31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5" name="Google Shape;3085;p20"/>
                  <p:cNvSpPr/>
                  <p:nvPr/>
                </p:nvSpPr>
                <p:spPr>
                  <a:xfrm>
                    <a:off x="4041953" y="5137936"/>
                    <a:ext cx="17129" cy="4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7" h="175" extrusionOk="0">
                        <a:moveTo>
                          <a:pt x="255" y="0"/>
                        </a:moveTo>
                        <a:cubicBezTo>
                          <a:pt x="136" y="0"/>
                          <a:pt x="30" y="58"/>
                          <a:pt x="1" y="174"/>
                        </a:cubicBezTo>
                        <a:lnTo>
                          <a:pt x="697" y="174"/>
                        </a:lnTo>
                        <a:cubicBezTo>
                          <a:pt x="610" y="131"/>
                          <a:pt x="523" y="87"/>
                          <a:pt x="436" y="44"/>
                        </a:cubicBezTo>
                        <a:cubicBezTo>
                          <a:pt x="378" y="15"/>
                          <a:pt x="315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6" name="Google Shape;3086;p20"/>
                  <p:cNvSpPr/>
                  <p:nvPr/>
                </p:nvSpPr>
                <p:spPr>
                  <a:xfrm>
                    <a:off x="4030525" y="4975446"/>
                    <a:ext cx="184460" cy="69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6" h="2831" extrusionOk="0">
                        <a:moveTo>
                          <a:pt x="4275" y="0"/>
                        </a:moveTo>
                        <a:cubicBezTo>
                          <a:pt x="2499" y="0"/>
                          <a:pt x="2012" y="1875"/>
                          <a:pt x="335" y="2219"/>
                        </a:cubicBezTo>
                        <a:cubicBezTo>
                          <a:pt x="0" y="2303"/>
                          <a:pt x="68" y="2831"/>
                          <a:pt x="423" y="2831"/>
                        </a:cubicBezTo>
                        <a:cubicBezTo>
                          <a:pt x="437" y="2831"/>
                          <a:pt x="451" y="2830"/>
                          <a:pt x="466" y="2828"/>
                        </a:cubicBezTo>
                        <a:cubicBezTo>
                          <a:pt x="1770" y="2611"/>
                          <a:pt x="2205" y="1784"/>
                          <a:pt x="3162" y="1045"/>
                        </a:cubicBezTo>
                        <a:cubicBezTo>
                          <a:pt x="3595" y="744"/>
                          <a:pt x="4002" y="626"/>
                          <a:pt x="4393" y="626"/>
                        </a:cubicBezTo>
                        <a:cubicBezTo>
                          <a:pt x="5415" y="626"/>
                          <a:pt x="6331" y="1431"/>
                          <a:pt x="7338" y="1871"/>
                        </a:cubicBezTo>
                        <a:cubicBezTo>
                          <a:pt x="7349" y="1877"/>
                          <a:pt x="7361" y="1880"/>
                          <a:pt x="7373" y="1880"/>
                        </a:cubicBezTo>
                        <a:cubicBezTo>
                          <a:pt x="7446" y="1880"/>
                          <a:pt x="7506" y="1772"/>
                          <a:pt x="7468" y="1697"/>
                        </a:cubicBezTo>
                        <a:cubicBezTo>
                          <a:pt x="6729" y="741"/>
                          <a:pt x="5598" y="88"/>
                          <a:pt x="4337" y="1"/>
                        </a:cubicBezTo>
                        <a:cubicBezTo>
                          <a:pt x="4316" y="1"/>
                          <a:pt x="4296" y="0"/>
                          <a:pt x="427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7" name="Google Shape;3087;p20"/>
                  <p:cNvSpPr/>
                  <p:nvPr/>
                </p:nvSpPr>
                <p:spPr>
                  <a:xfrm>
                    <a:off x="3948273" y="4829618"/>
                    <a:ext cx="121499" cy="145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4" h="5922" extrusionOk="0">
                        <a:moveTo>
                          <a:pt x="4102" y="0"/>
                        </a:moveTo>
                        <a:cubicBezTo>
                          <a:pt x="3130" y="0"/>
                          <a:pt x="2191" y="355"/>
                          <a:pt x="1420" y="1020"/>
                        </a:cubicBezTo>
                        <a:cubicBezTo>
                          <a:pt x="72" y="2325"/>
                          <a:pt x="1116" y="3978"/>
                          <a:pt x="159" y="5413"/>
                        </a:cubicBezTo>
                        <a:cubicBezTo>
                          <a:pt x="0" y="5667"/>
                          <a:pt x="236" y="5921"/>
                          <a:pt x="459" y="5921"/>
                        </a:cubicBezTo>
                        <a:cubicBezTo>
                          <a:pt x="542" y="5921"/>
                          <a:pt x="622" y="5887"/>
                          <a:pt x="681" y="5805"/>
                        </a:cubicBezTo>
                        <a:cubicBezTo>
                          <a:pt x="1420" y="4717"/>
                          <a:pt x="1160" y="3804"/>
                          <a:pt x="1334" y="2586"/>
                        </a:cubicBezTo>
                        <a:cubicBezTo>
                          <a:pt x="1638" y="716"/>
                          <a:pt x="3421" y="759"/>
                          <a:pt x="4856" y="238"/>
                        </a:cubicBezTo>
                        <a:cubicBezTo>
                          <a:pt x="4943" y="194"/>
                          <a:pt x="4900" y="64"/>
                          <a:pt x="4813" y="64"/>
                        </a:cubicBezTo>
                        <a:cubicBezTo>
                          <a:pt x="4575" y="21"/>
                          <a:pt x="4337" y="0"/>
                          <a:pt x="41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088" name="Google Shape;3088;p20"/>
                <p:cNvSpPr/>
                <p:nvPr/>
              </p:nvSpPr>
              <p:spPr>
                <a:xfrm rot="-5400000" flipH="1">
                  <a:off x="9147163" y="1266584"/>
                  <a:ext cx="38509" cy="3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610" extrusionOk="0">
                      <a:moveTo>
                        <a:pt x="783" y="0"/>
                      </a:moveTo>
                      <a:lnTo>
                        <a:pt x="653" y="696"/>
                      </a:lnTo>
                      <a:lnTo>
                        <a:pt x="1" y="827"/>
                      </a:lnTo>
                      <a:lnTo>
                        <a:pt x="653" y="914"/>
                      </a:lnTo>
                      <a:lnTo>
                        <a:pt x="783" y="1609"/>
                      </a:lnTo>
                      <a:lnTo>
                        <a:pt x="914" y="914"/>
                      </a:lnTo>
                      <a:lnTo>
                        <a:pt x="1566" y="827"/>
                      </a:lnTo>
                      <a:lnTo>
                        <a:pt x="914" y="696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20"/>
                <p:cNvSpPr/>
                <p:nvPr/>
              </p:nvSpPr>
              <p:spPr>
                <a:xfrm rot="-5400000" flipH="1">
                  <a:off x="9099599" y="418440"/>
                  <a:ext cx="38509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7" extrusionOk="0">
                      <a:moveTo>
                        <a:pt x="784" y="1"/>
                      </a:moveTo>
                      <a:lnTo>
                        <a:pt x="653" y="653"/>
                      </a:lnTo>
                      <a:lnTo>
                        <a:pt x="1" y="783"/>
                      </a:lnTo>
                      <a:lnTo>
                        <a:pt x="653" y="914"/>
                      </a:lnTo>
                      <a:lnTo>
                        <a:pt x="784" y="1566"/>
                      </a:lnTo>
                      <a:lnTo>
                        <a:pt x="914" y="914"/>
                      </a:lnTo>
                      <a:lnTo>
                        <a:pt x="1567" y="783"/>
                      </a:lnTo>
                      <a:lnTo>
                        <a:pt x="914" y="653"/>
                      </a:lnTo>
                      <a:lnTo>
                        <a:pt x="7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20"/>
                <p:cNvSpPr/>
                <p:nvPr/>
              </p:nvSpPr>
              <p:spPr>
                <a:xfrm rot="-5400000" flipH="1">
                  <a:off x="9407425" y="1952509"/>
                  <a:ext cx="76993" cy="7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111" extrusionOk="0">
                      <a:moveTo>
                        <a:pt x="789" y="0"/>
                      </a:moveTo>
                      <a:cubicBezTo>
                        <a:pt x="784" y="0"/>
                        <a:pt x="784" y="11"/>
                        <a:pt x="784" y="33"/>
                      </a:cubicBezTo>
                      <a:cubicBezTo>
                        <a:pt x="784" y="381"/>
                        <a:pt x="827" y="772"/>
                        <a:pt x="827" y="1120"/>
                      </a:cubicBezTo>
                      <a:cubicBezTo>
                        <a:pt x="523" y="1294"/>
                        <a:pt x="262" y="1512"/>
                        <a:pt x="44" y="1729"/>
                      </a:cubicBezTo>
                      <a:cubicBezTo>
                        <a:pt x="1" y="1729"/>
                        <a:pt x="1" y="1773"/>
                        <a:pt x="44" y="1773"/>
                      </a:cubicBezTo>
                      <a:cubicBezTo>
                        <a:pt x="88" y="1816"/>
                        <a:pt x="175" y="1816"/>
                        <a:pt x="218" y="1860"/>
                      </a:cubicBezTo>
                      <a:lnTo>
                        <a:pt x="479" y="1903"/>
                      </a:lnTo>
                      <a:cubicBezTo>
                        <a:pt x="653" y="1990"/>
                        <a:pt x="827" y="2034"/>
                        <a:pt x="1044" y="2077"/>
                      </a:cubicBezTo>
                      <a:cubicBezTo>
                        <a:pt x="1131" y="2382"/>
                        <a:pt x="1218" y="2773"/>
                        <a:pt x="1349" y="3078"/>
                      </a:cubicBezTo>
                      <a:cubicBezTo>
                        <a:pt x="1371" y="3099"/>
                        <a:pt x="1392" y="3110"/>
                        <a:pt x="1409" y="3110"/>
                      </a:cubicBezTo>
                      <a:cubicBezTo>
                        <a:pt x="1425" y="3110"/>
                        <a:pt x="1436" y="3099"/>
                        <a:pt x="1436" y="3078"/>
                      </a:cubicBezTo>
                      <a:cubicBezTo>
                        <a:pt x="1653" y="2773"/>
                        <a:pt x="1827" y="2469"/>
                        <a:pt x="2001" y="2164"/>
                      </a:cubicBezTo>
                      <a:lnTo>
                        <a:pt x="3089" y="2164"/>
                      </a:lnTo>
                      <a:cubicBezTo>
                        <a:pt x="3089" y="2164"/>
                        <a:pt x="3132" y="2121"/>
                        <a:pt x="3132" y="2077"/>
                      </a:cubicBezTo>
                      <a:cubicBezTo>
                        <a:pt x="2915" y="1816"/>
                        <a:pt x="2654" y="1555"/>
                        <a:pt x="2436" y="1294"/>
                      </a:cubicBezTo>
                      <a:cubicBezTo>
                        <a:pt x="2480" y="1120"/>
                        <a:pt x="2523" y="946"/>
                        <a:pt x="2567" y="729"/>
                      </a:cubicBezTo>
                      <a:cubicBezTo>
                        <a:pt x="2567" y="642"/>
                        <a:pt x="2610" y="598"/>
                        <a:pt x="2610" y="511"/>
                      </a:cubicBezTo>
                      <a:cubicBezTo>
                        <a:pt x="2654" y="425"/>
                        <a:pt x="2654" y="338"/>
                        <a:pt x="2654" y="294"/>
                      </a:cubicBezTo>
                      <a:cubicBezTo>
                        <a:pt x="2697" y="251"/>
                        <a:pt x="2654" y="207"/>
                        <a:pt x="2610" y="207"/>
                      </a:cubicBezTo>
                      <a:cubicBezTo>
                        <a:pt x="2306" y="338"/>
                        <a:pt x="2001" y="468"/>
                        <a:pt x="1697" y="598"/>
                      </a:cubicBezTo>
                      <a:cubicBezTo>
                        <a:pt x="1392" y="425"/>
                        <a:pt x="1131" y="164"/>
                        <a:pt x="827" y="33"/>
                      </a:cubicBezTo>
                      <a:cubicBezTo>
                        <a:pt x="805" y="11"/>
                        <a:pt x="794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3091;p20"/>
                <p:cNvSpPr/>
                <p:nvPr/>
              </p:nvSpPr>
              <p:spPr>
                <a:xfrm rot="-5400000" flipH="1">
                  <a:off x="9277436" y="1728447"/>
                  <a:ext cx="73774" cy="78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209" extrusionOk="0">
                      <a:moveTo>
                        <a:pt x="1218" y="0"/>
                      </a:moveTo>
                      <a:cubicBezTo>
                        <a:pt x="1218" y="44"/>
                        <a:pt x="1218" y="44"/>
                        <a:pt x="1218" y="44"/>
                      </a:cubicBezTo>
                      <a:cubicBezTo>
                        <a:pt x="1131" y="392"/>
                        <a:pt x="1088" y="740"/>
                        <a:pt x="1001" y="1088"/>
                      </a:cubicBezTo>
                      <a:cubicBezTo>
                        <a:pt x="653" y="1218"/>
                        <a:pt x="348" y="1349"/>
                        <a:pt x="44" y="1479"/>
                      </a:cubicBezTo>
                      <a:cubicBezTo>
                        <a:pt x="1" y="1479"/>
                        <a:pt x="1" y="1566"/>
                        <a:pt x="44" y="1566"/>
                      </a:cubicBezTo>
                      <a:cubicBezTo>
                        <a:pt x="131" y="1610"/>
                        <a:pt x="175" y="1653"/>
                        <a:pt x="262" y="1697"/>
                      </a:cubicBezTo>
                      <a:cubicBezTo>
                        <a:pt x="305" y="1697"/>
                        <a:pt x="392" y="1740"/>
                        <a:pt x="479" y="1827"/>
                      </a:cubicBezTo>
                      <a:cubicBezTo>
                        <a:pt x="609" y="1914"/>
                        <a:pt x="783" y="2001"/>
                        <a:pt x="957" y="2088"/>
                      </a:cubicBezTo>
                      <a:cubicBezTo>
                        <a:pt x="914" y="2436"/>
                        <a:pt x="957" y="2827"/>
                        <a:pt x="1001" y="3175"/>
                      </a:cubicBezTo>
                      <a:cubicBezTo>
                        <a:pt x="1001" y="3197"/>
                        <a:pt x="1012" y="3208"/>
                        <a:pt x="1028" y="3208"/>
                      </a:cubicBezTo>
                      <a:cubicBezTo>
                        <a:pt x="1044" y="3208"/>
                        <a:pt x="1066" y="3197"/>
                        <a:pt x="1088" y="3175"/>
                      </a:cubicBezTo>
                      <a:cubicBezTo>
                        <a:pt x="1349" y="2958"/>
                        <a:pt x="1610" y="2697"/>
                        <a:pt x="1871" y="2436"/>
                      </a:cubicBezTo>
                      <a:cubicBezTo>
                        <a:pt x="2219" y="2523"/>
                        <a:pt x="2567" y="2610"/>
                        <a:pt x="2915" y="2697"/>
                      </a:cubicBezTo>
                      <a:cubicBezTo>
                        <a:pt x="2915" y="2710"/>
                        <a:pt x="2922" y="2715"/>
                        <a:pt x="2932" y="2715"/>
                      </a:cubicBezTo>
                      <a:cubicBezTo>
                        <a:pt x="2954" y="2715"/>
                        <a:pt x="2989" y="2684"/>
                        <a:pt x="2958" y="2654"/>
                      </a:cubicBezTo>
                      <a:cubicBezTo>
                        <a:pt x="2871" y="2306"/>
                        <a:pt x="2654" y="2045"/>
                        <a:pt x="2480" y="1697"/>
                      </a:cubicBezTo>
                      <a:cubicBezTo>
                        <a:pt x="2610" y="1566"/>
                        <a:pt x="2697" y="1392"/>
                        <a:pt x="2741" y="1218"/>
                      </a:cubicBezTo>
                      <a:cubicBezTo>
                        <a:pt x="2828" y="1088"/>
                        <a:pt x="2828" y="1044"/>
                        <a:pt x="2871" y="957"/>
                      </a:cubicBezTo>
                      <a:cubicBezTo>
                        <a:pt x="2915" y="870"/>
                        <a:pt x="2958" y="827"/>
                        <a:pt x="3002" y="783"/>
                      </a:cubicBezTo>
                      <a:cubicBezTo>
                        <a:pt x="3002" y="740"/>
                        <a:pt x="3002" y="696"/>
                        <a:pt x="2958" y="696"/>
                      </a:cubicBezTo>
                      <a:cubicBezTo>
                        <a:pt x="2610" y="740"/>
                        <a:pt x="2306" y="740"/>
                        <a:pt x="1958" y="783"/>
                      </a:cubicBezTo>
                      <a:cubicBezTo>
                        <a:pt x="1740" y="566"/>
                        <a:pt x="1523" y="261"/>
                        <a:pt x="12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3092;p20"/>
                <p:cNvSpPr/>
                <p:nvPr/>
              </p:nvSpPr>
              <p:spPr>
                <a:xfrm rot="-5400000" flipH="1">
                  <a:off x="9322494" y="1555205"/>
                  <a:ext cx="73700" cy="7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133" extrusionOk="0">
                      <a:moveTo>
                        <a:pt x="1215" y="1"/>
                      </a:moveTo>
                      <a:cubicBezTo>
                        <a:pt x="1128" y="349"/>
                        <a:pt x="1084" y="697"/>
                        <a:pt x="998" y="1044"/>
                      </a:cubicBezTo>
                      <a:cubicBezTo>
                        <a:pt x="693" y="1131"/>
                        <a:pt x="389" y="1305"/>
                        <a:pt x="84" y="1436"/>
                      </a:cubicBezTo>
                      <a:cubicBezTo>
                        <a:pt x="15" y="1436"/>
                        <a:pt x="1" y="1492"/>
                        <a:pt x="20" y="1492"/>
                      </a:cubicBezTo>
                      <a:cubicBezTo>
                        <a:pt x="25" y="1492"/>
                        <a:pt x="32" y="1488"/>
                        <a:pt x="41" y="1479"/>
                      </a:cubicBezTo>
                      <a:cubicBezTo>
                        <a:pt x="128" y="1523"/>
                        <a:pt x="171" y="1566"/>
                        <a:pt x="215" y="1610"/>
                      </a:cubicBezTo>
                      <a:cubicBezTo>
                        <a:pt x="302" y="1653"/>
                        <a:pt x="389" y="1697"/>
                        <a:pt x="476" y="1740"/>
                      </a:cubicBezTo>
                      <a:cubicBezTo>
                        <a:pt x="606" y="1871"/>
                        <a:pt x="780" y="1958"/>
                        <a:pt x="911" y="2045"/>
                      </a:cubicBezTo>
                      <a:cubicBezTo>
                        <a:pt x="954" y="2393"/>
                        <a:pt x="911" y="2741"/>
                        <a:pt x="998" y="3132"/>
                      </a:cubicBezTo>
                      <a:lnTo>
                        <a:pt x="1041" y="3132"/>
                      </a:lnTo>
                      <a:cubicBezTo>
                        <a:pt x="1345" y="2871"/>
                        <a:pt x="1563" y="2610"/>
                        <a:pt x="1824" y="2393"/>
                      </a:cubicBezTo>
                      <a:cubicBezTo>
                        <a:pt x="2215" y="2436"/>
                        <a:pt x="2520" y="2567"/>
                        <a:pt x="2868" y="2654"/>
                      </a:cubicBezTo>
                      <a:cubicBezTo>
                        <a:pt x="2868" y="2654"/>
                        <a:pt x="2955" y="2654"/>
                        <a:pt x="2955" y="2610"/>
                      </a:cubicBezTo>
                      <a:cubicBezTo>
                        <a:pt x="2824" y="2262"/>
                        <a:pt x="2650" y="1958"/>
                        <a:pt x="2476" y="1653"/>
                      </a:cubicBezTo>
                      <a:cubicBezTo>
                        <a:pt x="2563" y="1479"/>
                        <a:pt x="2650" y="1305"/>
                        <a:pt x="2737" y="1175"/>
                      </a:cubicBezTo>
                      <a:cubicBezTo>
                        <a:pt x="2781" y="1088"/>
                        <a:pt x="2824" y="1001"/>
                        <a:pt x="2868" y="957"/>
                      </a:cubicBezTo>
                      <a:cubicBezTo>
                        <a:pt x="2911" y="870"/>
                        <a:pt x="2955" y="827"/>
                        <a:pt x="2998" y="740"/>
                      </a:cubicBezTo>
                      <a:cubicBezTo>
                        <a:pt x="2998" y="697"/>
                        <a:pt x="2998" y="653"/>
                        <a:pt x="2955" y="653"/>
                      </a:cubicBezTo>
                      <a:cubicBezTo>
                        <a:pt x="2650" y="697"/>
                        <a:pt x="2302" y="740"/>
                        <a:pt x="1954" y="784"/>
                      </a:cubicBezTo>
                      <a:cubicBezTo>
                        <a:pt x="1737" y="523"/>
                        <a:pt x="1519" y="218"/>
                        <a:pt x="125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20"/>
                <p:cNvSpPr/>
                <p:nvPr/>
              </p:nvSpPr>
              <p:spPr>
                <a:xfrm rot="-5400000" flipH="1">
                  <a:off x="9471283" y="2006464"/>
                  <a:ext cx="92697" cy="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3647" extrusionOk="0">
                      <a:moveTo>
                        <a:pt x="108" y="0"/>
                      </a:moveTo>
                      <a:cubicBezTo>
                        <a:pt x="57" y="0"/>
                        <a:pt x="1" y="62"/>
                        <a:pt x="31" y="123"/>
                      </a:cubicBezTo>
                      <a:cubicBezTo>
                        <a:pt x="901" y="1210"/>
                        <a:pt x="1858" y="2254"/>
                        <a:pt x="2902" y="3168"/>
                      </a:cubicBezTo>
                      <a:cubicBezTo>
                        <a:pt x="3032" y="3298"/>
                        <a:pt x="3206" y="3472"/>
                        <a:pt x="3380" y="3646"/>
                      </a:cubicBezTo>
                      <a:lnTo>
                        <a:pt x="3772" y="3646"/>
                      </a:lnTo>
                      <a:cubicBezTo>
                        <a:pt x="3554" y="3429"/>
                        <a:pt x="3380" y="3255"/>
                        <a:pt x="3163" y="3081"/>
                      </a:cubicBezTo>
                      <a:cubicBezTo>
                        <a:pt x="2162" y="2080"/>
                        <a:pt x="1249" y="950"/>
                        <a:pt x="162" y="36"/>
                      </a:cubicBezTo>
                      <a:cubicBezTo>
                        <a:pt x="149" y="11"/>
                        <a:pt x="129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3094;p20"/>
                <p:cNvSpPr/>
                <p:nvPr/>
              </p:nvSpPr>
              <p:spPr>
                <a:xfrm rot="-5400000" flipH="1">
                  <a:off x="9291726" y="1831748"/>
                  <a:ext cx="158484" cy="107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9" h="4379" extrusionOk="0">
                      <a:moveTo>
                        <a:pt x="220" y="0"/>
                      </a:moveTo>
                      <a:cubicBezTo>
                        <a:pt x="106" y="0"/>
                        <a:pt x="1" y="171"/>
                        <a:pt x="111" y="281"/>
                      </a:cubicBezTo>
                      <a:cubicBezTo>
                        <a:pt x="2068" y="1803"/>
                        <a:pt x="4112" y="3152"/>
                        <a:pt x="6287" y="4369"/>
                      </a:cubicBezTo>
                      <a:cubicBezTo>
                        <a:pt x="6298" y="4375"/>
                        <a:pt x="6310" y="4378"/>
                        <a:pt x="6322" y="4378"/>
                      </a:cubicBezTo>
                      <a:cubicBezTo>
                        <a:pt x="6394" y="4378"/>
                        <a:pt x="6449" y="4271"/>
                        <a:pt x="6374" y="4195"/>
                      </a:cubicBezTo>
                      <a:cubicBezTo>
                        <a:pt x="4242" y="2934"/>
                        <a:pt x="2242" y="1542"/>
                        <a:pt x="285" y="20"/>
                      </a:cubicBezTo>
                      <a:cubicBezTo>
                        <a:pt x="264" y="6"/>
                        <a:pt x="242" y="0"/>
                        <a:pt x="2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5" name="Google Shape;3095;p20"/>
                <p:cNvSpPr/>
                <p:nvPr/>
              </p:nvSpPr>
              <p:spPr>
                <a:xfrm rot="-5400000" flipH="1">
                  <a:off x="9292770" y="1669344"/>
                  <a:ext cx="108474" cy="31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4" h="1277" extrusionOk="0">
                      <a:moveTo>
                        <a:pt x="4315" y="1"/>
                      </a:moveTo>
                      <a:cubicBezTo>
                        <a:pt x="4308" y="1"/>
                        <a:pt x="4301" y="3"/>
                        <a:pt x="4295" y="10"/>
                      </a:cubicBezTo>
                      <a:cubicBezTo>
                        <a:pt x="2860" y="140"/>
                        <a:pt x="1468" y="531"/>
                        <a:pt x="120" y="1053"/>
                      </a:cubicBezTo>
                      <a:cubicBezTo>
                        <a:pt x="1" y="1093"/>
                        <a:pt x="62" y="1277"/>
                        <a:pt x="173" y="1277"/>
                      </a:cubicBezTo>
                      <a:cubicBezTo>
                        <a:pt x="183" y="1277"/>
                        <a:pt x="195" y="1275"/>
                        <a:pt x="207" y="1271"/>
                      </a:cubicBezTo>
                      <a:cubicBezTo>
                        <a:pt x="1772" y="836"/>
                        <a:pt x="2773" y="662"/>
                        <a:pt x="4339" y="140"/>
                      </a:cubicBezTo>
                      <a:cubicBezTo>
                        <a:pt x="4413" y="103"/>
                        <a:pt x="4359" y="1"/>
                        <a:pt x="43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6" name="Google Shape;3096;p20"/>
                <p:cNvSpPr/>
                <p:nvPr/>
              </p:nvSpPr>
              <p:spPr>
                <a:xfrm rot="-5400000" flipH="1">
                  <a:off x="9434408" y="1567198"/>
                  <a:ext cx="36371" cy="107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4372" extrusionOk="0">
                      <a:moveTo>
                        <a:pt x="131" y="1"/>
                      </a:moveTo>
                      <a:cubicBezTo>
                        <a:pt x="87" y="1"/>
                        <a:pt x="0" y="1"/>
                        <a:pt x="44" y="88"/>
                      </a:cubicBezTo>
                      <a:cubicBezTo>
                        <a:pt x="305" y="697"/>
                        <a:pt x="435" y="1349"/>
                        <a:pt x="609" y="2001"/>
                      </a:cubicBezTo>
                      <a:cubicBezTo>
                        <a:pt x="870" y="2741"/>
                        <a:pt x="1001" y="3567"/>
                        <a:pt x="1305" y="4306"/>
                      </a:cubicBezTo>
                      <a:cubicBezTo>
                        <a:pt x="1305" y="4350"/>
                        <a:pt x="1327" y="4372"/>
                        <a:pt x="1354" y="4372"/>
                      </a:cubicBezTo>
                      <a:cubicBezTo>
                        <a:pt x="1381" y="4372"/>
                        <a:pt x="1414" y="4350"/>
                        <a:pt x="1436" y="4306"/>
                      </a:cubicBezTo>
                      <a:cubicBezTo>
                        <a:pt x="1479" y="3524"/>
                        <a:pt x="1044" y="2654"/>
                        <a:pt x="827" y="1914"/>
                      </a:cubicBezTo>
                      <a:cubicBezTo>
                        <a:pt x="653" y="1479"/>
                        <a:pt x="566" y="1001"/>
                        <a:pt x="435" y="566"/>
                      </a:cubicBezTo>
                      <a:cubicBezTo>
                        <a:pt x="435" y="349"/>
                        <a:pt x="305" y="13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3097;p20"/>
                <p:cNvSpPr/>
                <p:nvPr/>
              </p:nvSpPr>
              <p:spPr>
                <a:xfrm rot="-5400000" flipH="1">
                  <a:off x="9099611" y="1951170"/>
                  <a:ext cx="38484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lnTo>
                        <a:pt x="653" y="653"/>
                      </a:lnTo>
                      <a:lnTo>
                        <a:pt x="0" y="783"/>
                      </a:lnTo>
                      <a:lnTo>
                        <a:pt x="653" y="914"/>
                      </a:lnTo>
                      <a:lnTo>
                        <a:pt x="783" y="1566"/>
                      </a:lnTo>
                      <a:lnTo>
                        <a:pt x="913" y="914"/>
                      </a:lnTo>
                      <a:lnTo>
                        <a:pt x="1566" y="783"/>
                      </a:lnTo>
                      <a:lnTo>
                        <a:pt x="913" y="653"/>
                      </a:lnTo>
                      <a:lnTo>
                        <a:pt x="7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98" name="Google Shape;3098;p20"/>
            <p:cNvGrpSpPr/>
            <p:nvPr/>
          </p:nvGrpSpPr>
          <p:grpSpPr>
            <a:xfrm>
              <a:off x="8424011" y="810803"/>
              <a:ext cx="435125" cy="590771"/>
              <a:chOff x="4370086" y="5448390"/>
              <a:chExt cx="435125" cy="590771"/>
            </a:xfrm>
          </p:grpSpPr>
          <p:sp>
            <p:nvSpPr>
              <p:cNvPr id="3099" name="Google Shape;3099;p20"/>
              <p:cNvSpPr/>
              <p:nvPr/>
            </p:nvSpPr>
            <p:spPr>
              <a:xfrm>
                <a:off x="4527109" y="5585438"/>
                <a:ext cx="131721" cy="129090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4220" extrusionOk="0">
                    <a:moveTo>
                      <a:pt x="435" y="1"/>
                    </a:moveTo>
                    <a:cubicBezTo>
                      <a:pt x="348" y="1"/>
                      <a:pt x="348" y="44"/>
                      <a:pt x="391" y="88"/>
                    </a:cubicBezTo>
                    <a:lnTo>
                      <a:pt x="1261" y="2001"/>
                    </a:lnTo>
                    <a:cubicBezTo>
                      <a:pt x="826" y="2567"/>
                      <a:pt x="478" y="3219"/>
                      <a:pt x="0" y="3784"/>
                    </a:cubicBezTo>
                    <a:cubicBezTo>
                      <a:pt x="0" y="3784"/>
                      <a:pt x="0" y="3828"/>
                      <a:pt x="0" y="3828"/>
                    </a:cubicBezTo>
                    <a:cubicBezTo>
                      <a:pt x="0" y="3859"/>
                      <a:pt x="44" y="3889"/>
                      <a:pt x="84" y="3889"/>
                    </a:cubicBezTo>
                    <a:cubicBezTo>
                      <a:pt x="101" y="3889"/>
                      <a:pt x="118" y="3884"/>
                      <a:pt x="131" y="3871"/>
                    </a:cubicBezTo>
                    <a:lnTo>
                      <a:pt x="2044" y="3002"/>
                    </a:lnTo>
                    <a:cubicBezTo>
                      <a:pt x="2610" y="3393"/>
                      <a:pt x="3262" y="3741"/>
                      <a:pt x="3827" y="4219"/>
                    </a:cubicBezTo>
                    <a:lnTo>
                      <a:pt x="3871" y="4219"/>
                    </a:lnTo>
                    <a:cubicBezTo>
                      <a:pt x="3958" y="4219"/>
                      <a:pt x="3958" y="4132"/>
                      <a:pt x="3914" y="4089"/>
                    </a:cubicBezTo>
                    <a:lnTo>
                      <a:pt x="3045" y="2219"/>
                    </a:lnTo>
                    <a:cubicBezTo>
                      <a:pt x="3479" y="1653"/>
                      <a:pt x="3827" y="1001"/>
                      <a:pt x="4306" y="435"/>
                    </a:cubicBezTo>
                    <a:cubicBezTo>
                      <a:pt x="4306" y="435"/>
                      <a:pt x="4306" y="392"/>
                      <a:pt x="4306" y="392"/>
                    </a:cubicBezTo>
                    <a:cubicBezTo>
                      <a:pt x="4275" y="361"/>
                      <a:pt x="4244" y="330"/>
                      <a:pt x="4214" y="330"/>
                    </a:cubicBezTo>
                    <a:cubicBezTo>
                      <a:pt x="4201" y="330"/>
                      <a:pt x="4188" y="336"/>
                      <a:pt x="4175" y="348"/>
                    </a:cubicBezTo>
                    <a:lnTo>
                      <a:pt x="2262" y="1218"/>
                    </a:lnTo>
                    <a:cubicBezTo>
                      <a:pt x="1696" y="783"/>
                      <a:pt x="1044" y="435"/>
                      <a:pt x="4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20"/>
              <p:cNvSpPr/>
              <p:nvPr/>
            </p:nvSpPr>
            <p:spPr>
              <a:xfrm>
                <a:off x="4481865" y="5907408"/>
                <a:ext cx="66533" cy="67910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220" extrusionOk="0">
                    <a:moveTo>
                      <a:pt x="174" y="1"/>
                    </a:moveTo>
                    <a:cubicBezTo>
                      <a:pt x="174" y="44"/>
                      <a:pt x="174" y="44"/>
                      <a:pt x="174" y="88"/>
                    </a:cubicBezTo>
                    <a:lnTo>
                      <a:pt x="653" y="1088"/>
                    </a:lnTo>
                    <a:cubicBezTo>
                      <a:pt x="435" y="1393"/>
                      <a:pt x="218" y="1741"/>
                      <a:pt x="0" y="2002"/>
                    </a:cubicBezTo>
                    <a:cubicBezTo>
                      <a:pt x="0" y="2023"/>
                      <a:pt x="11" y="2034"/>
                      <a:pt x="22" y="2034"/>
                    </a:cubicBezTo>
                    <a:cubicBezTo>
                      <a:pt x="33" y="2034"/>
                      <a:pt x="44" y="2023"/>
                      <a:pt x="44" y="2002"/>
                    </a:cubicBezTo>
                    <a:lnTo>
                      <a:pt x="1044" y="1567"/>
                    </a:lnTo>
                    <a:cubicBezTo>
                      <a:pt x="1349" y="1784"/>
                      <a:pt x="1697" y="1958"/>
                      <a:pt x="2001" y="2219"/>
                    </a:cubicBezTo>
                    <a:cubicBezTo>
                      <a:pt x="2001" y="2176"/>
                      <a:pt x="2001" y="2176"/>
                      <a:pt x="2001" y="2132"/>
                    </a:cubicBezTo>
                    <a:lnTo>
                      <a:pt x="1523" y="1175"/>
                    </a:lnTo>
                    <a:cubicBezTo>
                      <a:pt x="1740" y="871"/>
                      <a:pt x="1914" y="523"/>
                      <a:pt x="2175" y="218"/>
                    </a:cubicBezTo>
                    <a:cubicBezTo>
                      <a:pt x="2175" y="197"/>
                      <a:pt x="2164" y="186"/>
                      <a:pt x="2153" y="186"/>
                    </a:cubicBezTo>
                    <a:cubicBezTo>
                      <a:pt x="2142" y="186"/>
                      <a:pt x="2131" y="197"/>
                      <a:pt x="2131" y="218"/>
                    </a:cubicBezTo>
                    <a:lnTo>
                      <a:pt x="1131" y="653"/>
                    </a:lnTo>
                    <a:cubicBezTo>
                      <a:pt x="827" y="436"/>
                      <a:pt x="479" y="262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20"/>
              <p:cNvSpPr/>
              <p:nvPr/>
            </p:nvSpPr>
            <p:spPr>
              <a:xfrm>
                <a:off x="4648157" y="5812943"/>
                <a:ext cx="67910" cy="67879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extrusionOk="0">
                    <a:moveTo>
                      <a:pt x="218" y="1"/>
                    </a:moveTo>
                    <a:cubicBezTo>
                      <a:pt x="218" y="1"/>
                      <a:pt x="175" y="44"/>
                      <a:pt x="218" y="44"/>
                    </a:cubicBezTo>
                    <a:lnTo>
                      <a:pt x="697" y="1045"/>
                    </a:lnTo>
                    <a:cubicBezTo>
                      <a:pt x="436" y="1349"/>
                      <a:pt x="262" y="1697"/>
                      <a:pt x="44" y="2002"/>
                    </a:cubicBezTo>
                    <a:lnTo>
                      <a:pt x="1" y="2002"/>
                    </a:lnTo>
                    <a:cubicBezTo>
                      <a:pt x="23" y="2023"/>
                      <a:pt x="34" y="2034"/>
                      <a:pt x="44" y="2034"/>
                    </a:cubicBezTo>
                    <a:cubicBezTo>
                      <a:pt x="55" y="2034"/>
                      <a:pt x="66" y="2023"/>
                      <a:pt x="88" y="2002"/>
                    </a:cubicBezTo>
                    <a:lnTo>
                      <a:pt x="1088" y="1567"/>
                    </a:lnTo>
                    <a:cubicBezTo>
                      <a:pt x="1393" y="1784"/>
                      <a:pt x="1741" y="1958"/>
                      <a:pt x="2002" y="2219"/>
                    </a:cubicBezTo>
                    <a:cubicBezTo>
                      <a:pt x="2002" y="2219"/>
                      <a:pt x="2089" y="2176"/>
                      <a:pt x="2002" y="2132"/>
                    </a:cubicBezTo>
                    <a:lnTo>
                      <a:pt x="1567" y="1175"/>
                    </a:lnTo>
                    <a:cubicBezTo>
                      <a:pt x="1784" y="871"/>
                      <a:pt x="1958" y="523"/>
                      <a:pt x="2219" y="218"/>
                    </a:cubicBezTo>
                    <a:lnTo>
                      <a:pt x="2219" y="175"/>
                    </a:lnTo>
                    <a:lnTo>
                      <a:pt x="2176" y="175"/>
                    </a:lnTo>
                    <a:lnTo>
                      <a:pt x="1175" y="653"/>
                    </a:lnTo>
                    <a:cubicBezTo>
                      <a:pt x="871" y="392"/>
                      <a:pt x="523" y="218"/>
                      <a:pt x="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20"/>
              <p:cNvSpPr/>
              <p:nvPr/>
            </p:nvSpPr>
            <p:spPr>
              <a:xfrm>
                <a:off x="4370086" y="5533556"/>
                <a:ext cx="67879" cy="678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75" y="0"/>
                    </a:moveTo>
                    <a:cubicBezTo>
                      <a:pt x="175" y="0"/>
                      <a:pt x="175" y="44"/>
                      <a:pt x="175" y="87"/>
                    </a:cubicBezTo>
                    <a:lnTo>
                      <a:pt x="653" y="1088"/>
                    </a:lnTo>
                    <a:cubicBezTo>
                      <a:pt x="436" y="1349"/>
                      <a:pt x="218" y="1697"/>
                      <a:pt x="1" y="2001"/>
                    </a:cubicBezTo>
                    <a:cubicBezTo>
                      <a:pt x="23" y="2023"/>
                      <a:pt x="44" y="2034"/>
                      <a:pt x="61" y="2034"/>
                    </a:cubicBezTo>
                    <a:cubicBezTo>
                      <a:pt x="77" y="2034"/>
                      <a:pt x="88" y="2023"/>
                      <a:pt x="88" y="2001"/>
                    </a:cubicBezTo>
                    <a:lnTo>
                      <a:pt x="1088" y="1566"/>
                    </a:lnTo>
                    <a:cubicBezTo>
                      <a:pt x="1393" y="1784"/>
                      <a:pt x="1741" y="1957"/>
                      <a:pt x="2002" y="2218"/>
                    </a:cubicBezTo>
                    <a:cubicBezTo>
                      <a:pt x="2045" y="2175"/>
                      <a:pt x="2045" y="2131"/>
                      <a:pt x="2002" y="2131"/>
                    </a:cubicBezTo>
                    <a:lnTo>
                      <a:pt x="1567" y="1131"/>
                    </a:lnTo>
                    <a:cubicBezTo>
                      <a:pt x="1784" y="827"/>
                      <a:pt x="1958" y="479"/>
                      <a:pt x="2219" y="218"/>
                    </a:cubicBezTo>
                    <a:cubicBezTo>
                      <a:pt x="2219" y="196"/>
                      <a:pt x="2208" y="185"/>
                      <a:pt x="2192" y="185"/>
                    </a:cubicBezTo>
                    <a:cubicBezTo>
                      <a:pt x="2176" y="185"/>
                      <a:pt x="2154" y="196"/>
                      <a:pt x="2132" y="218"/>
                    </a:cubicBezTo>
                    <a:lnTo>
                      <a:pt x="1175" y="653"/>
                    </a:lnTo>
                    <a:cubicBezTo>
                      <a:pt x="871" y="435"/>
                      <a:pt x="523" y="26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20"/>
              <p:cNvSpPr/>
              <p:nvPr/>
            </p:nvSpPr>
            <p:spPr>
              <a:xfrm>
                <a:off x="4704047" y="6001873"/>
                <a:ext cx="37289" cy="37289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19" extrusionOk="0">
                    <a:moveTo>
                      <a:pt x="88" y="1"/>
                    </a:moveTo>
                    <a:lnTo>
                      <a:pt x="349" y="566"/>
                    </a:lnTo>
                    <a:cubicBezTo>
                      <a:pt x="218" y="740"/>
                      <a:pt x="131" y="914"/>
                      <a:pt x="1" y="1088"/>
                    </a:cubicBezTo>
                    <a:lnTo>
                      <a:pt x="1" y="1132"/>
                    </a:lnTo>
                    <a:lnTo>
                      <a:pt x="44" y="1132"/>
                    </a:lnTo>
                    <a:lnTo>
                      <a:pt x="566" y="871"/>
                    </a:lnTo>
                    <a:cubicBezTo>
                      <a:pt x="740" y="1001"/>
                      <a:pt x="914" y="1088"/>
                      <a:pt x="1131" y="1219"/>
                    </a:cubicBezTo>
                    <a:lnTo>
                      <a:pt x="1131" y="1175"/>
                    </a:lnTo>
                    <a:lnTo>
                      <a:pt x="870" y="653"/>
                    </a:lnTo>
                    <a:cubicBezTo>
                      <a:pt x="1001" y="479"/>
                      <a:pt x="1088" y="305"/>
                      <a:pt x="1218" y="88"/>
                    </a:cubicBezTo>
                    <a:lnTo>
                      <a:pt x="1175" y="88"/>
                    </a:lnTo>
                    <a:lnTo>
                      <a:pt x="653" y="349"/>
                    </a:lnTo>
                    <a:cubicBezTo>
                      <a:pt x="479" y="218"/>
                      <a:pt x="305" y="13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20"/>
              <p:cNvSpPr/>
              <p:nvPr/>
            </p:nvSpPr>
            <p:spPr>
              <a:xfrm>
                <a:off x="4617566" y="5448390"/>
                <a:ext cx="37289" cy="38635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63" extrusionOk="0">
                    <a:moveTo>
                      <a:pt x="88" y="1"/>
                    </a:moveTo>
                    <a:lnTo>
                      <a:pt x="88" y="44"/>
                    </a:lnTo>
                    <a:lnTo>
                      <a:pt x="349" y="610"/>
                    </a:lnTo>
                    <a:cubicBezTo>
                      <a:pt x="218" y="784"/>
                      <a:pt x="131" y="958"/>
                      <a:pt x="1" y="1132"/>
                    </a:cubicBezTo>
                    <a:lnTo>
                      <a:pt x="44" y="1132"/>
                    </a:lnTo>
                    <a:lnTo>
                      <a:pt x="566" y="871"/>
                    </a:lnTo>
                    <a:cubicBezTo>
                      <a:pt x="740" y="1001"/>
                      <a:pt x="914" y="1132"/>
                      <a:pt x="1131" y="1262"/>
                    </a:cubicBezTo>
                    <a:cubicBezTo>
                      <a:pt x="1131" y="1262"/>
                      <a:pt x="1131" y="1262"/>
                      <a:pt x="1131" y="1219"/>
                    </a:cubicBezTo>
                    <a:lnTo>
                      <a:pt x="870" y="653"/>
                    </a:lnTo>
                    <a:cubicBezTo>
                      <a:pt x="1001" y="523"/>
                      <a:pt x="1088" y="305"/>
                      <a:pt x="1218" y="131"/>
                    </a:cubicBezTo>
                    <a:cubicBezTo>
                      <a:pt x="1218" y="131"/>
                      <a:pt x="1218" y="112"/>
                      <a:pt x="1206" y="112"/>
                    </a:cubicBezTo>
                    <a:cubicBezTo>
                      <a:pt x="1199" y="112"/>
                      <a:pt x="1189" y="117"/>
                      <a:pt x="1175" y="131"/>
                    </a:cubicBezTo>
                    <a:lnTo>
                      <a:pt x="653" y="392"/>
                    </a:lnTo>
                    <a:cubicBezTo>
                      <a:pt x="479" y="262"/>
                      <a:pt x="305" y="13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0"/>
              <p:cNvSpPr/>
              <p:nvPr/>
            </p:nvSpPr>
            <p:spPr>
              <a:xfrm>
                <a:off x="4766575" y="5637320"/>
                <a:ext cx="38635" cy="38635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63" extrusionOk="0">
                    <a:moveTo>
                      <a:pt x="1249" y="112"/>
                    </a:moveTo>
                    <a:cubicBezTo>
                      <a:pt x="1243" y="112"/>
                      <a:pt x="1233" y="117"/>
                      <a:pt x="1219" y="131"/>
                    </a:cubicBezTo>
                    <a:lnTo>
                      <a:pt x="1262" y="131"/>
                    </a:lnTo>
                    <a:cubicBezTo>
                      <a:pt x="1262" y="131"/>
                      <a:pt x="1262" y="112"/>
                      <a:pt x="1249" y="112"/>
                    </a:cubicBezTo>
                    <a:close/>
                    <a:moveTo>
                      <a:pt x="131" y="1"/>
                    </a:moveTo>
                    <a:lnTo>
                      <a:pt x="131" y="44"/>
                    </a:lnTo>
                    <a:lnTo>
                      <a:pt x="392" y="610"/>
                    </a:lnTo>
                    <a:cubicBezTo>
                      <a:pt x="262" y="740"/>
                      <a:pt x="131" y="958"/>
                      <a:pt x="1" y="1132"/>
                    </a:cubicBezTo>
                    <a:cubicBezTo>
                      <a:pt x="1" y="1132"/>
                      <a:pt x="1" y="1151"/>
                      <a:pt x="14" y="1151"/>
                    </a:cubicBezTo>
                    <a:cubicBezTo>
                      <a:pt x="20" y="1151"/>
                      <a:pt x="30" y="1146"/>
                      <a:pt x="44" y="1132"/>
                    </a:cubicBezTo>
                    <a:lnTo>
                      <a:pt x="610" y="871"/>
                    </a:lnTo>
                    <a:cubicBezTo>
                      <a:pt x="784" y="1001"/>
                      <a:pt x="958" y="1088"/>
                      <a:pt x="1132" y="1262"/>
                    </a:cubicBezTo>
                    <a:lnTo>
                      <a:pt x="1132" y="1219"/>
                    </a:lnTo>
                    <a:lnTo>
                      <a:pt x="871" y="653"/>
                    </a:lnTo>
                    <a:cubicBezTo>
                      <a:pt x="1001" y="479"/>
                      <a:pt x="1132" y="305"/>
                      <a:pt x="1219" y="131"/>
                    </a:cubicBezTo>
                    <a:lnTo>
                      <a:pt x="1219" y="131"/>
                    </a:lnTo>
                    <a:lnTo>
                      <a:pt x="653" y="392"/>
                    </a:lnTo>
                    <a:cubicBezTo>
                      <a:pt x="479" y="262"/>
                      <a:pt x="305" y="13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06" name="Google Shape;3106;p20"/>
          <p:cNvGrpSpPr/>
          <p:nvPr/>
        </p:nvGrpSpPr>
        <p:grpSpPr>
          <a:xfrm>
            <a:off x="1" y="3618369"/>
            <a:ext cx="1780659" cy="1525125"/>
            <a:chOff x="441451" y="2991844"/>
            <a:chExt cx="1780659" cy="1525125"/>
          </a:xfrm>
        </p:grpSpPr>
        <p:sp>
          <p:nvSpPr>
            <p:cNvPr id="3107" name="Google Shape;3107;p20"/>
            <p:cNvSpPr/>
            <p:nvPr/>
          </p:nvSpPr>
          <p:spPr>
            <a:xfrm rot="5400000" flipH="1">
              <a:off x="2015790" y="4072832"/>
              <a:ext cx="208445" cy="204194"/>
            </a:xfrm>
            <a:custGeom>
              <a:avLst/>
              <a:gdLst/>
              <a:ahLst/>
              <a:cxnLst/>
              <a:rect l="l" t="t" r="r" b="b"/>
              <a:pathLst>
                <a:path w="8482" h="8309" extrusionOk="0">
                  <a:moveTo>
                    <a:pt x="4175" y="1262"/>
                  </a:moveTo>
                  <a:cubicBezTo>
                    <a:pt x="4306" y="1479"/>
                    <a:pt x="4393" y="1740"/>
                    <a:pt x="4523" y="1958"/>
                  </a:cubicBezTo>
                  <a:cubicBezTo>
                    <a:pt x="4697" y="2306"/>
                    <a:pt x="4871" y="2654"/>
                    <a:pt x="5045" y="2958"/>
                  </a:cubicBezTo>
                  <a:cubicBezTo>
                    <a:pt x="5089" y="3176"/>
                    <a:pt x="5263" y="3306"/>
                    <a:pt x="5437" y="3306"/>
                  </a:cubicBezTo>
                  <a:cubicBezTo>
                    <a:pt x="6002" y="3350"/>
                    <a:pt x="6524" y="3436"/>
                    <a:pt x="7089" y="3523"/>
                  </a:cubicBezTo>
                  <a:lnTo>
                    <a:pt x="7176" y="3523"/>
                  </a:lnTo>
                  <a:cubicBezTo>
                    <a:pt x="7046" y="3610"/>
                    <a:pt x="6916" y="3784"/>
                    <a:pt x="6785" y="3915"/>
                  </a:cubicBezTo>
                  <a:lnTo>
                    <a:pt x="6698" y="4045"/>
                  </a:lnTo>
                  <a:cubicBezTo>
                    <a:pt x="6481" y="4306"/>
                    <a:pt x="6220" y="4567"/>
                    <a:pt x="5959" y="4828"/>
                  </a:cubicBezTo>
                  <a:cubicBezTo>
                    <a:pt x="5828" y="4915"/>
                    <a:pt x="5741" y="5089"/>
                    <a:pt x="5785" y="5263"/>
                  </a:cubicBezTo>
                  <a:cubicBezTo>
                    <a:pt x="5828" y="5611"/>
                    <a:pt x="5959" y="6090"/>
                    <a:pt x="6046" y="6351"/>
                  </a:cubicBezTo>
                  <a:cubicBezTo>
                    <a:pt x="6089" y="6611"/>
                    <a:pt x="6176" y="6872"/>
                    <a:pt x="6220" y="7133"/>
                  </a:cubicBezTo>
                  <a:lnTo>
                    <a:pt x="5785" y="6916"/>
                  </a:lnTo>
                  <a:cubicBezTo>
                    <a:pt x="5350" y="6655"/>
                    <a:pt x="4915" y="6394"/>
                    <a:pt x="4436" y="6177"/>
                  </a:cubicBezTo>
                  <a:cubicBezTo>
                    <a:pt x="4371" y="6155"/>
                    <a:pt x="4306" y="6144"/>
                    <a:pt x="4241" y="6144"/>
                  </a:cubicBezTo>
                  <a:cubicBezTo>
                    <a:pt x="4175" y="6144"/>
                    <a:pt x="4110" y="6155"/>
                    <a:pt x="4045" y="6177"/>
                  </a:cubicBezTo>
                  <a:cubicBezTo>
                    <a:pt x="3567" y="6394"/>
                    <a:pt x="3132" y="6655"/>
                    <a:pt x="2697" y="6916"/>
                  </a:cubicBezTo>
                  <a:lnTo>
                    <a:pt x="2262" y="7133"/>
                  </a:lnTo>
                  <a:cubicBezTo>
                    <a:pt x="2305" y="6872"/>
                    <a:pt x="2349" y="6698"/>
                    <a:pt x="2436" y="6351"/>
                  </a:cubicBezTo>
                  <a:cubicBezTo>
                    <a:pt x="2566" y="5959"/>
                    <a:pt x="2653" y="5611"/>
                    <a:pt x="2697" y="5263"/>
                  </a:cubicBezTo>
                  <a:cubicBezTo>
                    <a:pt x="2740" y="5089"/>
                    <a:pt x="2653" y="4915"/>
                    <a:pt x="2523" y="4828"/>
                  </a:cubicBezTo>
                  <a:cubicBezTo>
                    <a:pt x="2262" y="4567"/>
                    <a:pt x="2001" y="4306"/>
                    <a:pt x="1740" y="4045"/>
                  </a:cubicBezTo>
                  <a:lnTo>
                    <a:pt x="1653" y="3915"/>
                  </a:lnTo>
                  <a:cubicBezTo>
                    <a:pt x="1522" y="3741"/>
                    <a:pt x="1392" y="3610"/>
                    <a:pt x="1261" y="3523"/>
                  </a:cubicBezTo>
                  <a:cubicBezTo>
                    <a:pt x="1827" y="3436"/>
                    <a:pt x="2349" y="3350"/>
                    <a:pt x="2914" y="3306"/>
                  </a:cubicBezTo>
                  <a:cubicBezTo>
                    <a:pt x="3088" y="3306"/>
                    <a:pt x="3219" y="3176"/>
                    <a:pt x="3262" y="2958"/>
                  </a:cubicBezTo>
                  <a:cubicBezTo>
                    <a:pt x="3480" y="2654"/>
                    <a:pt x="3654" y="2306"/>
                    <a:pt x="3827" y="1958"/>
                  </a:cubicBezTo>
                  <a:cubicBezTo>
                    <a:pt x="3958" y="1740"/>
                    <a:pt x="4045" y="1479"/>
                    <a:pt x="4175" y="1262"/>
                  </a:cubicBezTo>
                  <a:close/>
                  <a:moveTo>
                    <a:pt x="4262" y="1"/>
                  </a:moveTo>
                  <a:cubicBezTo>
                    <a:pt x="4045" y="1"/>
                    <a:pt x="3871" y="88"/>
                    <a:pt x="3784" y="305"/>
                  </a:cubicBezTo>
                  <a:cubicBezTo>
                    <a:pt x="3523" y="696"/>
                    <a:pt x="3306" y="1131"/>
                    <a:pt x="3132" y="1566"/>
                  </a:cubicBezTo>
                  <a:cubicBezTo>
                    <a:pt x="2958" y="1871"/>
                    <a:pt x="2827" y="2132"/>
                    <a:pt x="2653" y="2436"/>
                  </a:cubicBezTo>
                  <a:cubicBezTo>
                    <a:pt x="2218" y="2480"/>
                    <a:pt x="1696" y="2567"/>
                    <a:pt x="1261" y="2610"/>
                  </a:cubicBezTo>
                  <a:lnTo>
                    <a:pt x="479" y="2697"/>
                  </a:lnTo>
                  <a:cubicBezTo>
                    <a:pt x="218" y="2741"/>
                    <a:pt x="44" y="2958"/>
                    <a:pt x="44" y="3263"/>
                  </a:cubicBezTo>
                  <a:cubicBezTo>
                    <a:pt x="0" y="3436"/>
                    <a:pt x="87" y="3610"/>
                    <a:pt x="261" y="3697"/>
                  </a:cubicBezTo>
                  <a:cubicBezTo>
                    <a:pt x="348" y="3828"/>
                    <a:pt x="435" y="3915"/>
                    <a:pt x="522" y="4002"/>
                  </a:cubicBezTo>
                  <a:lnTo>
                    <a:pt x="609" y="4089"/>
                  </a:lnTo>
                  <a:cubicBezTo>
                    <a:pt x="783" y="4219"/>
                    <a:pt x="913" y="4350"/>
                    <a:pt x="1044" y="4524"/>
                  </a:cubicBezTo>
                  <a:lnTo>
                    <a:pt x="1131" y="4611"/>
                  </a:lnTo>
                  <a:cubicBezTo>
                    <a:pt x="1348" y="4872"/>
                    <a:pt x="1566" y="5089"/>
                    <a:pt x="1827" y="5350"/>
                  </a:cubicBezTo>
                  <a:cubicBezTo>
                    <a:pt x="1783" y="5611"/>
                    <a:pt x="1696" y="5829"/>
                    <a:pt x="1653" y="6090"/>
                  </a:cubicBezTo>
                  <a:cubicBezTo>
                    <a:pt x="1479" y="6655"/>
                    <a:pt x="1392" y="7177"/>
                    <a:pt x="1305" y="7742"/>
                  </a:cubicBezTo>
                  <a:cubicBezTo>
                    <a:pt x="1305" y="8079"/>
                    <a:pt x="1585" y="8308"/>
                    <a:pt x="1887" y="8308"/>
                  </a:cubicBezTo>
                  <a:cubicBezTo>
                    <a:pt x="2015" y="8308"/>
                    <a:pt x="2146" y="8267"/>
                    <a:pt x="2262" y="8177"/>
                  </a:cubicBezTo>
                  <a:cubicBezTo>
                    <a:pt x="2566" y="8003"/>
                    <a:pt x="2784" y="7873"/>
                    <a:pt x="3175" y="7655"/>
                  </a:cubicBezTo>
                  <a:cubicBezTo>
                    <a:pt x="3523" y="7438"/>
                    <a:pt x="3914" y="7264"/>
                    <a:pt x="4262" y="7046"/>
                  </a:cubicBezTo>
                  <a:cubicBezTo>
                    <a:pt x="4610" y="7264"/>
                    <a:pt x="5002" y="7438"/>
                    <a:pt x="5350" y="7655"/>
                  </a:cubicBezTo>
                  <a:lnTo>
                    <a:pt x="6263" y="8177"/>
                  </a:lnTo>
                  <a:cubicBezTo>
                    <a:pt x="6394" y="8264"/>
                    <a:pt x="6524" y="8308"/>
                    <a:pt x="6655" y="8308"/>
                  </a:cubicBezTo>
                  <a:lnTo>
                    <a:pt x="6785" y="8308"/>
                  </a:lnTo>
                  <a:cubicBezTo>
                    <a:pt x="7046" y="8264"/>
                    <a:pt x="7220" y="8047"/>
                    <a:pt x="7176" y="7786"/>
                  </a:cubicBezTo>
                  <a:cubicBezTo>
                    <a:pt x="7133" y="7220"/>
                    <a:pt x="7046" y="6655"/>
                    <a:pt x="6872" y="6133"/>
                  </a:cubicBezTo>
                  <a:cubicBezTo>
                    <a:pt x="6829" y="5872"/>
                    <a:pt x="6742" y="5611"/>
                    <a:pt x="6698" y="5350"/>
                  </a:cubicBezTo>
                  <a:cubicBezTo>
                    <a:pt x="6959" y="5133"/>
                    <a:pt x="7176" y="4872"/>
                    <a:pt x="7394" y="4654"/>
                  </a:cubicBezTo>
                  <a:lnTo>
                    <a:pt x="7481" y="4524"/>
                  </a:lnTo>
                  <a:cubicBezTo>
                    <a:pt x="7611" y="4393"/>
                    <a:pt x="7742" y="4263"/>
                    <a:pt x="7872" y="4132"/>
                  </a:cubicBezTo>
                  <a:lnTo>
                    <a:pt x="7959" y="4045"/>
                  </a:lnTo>
                  <a:cubicBezTo>
                    <a:pt x="8090" y="3958"/>
                    <a:pt x="8177" y="3871"/>
                    <a:pt x="8264" y="3741"/>
                  </a:cubicBezTo>
                  <a:cubicBezTo>
                    <a:pt x="8438" y="3610"/>
                    <a:pt x="8481" y="3436"/>
                    <a:pt x="8481" y="3263"/>
                  </a:cubicBezTo>
                  <a:cubicBezTo>
                    <a:pt x="8481" y="3002"/>
                    <a:pt x="8307" y="2784"/>
                    <a:pt x="8003" y="2741"/>
                  </a:cubicBezTo>
                  <a:lnTo>
                    <a:pt x="7220" y="2610"/>
                  </a:lnTo>
                  <a:cubicBezTo>
                    <a:pt x="6785" y="2567"/>
                    <a:pt x="6307" y="2480"/>
                    <a:pt x="5828" y="2436"/>
                  </a:cubicBezTo>
                  <a:cubicBezTo>
                    <a:pt x="5654" y="2175"/>
                    <a:pt x="5524" y="1871"/>
                    <a:pt x="5393" y="1566"/>
                  </a:cubicBezTo>
                  <a:cubicBezTo>
                    <a:pt x="5176" y="1131"/>
                    <a:pt x="4958" y="696"/>
                    <a:pt x="4697" y="305"/>
                  </a:cubicBezTo>
                  <a:cubicBezTo>
                    <a:pt x="4654" y="131"/>
                    <a:pt x="4436" y="1"/>
                    <a:pt x="4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8" name="Google Shape;3108;p20"/>
            <p:cNvGrpSpPr/>
            <p:nvPr/>
          </p:nvGrpSpPr>
          <p:grpSpPr>
            <a:xfrm rot="-5400000" flipH="1">
              <a:off x="289221" y="3144074"/>
              <a:ext cx="574908" cy="270448"/>
              <a:chOff x="3614569" y="-9"/>
              <a:chExt cx="574908" cy="270448"/>
            </a:xfrm>
          </p:grpSpPr>
          <p:sp>
            <p:nvSpPr>
              <p:cNvPr id="3109" name="Google Shape;3109;p20"/>
              <p:cNvSpPr/>
              <p:nvPr/>
            </p:nvSpPr>
            <p:spPr>
              <a:xfrm>
                <a:off x="3808957" y="3210"/>
                <a:ext cx="210583" cy="71636"/>
              </a:xfrm>
              <a:custGeom>
                <a:avLst/>
                <a:gdLst/>
                <a:ahLst/>
                <a:cxnLst/>
                <a:rect l="l" t="t" r="r" b="b"/>
                <a:pathLst>
                  <a:path w="8569" h="2915" extrusionOk="0">
                    <a:moveTo>
                      <a:pt x="0" y="0"/>
                    </a:moveTo>
                    <a:cubicBezTo>
                      <a:pt x="526" y="1766"/>
                      <a:pt x="2155" y="2915"/>
                      <a:pt x="3935" y="2915"/>
                    </a:cubicBezTo>
                    <a:cubicBezTo>
                      <a:pt x="4216" y="2915"/>
                      <a:pt x="4500" y="2886"/>
                      <a:pt x="4784" y="2827"/>
                    </a:cubicBezTo>
                    <a:cubicBezTo>
                      <a:pt x="6568" y="2392"/>
                      <a:pt x="8046" y="1435"/>
                      <a:pt x="85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0"/>
              <p:cNvSpPr/>
              <p:nvPr/>
            </p:nvSpPr>
            <p:spPr>
              <a:xfrm>
                <a:off x="3876293" y="94654"/>
                <a:ext cx="88740" cy="175785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7153" extrusionOk="0">
                    <a:moveTo>
                      <a:pt x="1994" y="1"/>
                    </a:moveTo>
                    <a:cubicBezTo>
                      <a:pt x="1861" y="1"/>
                      <a:pt x="1733" y="73"/>
                      <a:pt x="1696" y="237"/>
                    </a:cubicBezTo>
                    <a:cubicBezTo>
                      <a:pt x="1479" y="1542"/>
                      <a:pt x="2044" y="2238"/>
                      <a:pt x="2349" y="3455"/>
                    </a:cubicBezTo>
                    <a:cubicBezTo>
                      <a:pt x="2827" y="5282"/>
                      <a:pt x="1131" y="5934"/>
                      <a:pt x="44" y="6978"/>
                    </a:cubicBezTo>
                    <a:cubicBezTo>
                      <a:pt x="0" y="7065"/>
                      <a:pt x="44" y="7152"/>
                      <a:pt x="174" y="7152"/>
                    </a:cubicBezTo>
                    <a:cubicBezTo>
                      <a:pt x="1348" y="6848"/>
                      <a:pt x="2349" y="6021"/>
                      <a:pt x="2871" y="4934"/>
                    </a:cubicBezTo>
                    <a:cubicBezTo>
                      <a:pt x="3610" y="3194"/>
                      <a:pt x="2044" y="2064"/>
                      <a:pt x="2349" y="367"/>
                    </a:cubicBezTo>
                    <a:cubicBezTo>
                      <a:pt x="2374" y="140"/>
                      <a:pt x="2179" y="1"/>
                      <a:pt x="19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0"/>
              <p:cNvSpPr/>
              <p:nvPr/>
            </p:nvSpPr>
            <p:spPr>
              <a:xfrm>
                <a:off x="4011357" y="45209"/>
                <a:ext cx="116141" cy="159664"/>
              </a:xfrm>
              <a:custGeom>
                <a:avLst/>
                <a:gdLst/>
                <a:ahLst/>
                <a:cxnLst/>
                <a:rect l="l" t="t" r="r" b="b"/>
                <a:pathLst>
                  <a:path w="4726" h="6497" extrusionOk="0">
                    <a:moveTo>
                      <a:pt x="472" y="0"/>
                    </a:moveTo>
                    <a:cubicBezTo>
                      <a:pt x="233" y="0"/>
                      <a:pt x="0" y="244"/>
                      <a:pt x="158" y="466"/>
                    </a:cubicBezTo>
                    <a:cubicBezTo>
                      <a:pt x="898" y="1553"/>
                      <a:pt x="1811" y="1640"/>
                      <a:pt x="2898" y="2292"/>
                    </a:cubicBezTo>
                    <a:cubicBezTo>
                      <a:pt x="4508" y="3249"/>
                      <a:pt x="3768" y="4902"/>
                      <a:pt x="3768" y="6424"/>
                    </a:cubicBezTo>
                    <a:cubicBezTo>
                      <a:pt x="3768" y="6475"/>
                      <a:pt x="3813" y="6496"/>
                      <a:pt x="3859" y="6496"/>
                    </a:cubicBezTo>
                    <a:cubicBezTo>
                      <a:pt x="3891" y="6496"/>
                      <a:pt x="3924" y="6486"/>
                      <a:pt x="3942" y="6468"/>
                    </a:cubicBezTo>
                    <a:cubicBezTo>
                      <a:pt x="4595" y="5380"/>
                      <a:pt x="4725" y="4119"/>
                      <a:pt x="4334" y="2945"/>
                    </a:cubicBezTo>
                    <a:cubicBezTo>
                      <a:pt x="3638" y="1205"/>
                      <a:pt x="1681" y="1553"/>
                      <a:pt x="724" y="118"/>
                    </a:cubicBezTo>
                    <a:cubicBezTo>
                      <a:pt x="652" y="35"/>
                      <a:pt x="562" y="0"/>
                      <a:pt x="4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0"/>
              <p:cNvSpPr/>
              <p:nvPr/>
            </p:nvSpPr>
            <p:spPr>
              <a:xfrm>
                <a:off x="3669985" y="61404"/>
                <a:ext cx="164161" cy="108671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4422" extrusionOk="0">
                    <a:moveTo>
                      <a:pt x="6255" y="0"/>
                    </a:moveTo>
                    <a:cubicBezTo>
                      <a:pt x="6202" y="0"/>
                      <a:pt x="6145" y="20"/>
                      <a:pt x="6090" y="68"/>
                    </a:cubicBezTo>
                    <a:cubicBezTo>
                      <a:pt x="5003" y="807"/>
                      <a:pt x="4916" y="1677"/>
                      <a:pt x="4263" y="2764"/>
                    </a:cubicBezTo>
                    <a:cubicBezTo>
                      <a:pt x="3766" y="3624"/>
                      <a:pt x="3080" y="3836"/>
                      <a:pt x="2323" y="3836"/>
                    </a:cubicBezTo>
                    <a:cubicBezTo>
                      <a:pt x="1623" y="3836"/>
                      <a:pt x="862" y="3655"/>
                      <a:pt x="131" y="3634"/>
                    </a:cubicBezTo>
                    <a:cubicBezTo>
                      <a:pt x="44" y="3634"/>
                      <a:pt x="1" y="3765"/>
                      <a:pt x="88" y="3852"/>
                    </a:cubicBezTo>
                    <a:cubicBezTo>
                      <a:pt x="734" y="4228"/>
                      <a:pt x="1480" y="4422"/>
                      <a:pt x="2233" y="4422"/>
                    </a:cubicBezTo>
                    <a:cubicBezTo>
                      <a:pt x="2697" y="4422"/>
                      <a:pt x="3163" y="4349"/>
                      <a:pt x="3611" y="4199"/>
                    </a:cubicBezTo>
                    <a:cubicBezTo>
                      <a:pt x="5307" y="3504"/>
                      <a:pt x="5003" y="1590"/>
                      <a:pt x="6394" y="590"/>
                    </a:cubicBezTo>
                    <a:cubicBezTo>
                      <a:pt x="6679" y="411"/>
                      <a:pt x="6498" y="0"/>
                      <a:pt x="6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0"/>
              <p:cNvSpPr/>
              <p:nvPr/>
            </p:nvSpPr>
            <p:spPr>
              <a:xfrm>
                <a:off x="3969137" y="79884"/>
                <a:ext cx="71784" cy="181339"/>
              </a:xfrm>
              <a:custGeom>
                <a:avLst/>
                <a:gdLst/>
                <a:ahLst/>
                <a:cxnLst/>
                <a:rect l="l" t="t" r="r" b="b"/>
                <a:pathLst>
                  <a:path w="2921" h="7379" extrusionOk="0">
                    <a:moveTo>
                      <a:pt x="366" y="1"/>
                    </a:moveTo>
                    <a:cubicBezTo>
                      <a:pt x="187" y="1"/>
                      <a:pt x="0" y="139"/>
                      <a:pt x="50" y="359"/>
                    </a:cubicBezTo>
                    <a:cubicBezTo>
                      <a:pt x="311" y="1664"/>
                      <a:pt x="1137" y="2099"/>
                      <a:pt x="1833" y="3100"/>
                    </a:cubicBezTo>
                    <a:cubicBezTo>
                      <a:pt x="2920" y="4622"/>
                      <a:pt x="1659" y="5883"/>
                      <a:pt x="1050" y="7231"/>
                    </a:cubicBezTo>
                    <a:cubicBezTo>
                      <a:pt x="1017" y="7329"/>
                      <a:pt x="1058" y="7378"/>
                      <a:pt x="1117" y="7378"/>
                    </a:cubicBezTo>
                    <a:cubicBezTo>
                      <a:pt x="1137" y="7378"/>
                      <a:pt x="1159" y="7373"/>
                      <a:pt x="1180" y="7362"/>
                    </a:cubicBezTo>
                    <a:cubicBezTo>
                      <a:pt x="2181" y="6622"/>
                      <a:pt x="2790" y="5492"/>
                      <a:pt x="2877" y="4274"/>
                    </a:cubicBezTo>
                    <a:cubicBezTo>
                      <a:pt x="2920" y="2404"/>
                      <a:pt x="1006" y="1969"/>
                      <a:pt x="658" y="272"/>
                    </a:cubicBezTo>
                    <a:cubicBezTo>
                      <a:pt x="640" y="83"/>
                      <a:pt x="505" y="1"/>
                      <a:pt x="3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0"/>
              <p:cNvSpPr/>
              <p:nvPr/>
            </p:nvSpPr>
            <p:spPr>
              <a:xfrm>
                <a:off x="4039815" y="-9"/>
                <a:ext cx="149662" cy="115994"/>
              </a:xfrm>
              <a:custGeom>
                <a:avLst/>
                <a:gdLst/>
                <a:ahLst/>
                <a:cxnLst/>
                <a:rect l="l" t="t" r="r" b="b"/>
                <a:pathLst>
                  <a:path w="6090" h="4720" extrusionOk="0">
                    <a:moveTo>
                      <a:pt x="88" y="174"/>
                    </a:moveTo>
                    <a:cubicBezTo>
                      <a:pt x="1" y="261"/>
                      <a:pt x="44" y="435"/>
                      <a:pt x="175" y="522"/>
                    </a:cubicBezTo>
                    <a:cubicBezTo>
                      <a:pt x="1262" y="1262"/>
                      <a:pt x="2132" y="957"/>
                      <a:pt x="3350" y="1175"/>
                    </a:cubicBezTo>
                    <a:cubicBezTo>
                      <a:pt x="5220" y="1436"/>
                      <a:pt x="5176" y="3263"/>
                      <a:pt x="5698" y="4654"/>
                    </a:cubicBezTo>
                    <a:cubicBezTo>
                      <a:pt x="5720" y="4698"/>
                      <a:pt x="5763" y="4720"/>
                      <a:pt x="5807" y="4720"/>
                    </a:cubicBezTo>
                    <a:cubicBezTo>
                      <a:pt x="5850" y="4720"/>
                      <a:pt x="5894" y="4698"/>
                      <a:pt x="5916" y="4654"/>
                    </a:cubicBezTo>
                    <a:cubicBezTo>
                      <a:pt x="6090" y="3436"/>
                      <a:pt x="5742" y="2219"/>
                      <a:pt x="4915" y="1262"/>
                    </a:cubicBezTo>
                    <a:cubicBezTo>
                      <a:pt x="3698" y="1"/>
                      <a:pt x="2175" y="827"/>
                      <a:pt x="784" y="17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20"/>
              <p:cNvSpPr/>
              <p:nvPr/>
            </p:nvSpPr>
            <p:spPr>
              <a:xfrm>
                <a:off x="3614569" y="17046"/>
                <a:ext cx="185492" cy="70629"/>
              </a:xfrm>
              <a:custGeom>
                <a:avLst/>
                <a:gdLst/>
                <a:ahLst/>
                <a:cxnLst/>
                <a:rect l="l" t="t" r="r" b="b"/>
                <a:pathLst>
                  <a:path w="7548" h="2874" extrusionOk="0">
                    <a:moveTo>
                      <a:pt x="7080" y="0"/>
                    </a:moveTo>
                    <a:cubicBezTo>
                      <a:pt x="7067" y="0"/>
                      <a:pt x="7054" y="1"/>
                      <a:pt x="7040" y="2"/>
                    </a:cubicBezTo>
                    <a:cubicBezTo>
                      <a:pt x="5735" y="263"/>
                      <a:pt x="5301" y="1090"/>
                      <a:pt x="4300" y="1829"/>
                    </a:cubicBezTo>
                    <a:cubicBezTo>
                      <a:pt x="3879" y="2130"/>
                      <a:pt x="3481" y="2248"/>
                      <a:pt x="3096" y="2248"/>
                    </a:cubicBezTo>
                    <a:cubicBezTo>
                      <a:pt x="2091" y="2248"/>
                      <a:pt x="1175" y="1443"/>
                      <a:pt x="168" y="1003"/>
                    </a:cubicBezTo>
                    <a:cubicBezTo>
                      <a:pt x="156" y="997"/>
                      <a:pt x="144" y="994"/>
                      <a:pt x="132" y="994"/>
                    </a:cubicBezTo>
                    <a:cubicBezTo>
                      <a:pt x="60" y="994"/>
                      <a:pt x="0" y="1096"/>
                      <a:pt x="38" y="1133"/>
                    </a:cubicBezTo>
                    <a:cubicBezTo>
                      <a:pt x="777" y="2134"/>
                      <a:pt x="1908" y="2786"/>
                      <a:pt x="3126" y="2873"/>
                    </a:cubicBezTo>
                    <a:cubicBezTo>
                      <a:pt x="3147" y="2873"/>
                      <a:pt x="3168" y="2874"/>
                      <a:pt x="3188" y="2874"/>
                    </a:cubicBezTo>
                    <a:cubicBezTo>
                      <a:pt x="5007" y="2874"/>
                      <a:pt x="5493" y="999"/>
                      <a:pt x="7127" y="655"/>
                    </a:cubicBezTo>
                    <a:cubicBezTo>
                      <a:pt x="7547" y="571"/>
                      <a:pt x="7440" y="0"/>
                      <a:pt x="70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20"/>
              <p:cNvSpPr/>
              <p:nvPr/>
            </p:nvSpPr>
            <p:spPr>
              <a:xfrm>
                <a:off x="3759782" y="87970"/>
                <a:ext cx="120418" cy="145459"/>
              </a:xfrm>
              <a:custGeom>
                <a:avLst/>
                <a:gdLst/>
                <a:ahLst/>
                <a:cxnLst/>
                <a:rect l="l" t="t" r="r" b="b"/>
                <a:pathLst>
                  <a:path w="4900" h="5919" extrusionOk="0">
                    <a:moveTo>
                      <a:pt x="4460" y="1"/>
                    </a:moveTo>
                    <a:cubicBezTo>
                      <a:pt x="4376" y="1"/>
                      <a:pt x="4290" y="35"/>
                      <a:pt x="4219" y="117"/>
                    </a:cubicBezTo>
                    <a:cubicBezTo>
                      <a:pt x="3480" y="1205"/>
                      <a:pt x="3784" y="2118"/>
                      <a:pt x="3567" y="3336"/>
                    </a:cubicBezTo>
                    <a:cubicBezTo>
                      <a:pt x="3306" y="5206"/>
                      <a:pt x="1479" y="5163"/>
                      <a:pt x="87" y="5685"/>
                    </a:cubicBezTo>
                    <a:cubicBezTo>
                      <a:pt x="0" y="5728"/>
                      <a:pt x="0" y="5859"/>
                      <a:pt x="87" y="5859"/>
                    </a:cubicBezTo>
                    <a:cubicBezTo>
                      <a:pt x="312" y="5899"/>
                      <a:pt x="539" y="5918"/>
                      <a:pt x="764" y="5918"/>
                    </a:cubicBezTo>
                    <a:cubicBezTo>
                      <a:pt x="1759" y="5918"/>
                      <a:pt x="2735" y="5540"/>
                      <a:pt x="3480" y="4902"/>
                    </a:cubicBezTo>
                    <a:cubicBezTo>
                      <a:pt x="4828" y="3597"/>
                      <a:pt x="3828" y="1944"/>
                      <a:pt x="4741" y="509"/>
                    </a:cubicBezTo>
                    <a:cubicBezTo>
                      <a:pt x="4900" y="255"/>
                      <a:pt x="4688" y="1"/>
                      <a:pt x="446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7" name="Google Shape;3117;p20"/>
            <p:cNvSpPr/>
            <p:nvPr/>
          </p:nvSpPr>
          <p:spPr>
            <a:xfrm rot="-5400000" flipH="1">
              <a:off x="819955" y="4057736"/>
              <a:ext cx="120786" cy="120000"/>
            </a:xfrm>
            <a:custGeom>
              <a:avLst/>
              <a:gdLst/>
              <a:ahLst/>
              <a:cxnLst/>
              <a:rect l="l" t="t" r="r" b="b"/>
              <a:pathLst>
                <a:path w="4915" h="4883" extrusionOk="0">
                  <a:moveTo>
                    <a:pt x="3675" y="1"/>
                  </a:moveTo>
                  <a:cubicBezTo>
                    <a:pt x="3653" y="1"/>
                    <a:pt x="3632" y="23"/>
                    <a:pt x="3610" y="66"/>
                  </a:cubicBezTo>
                  <a:lnTo>
                    <a:pt x="2218" y="1588"/>
                  </a:lnTo>
                  <a:cubicBezTo>
                    <a:pt x="1522" y="1414"/>
                    <a:pt x="783" y="1371"/>
                    <a:pt x="87" y="1153"/>
                  </a:cubicBezTo>
                  <a:lnTo>
                    <a:pt x="87" y="1197"/>
                  </a:lnTo>
                  <a:lnTo>
                    <a:pt x="44" y="1197"/>
                  </a:lnTo>
                  <a:cubicBezTo>
                    <a:pt x="0" y="1197"/>
                    <a:pt x="0" y="1284"/>
                    <a:pt x="44" y="1284"/>
                  </a:cubicBezTo>
                  <a:lnTo>
                    <a:pt x="1609" y="2676"/>
                  </a:lnTo>
                  <a:cubicBezTo>
                    <a:pt x="1435" y="3415"/>
                    <a:pt x="1392" y="4154"/>
                    <a:pt x="1174" y="4807"/>
                  </a:cubicBezTo>
                  <a:cubicBezTo>
                    <a:pt x="1174" y="4850"/>
                    <a:pt x="1174" y="4850"/>
                    <a:pt x="1174" y="4850"/>
                  </a:cubicBezTo>
                  <a:cubicBezTo>
                    <a:pt x="1196" y="4872"/>
                    <a:pt x="1218" y="4883"/>
                    <a:pt x="1240" y="4883"/>
                  </a:cubicBezTo>
                  <a:cubicBezTo>
                    <a:pt x="1261" y="4883"/>
                    <a:pt x="1283" y="4872"/>
                    <a:pt x="1305" y="4850"/>
                  </a:cubicBezTo>
                  <a:lnTo>
                    <a:pt x="2697" y="3285"/>
                  </a:lnTo>
                  <a:cubicBezTo>
                    <a:pt x="3392" y="3459"/>
                    <a:pt x="4132" y="3546"/>
                    <a:pt x="4828" y="3720"/>
                  </a:cubicBezTo>
                  <a:lnTo>
                    <a:pt x="4871" y="3720"/>
                  </a:lnTo>
                  <a:cubicBezTo>
                    <a:pt x="4915" y="3720"/>
                    <a:pt x="4915" y="3633"/>
                    <a:pt x="4871" y="3633"/>
                  </a:cubicBezTo>
                  <a:lnTo>
                    <a:pt x="3306" y="2241"/>
                  </a:lnTo>
                  <a:cubicBezTo>
                    <a:pt x="3479" y="1501"/>
                    <a:pt x="3523" y="762"/>
                    <a:pt x="3740" y="66"/>
                  </a:cubicBezTo>
                  <a:cubicBezTo>
                    <a:pt x="3719" y="23"/>
                    <a:pt x="3697" y="1"/>
                    <a:pt x="3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 rot="-5400000" flipH="1">
              <a:off x="884489" y="3847300"/>
              <a:ext cx="63084" cy="62003"/>
            </a:xfrm>
            <a:custGeom>
              <a:avLst/>
              <a:gdLst/>
              <a:ahLst/>
              <a:cxnLst/>
              <a:rect l="l" t="t" r="r" b="b"/>
              <a:pathLst>
                <a:path w="2567" h="2523" extrusionOk="0">
                  <a:moveTo>
                    <a:pt x="1958" y="0"/>
                  </a:moveTo>
                  <a:cubicBezTo>
                    <a:pt x="1956" y="7"/>
                    <a:pt x="1955" y="14"/>
                    <a:pt x="1953" y="21"/>
                  </a:cubicBezTo>
                  <a:lnTo>
                    <a:pt x="1953" y="21"/>
                  </a:lnTo>
                  <a:cubicBezTo>
                    <a:pt x="1956" y="27"/>
                    <a:pt x="1958" y="34"/>
                    <a:pt x="1958" y="44"/>
                  </a:cubicBezTo>
                  <a:cubicBezTo>
                    <a:pt x="1958" y="44"/>
                    <a:pt x="1958" y="44"/>
                    <a:pt x="1958" y="0"/>
                  </a:cubicBezTo>
                  <a:close/>
                  <a:moveTo>
                    <a:pt x="1936" y="11"/>
                  </a:moveTo>
                  <a:cubicBezTo>
                    <a:pt x="1925" y="11"/>
                    <a:pt x="1915" y="22"/>
                    <a:pt x="1915" y="44"/>
                  </a:cubicBezTo>
                  <a:lnTo>
                    <a:pt x="1175" y="827"/>
                  </a:lnTo>
                  <a:cubicBezTo>
                    <a:pt x="784" y="740"/>
                    <a:pt x="392" y="740"/>
                    <a:pt x="44" y="609"/>
                  </a:cubicBezTo>
                  <a:lnTo>
                    <a:pt x="1" y="609"/>
                  </a:lnTo>
                  <a:cubicBezTo>
                    <a:pt x="1" y="609"/>
                    <a:pt x="1" y="653"/>
                    <a:pt x="1" y="696"/>
                  </a:cubicBezTo>
                  <a:lnTo>
                    <a:pt x="827" y="1392"/>
                  </a:lnTo>
                  <a:cubicBezTo>
                    <a:pt x="740" y="1740"/>
                    <a:pt x="697" y="2131"/>
                    <a:pt x="610" y="2523"/>
                  </a:cubicBezTo>
                  <a:lnTo>
                    <a:pt x="653" y="2523"/>
                  </a:lnTo>
                  <a:lnTo>
                    <a:pt x="1393" y="1696"/>
                  </a:lnTo>
                  <a:cubicBezTo>
                    <a:pt x="1784" y="1783"/>
                    <a:pt x="2176" y="1827"/>
                    <a:pt x="2523" y="1914"/>
                  </a:cubicBezTo>
                  <a:lnTo>
                    <a:pt x="2567" y="1914"/>
                  </a:lnTo>
                  <a:cubicBezTo>
                    <a:pt x="2567" y="1914"/>
                    <a:pt x="2567" y="1870"/>
                    <a:pt x="2567" y="1870"/>
                  </a:cubicBezTo>
                  <a:lnTo>
                    <a:pt x="1741" y="1131"/>
                  </a:lnTo>
                  <a:cubicBezTo>
                    <a:pt x="1826" y="748"/>
                    <a:pt x="1869" y="364"/>
                    <a:pt x="1953" y="21"/>
                  </a:cubicBezTo>
                  <a:lnTo>
                    <a:pt x="1953" y="21"/>
                  </a:lnTo>
                  <a:cubicBezTo>
                    <a:pt x="1949" y="15"/>
                    <a:pt x="1942" y="11"/>
                    <a:pt x="1936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 rot="-5400000" flipH="1">
              <a:off x="978550" y="3970212"/>
              <a:ext cx="63084" cy="62027"/>
            </a:xfrm>
            <a:custGeom>
              <a:avLst/>
              <a:gdLst/>
              <a:ahLst/>
              <a:cxnLst/>
              <a:rect l="l" t="t" r="r" b="b"/>
              <a:pathLst>
                <a:path w="2567" h="2524" extrusionOk="0">
                  <a:moveTo>
                    <a:pt x="1914" y="1"/>
                  </a:moveTo>
                  <a:lnTo>
                    <a:pt x="1175" y="827"/>
                  </a:lnTo>
                  <a:cubicBezTo>
                    <a:pt x="827" y="740"/>
                    <a:pt x="436" y="696"/>
                    <a:pt x="44" y="609"/>
                  </a:cubicBezTo>
                  <a:lnTo>
                    <a:pt x="1" y="609"/>
                  </a:lnTo>
                  <a:cubicBezTo>
                    <a:pt x="1" y="609"/>
                    <a:pt x="1" y="653"/>
                    <a:pt x="1" y="653"/>
                  </a:cubicBezTo>
                  <a:lnTo>
                    <a:pt x="827" y="1392"/>
                  </a:lnTo>
                  <a:cubicBezTo>
                    <a:pt x="740" y="1740"/>
                    <a:pt x="696" y="2132"/>
                    <a:pt x="609" y="2523"/>
                  </a:cubicBezTo>
                  <a:lnTo>
                    <a:pt x="653" y="2523"/>
                  </a:lnTo>
                  <a:lnTo>
                    <a:pt x="1392" y="1697"/>
                  </a:lnTo>
                  <a:cubicBezTo>
                    <a:pt x="1784" y="1784"/>
                    <a:pt x="2175" y="1827"/>
                    <a:pt x="2523" y="1914"/>
                  </a:cubicBezTo>
                  <a:cubicBezTo>
                    <a:pt x="2567" y="1914"/>
                    <a:pt x="2567" y="1871"/>
                    <a:pt x="2523" y="1871"/>
                  </a:cubicBezTo>
                  <a:lnTo>
                    <a:pt x="1697" y="1131"/>
                  </a:lnTo>
                  <a:cubicBezTo>
                    <a:pt x="1784" y="740"/>
                    <a:pt x="1827" y="349"/>
                    <a:pt x="19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 rot="-5400000" flipH="1">
              <a:off x="684252" y="4086611"/>
              <a:ext cx="64141" cy="63305"/>
            </a:xfrm>
            <a:custGeom>
              <a:avLst/>
              <a:gdLst/>
              <a:ahLst/>
              <a:cxnLst/>
              <a:rect l="l" t="t" r="r" b="b"/>
              <a:pathLst>
                <a:path w="2610" h="2576" extrusionOk="0">
                  <a:moveTo>
                    <a:pt x="1969" y="1"/>
                  </a:moveTo>
                  <a:cubicBezTo>
                    <a:pt x="1962" y="1"/>
                    <a:pt x="1958" y="5"/>
                    <a:pt x="1958" y="20"/>
                  </a:cubicBezTo>
                  <a:lnTo>
                    <a:pt x="1218" y="846"/>
                  </a:lnTo>
                  <a:cubicBezTo>
                    <a:pt x="827" y="759"/>
                    <a:pt x="435" y="716"/>
                    <a:pt x="87" y="629"/>
                  </a:cubicBezTo>
                  <a:lnTo>
                    <a:pt x="44" y="629"/>
                  </a:lnTo>
                  <a:cubicBezTo>
                    <a:pt x="0" y="629"/>
                    <a:pt x="0" y="672"/>
                    <a:pt x="44" y="672"/>
                  </a:cubicBezTo>
                  <a:lnTo>
                    <a:pt x="870" y="1412"/>
                  </a:lnTo>
                  <a:cubicBezTo>
                    <a:pt x="783" y="1803"/>
                    <a:pt x="740" y="2195"/>
                    <a:pt x="653" y="2543"/>
                  </a:cubicBezTo>
                  <a:cubicBezTo>
                    <a:pt x="653" y="2564"/>
                    <a:pt x="664" y="2575"/>
                    <a:pt x="674" y="2575"/>
                  </a:cubicBezTo>
                  <a:cubicBezTo>
                    <a:pt x="685" y="2575"/>
                    <a:pt x="696" y="2564"/>
                    <a:pt x="696" y="2543"/>
                  </a:cubicBezTo>
                  <a:lnTo>
                    <a:pt x="1436" y="1760"/>
                  </a:lnTo>
                  <a:cubicBezTo>
                    <a:pt x="1784" y="1847"/>
                    <a:pt x="2175" y="1890"/>
                    <a:pt x="2523" y="1977"/>
                  </a:cubicBezTo>
                  <a:lnTo>
                    <a:pt x="2566" y="1977"/>
                  </a:lnTo>
                  <a:cubicBezTo>
                    <a:pt x="2610" y="1977"/>
                    <a:pt x="2610" y="1934"/>
                    <a:pt x="2566" y="1934"/>
                  </a:cubicBezTo>
                  <a:lnTo>
                    <a:pt x="1740" y="1194"/>
                  </a:lnTo>
                  <a:cubicBezTo>
                    <a:pt x="1827" y="803"/>
                    <a:pt x="1871" y="411"/>
                    <a:pt x="2001" y="63"/>
                  </a:cubicBezTo>
                  <a:lnTo>
                    <a:pt x="2001" y="20"/>
                  </a:lnTo>
                  <a:cubicBezTo>
                    <a:pt x="2001" y="20"/>
                    <a:pt x="1982" y="1"/>
                    <a:pt x="1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 rot="-5400000" flipH="1">
              <a:off x="1078496" y="3869209"/>
              <a:ext cx="34208" cy="34233"/>
            </a:xfrm>
            <a:custGeom>
              <a:avLst/>
              <a:gdLst/>
              <a:ahLst/>
              <a:cxnLst/>
              <a:rect l="l" t="t" r="r" b="b"/>
              <a:pathLst>
                <a:path w="1392" h="1393" extrusionOk="0">
                  <a:moveTo>
                    <a:pt x="1001" y="0"/>
                  </a:moveTo>
                  <a:lnTo>
                    <a:pt x="609" y="435"/>
                  </a:lnTo>
                  <a:cubicBezTo>
                    <a:pt x="392" y="392"/>
                    <a:pt x="174" y="392"/>
                    <a:pt x="0" y="305"/>
                  </a:cubicBezTo>
                  <a:lnTo>
                    <a:pt x="0" y="348"/>
                  </a:lnTo>
                  <a:lnTo>
                    <a:pt x="435" y="783"/>
                  </a:lnTo>
                  <a:cubicBezTo>
                    <a:pt x="392" y="957"/>
                    <a:pt x="392" y="1175"/>
                    <a:pt x="305" y="1392"/>
                  </a:cubicBezTo>
                  <a:lnTo>
                    <a:pt x="348" y="1392"/>
                  </a:lnTo>
                  <a:lnTo>
                    <a:pt x="740" y="957"/>
                  </a:lnTo>
                  <a:cubicBezTo>
                    <a:pt x="957" y="1001"/>
                    <a:pt x="1175" y="1001"/>
                    <a:pt x="1392" y="1044"/>
                  </a:cubicBezTo>
                  <a:lnTo>
                    <a:pt x="1392" y="1001"/>
                  </a:lnTo>
                  <a:lnTo>
                    <a:pt x="914" y="609"/>
                  </a:lnTo>
                  <a:cubicBezTo>
                    <a:pt x="957" y="392"/>
                    <a:pt x="1001" y="174"/>
                    <a:pt x="1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 rot="-5400000" flipH="1">
              <a:off x="836912" y="4249716"/>
              <a:ext cx="34233" cy="34233"/>
            </a:xfrm>
            <a:custGeom>
              <a:avLst/>
              <a:gdLst/>
              <a:ahLst/>
              <a:cxnLst/>
              <a:rect l="l" t="t" r="r" b="b"/>
              <a:pathLst>
                <a:path w="1393" h="1393" extrusionOk="0">
                  <a:moveTo>
                    <a:pt x="1001" y="1"/>
                  </a:moveTo>
                  <a:lnTo>
                    <a:pt x="610" y="479"/>
                  </a:lnTo>
                  <a:cubicBezTo>
                    <a:pt x="392" y="436"/>
                    <a:pt x="175" y="392"/>
                    <a:pt x="1" y="349"/>
                  </a:cubicBezTo>
                  <a:lnTo>
                    <a:pt x="1" y="392"/>
                  </a:lnTo>
                  <a:lnTo>
                    <a:pt x="436" y="784"/>
                  </a:lnTo>
                  <a:cubicBezTo>
                    <a:pt x="392" y="1001"/>
                    <a:pt x="392" y="1219"/>
                    <a:pt x="305" y="1393"/>
                  </a:cubicBezTo>
                  <a:lnTo>
                    <a:pt x="349" y="1393"/>
                  </a:lnTo>
                  <a:lnTo>
                    <a:pt x="740" y="958"/>
                  </a:lnTo>
                  <a:cubicBezTo>
                    <a:pt x="958" y="1001"/>
                    <a:pt x="1175" y="1001"/>
                    <a:pt x="1393" y="1088"/>
                  </a:cubicBezTo>
                  <a:lnTo>
                    <a:pt x="1393" y="1045"/>
                  </a:lnTo>
                  <a:lnTo>
                    <a:pt x="914" y="610"/>
                  </a:lnTo>
                  <a:cubicBezTo>
                    <a:pt x="958" y="436"/>
                    <a:pt x="1001" y="218"/>
                    <a:pt x="1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 rot="-5400000" flipH="1">
              <a:off x="1007929" y="4157805"/>
              <a:ext cx="34233" cy="34233"/>
            </a:xfrm>
            <a:custGeom>
              <a:avLst/>
              <a:gdLst/>
              <a:ahLst/>
              <a:cxnLst/>
              <a:rect l="l" t="t" r="r" b="b"/>
              <a:pathLst>
                <a:path w="1393" h="1393" extrusionOk="0">
                  <a:moveTo>
                    <a:pt x="1044" y="1"/>
                  </a:moveTo>
                  <a:lnTo>
                    <a:pt x="609" y="436"/>
                  </a:lnTo>
                  <a:cubicBezTo>
                    <a:pt x="435" y="392"/>
                    <a:pt x="218" y="392"/>
                    <a:pt x="0" y="349"/>
                  </a:cubicBezTo>
                  <a:lnTo>
                    <a:pt x="0" y="349"/>
                  </a:lnTo>
                  <a:lnTo>
                    <a:pt x="435" y="784"/>
                  </a:lnTo>
                  <a:cubicBezTo>
                    <a:pt x="392" y="958"/>
                    <a:pt x="392" y="1175"/>
                    <a:pt x="348" y="1393"/>
                  </a:cubicBezTo>
                  <a:lnTo>
                    <a:pt x="783" y="958"/>
                  </a:lnTo>
                  <a:cubicBezTo>
                    <a:pt x="957" y="1001"/>
                    <a:pt x="1175" y="1001"/>
                    <a:pt x="1392" y="1088"/>
                  </a:cubicBezTo>
                  <a:lnTo>
                    <a:pt x="1392" y="1045"/>
                  </a:lnTo>
                  <a:lnTo>
                    <a:pt x="957" y="610"/>
                  </a:lnTo>
                  <a:cubicBezTo>
                    <a:pt x="1001" y="436"/>
                    <a:pt x="1001" y="218"/>
                    <a:pt x="1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 rot="-5400000" flipH="1">
              <a:off x="793635" y="3633522"/>
              <a:ext cx="38509" cy="39590"/>
            </a:xfrm>
            <a:custGeom>
              <a:avLst/>
              <a:gdLst/>
              <a:ahLst/>
              <a:cxnLst/>
              <a:rect l="l" t="t" r="r" b="b"/>
              <a:pathLst>
                <a:path w="1567" h="1611" extrusionOk="0">
                  <a:moveTo>
                    <a:pt x="784" y="1"/>
                  </a:moveTo>
                  <a:lnTo>
                    <a:pt x="653" y="697"/>
                  </a:lnTo>
                  <a:lnTo>
                    <a:pt x="1" y="827"/>
                  </a:lnTo>
                  <a:lnTo>
                    <a:pt x="653" y="914"/>
                  </a:lnTo>
                  <a:lnTo>
                    <a:pt x="784" y="1610"/>
                  </a:lnTo>
                  <a:lnTo>
                    <a:pt x="914" y="914"/>
                  </a:lnTo>
                  <a:lnTo>
                    <a:pt x="1566" y="827"/>
                  </a:lnTo>
                  <a:lnTo>
                    <a:pt x="914" y="697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 rot="-5400000" flipH="1">
              <a:off x="430638" y="4033947"/>
              <a:ext cx="63084" cy="35019"/>
            </a:xfrm>
            <a:custGeom>
              <a:avLst/>
              <a:gdLst/>
              <a:ahLst/>
              <a:cxnLst/>
              <a:rect l="l" t="t" r="r" b="b"/>
              <a:pathLst>
                <a:path w="2567" h="1425" extrusionOk="0">
                  <a:moveTo>
                    <a:pt x="1" y="0"/>
                  </a:moveTo>
                  <a:lnTo>
                    <a:pt x="44" y="43"/>
                  </a:lnTo>
                  <a:cubicBezTo>
                    <a:pt x="218" y="174"/>
                    <a:pt x="349" y="261"/>
                    <a:pt x="523" y="304"/>
                  </a:cubicBezTo>
                  <a:cubicBezTo>
                    <a:pt x="566" y="696"/>
                    <a:pt x="523" y="1044"/>
                    <a:pt x="566" y="1392"/>
                  </a:cubicBezTo>
                  <a:cubicBezTo>
                    <a:pt x="588" y="1414"/>
                    <a:pt x="610" y="1424"/>
                    <a:pt x="626" y="1424"/>
                  </a:cubicBezTo>
                  <a:cubicBezTo>
                    <a:pt x="642" y="1424"/>
                    <a:pt x="653" y="1414"/>
                    <a:pt x="653" y="1392"/>
                  </a:cubicBezTo>
                  <a:cubicBezTo>
                    <a:pt x="914" y="1174"/>
                    <a:pt x="1219" y="913"/>
                    <a:pt x="1436" y="652"/>
                  </a:cubicBezTo>
                  <a:cubicBezTo>
                    <a:pt x="1784" y="739"/>
                    <a:pt x="2132" y="870"/>
                    <a:pt x="2480" y="913"/>
                  </a:cubicBezTo>
                  <a:cubicBezTo>
                    <a:pt x="2494" y="928"/>
                    <a:pt x="2509" y="933"/>
                    <a:pt x="2522" y="933"/>
                  </a:cubicBezTo>
                  <a:cubicBezTo>
                    <a:pt x="2548" y="933"/>
                    <a:pt x="2567" y="913"/>
                    <a:pt x="2567" y="913"/>
                  </a:cubicBezTo>
                  <a:cubicBezTo>
                    <a:pt x="2436" y="609"/>
                    <a:pt x="2306" y="304"/>
                    <a:pt x="2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 rot="-5400000" flipH="1">
              <a:off x="447865" y="4485955"/>
              <a:ext cx="27819" cy="34208"/>
            </a:xfrm>
            <a:custGeom>
              <a:avLst/>
              <a:gdLst/>
              <a:ahLst/>
              <a:cxnLst/>
              <a:rect l="l" t="t" r="r" b="b"/>
              <a:pathLst>
                <a:path w="1132" h="1392" extrusionOk="0">
                  <a:moveTo>
                    <a:pt x="0" y="0"/>
                  </a:moveTo>
                  <a:cubicBezTo>
                    <a:pt x="348" y="435"/>
                    <a:pt x="740" y="913"/>
                    <a:pt x="1131" y="1392"/>
                  </a:cubicBezTo>
                  <a:lnTo>
                    <a:pt x="1131" y="826"/>
                  </a:lnTo>
                  <a:cubicBezTo>
                    <a:pt x="870" y="565"/>
                    <a:pt x="653" y="304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7" name="Google Shape;3127;p20"/>
            <p:cNvGrpSpPr/>
            <p:nvPr/>
          </p:nvGrpSpPr>
          <p:grpSpPr>
            <a:xfrm rot="-5400000" flipH="1">
              <a:off x="1241208" y="4037080"/>
              <a:ext cx="342821" cy="616955"/>
              <a:chOff x="4796872" y="662681"/>
              <a:chExt cx="342821" cy="616955"/>
            </a:xfrm>
          </p:grpSpPr>
          <p:sp>
            <p:nvSpPr>
              <p:cNvPr id="3128" name="Google Shape;3128;p20"/>
              <p:cNvSpPr/>
              <p:nvPr/>
            </p:nvSpPr>
            <p:spPr>
              <a:xfrm>
                <a:off x="4992170" y="866014"/>
                <a:ext cx="147524" cy="217907"/>
              </a:xfrm>
              <a:custGeom>
                <a:avLst/>
                <a:gdLst/>
                <a:ahLst/>
                <a:cxnLst/>
                <a:rect l="l" t="t" r="r" b="b"/>
                <a:pathLst>
                  <a:path w="6003" h="8867" extrusionOk="0">
                    <a:moveTo>
                      <a:pt x="4719" y="0"/>
                    </a:moveTo>
                    <a:cubicBezTo>
                      <a:pt x="3788" y="0"/>
                      <a:pt x="2897" y="367"/>
                      <a:pt x="2088" y="816"/>
                    </a:cubicBezTo>
                    <a:cubicBezTo>
                      <a:pt x="2044" y="816"/>
                      <a:pt x="2001" y="860"/>
                      <a:pt x="2001" y="903"/>
                    </a:cubicBezTo>
                    <a:cubicBezTo>
                      <a:pt x="1740" y="1034"/>
                      <a:pt x="1522" y="1208"/>
                      <a:pt x="1305" y="1425"/>
                    </a:cubicBezTo>
                    <a:cubicBezTo>
                      <a:pt x="435" y="2426"/>
                      <a:pt x="0" y="3730"/>
                      <a:pt x="87" y="5035"/>
                    </a:cubicBezTo>
                    <a:cubicBezTo>
                      <a:pt x="240" y="7222"/>
                      <a:pt x="2085" y="8867"/>
                      <a:pt x="4219" y="8867"/>
                    </a:cubicBezTo>
                    <a:cubicBezTo>
                      <a:pt x="4505" y="8867"/>
                      <a:pt x="4796" y="8837"/>
                      <a:pt x="5089" y="8776"/>
                    </a:cubicBezTo>
                    <a:cubicBezTo>
                      <a:pt x="5393" y="8689"/>
                      <a:pt x="5698" y="8602"/>
                      <a:pt x="6002" y="8471"/>
                    </a:cubicBezTo>
                    <a:lnTo>
                      <a:pt x="6002" y="251"/>
                    </a:lnTo>
                    <a:cubicBezTo>
                      <a:pt x="5569" y="75"/>
                      <a:pt x="5140" y="0"/>
                      <a:pt x="47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0"/>
              <p:cNvSpPr/>
              <p:nvPr/>
            </p:nvSpPr>
            <p:spPr>
              <a:xfrm>
                <a:off x="5054148" y="662681"/>
                <a:ext cx="85546" cy="175785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7153" extrusionOk="0">
                    <a:moveTo>
                      <a:pt x="3480" y="0"/>
                    </a:moveTo>
                    <a:cubicBezTo>
                      <a:pt x="2306" y="305"/>
                      <a:pt x="1262" y="1131"/>
                      <a:pt x="740" y="2218"/>
                    </a:cubicBezTo>
                    <a:cubicBezTo>
                      <a:pt x="1" y="3915"/>
                      <a:pt x="1610" y="5089"/>
                      <a:pt x="1305" y="6785"/>
                    </a:cubicBezTo>
                    <a:cubicBezTo>
                      <a:pt x="1255" y="7013"/>
                      <a:pt x="1439" y="7152"/>
                      <a:pt x="1620" y="7152"/>
                    </a:cubicBezTo>
                    <a:cubicBezTo>
                      <a:pt x="1750" y="7152"/>
                      <a:pt x="1878" y="7080"/>
                      <a:pt x="1914" y="6916"/>
                    </a:cubicBezTo>
                    <a:cubicBezTo>
                      <a:pt x="2175" y="5611"/>
                      <a:pt x="1566" y="4915"/>
                      <a:pt x="1262" y="3697"/>
                    </a:cubicBezTo>
                    <a:cubicBezTo>
                      <a:pt x="827" y="1914"/>
                      <a:pt x="2393" y="1262"/>
                      <a:pt x="3480" y="218"/>
                    </a:cubicBezTo>
                    <a:lnTo>
                      <a:pt x="34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0"/>
              <p:cNvSpPr/>
              <p:nvPr/>
            </p:nvSpPr>
            <p:spPr>
              <a:xfrm>
                <a:off x="5066214" y="1103925"/>
                <a:ext cx="73479" cy="175711"/>
              </a:xfrm>
              <a:custGeom>
                <a:avLst/>
                <a:gdLst/>
                <a:ahLst/>
                <a:cxnLst/>
                <a:rect l="l" t="t" r="r" b="b"/>
                <a:pathLst>
                  <a:path w="2990" h="7150" extrusionOk="0">
                    <a:moveTo>
                      <a:pt x="2030" y="1"/>
                    </a:moveTo>
                    <a:cubicBezTo>
                      <a:pt x="1897" y="1"/>
                      <a:pt x="1765" y="83"/>
                      <a:pt x="1728" y="269"/>
                    </a:cubicBezTo>
                    <a:cubicBezTo>
                      <a:pt x="1467" y="1530"/>
                      <a:pt x="2076" y="2226"/>
                      <a:pt x="2380" y="3444"/>
                    </a:cubicBezTo>
                    <a:cubicBezTo>
                      <a:pt x="2859" y="5271"/>
                      <a:pt x="1162" y="5923"/>
                      <a:pt x="75" y="7010"/>
                    </a:cubicBezTo>
                    <a:cubicBezTo>
                      <a:pt x="0" y="7048"/>
                      <a:pt x="54" y="7150"/>
                      <a:pt x="126" y="7150"/>
                    </a:cubicBezTo>
                    <a:cubicBezTo>
                      <a:pt x="138" y="7150"/>
                      <a:pt x="150" y="7147"/>
                      <a:pt x="162" y="7141"/>
                    </a:cubicBezTo>
                    <a:cubicBezTo>
                      <a:pt x="1380" y="6836"/>
                      <a:pt x="2380" y="6010"/>
                      <a:pt x="2902" y="4923"/>
                    </a:cubicBezTo>
                    <a:cubicBezTo>
                      <a:pt x="2946" y="4836"/>
                      <a:pt x="2946" y="4749"/>
                      <a:pt x="2989" y="4662"/>
                    </a:cubicBezTo>
                    <a:lnTo>
                      <a:pt x="2989" y="3270"/>
                    </a:lnTo>
                    <a:cubicBezTo>
                      <a:pt x="2728" y="2313"/>
                      <a:pt x="2163" y="1487"/>
                      <a:pt x="2337" y="399"/>
                    </a:cubicBezTo>
                    <a:cubicBezTo>
                      <a:pt x="2387" y="150"/>
                      <a:pt x="2208" y="1"/>
                      <a:pt x="20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0"/>
              <p:cNvSpPr/>
              <p:nvPr/>
            </p:nvSpPr>
            <p:spPr>
              <a:xfrm>
                <a:off x="4892764" y="727460"/>
                <a:ext cx="114962" cy="160032"/>
              </a:xfrm>
              <a:custGeom>
                <a:avLst/>
                <a:gdLst/>
                <a:ahLst/>
                <a:cxnLst/>
                <a:rect l="l" t="t" r="r" b="b"/>
                <a:pathLst>
                  <a:path w="4678" h="6512" extrusionOk="0">
                    <a:moveTo>
                      <a:pt x="867" y="0"/>
                    </a:moveTo>
                    <a:cubicBezTo>
                      <a:pt x="827" y="0"/>
                      <a:pt x="779" y="22"/>
                      <a:pt x="740" y="61"/>
                    </a:cubicBezTo>
                    <a:cubicBezTo>
                      <a:pt x="131" y="1105"/>
                      <a:pt x="0" y="2409"/>
                      <a:pt x="392" y="3540"/>
                    </a:cubicBezTo>
                    <a:cubicBezTo>
                      <a:pt x="1087" y="5280"/>
                      <a:pt x="3001" y="4976"/>
                      <a:pt x="4002" y="6367"/>
                    </a:cubicBezTo>
                    <a:cubicBezTo>
                      <a:pt x="4065" y="6469"/>
                      <a:pt x="4155" y="6511"/>
                      <a:pt x="4245" y="6511"/>
                    </a:cubicBezTo>
                    <a:cubicBezTo>
                      <a:pt x="4461" y="6511"/>
                      <a:pt x="4677" y="6265"/>
                      <a:pt x="4523" y="6019"/>
                    </a:cubicBezTo>
                    <a:cubicBezTo>
                      <a:pt x="3784" y="4932"/>
                      <a:pt x="2871" y="4845"/>
                      <a:pt x="1827" y="4236"/>
                    </a:cubicBezTo>
                    <a:cubicBezTo>
                      <a:pt x="174" y="3279"/>
                      <a:pt x="914" y="1627"/>
                      <a:pt x="957" y="104"/>
                    </a:cubicBezTo>
                    <a:cubicBezTo>
                      <a:pt x="957" y="33"/>
                      <a:pt x="917" y="0"/>
                      <a:pt x="8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20"/>
              <p:cNvSpPr/>
              <p:nvPr/>
            </p:nvSpPr>
            <p:spPr>
              <a:xfrm>
                <a:off x="4796872" y="933276"/>
                <a:ext cx="179643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7310" h="3060" extrusionOk="0">
                    <a:moveTo>
                      <a:pt x="89" y="1"/>
                    </a:moveTo>
                    <a:cubicBezTo>
                      <a:pt x="35" y="1"/>
                      <a:pt x="1" y="62"/>
                      <a:pt x="31" y="124"/>
                    </a:cubicBezTo>
                    <a:cubicBezTo>
                      <a:pt x="336" y="1341"/>
                      <a:pt x="1119" y="2298"/>
                      <a:pt x="2249" y="2864"/>
                    </a:cubicBezTo>
                    <a:cubicBezTo>
                      <a:pt x="2572" y="3004"/>
                      <a:pt x="2874" y="3060"/>
                      <a:pt x="3164" y="3060"/>
                    </a:cubicBezTo>
                    <a:cubicBezTo>
                      <a:pt x="4262" y="3060"/>
                      <a:pt x="5178" y="2259"/>
                      <a:pt x="6336" y="2259"/>
                    </a:cubicBezTo>
                    <a:cubicBezTo>
                      <a:pt x="6478" y="2259"/>
                      <a:pt x="6623" y="2271"/>
                      <a:pt x="6773" y="2298"/>
                    </a:cubicBezTo>
                    <a:cubicBezTo>
                      <a:pt x="6802" y="2304"/>
                      <a:pt x="6829" y="2307"/>
                      <a:pt x="6855" y="2307"/>
                    </a:cubicBezTo>
                    <a:cubicBezTo>
                      <a:pt x="7222" y="2307"/>
                      <a:pt x="7309" y="1770"/>
                      <a:pt x="6903" y="1689"/>
                    </a:cubicBezTo>
                    <a:cubicBezTo>
                      <a:pt x="6690" y="1645"/>
                      <a:pt x="6491" y="1626"/>
                      <a:pt x="6303" y="1626"/>
                    </a:cubicBezTo>
                    <a:cubicBezTo>
                      <a:pt x="5379" y="1626"/>
                      <a:pt x="4704" y="2089"/>
                      <a:pt x="3728" y="2342"/>
                    </a:cubicBezTo>
                    <a:cubicBezTo>
                      <a:pt x="3523" y="2390"/>
                      <a:pt x="3333" y="2413"/>
                      <a:pt x="3156" y="2413"/>
                    </a:cubicBezTo>
                    <a:cubicBezTo>
                      <a:pt x="1750" y="2413"/>
                      <a:pt x="1127" y="1002"/>
                      <a:pt x="162" y="37"/>
                    </a:cubicBezTo>
                    <a:cubicBezTo>
                      <a:pt x="136" y="11"/>
                      <a:pt x="111" y="1"/>
                      <a:pt x="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20"/>
              <p:cNvSpPr/>
              <p:nvPr/>
            </p:nvSpPr>
            <p:spPr>
              <a:xfrm>
                <a:off x="4860693" y="1070773"/>
                <a:ext cx="164259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4407" extrusionOk="0">
                    <a:moveTo>
                      <a:pt x="6217" y="0"/>
                    </a:moveTo>
                    <a:cubicBezTo>
                      <a:pt x="6162" y="0"/>
                      <a:pt x="6104" y="16"/>
                      <a:pt x="6046" y="52"/>
                    </a:cubicBezTo>
                    <a:cubicBezTo>
                      <a:pt x="4959" y="792"/>
                      <a:pt x="4915" y="1705"/>
                      <a:pt x="4263" y="2792"/>
                    </a:cubicBezTo>
                    <a:cubicBezTo>
                      <a:pt x="3764" y="3631"/>
                      <a:pt x="3076" y="3832"/>
                      <a:pt x="2317" y="3832"/>
                    </a:cubicBezTo>
                    <a:cubicBezTo>
                      <a:pt x="1619" y="3832"/>
                      <a:pt x="860" y="3662"/>
                      <a:pt x="131" y="3662"/>
                    </a:cubicBezTo>
                    <a:cubicBezTo>
                      <a:pt x="44" y="3662"/>
                      <a:pt x="0" y="3793"/>
                      <a:pt x="87" y="3836"/>
                    </a:cubicBezTo>
                    <a:cubicBezTo>
                      <a:pt x="733" y="4213"/>
                      <a:pt x="1479" y="4407"/>
                      <a:pt x="2222" y="4407"/>
                    </a:cubicBezTo>
                    <a:cubicBezTo>
                      <a:pt x="2680" y="4407"/>
                      <a:pt x="3136" y="4333"/>
                      <a:pt x="3567" y="4184"/>
                    </a:cubicBezTo>
                    <a:cubicBezTo>
                      <a:pt x="5307" y="3488"/>
                      <a:pt x="5002" y="1574"/>
                      <a:pt x="6394" y="574"/>
                    </a:cubicBezTo>
                    <a:cubicBezTo>
                      <a:pt x="6684" y="393"/>
                      <a:pt x="6491" y="0"/>
                      <a:pt x="62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0"/>
              <p:cNvSpPr/>
              <p:nvPr/>
            </p:nvSpPr>
            <p:spPr>
              <a:xfrm>
                <a:off x="4978260" y="671896"/>
                <a:ext cx="72226" cy="180872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7360" extrusionOk="0">
                    <a:moveTo>
                      <a:pt x="1829" y="0"/>
                    </a:moveTo>
                    <a:cubicBezTo>
                      <a:pt x="1811" y="0"/>
                      <a:pt x="1795" y="6"/>
                      <a:pt x="1784" y="17"/>
                    </a:cubicBezTo>
                    <a:cubicBezTo>
                      <a:pt x="783" y="756"/>
                      <a:pt x="131" y="1887"/>
                      <a:pt x="44" y="3105"/>
                    </a:cubicBezTo>
                    <a:cubicBezTo>
                      <a:pt x="1" y="4975"/>
                      <a:pt x="1914" y="5410"/>
                      <a:pt x="2262" y="7106"/>
                    </a:cubicBezTo>
                    <a:cubicBezTo>
                      <a:pt x="2301" y="7280"/>
                      <a:pt x="2443" y="7360"/>
                      <a:pt x="2585" y="7360"/>
                    </a:cubicBezTo>
                    <a:cubicBezTo>
                      <a:pt x="2762" y="7360"/>
                      <a:pt x="2939" y="7236"/>
                      <a:pt x="2915" y="7019"/>
                    </a:cubicBezTo>
                    <a:cubicBezTo>
                      <a:pt x="2654" y="5714"/>
                      <a:pt x="1827" y="5279"/>
                      <a:pt x="1088" y="4279"/>
                    </a:cubicBezTo>
                    <a:cubicBezTo>
                      <a:pt x="1" y="2757"/>
                      <a:pt x="1305" y="1495"/>
                      <a:pt x="1914" y="147"/>
                    </a:cubicBezTo>
                    <a:cubicBezTo>
                      <a:pt x="1947" y="49"/>
                      <a:pt x="1882" y="0"/>
                      <a:pt x="18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0"/>
              <p:cNvSpPr/>
              <p:nvPr/>
            </p:nvSpPr>
            <p:spPr>
              <a:xfrm>
                <a:off x="4829704" y="816323"/>
                <a:ext cx="152684" cy="118058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4804" extrusionOk="0">
                    <a:moveTo>
                      <a:pt x="288" y="0"/>
                    </a:moveTo>
                    <a:cubicBezTo>
                      <a:pt x="250" y="0"/>
                      <a:pt x="218" y="33"/>
                      <a:pt x="218" y="98"/>
                    </a:cubicBezTo>
                    <a:cubicBezTo>
                      <a:pt x="0" y="1316"/>
                      <a:pt x="348" y="2534"/>
                      <a:pt x="1174" y="3447"/>
                    </a:cubicBezTo>
                    <a:cubicBezTo>
                      <a:pt x="2479" y="4796"/>
                      <a:pt x="4132" y="3795"/>
                      <a:pt x="5567" y="4752"/>
                    </a:cubicBezTo>
                    <a:cubicBezTo>
                      <a:pt x="5625" y="4788"/>
                      <a:pt x="5682" y="4804"/>
                      <a:pt x="5737" y="4804"/>
                    </a:cubicBezTo>
                    <a:cubicBezTo>
                      <a:pt x="6012" y="4804"/>
                      <a:pt x="6213" y="4404"/>
                      <a:pt x="5959" y="4187"/>
                    </a:cubicBezTo>
                    <a:cubicBezTo>
                      <a:pt x="4871" y="3447"/>
                      <a:pt x="3958" y="3708"/>
                      <a:pt x="2740" y="3534"/>
                    </a:cubicBezTo>
                    <a:cubicBezTo>
                      <a:pt x="870" y="3273"/>
                      <a:pt x="913" y="1490"/>
                      <a:pt x="392" y="98"/>
                    </a:cubicBezTo>
                    <a:cubicBezTo>
                      <a:pt x="370" y="33"/>
                      <a:pt x="326" y="0"/>
                      <a:pt x="2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0"/>
              <p:cNvSpPr/>
              <p:nvPr/>
            </p:nvSpPr>
            <p:spPr>
              <a:xfrm>
                <a:off x="4805252" y="1027103"/>
                <a:ext cx="184435" cy="69572"/>
              </a:xfrm>
              <a:custGeom>
                <a:avLst/>
                <a:gdLst/>
                <a:ahLst/>
                <a:cxnLst/>
                <a:rect l="l" t="t" r="r" b="b"/>
                <a:pathLst>
                  <a:path w="7505" h="2831" extrusionOk="0">
                    <a:moveTo>
                      <a:pt x="7078" y="0"/>
                    </a:moveTo>
                    <a:cubicBezTo>
                      <a:pt x="7066" y="0"/>
                      <a:pt x="7053" y="1"/>
                      <a:pt x="7041" y="2"/>
                    </a:cubicBezTo>
                    <a:cubicBezTo>
                      <a:pt x="5736" y="263"/>
                      <a:pt x="5301" y="1046"/>
                      <a:pt x="4301" y="1786"/>
                    </a:cubicBezTo>
                    <a:cubicBezTo>
                      <a:pt x="3879" y="2087"/>
                      <a:pt x="3478" y="2204"/>
                      <a:pt x="3090" y="2204"/>
                    </a:cubicBezTo>
                    <a:cubicBezTo>
                      <a:pt x="2074" y="2204"/>
                      <a:pt x="1144" y="1400"/>
                      <a:pt x="169" y="959"/>
                    </a:cubicBezTo>
                    <a:cubicBezTo>
                      <a:pt x="151" y="953"/>
                      <a:pt x="135" y="951"/>
                      <a:pt x="120" y="951"/>
                    </a:cubicBezTo>
                    <a:cubicBezTo>
                      <a:pt x="28" y="951"/>
                      <a:pt x="1" y="1058"/>
                      <a:pt x="38" y="1133"/>
                    </a:cubicBezTo>
                    <a:cubicBezTo>
                      <a:pt x="778" y="2134"/>
                      <a:pt x="1908" y="2743"/>
                      <a:pt x="3126" y="2829"/>
                    </a:cubicBezTo>
                    <a:cubicBezTo>
                      <a:pt x="3147" y="2830"/>
                      <a:pt x="3168" y="2830"/>
                      <a:pt x="3189" y="2830"/>
                    </a:cubicBezTo>
                    <a:cubicBezTo>
                      <a:pt x="5006" y="2830"/>
                      <a:pt x="5450" y="955"/>
                      <a:pt x="7128" y="611"/>
                    </a:cubicBezTo>
                    <a:cubicBezTo>
                      <a:pt x="7505" y="528"/>
                      <a:pt x="7397" y="0"/>
                      <a:pt x="70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20"/>
              <p:cNvSpPr/>
              <p:nvPr/>
            </p:nvSpPr>
            <p:spPr>
              <a:xfrm>
                <a:off x="4949409" y="1097363"/>
                <a:ext cx="121376" cy="145730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930" extrusionOk="0">
                    <a:moveTo>
                      <a:pt x="4525" y="0"/>
                    </a:moveTo>
                    <a:cubicBezTo>
                      <a:pt x="4434" y="0"/>
                      <a:pt x="4339" y="43"/>
                      <a:pt x="4263" y="144"/>
                    </a:cubicBezTo>
                    <a:cubicBezTo>
                      <a:pt x="3523" y="1232"/>
                      <a:pt x="3828" y="2102"/>
                      <a:pt x="3610" y="3319"/>
                    </a:cubicBezTo>
                    <a:cubicBezTo>
                      <a:pt x="3349" y="5190"/>
                      <a:pt x="1523" y="5146"/>
                      <a:pt x="131" y="5668"/>
                    </a:cubicBezTo>
                    <a:cubicBezTo>
                      <a:pt x="0" y="5712"/>
                      <a:pt x="44" y="5842"/>
                      <a:pt x="131" y="5886"/>
                    </a:cubicBezTo>
                    <a:cubicBezTo>
                      <a:pt x="328" y="5915"/>
                      <a:pt x="527" y="5929"/>
                      <a:pt x="727" y="5929"/>
                    </a:cubicBezTo>
                    <a:cubicBezTo>
                      <a:pt x="1719" y="5929"/>
                      <a:pt x="2720" y="5573"/>
                      <a:pt x="3480" y="4885"/>
                    </a:cubicBezTo>
                    <a:cubicBezTo>
                      <a:pt x="4828" y="3624"/>
                      <a:pt x="3828" y="1928"/>
                      <a:pt x="4785" y="492"/>
                    </a:cubicBezTo>
                    <a:cubicBezTo>
                      <a:pt x="4938" y="246"/>
                      <a:pt x="4744" y="0"/>
                      <a:pt x="4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8" name="Google Shape;3138;p20"/>
            <p:cNvSpPr/>
            <p:nvPr/>
          </p:nvSpPr>
          <p:spPr>
            <a:xfrm rot="-5400000" flipH="1">
              <a:off x="1380966" y="3775160"/>
              <a:ext cx="38509" cy="38484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lnTo>
                    <a:pt x="653" y="652"/>
                  </a:lnTo>
                  <a:lnTo>
                    <a:pt x="1" y="783"/>
                  </a:lnTo>
                  <a:lnTo>
                    <a:pt x="653" y="913"/>
                  </a:lnTo>
                  <a:lnTo>
                    <a:pt x="784" y="1566"/>
                  </a:lnTo>
                  <a:lnTo>
                    <a:pt x="914" y="913"/>
                  </a:lnTo>
                  <a:lnTo>
                    <a:pt x="1567" y="783"/>
                  </a:lnTo>
                  <a:lnTo>
                    <a:pt x="914" y="652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_1_4_2_1_1"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21"/>
          <p:cNvSpPr txBox="1">
            <a:spLocks noGrp="1"/>
          </p:cNvSpPr>
          <p:nvPr>
            <p:ph type="title" hasCustomPrompt="1"/>
          </p:nvPr>
        </p:nvSpPr>
        <p:spPr>
          <a:xfrm flipH="1">
            <a:off x="3419817" y="1850013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1" name="Google Shape;3141;p21"/>
          <p:cNvSpPr txBox="1">
            <a:spLocks noGrp="1"/>
          </p:cNvSpPr>
          <p:nvPr>
            <p:ph type="subTitle" idx="1"/>
          </p:nvPr>
        </p:nvSpPr>
        <p:spPr>
          <a:xfrm flipH="1">
            <a:off x="1024138" y="1710075"/>
            <a:ext cx="2268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142" name="Google Shape;3142;p21"/>
          <p:cNvSpPr txBox="1">
            <a:spLocks noGrp="1"/>
          </p:cNvSpPr>
          <p:nvPr>
            <p:ph type="subTitle" idx="2"/>
          </p:nvPr>
        </p:nvSpPr>
        <p:spPr>
          <a:xfrm flipH="1">
            <a:off x="1024138" y="1982905"/>
            <a:ext cx="2268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3" name="Google Shape;3143;p21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3419817" y="3202425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4" name="Google Shape;3144;p21"/>
          <p:cNvSpPr txBox="1">
            <a:spLocks noGrp="1"/>
          </p:cNvSpPr>
          <p:nvPr>
            <p:ph type="subTitle" idx="4"/>
          </p:nvPr>
        </p:nvSpPr>
        <p:spPr>
          <a:xfrm flipH="1">
            <a:off x="1024138" y="3062478"/>
            <a:ext cx="2268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145" name="Google Shape;3145;p21"/>
          <p:cNvSpPr txBox="1">
            <a:spLocks noGrp="1"/>
          </p:cNvSpPr>
          <p:nvPr>
            <p:ph type="subTitle" idx="5"/>
          </p:nvPr>
        </p:nvSpPr>
        <p:spPr>
          <a:xfrm flipH="1">
            <a:off x="1024138" y="3335300"/>
            <a:ext cx="2268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6" name="Google Shape;3146;p21"/>
          <p:cNvSpPr txBox="1">
            <a:spLocks noGrp="1"/>
          </p:cNvSpPr>
          <p:nvPr>
            <p:ph type="title" idx="6" hasCustomPrompt="1"/>
          </p:nvPr>
        </p:nvSpPr>
        <p:spPr>
          <a:xfrm>
            <a:off x="4956183" y="1850013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7" name="Google Shape;3147;p21"/>
          <p:cNvSpPr txBox="1">
            <a:spLocks noGrp="1"/>
          </p:cNvSpPr>
          <p:nvPr>
            <p:ph type="subTitle" idx="7"/>
          </p:nvPr>
        </p:nvSpPr>
        <p:spPr>
          <a:xfrm>
            <a:off x="5850962" y="1710075"/>
            <a:ext cx="2268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148" name="Google Shape;3148;p21"/>
          <p:cNvSpPr txBox="1">
            <a:spLocks noGrp="1"/>
          </p:cNvSpPr>
          <p:nvPr>
            <p:ph type="subTitle" idx="8"/>
          </p:nvPr>
        </p:nvSpPr>
        <p:spPr>
          <a:xfrm>
            <a:off x="5850962" y="1982905"/>
            <a:ext cx="2268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49" name="Google Shape;3149;p21"/>
          <p:cNvSpPr txBox="1">
            <a:spLocks noGrp="1"/>
          </p:cNvSpPr>
          <p:nvPr>
            <p:ph type="title" idx="9"/>
          </p:nvPr>
        </p:nvSpPr>
        <p:spPr>
          <a:xfrm>
            <a:off x="720000" y="463800"/>
            <a:ext cx="6502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150" name="Google Shape;3150;p21"/>
          <p:cNvSpPr txBox="1">
            <a:spLocks noGrp="1"/>
          </p:cNvSpPr>
          <p:nvPr>
            <p:ph type="title" idx="13" hasCustomPrompt="1"/>
          </p:nvPr>
        </p:nvSpPr>
        <p:spPr>
          <a:xfrm>
            <a:off x="4956190" y="3202425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1" name="Google Shape;3151;p21"/>
          <p:cNvSpPr txBox="1">
            <a:spLocks noGrp="1"/>
          </p:cNvSpPr>
          <p:nvPr>
            <p:ph type="subTitle" idx="14"/>
          </p:nvPr>
        </p:nvSpPr>
        <p:spPr>
          <a:xfrm>
            <a:off x="5850962" y="3062478"/>
            <a:ext cx="2268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152" name="Google Shape;3152;p21"/>
          <p:cNvSpPr txBox="1">
            <a:spLocks noGrp="1"/>
          </p:cNvSpPr>
          <p:nvPr>
            <p:ph type="subTitle" idx="15"/>
          </p:nvPr>
        </p:nvSpPr>
        <p:spPr>
          <a:xfrm>
            <a:off x="5850962" y="3335300"/>
            <a:ext cx="22689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153" name="Google Shape;3153;p21"/>
          <p:cNvGrpSpPr/>
          <p:nvPr/>
        </p:nvGrpSpPr>
        <p:grpSpPr>
          <a:xfrm>
            <a:off x="8" y="-378137"/>
            <a:ext cx="9143998" cy="5670015"/>
            <a:chOff x="8" y="-378137"/>
            <a:chExt cx="9143998" cy="5670015"/>
          </a:xfrm>
        </p:grpSpPr>
        <p:grpSp>
          <p:nvGrpSpPr>
            <p:cNvPr id="3154" name="Google Shape;3154;p21"/>
            <p:cNvGrpSpPr/>
            <p:nvPr/>
          </p:nvGrpSpPr>
          <p:grpSpPr>
            <a:xfrm>
              <a:off x="3833083" y="4077652"/>
              <a:ext cx="1467545" cy="1214226"/>
              <a:chOff x="4047970" y="3578302"/>
              <a:chExt cx="1467545" cy="1214226"/>
            </a:xfrm>
          </p:grpSpPr>
          <p:sp>
            <p:nvSpPr>
              <p:cNvPr id="3155" name="Google Shape;3155;p21"/>
              <p:cNvSpPr/>
              <p:nvPr/>
            </p:nvSpPr>
            <p:spPr>
              <a:xfrm rot="-5400000">
                <a:off x="4379855" y="4716075"/>
                <a:ext cx="75912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33" extrusionOk="0">
                    <a:moveTo>
                      <a:pt x="1044" y="1"/>
                    </a:moveTo>
                    <a:cubicBezTo>
                      <a:pt x="957" y="349"/>
                      <a:pt x="957" y="740"/>
                      <a:pt x="914" y="1088"/>
                    </a:cubicBezTo>
                    <a:cubicBezTo>
                      <a:pt x="609" y="1219"/>
                      <a:pt x="348" y="1393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697"/>
                      <a:pt x="305" y="1740"/>
                    </a:cubicBezTo>
                    <a:lnTo>
                      <a:pt x="522" y="1827"/>
                    </a:lnTo>
                    <a:cubicBezTo>
                      <a:pt x="696" y="1914"/>
                      <a:pt x="827" y="2001"/>
                      <a:pt x="1001" y="2045"/>
                    </a:cubicBezTo>
                    <a:cubicBezTo>
                      <a:pt x="1087" y="2392"/>
                      <a:pt x="1088" y="2782"/>
                      <a:pt x="1217" y="3129"/>
                    </a:cubicBezTo>
                    <a:lnTo>
                      <a:pt x="1217" y="3129"/>
                    </a:lnTo>
                    <a:cubicBezTo>
                      <a:pt x="1233" y="3124"/>
                      <a:pt x="1262" y="3114"/>
                      <a:pt x="1262" y="3089"/>
                    </a:cubicBezTo>
                    <a:cubicBezTo>
                      <a:pt x="1479" y="2828"/>
                      <a:pt x="1697" y="2567"/>
                      <a:pt x="1914" y="2262"/>
                    </a:cubicBezTo>
                    <a:cubicBezTo>
                      <a:pt x="2305" y="2306"/>
                      <a:pt x="2653" y="2349"/>
                      <a:pt x="3001" y="2393"/>
                    </a:cubicBezTo>
                    <a:cubicBezTo>
                      <a:pt x="3045" y="2393"/>
                      <a:pt x="3088" y="2393"/>
                      <a:pt x="3088" y="2349"/>
                    </a:cubicBezTo>
                    <a:cubicBezTo>
                      <a:pt x="2914" y="2045"/>
                      <a:pt x="2697" y="1740"/>
                      <a:pt x="2479" y="1436"/>
                    </a:cubicBezTo>
                    <a:cubicBezTo>
                      <a:pt x="2566" y="1262"/>
                      <a:pt x="2653" y="1088"/>
                      <a:pt x="2697" y="958"/>
                    </a:cubicBezTo>
                    <a:cubicBezTo>
                      <a:pt x="2697" y="871"/>
                      <a:pt x="2740" y="784"/>
                      <a:pt x="2784" y="697"/>
                    </a:cubicBezTo>
                    <a:cubicBezTo>
                      <a:pt x="2827" y="653"/>
                      <a:pt x="2871" y="566"/>
                      <a:pt x="2871" y="479"/>
                    </a:cubicBezTo>
                    <a:cubicBezTo>
                      <a:pt x="2906" y="479"/>
                      <a:pt x="2885" y="424"/>
                      <a:pt x="2853" y="424"/>
                    </a:cubicBezTo>
                    <a:cubicBezTo>
                      <a:pt x="2845" y="424"/>
                      <a:pt x="2836" y="427"/>
                      <a:pt x="2827" y="436"/>
                    </a:cubicBezTo>
                    <a:cubicBezTo>
                      <a:pt x="2523" y="523"/>
                      <a:pt x="2175" y="566"/>
                      <a:pt x="1871" y="653"/>
                    </a:cubicBezTo>
                    <a:cubicBezTo>
                      <a:pt x="1610" y="479"/>
                      <a:pt x="1349" y="175"/>
                      <a:pt x="1044" y="1"/>
                    </a:cubicBezTo>
                    <a:close/>
                    <a:moveTo>
                      <a:pt x="1217" y="3129"/>
                    </a:moveTo>
                    <a:cubicBezTo>
                      <a:pt x="1205" y="3132"/>
                      <a:pt x="1200" y="3132"/>
                      <a:pt x="1218" y="3132"/>
                    </a:cubicBezTo>
                    <a:cubicBezTo>
                      <a:pt x="1218" y="3131"/>
                      <a:pt x="1217" y="3130"/>
                      <a:pt x="1217" y="31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1"/>
              <p:cNvSpPr/>
              <p:nvPr/>
            </p:nvSpPr>
            <p:spPr>
              <a:xfrm rot="-5400000">
                <a:off x="4351938" y="4485341"/>
                <a:ext cx="76969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6" extrusionOk="0">
                    <a:moveTo>
                      <a:pt x="1001" y="1"/>
                    </a:moveTo>
                    <a:cubicBezTo>
                      <a:pt x="1001" y="1"/>
                      <a:pt x="1001" y="44"/>
                      <a:pt x="1001" y="44"/>
                    </a:cubicBezTo>
                    <a:cubicBezTo>
                      <a:pt x="957" y="392"/>
                      <a:pt x="957" y="740"/>
                      <a:pt x="914" y="1088"/>
                    </a:cubicBezTo>
                    <a:cubicBezTo>
                      <a:pt x="609" y="1262"/>
                      <a:pt x="348" y="1436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741"/>
                      <a:pt x="261" y="1741"/>
                    </a:cubicBezTo>
                    <a:cubicBezTo>
                      <a:pt x="348" y="1784"/>
                      <a:pt x="435" y="1828"/>
                      <a:pt x="522" y="1871"/>
                    </a:cubicBezTo>
                    <a:cubicBezTo>
                      <a:pt x="653" y="1958"/>
                      <a:pt x="827" y="2002"/>
                      <a:pt x="1001" y="2089"/>
                    </a:cubicBezTo>
                    <a:cubicBezTo>
                      <a:pt x="1088" y="2437"/>
                      <a:pt x="1088" y="2785"/>
                      <a:pt x="1218" y="3132"/>
                    </a:cubicBezTo>
                    <a:cubicBezTo>
                      <a:pt x="1218" y="3154"/>
                      <a:pt x="1240" y="3165"/>
                      <a:pt x="1262" y="3165"/>
                    </a:cubicBezTo>
                    <a:cubicBezTo>
                      <a:pt x="1283" y="3165"/>
                      <a:pt x="1305" y="3154"/>
                      <a:pt x="1305" y="3132"/>
                    </a:cubicBezTo>
                    <a:cubicBezTo>
                      <a:pt x="1523" y="2871"/>
                      <a:pt x="1740" y="2611"/>
                      <a:pt x="1958" y="2306"/>
                    </a:cubicBezTo>
                    <a:cubicBezTo>
                      <a:pt x="2305" y="2306"/>
                      <a:pt x="2697" y="2393"/>
                      <a:pt x="3045" y="2437"/>
                    </a:cubicBezTo>
                    <a:cubicBezTo>
                      <a:pt x="3058" y="2449"/>
                      <a:pt x="3070" y="2455"/>
                      <a:pt x="3082" y="2455"/>
                    </a:cubicBezTo>
                    <a:cubicBezTo>
                      <a:pt x="3110" y="2455"/>
                      <a:pt x="3132" y="2424"/>
                      <a:pt x="3132" y="2393"/>
                    </a:cubicBezTo>
                    <a:cubicBezTo>
                      <a:pt x="2914" y="2089"/>
                      <a:pt x="2740" y="1784"/>
                      <a:pt x="2523" y="1480"/>
                    </a:cubicBezTo>
                    <a:cubicBezTo>
                      <a:pt x="2610" y="1306"/>
                      <a:pt x="2653" y="1132"/>
                      <a:pt x="2740" y="958"/>
                    </a:cubicBezTo>
                    <a:cubicBezTo>
                      <a:pt x="2740" y="871"/>
                      <a:pt x="2740" y="784"/>
                      <a:pt x="2784" y="740"/>
                    </a:cubicBezTo>
                    <a:cubicBezTo>
                      <a:pt x="2827" y="653"/>
                      <a:pt x="2827" y="566"/>
                      <a:pt x="2871" y="523"/>
                    </a:cubicBezTo>
                    <a:cubicBezTo>
                      <a:pt x="2871" y="479"/>
                      <a:pt x="2871" y="436"/>
                      <a:pt x="2827" y="436"/>
                    </a:cubicBezTo>
                    <a:cubicBezTo>
                      <a:pt x="2523" y="523"/>
                      <a:pt x="2175" y="566"/>
                      <a:pt x="1871" y="697"/>
                    </a:cubicBezTo>
                    <a:cubicBezTo>
                      <a:pt x="1566" y="479"/>
                      <a:pt x="1305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1"/>
              <p:cNvSpPr/>
              <p:nvPr/>
            </p:nvSpPr>
            <p:spPr>
              <a:xfrm rot="-5400000">
                <a:off x="4047835" y="3900468"/>
                <a:ext cx="76674" cy="76404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109" extrusionOk="0">
                    <a:moveTo>
                      <a:pt x="1044" y="1"/>
                    </a:moveTo>
                    <a:cubicBezTo>
                      <a:pt x="1001" y="349"/>
                      <a:pt x="1001" y="740"/>
                      <a:pt x="957" y="1088"/>
                    </a:cubicBezTo>
                    <a:cubicBezTo>
                      <a:pt x="653" y="1262"/>
                      <a:pt x="349" y="1436"/>
                      <a:pt x="88" y="1567"/>
                    </a:cubicBezTo>
                    <a:cubicBezTo>
                      <a:pt x="1" y="1567"/>
                      <a:pt x="1" y="1610"/>
                      <a:pt x="44" y="1610"/>
                    </a:cubicBezTo>
                    <a:cubicBezTo>
                      <a:pt x="131" y="1654"/>
                      <a:pt x="175" y="1654"/>
                      <a:pt x="262" y="1697"/>
                    </a:cubicBezTo>
                    <a:cubicBezTo>
                      <a:pt x="349" y="1697"/>
                      <a:pt x="392" y="1741"/>
                      <a:pt x="479" y="1784"/>
                    </a:cubicBezTo>
                    <a:cubicBezTo>
                      <a:pt x="653" y="1871"/>
                      <a:pt x="827" y="1958"/>
                      <a:pt x="1001" y="2002"/>
                    </a:cubicBezTo>
                    <a:cubicBezTo>
                      <a:pt x="1088" y="2350"/>
                      <a:pt x="1088" y="2741"/>
                      <a:pt x="1175" y="3089"/>
                    </a:cubicBezTo>
                    <a:cubicBezTo>
                      <a:pt x="1175" y="3103"/>
                      <a:pt x="1185" y="3108"/>
                      <a:pt x="1197" y="3108"/>
                    </a:cubicBezTo>
                    <a:cubicBezTo>
                      <a:pt x="1223" y="3108"/>
                      <a:pt x="1262" y="3089"/>
                      <a:pt x="1262" y="3089"/>
                    </a:cubicBezTo>
                    <a:cubicBezTo>
                      <a:pt x="1479" y="2828"/>
                      <a:pt x="1697" y="2567"/>
                      <a:pt x="1958" y="2263"/>
                    </a:cubicBezTo>
                    <a:cubicBezTo>
                      <a:pt x="2306" y="2306"/>
                      <a:pt x="2654" y="2350"/>
                      <a:pt x="3045" y="2393"/>
                    </a:cubicBezTo>
                    <a:cubicBezTo>
                      <a:pt x="3045" y="2406"/>
                      <a:pt x="3053" y="2411"/>
                      <a:pt x="3062" y="2411"/>
                    </a:cubicBezTo>
                    <a:cubicBezTo>
                      <a:pt x="3085" y="2411"/>
                      <a:pt x="3119" y="2380"/>
                      <a:pt x="3089" y="2350"/>
                    </a:cubicBezTo>
                    <a:cubicBezTo>
                      <a:pt x="2958" y="2002"/>
                      <a:pt x="2697" y="1741"/>
                      <a:pt x="2480" y="1436"/>
                    </a:cubicBezTo>
                    <a:cubicBezTo>
                      <a:pt x="2567" y="1262"/>
                      <a:pt x="2654" y="1132"/>
                      <a:pt x="2697" y="958"/>
                    </a:cubicBezTo>
                    <a:cubicBezTo>
                      <a:pt x="2741" y="871"/>
                      <a:pt x="2741" y="784"/>
                      <a:pt x="2784" y="697"/>
                    </a:cubicBezTo>
                    <a:cubicBezTo>
                      <a:pt x="2828" y="653"/>
                      <a:pt x="2871" y="566"/>
                      <a:pt x="2871" y="479"/>
                    </a:cubicBezTo>
                    <a:cubicBezTo>
                      <a:pt x="2915" y="479"/>
                      <a:pt x="2871" y="436"/>
                      <a:pt x="2828" y="436"/>
                    </a:cubicBezTo>
                    <a:cubicBezTo>
                      <a:pt x="2523" y="479"/>
                      <a:pt x="2219" y="566"/>
                      <a:pt x="1871" y="653"/>
                    </a:cubicBezTo>
                    <a:cubicBezTo>
                      <a:pt x="1610" y="436"/>
                      <a:pt x="1349" y="175"/>
                      <a:pt x="1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21"/>
              <p:cNvSpPr/>
              <p:nvPr/>
            </p:nvSpPr>
            <p:spPr>
              <a:xfrm rot="-5400000">
                <a:off x="4190542" y="4083454"/>
                <a:ext cx="74831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6" extrusionOk="0">
                    <a:moveTo>
                      <a:pt x="1001" y="1"/>
                    </a:moveTo>
                    <a:cubicBezTo>
                      <a:pt x="1001" y="44"/>
                      <a:pt x="1001" y="44"/>
                      <a:pt x="1001" y="44"/>
                    </a:cubicBezTo>
                    <a:cubicBezTo>
                      <a:pt x="914" y="392"/>
                      <a:pt x="957" y="740"/>
                      <a:pt x="870" y="1088"/>
                    </a:cubicBezTo>
                    <a:cubicBezTo>
                      <a:pt x="609" y="1262"/>
                      <a:pt x="305" y="1436"/>
                      <a:pt x="44" y="1610"/>
                    </a:cubicBezTo>
                    <a:cubicBezTo>
                      <a:pt x="0" y="1610"/>
                      <a:pt x="0" y="1610"/>
                      <a:pt x="0" y="1654"/>
                    </a:cubicBezTo>
                    <a:cubicBezTo>
                      <a:pt x="87" y="1654"/>
                      <a:pt x="131" y="1697"/>
                      <a:pt x="218" y="1741"/>
                    </a:cubicBezTo>
                    <a:cubicBezTo>
                      <a:pt x="305" y="1741"/>
                      <a:pt x="392" y="1784"/>
                      <a:pt x="435" y="1828"/>
                    </a:cubicBezTo>
                    <a:cubicBezTo>
                      <a:pt x="609" y="1915"/>
                      <a:pt x="783" y="2002"/>
                      <a:pt x="957" y="2045"/>
                    </a:cubicBezTo>
                    <a:cubicBezTo>
                      <a:pt x="1044" y="2393"/>
                      <a:pt x="1044" y="2741"/>
                      <a:pt x="1131" y="3132"/>
                    </a:cubicBezTo>
                    <a:cubicBezTo>
                      <a:pt x="1153" y="3154"/>
                      <a:pt x="1175" y="3165"/>
                      <a:pt x="1191" y="3165"/>
                    </a:cubicBezTo>
                    <a:cubicBezTo>
                      <a:pt x="1207" y="3165"/>
                      <a:pt x="1218" y="3154"/>
                      <a:pt x="1218" y="3132"/>
                    </a:cubicBezTo>
                    <a:cubicBezTo>
                      <a:pt x="1479" y="2872"/>
                      <a:pt x="1697" y="2567"/>
                      <a:pt x="1914" y="2306"/>
                    </a:cubicBezTo>
                    <a:cubicBezTo>
                      <a:pt x="2262" y="2350"/>
                      <a:pt x="2610" y="2393"/>
                      <a:pt x="2958" y="2437"/>
                    </a:cubicBezTo>
                    <a:cubicBezTo>
                      <a:pt x="3001" y="2437"/>
                      <a:pt x="3045" y="2437"/>
                      <a:pt x="3045" y="2350"/>
                    </a:cubicBezTo>
                    <a:cubicBezTo>
                      <a:pt x="2871" y="2045"/>
                      <a:pt x="2653" y="1784"/>
                      <a:pt x="2436" y="1480"/>
                    </a:cubicBezTo>
                    <a:cubicBezTo>
                      <a:pt x="2523" y="1306"/>
                      <a:pt x="2610" y="1132"/>
                      <a:pt x="2653" y="958"/>
                    </a:cubicBezTo>
                    <a:cubicBezTo>
                      <a:pt x="2653" y="871"/>
                      <a:pt x="2697" y="827"/>
                      <a:pt x="2740" y="740"/>
                    </a:cubicBezTo>
                    <a:cubicBezTo>
                      <a:pt x="2784" y="653"/>
                      <a:pt x="2784" y="610"/>
                      <a:pt x="2827" y="523"/>
                    </a:cubicBezTo>
                    <a:cubicBezTo>
                      <a:pt x="2871" y="523"/>
                      <a:pt x="2827" y="436"/>
                      <a:pt x="2784" y="436"/>
                    </a:cubicBezTo>
                    <a:cubicBezTo>
                      <a:pt x="2479" y="523"/>
                      <a:pt x="2131" y="610"/>
                      <a:pt x="1827" y="697"/>
                    </a:cubicBezTo>
                    <a:cubicBezTo>
                      <a:pt x="1566" y="479"/>
                      <a:pt x="1262" y="218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21"/>
              <p:cNvSpPr/>
              <p:nvPr/>
            </p:nvSpPr>
            <p:spPr>
              <a:xfrm rot="-5400000">
                <a:off x="4827292" y="3577368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1892" y="1"/>
                    </a:moveTo>
                    <a:cubicBezTo>
                      <a:pt x="1882" y="1"/>
                      <a:pt x="1871" y="12"/>
                      <a:pt x="1871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827" y="860"/>
                      <a:pt x="479" y="773"/>
                      <a:pt x="88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6"/>
                      <a:pt x="1" y="816"/>
                    </a:cubicBezTo>
                    <a:cubicBezTo>
                      <a:pt x="218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435" y="2208"/>
                    </a:cubicBezTo>
                    <a:cubicBezTo>
                      <a:pt x="392" y="2295"/>
                      <a:pt x="348" y="2339"/>
                      <a:pt x="305" y="2426"/>
                    </a:cubicBezTo>
                    <a:cubicBezTo>
                      <a:pt x="261" y="2513"/>
                      <a:pt x="261" y="2556"/>
                      <a:pt x="218" y="2643"/>
                    </a:cubicBezTo>
                    <a:cubicBezTo>
                      <a:pt x="218" y="2686"/>
                      <a:pt x="218" y="2730"/>
                      <a:pt x="261" y="2730"/>
                    </a:cubicBezTo>
                    <a:cubicBezTo>
                      <a:pt x="609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3165"/>
                      <a:pt x="2088" y="3165"/>
                      <a:pt x="2088" y="3121"/>
                    </a:cubicBezTo>
                    <a:cubicBezTo>
                      <a:pt x="2132" y="2773"/>
                      <a:pt x="2132" y="2426"/>
                      <a:pt x="2175" y="2078"/>
                    </a:cubicBezTo>
                    <a:cubicBezTo>
                      <a:pt x="2480" y="1904"/>
                      <a:pt x="2741" y="1730"/>
                      <a:pt x="3045" y="1556"/>
                    </a:cubicBezTo>
                    <a:lnTo>
                      <a:pt x="3089" y="1556"/>
                    </a:lnTo>
                    <a:cubicBezTo>
                      <a:pt x="3002" y="1512"/>
                      <a:pt x="2958" y="1469"/>
                      <a:pt x="2871" y="1469"/>
                    </a:cubicBezTo>
                    <a:lnTo>
                      <a:pt x="2610" y="1338"/>
                    </a:lnTo>
                    <a:cubicBezTo>
                      <a:pt x="2480" y="1251"/>
                      <a:pt x="2306" y="1164"/>
                      <a:pt x="2132" y="1121"/>
                    </a:cubicBezTo>
                    <a:cubicBezTo>
                      <a:pt x="2045" y="773"/>
                      <a:pt x="2045" y="425"/>
                      <a:pt x="1914" y="33"/>
                    </a:cubicBezTo>
                    <a:cubicBezTo>
                      <a:pt x="1914" y="12"/>
                      <a:pt x="1903" y="1"/>
                      <a:pt x="18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21"/>
              <p:cNvSpPr/>
              <p:nvPr/>
            </p:nvSpPr>
            <p:spPr>
              <a:xfrm rot="-5400000">
                <a:off x="4854558" y="3806641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1887" y="1"/>
                    </a:moveTo>
                    <a:cubicBezTo>
                      <a:pt x="1871" y="1"/>
                      <a:pt x="1849" y="11"/>
                      <a:pt x="1827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783" y="860"/>
                      <a:pt x="435" y="773"/>
                      <a:pt x="87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5"/>
                      <a:pt x="1" y="816"/>
                    </a:cubicBezTo>
                    <a:cubicBezTo>
                      <a:pt x="174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392" y="2208"/>
                    </a:cubicBezTo>
                    <a:cubicBezTo>
                      <a:pt x="392" y="2295"/>
                      <a:pt x="348" y="2382"/>
                      <a:pt x="305" y="2425"/>
                    </a:cubicBezTo>
                    <a:cubicBezTo>
                      <a:pt x="261" y="2512"/>
                      <a:pt x="261" y="2556"/>
                      <a:pt x="218" y="2643"/>
                    </a:cubicBezTo>
                    <a:cubicBezTo>
                      <a:pt x="174" y="2686"/>
                      <a:pt x="218" y="2730"/>
                      <a:pt x="261" y="2730"/>
                    </a:cubicBezTo>
                    <a:cubicBezTo>
                      <a:pt x="566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2817"/>
                      <a:pt x="2132" y="2469"/>
                      <a:pt x="2175" y="2121"/>
                    </a:cubicBezTo>
                    <a:cubicBezTo>
                      <a:pt x="2480" y="1947"/>
                      <a:pt x="2784" y="1773"/>
                      <a:pt x="3045" y="1599"/>
                    </a:cubicBezTo>
                    <a:cubicBezTo>
                      <a:pt x="3132" y="1555"/>
                      <a:pt x="3089" y="1512"/>
                      <a:pt x="3045" y="1512"/>
                    </a:cubicBezTo>
                    <a:cubicBezTo>
                      <a:pt x="3002" y="1468"/>
                      <a:pt x="2915" y="1425"/>
                      <a:pt x="2871" y="1425"/>
                    </a:cubicBezTo>
                    <a:cubicBezTo>
                      <a:pt x="2784" y="1382"/>
                      <a:pt x="2697" y="1382"/>
                      <a:pt x="2610" y="1338"/>
                    </a:cubicBezTo>
                    <a:cubicBezTo>
                      <a:pt x="2436" y="1251"/>
                      <a:pt x="2306" y="1164"/>
                      <a:pt x="2132" y="1121"/>
                    </a:cubicBezTo>
                    <a:cubicBezTo>
                      <a:pt x="2045" y="773"/>
                      <a:pt x="2045" y="381"/>
                      <a:pt x="1914" y="33"/>
                    </a:cubicBezTo>
                    <a:cubicBezTo>
                      <a:pt x="1914" y="11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21"/>
              <p:cNvSpPr/>
              <p:nvPr/>
            </p:nvSpPr>
            <p:spPr>
              <a:xfrm rot="-5400000">
                <a:off x="4606043" y="3909770"/>
                <a:ext cx="74855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22" extrusionOk="0">
                    <a:moveTo>
                      <a:pt x="1887" y="1"/>
                    </a:moveTo>
                    <a:cubicBezTo>
                      <a:pt x="1871" y="1"/>
                      <a:pt x="1849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827" y="816"/>
                      <a:pt x="436" y="773"/>
                      <a:pt x="88" y="729"/>
                    </a:cubicBezTo>
                    <a:cubicBezTo>
                      <a:pt x="44" y="729"/>
                      <a:pt x="1" y="729"/>
                      <a:pt x="1" y="773"/>
                    </a:cubicBezTo>
                    <a:cubicBezTo>
                      <a:pt x="175" y="1121"/>
                      <a:pt x="392" y="1382"/>
                      <a:pt x="610" y="1686"/>
                    </a:cubicBezTo>
                    <a:cubicBezTo>
                      <a:pt x="523" y="1860"/>
                      <a:pt x="436" y="1991"/>
                      <a:pt x="392" y="2164"/>
                    </a:cubicBezTo>
                    <a:cubicBezTo>
                      <a:pt x="392" y="2251"/>
                      <a:pt x="349" y="2338"/>
                      <a:pt x="305" y="2425"/>
                    </a:cubicBezTo>
                    <a:cubicBezTo>
                      <a:pt x="262" y="2469"/>
                      <a:pt x="262" y="2556"/>
                      <a:pt x="218" y="2643"/>
                    </a:cubicBezTo>
                    <a:cubicBezTo>
                      <a:pt x="183" y="2643"/>
                      <a:pt x="204" y="2699"/>
                      <a:pt x="236" y="2699"/>
                    </a:cubicBezTo>
                    <a:cubicBezTo>
                      <a:pt x="244" y="2699"/>
                      <a:pt x="253" y="2695"/>
                      <a:pt x="262" y="2686"/>
                    </a:cubicBezTo>
                    <a:cubicBezTo>
                      <a:pt x="566" y="2599"/>
                      <a:pt x="914" y="2556"/>
                      <a:pt x="1218" y="2469"/>
                    </a:cubicBezTo>
                    <a:cubicBezTo>
                      <a:pt x="1479" y="2686"/>
                      <a:pt x="1784" y="2947"/>
                      <a:pt x="2045" y="3121"/>
                    </a:cubicBezTo>
                    <a:cubicBezTo>
                      <a:pt x="2132" y="2773"/>
                      <a:pt x="2132" y="2425"/>
                      <a:pt x="2175" y="2077"/>
                    </a:cubicBezTo>
                    <a:lnTo>
                      <a:pt x="2175" y="2034"/>
                    </a:lnTo>
                    <a:cubicBezTo>
                      <a:pt x="2480" y="1904"/>
                      <a:pt x="2741" y="1730"/>
                      <a:pt x="3045" y="1556"/>
                    </a:cubicBezTo>
                    <a:cubicBezTo>
                      <a:pt x="3045" y="1556"/>
                      <a:pt x="3045" y="1512"/>
                      <a:pt x="3045" y="1512"/>
                    </a:cubicBezTo>
                    <a:cubicBezTo>
                      <a:pt x="3002" y="1469"/>
                      <a:pt x="2915" y="1425"/>
                      <a:pt x="2871" y="1425"/>
                    </a:cubicBezTo>
                    <a:lnTo>
                      <a:pt x="2610" y="1295"/>
                    </a:lnTo>
                    <a:cubicBezTo>
                      <a:pt x="2436" y="1208"/>
                      <a:pt x="2306" y="1164"/>
                      <a:pt x="2132" y="1077"/>
                    </a:cubicBezTo>
                    <a:cubicBezTo>
                      <a:pt x="2045" y="729"/>
                      <a:pt x="2045" y="381"/>
                      <a:pt x="1914" y="33"/>
                    </a:cubicBezTo>
                    <a:cubicBezTo>
                      <a:pt x="1914" y="12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21"/>
              <p:cNvSpPr/>
              <p:nvPr/>
            </p:nvSpPr>
            <p:spPr>
              <a:xfrm rot="-5400000">
                <a:off x="5159718" y="4392890"/>
                <a:ext cx="76969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783" y="816"/>
                      <a:pt x="435" y="773"/>
                      <a:pt x="87" y="729"/>
                    </a:cubicBezTo>
                    <a:cubicBezTo>
                      <a:pt x="75" y="716"/>
                      <a:pt x="62" y="711"/>
                      <a:pt x="50" y="711"/>
                    </a:cubicBezTo>
                    <a:cubicBezTo>
                      <a:pt x="22" y="711"/>
                      <a:pt x="0" y="742"/>
                      <a:pt x="0" y="773"/>
                    </a:cubicBezTo>
                    <a:cubicBezTo>
                      <a:pt x="174" y="1077"/>
                      <a:pt x="435" y="1382"/>
                      <a:pt x="609" y="1686"/>
                    </a:cubicBezTo>
                    <a:cubicBezTo>
                      <a:pt x="522" y="1816"/>
                      <a:pt x="435" y="1990"/>
                      <a:pt x="392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261" y="2469"/>
                      <a:pt x="218" y="2556"/>
                      <a:pt x="218" y="2599"/>
                    </a:cubicBezTo>
                    <a:cubicBezTo>
                      <a:pt x="174" y="2643"/>
                      <a:pt x="218" y="2686"/>
                      <a:pt x="261" y="2686"/>
                    </a:cubicBezTo>
                    <a:cubicBezTo>
                      <a:pt x="566" y="2599"/>
                      <a:pt x="914" y="2556"/>
                      <a:pt x="1218" y="2425"/>
                    </a:cubicBezTo>
                    <a:cubicBezTo>
                      <a:pt x="1523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175" y="2077"/>
                      <a:pt x="2175" y="2034"/>
                      <a:pt x="2175" y="2034"/>
                    </a:cubicBezTo>
                    <a:cubicBezTo>
                      <a:pt x="2479" y="1903"/>
                      <a:pt x="2740" y="1730"/>
                      <a:pt x="3045" y="1556"/>
                    </a:cubicBezTo>
                    <a:cubicBezTo>
                      <a:pt x="3132" y="1556"/>
                      <a:pt x="3088" y="1469"/>
                      <a:pt x="3045" y="1469"/>
                    </a:cubicBezTo>
                    <a:cubicBezTo>
                      <a:pt x="3001" y="1425"/>
                      <a:pt x="2914" y="1425"/>
                      <a:pt x="2871" y="1382"/>
                    </a:cubicBezTo>
                    <a:lnTo>
                      <a:pt x="2610" y="1295"/>
                    </a:lnTo>
                    <a:cubicBezTo>
                      <a:pt x="2436" y="1208"/>
                      <a:pt x="2305" y="1121"/>
                      <a:pt x="2131" y="1077"/>
                    </a:cubicBezTo>
                    <a:cubicBezTo>
                      <a:pt x="2044" y="729"/>
                      <a:pt x="2044" y="381"/>
                      <a:pt x="1914" y="33"/>
                    </a:cubicBezTo>
                    <a:cubicBezTo>
                      <a:pt x="1914" y="12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21"/>
              <p:cNvSpPr/>
              <p:nvPr/>
            </p:nvSpPr>
            <p:spPr>
              <a:xfrm rot="-5400000">
                <a:off x="5018633" y="4209044"/>
                <a:ext cx="76969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1"/>
                      <a:pt x="1827" y="33"/>
                    </a:cubicBezTo>
                    <a:cubicBezTo>
                      <a:pt x="1609" y="294"/>
                      <a:pt x="1392" y="555"/>
                      <a:pt x="1131" y="860"/>
                    </a:cubicBezTo>
                    <a:cubicBezTo>
                      <a:pt x="783" y="860"/>
                      <a:pt x="435" y="773"/>
                      <a:pt x="87" y="729"/>
                    </a:cubicBezTo>
                    <a:cubicBezTo>
                      <a:pt x="44" y="729"/>
                      <a:pt x="0" y="729"/>
                      <a:pt x="44" y="773"/>
                    </a:cubicBezTo>
                    <a:cubicBezTo>
                      <a:pt x="174" y="1077"/>
                      <a:pt x="435" y="1338"/>
                      <a:pt x="609" y="1686"/>
                    </a:cubicBezTo>
                    <a:cubicBezTo>
                      <a:pt x="522" y="1816"/>
                      <a:pt x="479" y="1990"/>
                      <a:pt x="435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305" y="2469"/>
                      <a:pt x="261" y="2556"/>
                      <a:pt x="261" y="2599"/>
                    </a:cubicBezTo>
                    <a:cubicBezTo>
                      <a:pt x="218" y="2643"/>
                      <a:pt x="218" y="2686"/>
                      <a:pt x="261" y="2686"/>
                    </a:cubicBezTo>
                    <a:cubicBezTo>
                      <a:pt x="609" y="2599"/>
                      <a:pt x="913" y="2512"/>
                      <a:pt x="1261" y="2425"/>
                    </a:cubicBezTo>
                    <a:cubicBezTo>
                      <a:pt x="1522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479" y="1903"/>
                      <a:pt x="2740" y="1729"/>
                      <a:pt x="3045" y="1599"/>
                    </a:cubicBezTo>
                    <a:cubicBezTo>
                      <a:pt x="3132" y="1555"/>
                      <a:pt x="3088" y="1468"/>
                      <a:pt x="3045" y="1468"/>
                    </a:cubicBezTo>
                    <a:cubicBezTo>
                      <a:pt x="3001" y="1425"/>
                      <a:pt x="2914" y="1425"/>
                      <a:pt x="2827" y="1381"/>
                    </a:cubicBezTo>
                    <a:lnTo>
                      <a:pt x="2610" y="1294"/>
                    </a:lnTo>
                    <a:cubicBezTo>
                      <a:pt x="2436" y="1207"/>
                      <a:pt x="2305" y="1120"/>
                      <a:pt x="2131" y="1077"/>
                    </a:cubicBezTo>
                    <a:cubicBezTo>
                      <a:pt x="2044" y="729"/>
                      <a:pt x="2044" y="338"/>
                      <a:pt x="1914" y="33"/>
                    </a:cubicBezTo>
                    <a:cubicBezTo>
                      <a:pt x="1914" y="11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21"/>
              <p:cNvSpPr/>
              <p:nvPr/>
            </p:nvSpPr>
            <p:spPr>
              <a:xfrm rot="-5400000">
                <a:off x="4342452" y="4627360"/>
                <a:ext cx="141110" cy="11796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480" extrusionOk="0">
                    <a:moveTo>
                      <a:pt x="2806" y="1"/>
                    </a:moveTo>
                    <a:cubicBezTo>
                      <a:pt x="1925" y="1"/>
                      <a:pt x="1044" y="22"/>
                      <a:pt x="174" y="88"/>
                    </a:cubicBezTo>
                    <a:cubicBezTo>
                      <a:pt x="0" y="88"/>
                      <a:pt x="0" y="349"/>
                      <a:pt x="174" y="349"/>
                    </a:cubicBezTo>
                    <a:cubicBezTo>
                      <a:pt x="1914" y="436"/>
                      <a:pt x="3697" y="436"/>
                      <a:pt x="5437" y="479"/>
                    </a:cubicBezTo>
                    <a:cubicBezTo>
                      <a:pt x="5741" y="479"/>
                      <a:pt x="5698" y="44"/>
                      <a:pt x="5437" y="44"/>
                    </a:cubicBezTo>
                    <a:cubicBezTo>
                      <a:pt x="4567" y="22"/>
                      <a:pt x="3686" y="1"/>
                      <a:pt x="2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21"/>
              <p:cNvSpPr/>
              <p:nvPr/>
            </p:nvSpPr>
            <p:spPr>
              <a:xfrm rot="-5400000">
                <a:off x="4603463" y="4107181"/>
                <a:ext cx="242285" cy="559794"/>
              </a:xfrm>
              <a:custGeom>
                <a:avLst/>
                <a:gdLst/>
                <a:ahLst/>
                <a:cxnLst/>
                <a:rect l="l" t="t" r="r" b="b"/>
                <a:pathLst>
                  <a:path w="9859" h="22779" extrusionOk="0">
                    <a:moveTo>
                      <a:pt x="154" y="0"/>
                    </a:moveTo>
                    <a:cubicBezTo>
                      <a:pt x="87" y="0"/>
                      <a:pt x="1" y="62"/>
                      <a:pt x="1" y="123"/>
                    </a:cubicBezTo>
                    <a:cubicBezTo>
                      <a:pt x="522" y="1950"/>
                      <a:pt x="1218" y="3690"/>
                      <a:pt x="2088" y="5386"/>
                    </a:cubicBezTo>
                    <a:cubicBezTo>
                      <a:pt x="3002" y="7256"/>
                      <a:pt x="3871" y="9170"/>
                      <a:pt x="4741" y="11084"/>
                    </a:cubicBezTo>
                    <a:cubicBezTo>
                      <a:pt x="5568" y="12954"/>
                      <a:pt x="6394" y="14868"/>
                      <a:pt x="7177" y="16825"/>
                    </a:cubicBezTo>
                    <a:cubicBezTo>
                      <a:pt x="7916" y="18738"/>
                      <a:pt x="8612" y="20783"/>
                      <a:pt x="9482" y="22696"/>
                    </a:cubicBezTo>
                    <a:cubicBezTo>
                      <a:pt x="9511" y="22754"/>
                      <a:pt x="9564" y="22778"/>
                      <a:pt x="9621" y="22778"/>
                    </a:cubicBezTo>
                    <a:cubicBezTo>
                      <a:pt x="9733" y="22778"/>
                      <a:pt x="9859" y="22682"/>
                      <a:pt x="9830" y="22566"/>
                    </a:cubicBezTo>
                    <a:cubicBezTo>
                      <a:pt x="9134" y="20565"/>
                      <a:pt x="8395" y="18608"/>
                      <a:pt x="7525" y="16694"/>
                    </a:cubicBezTo>
                    <a:cubicBezTo>
                      <a:pt x="6742" y="14868"/>
                      <a:pt x="6003" y="13084"/>
                      <a:pt x="5176" y="11258"/>
                    </a:cubicBezTo>
                    <a:cubicBezTo>
                      <a:pt x="3523" y="7517"/>
                      <a:pt x="1566" y="3907"/>
                      <a:pt x="218" y="36"/>
                    </a:cubicBezTo>
                    <a:cubicBezTo>
                      <a:pt x="205" y="11"/>
                      <a:pt x="181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21"/>
              <p:cNvSpPr/>
              <p:nvPr/>
            </p:nvSpPr>
            <p:spPr>
              <a:xfrm rot="-5400000">
                <a:off x="5085833" y="4302982"/>
                <a:ext cx="102625" cy="79107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3219" extrusionOk="0">
                    <a:moveTo>
                      <a:pt x="4002" y="0"/>
                    </a:moveTo>
                    <a:cubicBezTo>
                      <a:pt x="3306" y="479"/>
                      <a:pt x="2653" y="957"/>
                      <a:pt x="2001" y="1522"/>
                    </a:cubicBezTo>
                    <a:cubicBezTo>
                      <a:pt x="1305" y="1957"/>
                      <a:pt x="653" y="2479"/>
                      <a:pt x="87" y="3132"/>
                    </a:cubicBezTo>
                    <a:cubicBezTo>
                      <a:pt x="0" y="3175"/>
                      <a:pt x="87" y="3219"/>
                      <a:pt x="174" y="3219"/>
                    </a:cubicBezTo>
                    <a:cubicBezTo>
                      <a:pt x="870" y="2871"/>
                      <a:pt x="1566" y="2436"/>
                      <a:pt x="2131" y="1870"/>
                    </a:cubicBezTo>
                    <a:cubicBezTo>
                      <a:pt x="2827" y="1348"/>
                      <a:pt x="3523" y="783"/>
                      <a:pt x="4132" y="131"/>
                    </a:cubicBezTo>
                    <a:cubicBezTo>
                      <a:pt x="4176" y="87"/>
                      <a:pt x="4089" y="0"/>
                      <a:pt x="4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21"/>
              <p:cNvSpPr/>
              <p:nvPr/>
            </p:nvSpPr>
            <p:spPr>
              <a:xfrm rot="-5400000">
                <a:off x="4165352" y="4248917"/>
                <a:ext cx="301634" cy="130911"/>
              </a:xfrm>
              <a:custGeom>
                <a:avLst/>
                <a:gdLst/>
                <a:ahLst/>
                <a:cxnLst/>
                <a:rect l="l" t="t" r="r" b="b"/>
                <a:pathLst>
                  <a:path w="12274" h="5327" extrusionOk="0">
                    <a:moveTo>
                      <a:pt x="12018" y="1"/>
                    </a:moveTo>
                    <a:cubicBezTo>
                      <a:pt x="11996" y="1"/>
                      <a:pt x="11974" y="5"/>
                      <a:pt x="11950" y="15"/>
                    </a:cubicBezTo>
                    <a:cubicBezTo>
                      <a:pt x="9906" y="797"/>
                      <a:pt x="7861" y="1624"/>
                      <a:pt x="5861" y="2494"/>
                    </a:cubicBezTo>
                    <a:cubicBezTo>
                      <a:pt x="3904" y="3233"/>
                      <a:pt x="1990" y="4103"/>
                      <a:pt x="120" y="5060"/>
                    </a:cubicBezTo>
                    <a:cubicBezTo>
                      <a:pt x="1" y="5139"/>
                      <a:pt x="98" y="5326"/>
                      <a:pt x="215" y="5326"/>
                    </a:cubicBezTo>
                    <a:cubicBezTo>
                      <a:pt x="227" y="5326"/>
                      <a:pt x="239" y="5325"/>
                      <a:pt x="250" y="5321"/>
                    </a:cubicBezTo>
                    <a:cubicBezTo>
                      <a:pt x="2207" y="4581"/>
                      <a:pt x="4078" y="3625"/>
                      <a:pt x="5991" y="2798"/>
                    </a:cubicBezTo>
                    <a:cubicBezTo>
                      <a:pt x="8035" y="1972"/>
                      <a:pt x="10036" y="1189"/>
                      <a:pt x="12080" y="363"/>
                    </a:cubicBezTo>
                    <a:cubicBezTo>
                      <a:pt x="12274" y="285"/>
                      <a:pt x="12192" y="1"/>
                      <a:pt x="12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21"/>
              <p:cNvSpPr/>
              <p:nvPr/>
            </p:nvSpPr>
            <p:spPr>
              <a:xfrm rot="-5400000">
                <a:off x="4825695" y="3984035"/>
                <a:ext cx="299471" cy="126807"/>
              </a:xfrm>
              <a:custGeom>
                <a:avLst/>
                <a:gdLst/>
                <a:ahLst/>
                <a:cxnLst/>
                <a:rect l="l" t="t" r="r" b="b"/>
                <a:pathLst>
                  <a:path w="12186" h="5160" extrusionOk="0">
                    <a:moveTo>
                      <a:pt x="11890" y="1"/>
                    </a:moveTo>
                    <a:cubicBezTo>
                      <a:pt x="11858" y="1"/>
                      <a:pt x="11823" y="9"/>
                      <a:pt x="11787" y="27"/>
                    </a:cubicBezTo>
                    <a:cubicBezTo>
                      <a:pt x="9786" y="897"/>
                      <a:pt x="7872" y="1897"/>
                      <a:pt x="5828" y="2723"/>
                    </a:cubicBezTo>
                    <a:cubicBezTo>
                      <a:pt x="4871" y="3115"/>
                      <a:pt x="3871" y="3419"/>
                      <a:pt x="2871" y="3767"/>
                    </a:cubicBezTo>
                    <a:cubicBezTo>
                      <a:pt x="1914" y="4115"/>
                      <a:pt x="826" y="4333"/>
                      <a:pt x="87" y="4985"/>
                    </a:cubicBezTo>
                    <a:cubicBezTo>
                      <a:pt x="0" y="5029"/>
                      <a:pt x="44" y="5159"/>
                      <a:pt x="174" y="5159"/>
                    </a:cubicBezTo>
                    <a:cubicBezTo>
                      <a:pt x="1261" y="4898"/>
                      <a:pt x="2349" y="4376"/>
                      <a:pt x="3392" y="4072"/>
                    </a:cubicBezTo>
                    <a:cubicBezTo>
                      <a:pt x="4436" y="3724"/>
                      <a:pt x="5437" y="3376"/>
                      <a:pt x="6437" y="2984"/>
                    </a:cubicBezTo>
                    <a:cubicBezTo>
                      <a:pt x="8307" y="2202"/>
                      <a:pt x="10134" y="1332"/>
                      <a:pt x="11961" y="418"/>
                    </a:cubicBezTo>
                    <a:cubicBezTo>
                      <a:pt x="12185" y="306"/>
                      <a:pt x="12088" y="1"/>
                      <a:pt x="118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21"/>
              <p:cNvSpPr/>
              <p:nvPr/>
            </p:nvSpPr>
            <p:spPr>
              <a:xfrm rot="-5400000">
                <a:off x="4110304" y="3971146"/>
                <a:ext cx="107712" cy="98841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4022" extrusionOk="0">
                    <a:moveTo>
                      <a:pt x="4274" y="0"/>
                    </a:moveTo>
                    <a:cubicBezTo>
                      <a:pt x="4259" y="0"/>
                      <a:pt x="4242" y="7"/>
                      <a:pt x="4226" y="24"/>
                    </a:cubicBezTo>
                    <a:cubicBezTo>
                      <a:pt x="2747" y="1155"/>
                      <a:pt x="1399" y="2373"/>
                      <a:pt x="137" y="3721"/>
                    </a:cubicBezTo>
                    <a:cubicBezTo>
                      <a:pt x="0" y="3858"/>
                      <a:pt x="133" y="4022"/>
                      <a:pt x="280" y="4022"/>
                    </a:cubicBezTo>
                    <a:cubicBezTo>
                      <a:pt x="320" y="4022"/>
                      <a:pt x="361" y="4010"/>
                      <a:pt x="398" y="3982"/>
                    </a:cubicBezTo>
                    <a:cubicBezTo>
                      <a:pt x="1703" y="2721"/>
                      <a:pt x="3095" y="1503"/>
                      <a:pt x="4313" y="198"/>
                    </a:cubicBezTo>
                    <a:cubicBezTo>
                      <a:pt x="4383" y="128"/>
                      <a:pt x="4339" y="0"/>
                      <a:pt x="4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21"/>
              <p:cNvSpPr/>
              <p:nvPr/>
            </p:nvSpPr>
            <p:spPr>
              <a:xfrm rot="-5400000">
                <a:off x="4361854" y="3862623"/>
                <a:ext cx="147376" cy="343509"/>
              </a:xfrm>
              <a:custGeom>
                <a:avLst/>
                <a:gdLst/>
                <a:ahLst/>
                <a:cxnLst/>
                <a:rect l="l" t="t" r="r" b="b"/>
                <a:pathLst>
                  <a:path w="5997" h="13978" extrusionOk="0">
                    <a:moveTo>
                      <a:pt x="85" y="1"/>
                    </a:moveTo>
                    <a:cubicBezTo>
                      <a:pt x="40" y="1"/>
                      <a:pt x="1" y="38"/>
                      <a:pt x="27" y="91"/>
                    </a:cubicBezTo>
                    <a:cubicBezTo>
                      <a:pt x="375" y="1179"/>
                      <a:pt x="810" y="2266"/>
                      <a:pt x="1332" y="3310"/>
                    </a:cubicBezTo>
                    <a:cubicBezTo>
                      <a:pt x="1811" y="4397"/>
                      <a:pt x="2246" y="5485"/>
                      <a:pt x="2681" y="6572"/>
                    </a:cubicBezTo>
                    <a:cubicBezTo>
                      <a:pt x="3681" y="8964"/>
                      <a:pt x="4638" y="11400"/>
                      <a:pt x="5551" y="13835"/>
                    </a:cubicBezTo>
                    <a:cubicBezTo>
                      <a:pt x="5584" y="13935"/>
                      <a:pt x="5662" y="13978"/>
                      <a:pt x="5740" y="13978"/>
                    </a:cubicBezTo>
                    <a:cubicBezTo>
                      <a:pt x="5867" y="13978"/>
                      <a:pt x="5996" y="13866"/>
                      <a:pt x="5943" y="13705"/>
                    </a:cubicBezTo>
                    <a:cubicBezTo>
                      <a:pt x="5029" y="11443"/>
                      <a:pt x="4072" y="9138"/>
                      <a:pt x="3115" y="6833"/>
                    </a:cubicBezTo>
                    <a:cubicBezTo>
                      <a:pt x="2637" y="5702"/>
                      <a:pt x="2159" y="4571"/>
                      <a:pt x="1680" y="3440"/>
                    </a:cubicBezTo>
                    <a:cubicBezTo>
                      <a:pt x="1245" y="2266"/>
                      <a:pt x="767" y="1135"/>
                      <a:pt x="158" y="48"/>
                    </a:cubicBezTo>
                    <a:cubicBezTo>
                      <a:pt x="141" y="15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21"/>
              <p:cNvSpPr/>
              <p:nvPr/>
            </p:nvSpPr>
            <p:spPr>
              <a:xfrm rot="-5400000">
                <a:off x="4746944" y="3813669"/>
                <a:ext cx="70604" cy="151333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6158" extrusionOk="0">
                    <a:moveTo>
                      <a:pt x="135" y="0"/>
                    </a:moveTo>
                    <a:cubicBezTo>
                      <a:pt x="66" y="0"/>
                      <a:pt x="1" y="62"/>
                      <a:pt x="1" y="123"/>
                    </a:cubicBezTo>
                    <a:cubicBezTo>
                      <a:pt x="262" y="1123"/>
                      <a:pt x="610" y="2080"/>
                      <a:pt x="1045" y="3037"/>
                    </a:cubicBezTo>
                    <a:cubicBezTo>
                      <a:pt x="1480" y="4038"/>
                      <a:pt x="1958" y="5038"/>
                      <a:pt x="2393" y="6038"/>
                    </a:cubicBezTo>
                    <a:cubicBezTo>
                      <a:pt x="2435" y="6123"/>
                      <a:pt x="2506" y="6157"/>
                      <a:pt x="2576" y="6157"/>
                    </a:cubicBezTo>
                    <a:cubicBezTo>
                      <a:pt x="2723" y="6157"/>
                      <a:pt x="2872" y="6011"/>
                      <a:pt x="2784" y="5864"/>
                    </a:cubicBezTo>
                    <a:cubicBezTo>
                      <a:pt x="2306" y="4820"/>
                      <a:pt x="1827" y="3777"/>
                      <a:pt x="1393" y="2733"/>
                    </a:cubicBezTo>
                    <a:cubicBezTo>
                      <a:pt x="1045" y="1819"/>
                      <a:pt x="653" y="906"/>
                      <a:pt x="218" y="36"/>
                    </a:cubicBezTo>
                    <a:cubicBezTo>
                      <a:pt x="193" y="11"/>
                      <a:pt x="16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21"/>
              <p:cNvSpPr/>
              <p:nvPr/>
            </p:nvSpPr>
            <p:spPr>
              <a:xfrm rot="-5400000">
                <a:off x="4816835" y="3714411"/>
                <a:ext cx="131501" cy="21724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884" extrusionOk="0">
                    <a:moveTo>
                      <a:pt x="4196" y="0"/>
                    </a:moveTo>
                    <a:cubicBezTo>
                      <a:pt x="3716" y="0"/>
                      <a:pt x="3243" y="43"/>
                      <a:pt x="2784" y="145"/>
                    </a:cubicBezTo>
                    <a:cubicBezTo>
                      <a:pt x="1871" y="188"/>
                      <a:pt x="957" y="362"/>
                      <a:pt x="131" y="667"/>
                    </a:cubicBezTo>
                    <a:cubicBezTo>
                      <a:pt x="0" y="710"/>
                      <a:pt x="44" y="884"/>
                      <a:pt x="174" y="884"/>
                    </a:cubicBezTo>
                    <a:cubicBezTo>
                      <a:pt x="1001" y="884"/>
                      <a:pt x="1827" y="667"/>
                      <a:pt x="2697" y="580"/>
                    </a:cubicBezTo>
                    <a:cubicBezTo>
                      <a:pt x="3523" y="536"/>
                      <a:pt x="4350" y="449"/>
                      <a:pt x="5220" y="319"/>
                    </a:cubicBezTo>
                    <a:cubicBezTo>
                      <a:pt x="5350" y="275"/>
                      <a:pt x="5307" y="101"/>
                      <a:pt x="5220" y="58"/>
                    </a:cubicBezTo>
                    <a:cubicBezTo>
                      <a:pt x="4877" y="22"/>
                      <a:pt x="4535" y="0"/>
                      <a:pt x="41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21"/>
              <p:cNvSpPr/>
              <p:nvPr/>
            </p:nvSpPr>
            <p:spPr>
              <a:xfrm rot="-5400000">
                <a:off x="5327922" y="3886657"/>
                <a:ext cx="86602" cy="85546"/>
              </a:xfrm>
              <a:custGeom>
                <a:avLst/>
                <a:gdLst/>
                <a:ahLst/>
                <a:cxnLst/>
                <a:rect l="l" t="t" r="r" b="b"/>
                <a:pathLst>
                  <a:path w="3524" h="3481" extrusionOk="0">
                    <a:moveTo>
                      <a:pt x="218" y="1"/>
                    </a:moveTo>
                    <a:cubicBezTo>
                      <a:pt x="175" y="1"/>
                      <a:pt x="131" y="88"/>
                      <a:pt x="175" y="88"/>
                    </a:cubicBezTo>
                    <a:lnTo>
                      <a:pt x="1001" y="1697"/>
                    </a:lnTo>
                    <a:cubicBezTo>
                      <a:pt x="653" y="2175"/>
                      <a:pt x="392" y="2784"/>
                      <a:pt x="1" y="3263"/>
                    </a:cubicBezTo>
                    <a:cubicBezTo>
                      <a:pt x="1" y="3293"/>
                      <a:pt x="44" y="3324"/>
                      <a:pt x="85" y="3324"/>
                    </a:cubicBezTo>
                    <a:cubicBezTo>
                      <a:pt x="102" y="3324"/>
                      <a:pt x="118" y="3319"/>
                      <a:pt x="131" y="3306"/>
                    </a:cubicBezTo>
                    <a:lnTo>
                      <a:pt x="1697" y="2480"/>
                    </a:lnTo>
                    <a:cubicBezTo>
                      <a:pt x="2175" y="2828"/>
                      <a:pt x="2784" y="3089"/>
                      <a:pt x="3263" y="3480"/>
                    </a:cubicBezTo>
                    <a:lnTo>
                      <a:pt x="3306" y="3480"/>
                    </a:lnTo>
                    <a:cubicBezTo>
                      <a:pt x="3350" y="3437"/>
                      <a:pt x="3350" y="3393"/>
                      <a:pt x="3350" y="3350"/>
                    </a:cubicBezTo>
                    <a:lnTo>
                      <a:pt x="2523" y="1784"/>
                    </a:lnTo>
                    <a:cubicBezTo>
                      <a:pt x="2871" y="1305"/>
                      <a:pt x="3132" y="697"/>
                      <a:pt x="3524" y="218"/>
                    </a:cubicBezTo>
                    <a:cubicBezTo>
                      <a:pt x="3502" y="196"/>
                      <a:pt x="3480" y="186"/>
                      <a:pt x="3458" y="186"/>
                    </a:cubicBezTo>
                    <a:cubicBezTo>
                      <a:pt x="3437" y="186"/>
                      <a:pt x="3415" y="196"/>
                      <a:pt x="3393" y="218"/>
                    </a:cubicBezTo>
                    <a:lnTo>
                      <a:pt x="1871" y="1001"/>
                    </a:lnTo>
                    <a:cubicBezTo>
                      <a:pt x="1349" y="653"/>
                      <a:pt x="783" y="392"/>
                      <a:pt x="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21"/>
              <p:cNvSpPr/>
              <p:nvPr/>
            </p:nvSpPr>
            <p:spPr>
              <a:xfrm rot="-5400000">
                <a:off x="5303347" y="4107906"/>
                <a:ext cx="45980" cy="44923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0"/>
                    </a:moveTo>
                    <a:cubicBezTo>
                      <a:pt x="131" y="0"/>
                      <a:pt x="131" y="44"/>
                      <a:pt x="131" y="44"/>
                    </a:cubicBezTo>
                    <a:lnTo>
                      <a:pt x="566" y="870"/>
                    </a:lnTo>
                    <a:cubicBezTo>
                      <a:pt x="392" y="1131"/>
                      <a:pt x="218" y="1436"/>
                      <a:pt x="0" y="1697"/>
                    </a:cubicBezTo>
                    <a:cubicBezTo>
                      <a:pt x="22" y="1718"/>
                      <a:pt x="33" y="1729"/>
                      <a:pt x="44" y="1729"/>
                    </a:cubicBezTo>
                    <a:cubicBezTo>
                      <a:pt x="55" y="1729"/>
                      <a:pt x="65" y="1718"/>
                      <a:pt x="87" y="1697"/>
                    </a:cubicBezTo>
                    <a:lnTo>
                      <a:pt x="914" y="1262"/>
                    </a:lnTo>
                    <a:cubicBezTo>
                      <a:pt x="1175" y="1479"/>
                      <a:pt x="1436" y="1610"/>
                      <a:pt x="1740" y="1827"/>
                    </a:cubicBezTo>
                    <a:cubicBezTo>
                      <a:pt x="1740" y="1827"/>
                      <a:pt x="1783" y="1784"/>
                      <a:pt x="1740" y="1784"/>
                    </a:cubicBezTo>
                    <a:lnTo>
                      <a:pt x="1305" y="957"/>
                    </a:lnTo>
                    <a:cubicBezTo>
                      <a:pt x="1522" y="696"/>
                      <a:pt x="1653" y="392"/>
                      <a:pt x="1870" y="131"/>
                    </a:cubicBezTo>
                    <a:cubicBezTo>
                      <a:pt x="1870" y="131"/>
                      <a:pt x="1851" y="111"/>
                      <a:pt x="1838" y="111"/>
                    </a:cubicBezTo>
                    <a:cubicBezTo>
                      <a:pt x="1832" y="111"/>
                      <a:pt x="1827" y="116"/>
                      <a:pt x="1827" y="131"/>
                    </a:cubicBezTo>
                    <a:lnTo>
                      <a:pt x="1001" y="566"/>
                    </a:lnTo>
                    <a:cubicBezTo>
                      <a:pt x="740" y="348"/>
                      <a:pt x="435" y="218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21"/>
              <p:cNvSpPr/>
              <p:nvPr/>
            </p:nvSpPr>
            <p:spPr>
              <a:xfrm rot="-5400000">
                <a:off x="5416637" y="4039513"/>
                <a:ext cx="44899" cy="43842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4" extrusionOk="0">
                    <a:moveTo>
                      <a:pt x="87" y="1"/>
                    </a:moveTo>
                    <a:lnTo>
                      <a:pt x="87" y="44"/>
                    </a:lnTo>
                    <a:lnTo>
                      <a:pt x="522" y="870"/>
                    </a:lnTo>
                    <a:cubicBezTo>
                      <a:pt x="348" y="1131"/>
                      <a:pt x="218" y="1436"/>
                      <a:pt x="0" y="1697"/>
                    </a:cubicBezTo>
                    <a:lnTo>
                      <a:pt x="44" y="1697"/>
                    </a:lnTo>
                    <a:lnTo>
                      <a:pt x="870" y="1262"/>
                    </a:lnTo>
                    <a:cubicBezTo>
                      <a:pt x="1131" y="1436"/>
                      <a:pt x="1436" y="1566"/>
                      <a:pt x="1697" y="1784"/>
                    </a:cubicBezTo>
                    <a:lnTo>
                      <a:pt x="1740" y="1784"/>
                    </a:lnTo>
                    <a:cubicBezTo>
                      <a:pt x="1740" y="1784"/>
                      <a:pt x="1740" y="1740"/>
                      <a:pt x="1740" y="1740"/>
                    </a:cubicBezTo>
                    <a:lnTo>
                      <a:pt x="1305" y="914"/>
                    </a:lnTo>
                    <a:cubicBezTo>
                      <a:pt x="1479" y="653"/>
                      <a:pt x="1610" y="349"/>
                      <a:pt x="1827" y="88"/>
                    </a:cubicBezTo>
                    <a:cubicBezTo>
                      <a:pt x="1827" y="88"/>
                      <a:pt x="1808" y="68"/>
                      <a:pt x="1795" y="68"/>
                    </a:cubicBezTo>
                    <a:cubicBezTo>
                      <a:pt x="1788" y="68"/>
                      <a:pt x="1784" y="73"/>
                      <a:pt x="1784" y="88"/>
                    </a:cubicBezTo>
                    <a:lnTo>
                      <a:pt x="957" y="523"/>
                    </a:lnTo>
                    <a:cubicBezTo>
                      <a:pt x="696" y="349"/>
                      <a:pt x="435" y="175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21"/>
              <p:cNvSpPr/>
              <p:nvPr/>
            </p:nvSpPr>
            <p:spPr>
              <a:xfrm rot="-5400000">
                <a:off x="5217826" y="3857806"/>
                <a:ext cx="45980" cy="44923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1"/>
                    </a:moveTo>
                    <a:cubicBezTo>
                      <a:pt x="131" y="1"/>
                      <a:pt x="131" y="44"/>
                      <a:pt x="131" y="44"/>
                    </a:cubicBezTo>
                    <a:lnTo>
                      <a:pt x="566" y="871"/>
                    </a:lnTo>
                    <a:cubicBezTo>
                      <a:pt x="392" y="1132"/>
                      <a:pt x="218" y="1436"/>
                      <a:pt x="1" y="1697"/>
                    </a:cubicBezTo>
                    <a:lnTo>
                      <a:pt x="44" y="1697"/>
                    </a:lnTo>
                    <a:cubicBezTo>
                      <a:pt x="44" y="1719"/>
                      <a:pt x="55" y="1730"/>
                      <a:pt x="66" y="1730"/>
                    </a:cubicBezTo>
                    <a:cubicBezTo>
                      <a:pt x="77" y="1730"/>
                      <a:pt x="88" y="1719"/>
                      <a:pt x="88" y="1697"/>
                    </a:cubicBezTo>
                    <a:lnTo>
                      <a:pt x="914" y="1306"/>
                    </a:lnTo>
                    <a:cubicBezTo>
                      <a:pt x="1175" y="1480"/>
                      <a:pt x="1479" y="1610"/>
                      <a:pt x="1740" y="1828"/>
                    </a:cubicBezTo>
                    <a:lnTo>
                      <a:pt x="1784" y="1828"/>
                    </a:lnTo>
                    <a:cubicBezTo>
                      <a:pt x="1784" y="1828"/>
                      <a:pt x="1827" y="1784"/>
                      <a:pt x="1784" y="1741"/>
                    </a:cubicBezTo>
                    <a:lnTo>
                      <a:pt x="1349" y="914"/>
                    </a:lnTo>
                    <a:cubicBezTo>
                      <a:pt x="1523" y="653"/>
                      <a:pt x="1653" y="392"/>
                      <a:pt x="1871" y="88"/>
                    </a:cubicBezTo>
                    <a:lnTo>
                      <a:pt x="1827" y="88"/>
                    </a:lnTo>
                    <a:lnTo>
                      <a:pt x="1001" y="523"/>
                    </a:lnTo>
                    <a:cubicBezTo>
                      <a:pt x="697" y="349"/>
                      <a:pt x="436" y="218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21"/>
              <p:cNvSpPr/>
              <p:nvPr/>
            </p:nvSpPr>
            <p:spPr>
              <a:xfrm rot="-5400000">
                <a:off x="5458845" y="4166161"/>
                <a:ext cx="24624" cy="24624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44" y="1"/>
                    </a:moveTo>
                    <a:lnTo>
                      <a:pt x="262" y="479"/>
                    </a:lnTo>
                    <a:cubicBezTo>
                      <a:pt x="175" y="610"/>
                      <a:pt x="88" y="784"/>
                      <a:pt x="1" y="914"/>
                    </a:cubicBezTo>
                    <a:lnTo>
                      <a:pt x="1" y="958"/>
                    </a:lnTo>
                    <a:lnTo>
                      <a:pt x="44" y="958"/>
                    </a:lnTo>
                    <a:lnTo>
                      <a:pt x="479" y="697"/>
                    </a:lnTo>
                    <a:cubicBezTo>
                      <a:pt x="653" y="784"/>
                      <a:pt x="784" y="871"/>
                      <a:pt x="958" y="1001"/>
                    </a:cubicBezTo>
                    <a:lnTo>
                      <a:pt x="958" y="958"/>
                    </a:lnTo>
                    <a:lnTo>
                      <a:pt x="697" y="479"/>
                    </a:lnTo>
                    <a:cubicBezTo>
                      <a:pt x="827" y="349"/>
                      <a:pt x="871" y="175"/>
                      <a:pt x="1001" y="44"/>
                    </a:cubicBezTo>
                    <a:lnTo>
                      <a:pt x="958" y="44"/>
                    </a:lnTo>
                    <a:lnTo>
                      <a:pt x="479" y="262"/>
                    </a:lnTo>
                    <a:cubicBezTo>
                      <a:pt x="349" y="175"/>
                      <a:pt x="175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21"/>
              <p:cNvSpPr/>
              <p:nvPr/>
            </p:nvSpPr>
            <p:spPr>
              <a:xfrm rot="-5400000">
                <a:off x="5382970" y="3790986"/>
                <a:ext cx="24600" cy="2462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44" y="1"/>
                    </a:moveTo>
                    <a:lnTo>
                      <a:pt x="261" y="479"/>
                    </a:lnTo>
                    <a:cubicBezTo>
                      <a:pt x="174" y="610"/>
                      <a:pt x="87" y="784"/>
                      <a:pt x="0" y="958"/>
                    </a:cubicBezTo>
                    <a:lnTo>
                      <a:pt x="478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523"/>
                    </a:lnTo>
                    <a:cubicBezTo>
                      <a:pt x="783" y="349"/>
                      <a:pt x="870" y="175"/>
                      <a:pt x="1000" y="44"/>
                    </a:cubicBezTo>
                    <a:lnTo>
                      <a:pt x="957" y="44"/>
                    </a:lnTo>
                    <a:lnTo>
                      <a:pt x="478" y="262"/>
                    </a:lnTo>
                    <a:cubicBezTo>
                      <a:pt x="348" y="175"/>
                      <a:pt x="174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21"/>
              <p:cNvSpPr/>
              <p:nvPr/>
            </p:nvSpPr>
            <p:spPr>
              <a:xfrm rot="-5400000">
                <a:off x="5490915" y="3916061"/>
                <a:ext cx="24600" cy="24600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87" y="1"/>
                    </a:moveTo>
                    <a:lnTo>
                      <a:pt x="305" y="479"/>
                    </a:lnTo>
                    <a:cubicBezTo>
                      <a:pt x="218" y="610"/>
                      <a:pt x="131" y="784"/>
                      <a:pt x="0" y="914"/>
                    </a:cubicBezTo>
                    <a:lnTo>
                      <a:pt x="479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479"/>
                    </a:lnTo>
                    <a:cubicBezTo>
                      <a:pt x="783" y="349"/>
                      <a:pt x="870" y="175"/>
                      <a:pt x="1001" y="44"/>
                    </a:cubicBezTo>
                    <a:lnTo>
                      <a:pt x="1001" y="44"/>
                    </a:lnTo>
                    <a:lnTo>
                      <a:pt x="522" y="262"/>
                    </a:lnTo>
                    <a:cubicBezTo>
                      <a:pt x="392" y="175"/>
                      <a:pt x="218" y="88"/>
                      <a:pt x="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0" name="Google Shape;3180;p21"/>
            <p:cNvGrpSpPr/>
            <p:nvPr/>
          </p:nvGrpSpPr>
          <p:grpSpPr>
            <a:xfrm>
              <a:off x="8" y="3323540"/>
              <a:ext cx="1525125" cy="1817672"/>
              <a:chOff x="160470" y="2156015"/>
              <a:chExt cx="1525125" cy="1817672"/>
            </a:xfrm>
          </p:grpSpPr>
          <p:sp>
            <p:nvSpPr>
              <p:cNvPr id="3181" name="Google Shape;3181;p21"/>
              <p:cNvSpPr/>
              <p:nvPr/>
            </p:nvSpPr>
            <p:spPr>
              <a:xfrm>
                <a:off x="514113" y="2156015"/>
                <a:ext cx="208445" cy="204194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309" extrusionOk="0">
                    <a:moveTo>
                      <a:pt x="4175" y="1262"/>
                    </a:moveTo>
                    <a:cubicBezTo>
                      <a:pt x="4306" y="1479"/>
                      <a:pt x="4393" y="1740"/>
                      <a:pt x="4523" y="1958"/>
                    </a:cubicBezTo>
                    <a:cubicBezTo>
                      <a:pt x="4697" y="2306"/>
                      <a:pt x="4871" y="2654"/>
                      <a:pt x="5045" y="2958"/>
                    </a:cubicBezTo>
                    <a:cubicBezTo>
                      <a:pt x="5089" y="3176"/>
                      <a:pt x="5263" y="3306"/>
                      <a:pt x="5437" y="3306"/>
                    </a:cubicBezTo>
                    <a:cubicBezTo>
                      <a:pt x="6002" y="3350"/>
                      <a:pt x="6524" y="3436"/>
                      <a:pt x="7089" y="3523"/>
                    </a:cubicBezTo>
                    <a:lnTo>
                      <a:pt x="7176" y="3523"/>
                    </a:lnTo>
                    <a:cubicBezTo>
                      <a:pt x="7046" y="3610"/>
                      <a:pt x="6916" y="3784"/>
                      <a:pt x="6785" y="3915"/>
                    </a:cubicBezTo>
                    <a:lnTo>
                      <a:pt x="6698" y="4045"/>
                    </a:lnTo>
                    <a:cubicBezTo>
                      <a:pt x="6481" y="4306"/>
                      <a:pt x="6220" y="4567"/>
                      <a:pt x="5959" y="4828"/>
                    </a:cubicBezTo>
                    <a:cubicBezTo>
                      <a:pt x="5828" y="4915"/>
                      <a:pt x="5741" y="5089"/>
                      <a:pt x="5785" y="5263"/>
                    </a:cubicBezTo>
                    <a:cubicBezTo>
                      <a:pt x="5828" y="5611"/>
                      <a:pt x="5959" y="6090"/>
                      <a:pt x="6046" y="6351"/>
                    </a:cubicBezTo>
                    <a:cubicBezTo>
                      <a:pt x="6089" y="6611"/>
                      <a:pt x="6176" y="6872"/>
                      <a:pt x="6220" y="7133"/>
                    </a:cubicBezTo>
                    <a:lnTo>
                      <a:pt x="5785" y="6916"/>
                    </a:lnTo>
                    <a:cubicBezTo>
                      <a:pt x="5350" y="6655"/>
                      <a:pt x="4915" y="6394"/>
                      <a:pt x="4436" y="6177"/>
                    </a:cubicBezTo>
                    <a:cubicBezTo>
                      <a:pt x="4371" y="6155"/>
                      <a:pt x="4306" y="6144"/>
                      <a:pt x="4241" y="6144"/>
                    </a:cubicBezTo>
                    <a:cubicBezTo>
                      <a:pt x="4175" y="6144"/>
                      <a:pt x="4110" y="6155"/>
                      <a:pt x="4045" y="6177"/>
                    </a:cubicBezTo>
                    <a:cubicBezTo>
                      <a:pt x="3567" y="6394"/>
                      <a:pt x="3132" y="6655"/>
                      <a:pt x="2697" y="6916"/>
                    </a:cubicBezTo>
                    <a:lnTo>
                      <a:pt x="2262" y="7133"/>
                    </a:lnTo>
                    <a:cubicBezTo>
                      <a:pt x="2305" y="6872"/>
                      <a:pt x="2349" y="6698"/>
                      <a:pt x="2436" y="6351"/>
                    </a:cubicBezTo>
                    <a:cubicBezTo>
                      <a:pt x="2566" y="5959"/>
                      <a:pt x="2653" y="5611"/>
                      <a:pt x="2697" y="5263"/>
                    </a:cubicBezTo>
                    <a:cubicBezTo>
                      <a:pt x="2740" y="5089"/>
                      <a:pt x="2653" y="4915"/>
                      <a:pt x="2523" y="4828"/>
                    </a:cubicBezTo>
                    <a:cubicBezTo>
                      <a:pt x="2262" y="4567"/>
                      <a:pt x="2001" y="4306"/>
                      <a:pt x="1740" y="4045"/>
                    </a:cubicBezTo>
                    <a:lnTo>
                      <a:pt x="1653" y="3915"/>
                    </a:lnTo>
                    <a:cubicBezTo>
                      <a:pt x="1522" y="3741"/>
                      <a:pt x="1392" y="3610"/>
                      <a:pt x="1261" y="3523"/>
                    </a:cubicBezTo>
                    <a:cubicBezTo>
                      <a:pt x="1827" y="3436"/>
                      <a:pt x="2349" y="3350"/>
                      <a:pt x="2914" y="3306"/>
                    </a:cubicBezTo>
                    <a:cubicBezTo>
                      <a:pt x="3088" y="3306"/>
                      <a:pt x="3219" y="3176"/>
                      <a:pt x="3262" y="2958"/>
                    </a:cubicBezTo>
                    <a:cubicBezTo>
                      <a:pt x="3480" y="2654"/>
                      <a:pt x="3654" y="2306"/>
                      <a:pt x="3827" y="1958"/>
                    </a:cubicBezTo>
                    <a:cubicBezTo>
                      <a:pt x="3958" y="1740"/>
                      <a:pt x="4045" y="1479"/>
                      <a:pt x="4175" y="1262"/>
                    </a:cubicBezTo>
                    <a:close/>
                    <a:moveTo>
                      <a:pt x="4262" y="1"/>
                    </a:moveTo>
                    <a:cubicBezTo>
                      <a:pt x="4045" y="1"/>
                      <a:pt x="3871" y="88"/>
                      <a:pt x="3784" y="305"/>
                    </a:cubicBezTo>
                    <a:cubicBezTo>
                      <a:pt x="3523" y="696"/>
                      <a:pt x="3306" y="1131"/>
                      <a:pt x="3132" y="1566"/>
                    </a:cubicBezTo>
                    <a:cubicBezTo>
                      <a:pt x="2958" y="1871"/>
                      <a:pt x="2827" y="2132"/>
                      <a:pt x="2653" y="2436"/>
                    </a:cubicBezTo>
                    <a:cubicBezTo>
                      <a:pt x="2218" y="2480"/>
                      <a:pt x="1696" y="2567"/>
                      <a:pt x="1261" y="2610"/>
                    </a:cubicBezTo>
                    <a:lnTo>
                      <a:pt x="479" y="2697"/>
                    </a:lnTo>
                    <a:cubicBezTo>
                      <a:pt x="218" y="2741"/>
                      <a:pt x="44" y="2958"/>
                      <a:pt x="44" y="3263"/>
                    </a:cubicBezTo>
                    <a:cubicBezTo>
                      <a:pt x="0" y="3436"/>
                      <a:pt x="87" y="3610"/>
                      <a:pt x="261" y="3697"/>
                    </a:cubicBezTo>
                    <a:cubicBezTo>
                      <a:pt x="348" y="3828"/>
                      <a:pt x="435" y="3915"/>
                      <a:pt x="522" y="4002"/>
                    </a:cubicBezTo>
                    <a:lnTo>
                      <a:pt x="609" y="4089"/>
                    </a:lnTo>
                    <a:cubicBezTo>
                      <a:pt x="783" y="4219"/>
                      <a:pt x="913" y="4350"/>
                      <a:pt x="1044" y="4524"/>
                    </a:cubicBezTo>
                    <a:lnTo>
                      <a:pt x="1131" y="4611"/>
                    </a:lnTo>
                    <a:cubicBezTo>
                      <a:pt x="1348" y="4872"/>
                      <a:pt x="1566" y="5089"/>
                      <a:pt x="1827" y="5350"/>
                    </a:cubicBezTo>
                    <a:cubicBezTo>
                      <a:pt x="1783" y="5611"/>
                      <a:pt x="1696" y="5829"/>
                      <a:pt x="1653" y="6090"/>
                    </a:cubicBezTo>
                    <a:cubicBezTo>
                      <a:pt x="1479" y="6655"/>
                      <a:pt x="1392" y="7177"/>
                      <a:pt x="1305" y="7742"/>
                    </a:cubicBezTo>
                    <a:cubicBezTo>
                      <a:pt x="1305" y="8079"/>
                      <a:pt x="1585" y="8308"/>
                      <a:pt x="1887" y="8308"/>
                    </a:cubicBezTo>
                    <a:cubicBezTo>
                      <a:pt x="2015" y="8308"/>
                      <a:pt x="2146" y="8267"/>
                      <a:pt x="2262" y="8177"/>
                    </a:cubicBezTo>
                    <a:cubicBezTo>
                      <a:pt x="2566" y="8003"/>
                      <a:pt x="2784" y="7873"/>
                      <a:pt x="3175" y="7655"/>
                    </a:cubicBezTo>
                    <a:cubicBezTo>
                      <a:pt x="3523" y="7438"/>
                      <a:pt x="3914" y="7264"/>
                      <a:pt x="4262" y="7046"/>
                    </a:cubicBezTo>
                    <a:cubicBezTo>
                      <a:pt x="4610" y="7264"/>
                      <a:pt x="5002" y="7438"/>
                      <a:pt x="5350" y="7655"/>
                    </a:cubicBezTo>
                    <a:lnTo>
                      <a:pt x="6263" y="8177"/>
                    </a:lnTo>
                    <a:cubicBezTo>
                      <a:pt x="6394" y="8264"/>
                      <a:pt x="6524" y="8308"/>
                      <a:pt x="6655" y="8308"/>
                    </a:cubicBezTo>
                    <a:lnTo>
                      <a:pt x="6785" y="8308"/>
                    </a:lnTo>
                    <a:cubicBezTo>
                      <a:pt x="7046" y="8264"/>
                      <a:pt x="7220" y="8047"/>
                      <a:pt x="7176" y="7786"/>
                    </a:cubicBezTo>
                    <a:cubicBezTo>
                      <a:pt x="7133" y="7220"/>
                      <a:pt x="7046" y="6655"/>
                      <a:pt x="6872" y="6133"/>
                    </a:cubicBezTo>
                    <a:cubicBezTo>
                      <a:pt x="6829" y="5872"/>
                      <a:pt x="6742" y="5611"/>
                      <a:pt x="6698" y="5350"/>
                    </a:cubicBezTo>
                    <a:cubicBezTo>
                      <a:pt x="6959" y="5133"/>
                      <a:pt x="7176" y="4872"/>
                      <a:pt x="7394" y="4654"/>
                    </a:cubicBezTo>
                    <a:lnTo>
                      <a:pt x="7481" y="4524"/>
                    </a:lnTo>
                    <a:cubicBezTo>
                      <a:pt x="7611" y="4393"/>
                      <a:pt x="7742" y="4263"/>
                      <a:pt x="7872" y="4132"/>
                    </a:cubicBezTo>
                    <a:lnTo>
                      <a:pt x="7959" y="4045"/>
                    </a:lnTo>
                    <a:cubicBezTo>
                      <a:pt x="8090" y="3958"/>
                      <a:pt x="8177" y="3871"/>
                      <a:pt x="8264" y="3741"/>
                    </a:cubicBezTo>
                    <a:cubicBezTo>
                      <a:pt x="8438" y="3610"/>
                      <a:pt x="8481" y="3436"/>
                      <a:pt x="8481" y="3263"/>
                    </a:cubicBezTo>
                    <a:cubicBezTo>
                      <a:pt x="8481" y="3002"/>
                      <a:pt x="8307" y="2784"/>
                      <a:pt x="8003" y="2741"/>
                    </a:cubicBezTo>
                    <a:lnTo>
                      <a:pt x="7220" y="2610"/>
                    </a:lnTo>
                    <a:cubicBezTo>
                      <a:pt x="6785" y="2567"/>
                      <a:pt x="6307" y="2480"/>
                      <a:pt x="5828" y="2436"/>
                    </a:cubicBezTo>
                    <a:cubicBezTo>
                      <a:pt x="5654" y="2175"/>
                      <a:pt x="5524" y="1871"/>
                      <a:pt x="5393" y="1566"/>
                    </a:cubicBezTo>
                    <a:cubicBezTo>
                      <a:pt x="5176" y="1131"/>
                      <a:pt x="4958" y="696"/>
                      <a:pt x="4697" y="305"/>
                    </a:cubicBezTo>
                    <a:cubicBezTo>
                      <a:pt x="4654" y="131"/>
                      <a:pt x="4436" y="1"/>
                      <a:pt x="4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82" name="Google Shape;3182;p21"/>
              <p:cNvGrpSpPr/>
              <p:nvPr/>
            </p:nvGrpSpPr>
            <p:grpSpPr>
              <a:xfrm rot="10800000">
                <a:off x="1110687" y="3703239"/>
                <a:ext cx="574908" cy="270448"/>
                <a:chOff x="3614569" y="-9"/>
                <a:chExt cx="574908" cy="270448"/>
              </a:xfrm>
            </p:grpSpPr>
            <p:sp>
              <p:nvSpPr>
                <p:cNvPr id="3183" name="Google Shape;3183;p21"/>
                <p:cNvSpPr/>
                <p:nvPr/>
              </p:nvSpPr>
              <p:spPr>
                <a:xfrm>
                  <a:off x="3808957" y="3210"/>
                  <a:ext cx="210583" cy="71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9" h="2915" extrusionOk="0">
                      <a:moveTo>
                        <a:pt x="0" y="0"/>
                      </a:moveTo>
                      <a:cubicBezTo>
                        <a:pt x="526" y="1766"/>
                        <a:pt x="2155" y="2915"/>
                        <a:pt x="3935" y="2915"/>
                      </a:cubicBezTo>
                      <a:cubicBezTo>
                        <a:pt x="4216" y="2915"/>
                        <a:pt x="4500" y="2886"/>
                        <a:pt x="4784" y="2827"/>
                      </a:cubicBezTo>
                      <a:cubicBezTo>
                        <a:pt x="6568" y="2392"/>
                        <a:pt x="8046" y="1435"/>
                        <a:pt x="8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21"/>
                <p:cNvSpPr/>
                <p:nvPr/>
              </p:nvSpPr>
              <p:spPr>
                <a:xfrm>
                  <a:off x="3876293" y="94654"/>
                  <a:ext cx="88740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3" extrusionOk="0">
                      <a:moveTo>
                        <a:pt x="1994" y="1"/>
                      </a:moveTo>
                      <a:cubicBezTo>
                        <a:pt x="1861" y="1"/>
                        <a:pt x="1733" y="73"/>
                        <a:pt x="1696" y="237"/>
                      </a:cubicBezTo>
                      <a:cubicBezTo>
                        <a:pt x="1479" y="1542"/>
                        <a:pt x="2044" y="2238"/>
                        <a:pt x="2349" y="3455"/>
                      </a:cubicBezTo>
                      <a:cubicBezTo>
                        <a:pt x="2827" y="5282"/>
                        <a:pt x="1131" y="5934"/>
                        <a:pt x="44" y="6978"/>
                      </a:cubicBezTo>
                      <a:cubicBezTo>
                        <a:pt x="0" y="7065"/>
                        <a:pt x="44" y="7152"/>
                        <a:pt x="174" y="7152"/>
                      </a:cubicBezTo>
                      <a:cubicBezTo>
                        <a:pt x="1348" y="6848"/>
                        <a:pt x="2349" y="6021"/>
                        <a:pt x="2871" y="4934"/>
                      </a:cubicBezTo>
                      <a:cubicBezTo>
                        <a:pt x="3610" y="3194"/>
                        <a:pt x="2044" y="2064"/>
                        <a:pt x="2349" y="367"/>
                      </a:cubicBezTo>
                      <a:cubicBezTo>
                        <a:pt x="2374" y="140"/>
                        <a:pt x="2179" y="1"/>
                        <a:pt x="199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21"/>
                <p:cNvSpPr/>
                <p:nvPr/>
              </p:nvSpPr>
              <p:spPr>
                <a:xfrm>
                  <a:off x="4011357" y="45209"/>
                  <a:ext cx="116141" cy="159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6497" extrusionOk="0">
                      <a:moveTo>
                        <a:pt x="472" y="0"/>
                      </a:moveTo>
                      <a:cubicBezTo>
                        <a:pt x="233" y="0"/>
                        <a:pt x="0" y="244"/>
                        <a:pt x="158" y="466"/>
                      </a:cubicBezTo>
                      <a:cubicBezTo>
                        <a:pt x="898" y="1553"/>
                        <a:pt x="1811" y="1640"/>
                        <a:pt x="2898" y="2292"/>
                      </a:cubicBezTo>
                      <a:cubicBezTo>
                        <a:pt x="4508" y="3249"/>
                        <a:pt x="3768" y="4902"/>
                        <a:pt x="3768" y="6424"/>
                      </a:cubicBezTo>
                      <a:cubicBezTo>
                        <a:pt x="3768" y="6475"/>
                        <a:pt x="3813" y="6496"/>
                        <a:pt x="3859" y="6496"/>
                      </a:cubicBezTo>
                      <a:cubicBezTo>
                        <a:pt x="3891" y="6496"/>
                        <a:pt x="3924" y="6486"/>
                        <a:pt x="3942" y="6468"/>
                      </a:cubicBezTo>
                      <a:cubicBezTo>
                        <a:pt x="4595" y="5380"/>
                        <a:pt x="4725" y="4119"/>
                        <a:pt x="4334" y="2945"/>
                      </a:cubicBezTo>
                      <a:cubicBezTo>
                        <a:pt x="3638" y="1205"/>
                        <a:pt x="1681" y="1553"/>
                        <a:pt x="724" y="118"/>
                      </a:cubicBezTo>
                      <a:cubicBezTo>
                        <a:pt x="652" y="35"/>
                        <a:pt x="562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21"/>
                <p:cNvSpPr/>
                <p:nvPr/>
              </p:nvSpPr>
              <p:spPr>
                <a:xfrm>
                  <a:off x="3669985" y="61404"/>
                  <a:ext cx="164161" cy="1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0" h="4422" extrusionOk="0">
                      <a:moveTo>
                        <a:pt x="6255" y="0"/>
                      </a:moveTo>
                      <a:cubicBezTo>
                        <a:pt x="6202" y="0"/>
                        <a:pt x="6145" y="20"/>
                        <a:pt x="6090" y="68"/>
                      </a:cubicBezTo>
                      <a:cubicBezTo>
                        <a:pt x="5003" y="807"/>
                        <a:pt x="4916" y="1677"/>
                        <a:pt x="4263" y="2764"/>
                      </a:cubicBezTo>
                      <a:cubicBezTo>
                        <a:pt x="3766" y="3624"/>
                        <a:pt x="3080" y="3836"/>
                        <a:pt x="2323" y="3836"/>
                      </a:cubicBezTo>
                      <a:cubicBezTo>
                        <a:pt x="1623" y="3836"/>
                        <a:pt x="862" y="3655"/>
                        <a:pt x="131" y="3634"/>
                      </a:cubicBezTo>
                      <a:cubicBezTo>
                        <a:pt x="44" y="3634"/>
                        <a:pt x="1" y="3765"/>
                        <a:pt x="88" y="3852"/>
                      </a:cubicBezTo>
                      <a:cubicBezTo>
                        <a:pt x="734" y="4228"/>
                        <a:pt x="1480" y="4422"/>
                        <a:pt x="2233" y="4422"/>
                      </a:cubicBezTo>
                      <a:cubicBezTo>
                        <a:pt x="2697" y="4422"/>
                        <a:pt x="3163" y="4349"/>
                        <a:pt x="3611" y="4199"/>
                      </a:cubicBezTo>
                      <a:cubicBezTo>
                        <a:pt x="5307" y="3504"/>
                        <a:pt x="5003" y="1590"/>
                        <a:pt x="6394" y="590"/>
                      </a:cubicBezTo>
                      <a:cubicBezTo>
                        <a:pt x="6679" y="411"/>
                        <a:pt x="6498" y="0"/>
                        <a:pt x="6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21"/>
                <p:cNvSpPr/>
                <p:nvPr/>
              </p:nvSpPr>
              <p:spPr>
                <a:xfrm>
                  <a:off x="3969137" y="79884"/>
                  <a:ext cx="71784" cy="18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7379" extrusionOk="0">
                      <a:moveTo>
                        <a:pt x="366" y="1"/>
                      </a:moveTo>
                      <a:cubicBezTo>
                        <a:pt x="187" y="1"/>
                        <a:pt x="0" y="139"/>
                        <a:pt x="50" y="359"/>
                      </a:cubicBezTo>
                      <a:cubicBezTo>
                        <a:pt x="311" y="1664"/>
                        <a:pt x="1137" y="2099"/>
                        <a:pt x="1833" y="3100"/>
                      </a:cubicBezTo>
                      <a:cubicBezTo>
                        <a:pt x="2920" y="4622"/>
                        <a:pt x="1659" y="5883"/>
                        <a:pt x="1050" y="7231"/>
                      </a:cubicBezTo>
                      <a:cubicBezTo>
                        <a:pt x="1017" y="7329"/>
                        <a:pt x="1058" y="7378"/>
                        <a:pt x="1117" y="7378"/>
                      </a:cubicBezTo>
                      <a:cubicBezTo>
                        <a:pt x="1137" y="7378"/>
                        <a:pt x="1159" y="7373"/>
                        <a:pt x="1180" y="7362"/>
                      </a:cubicBezTo>
                      <a:cubicBezTo>
                        <a:pt x="2181" y="6622"/>
                        <a:pt x="2790" y="5492"/>
                        <a:pt x="2877" y="4274"/>
                      </a:cubicBezTo>
                      <a:cubicBezTo>
                        <a:pt x="2920" y="2404"/>
                        <a:pt x="1006" y="1969"/>
                        <a:pt x="658" y="272"/>
                      </a:cubicBezTo>
                      <a:cubicBezTo>
                        <a:pt x="640" y="83"/>
                        <a:pt x="505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21"/>
                <p:cNvSpPr/>
                <p:nvPr/>
              </p:nvSpPr>
              <p:spPr>
                <a:xfrm>
                  <a:off x="4039815" y="-9"/>
                  <a:ext cx="149662" cy="115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0" h="4720" extrusionOk="0">
                      <a:moveTo>
                        <a:pt x="88" y="174"/>
                      </a:moveTo>
                      <a:cubicBezTo>
                        <a:pt x="1" y="261"/>
                        <a:pt x="44" y="435"/>
                        <a:pt x="175" y="522"/>
                      </a:cubicBezTo>
                      <a:cubicBezTo>
                        <a:pt x="1262" y="1262"/>
                        <a:pt x="2132" y="957"/>
                        <a:pt x="3350" y="1175"/>
                      </a:cubicBezTo>
                      <a:cubicBezTo>
                        <a:pt x="5220" y="1436"/>
                        <a:pt x="5176" y="3263"/>
                        <a:pt x="5698" y="4654"/>
                      </a:cubicBezTo>
                      <a:cubicBezTo>
                        <a:pt x="5720" y="4698"/>
                        <a:pt x="5763" y="4720"/>
                        <a:pt x="5807" y="4720"/>
                      </a:cubicBezTo>
                      <a:cubicBezTo>
                        <a:pt x="5850" y="4720"/>
                        <a:pt x="5894" y="4698"/>
                        <a:pt x="5916" y="4654"/>
                      </a:cubicBezTo>
                      <a:cubicBezTo>
                        <a:pt x="6090" y="3436"/>
                        <a:pt x="5742" y="2219"/>
                        <a:pt x="4915" y="1262"/>
                      </a:cubicBezTo>
                      <a:cubicBezTo>
                        <a:pt x="3698" y="1"/>
                        <a:pt x="2175" y="827"/>
                        <a:pt x="784" y="17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21"/>
                <p:cNvSpPr/>
                <p:nvPr/>
              </p:nvSpPr>
              <p:spPr>
                <a:xfrm>
                  <a:off x="3614569" y="17046"/>
                  <a:ext cx="185492" cy="70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8" h="2874" extrusionOk="0">
                      <a:moveTo>
                        <a:pt x="7080" y="0"/>
                      </a:moveTo>
                      <a:cubicBezTo>
                        <a:pt x="7067" y="0"/>
                        <a:pt x="7054" y="1"/>
                        <a:pt x="7040" y="2"/>
                      </a:cubicBezTo>
                      <a:cubicBezTo>
                        <a:pt x="5735" y="263"/>
                        <a:pt x="5301" y="1090"/>
                        <a:pt x="4300" y="1829"/>
                      </a:cubicBezTo>
                      <a:cubicBezTo>
                        <a:pt x="3879" y="2130"/>
                        <a:pt x="3481" y="2248"/>
                        <a:pt x="3096" y="2248"/>
                      </a:cubicBezTo>
                      <a:cubicBezTo>
                        <a:pt x="2091" y="2248"/>
                        <a:pt x="1175" y="1443"/>
                        <a:pt x="168" y="1003"/>
                      </a:cubicBezTo>
                      <a:cubicBezTo>
                        <a:pt x="156" y="997"/>
                        <a:pt x="144" y="994"/>
                        <a:pt x="132" y="994"/>
                      </a:cubicBezTo>
                      <a:cubicBezTo>
                        <a:pt x="60" y="994"/>
                        <a:pt x="0" y="1096"/>
                        <a:pt x="38" y="1133"/>
                      </a:cubicBezTo>
                      <a:cubicBezTo>
                        <a:pt x="777" y="2134"/>
                        <a:pt x="1908" y="2786"/>
                        <a:pt x="3126" y="2873"/>
                      </a:cubicBezTo>
                      <a:cubicBezTo>
                        <a:pt x="3147" y="2873"/>
                        <a:pt x="3168" y="2874"/>
                        <a:pt x="3188" y="2874"/>
                      </a:cubicBezTo>
                      <a:cubicBezTo>
                        <a:pt x="5007" y="2874"/>
                        <a:pt x="5493" y="999"/>
                        <a:pt x="7127" y="655"/>
                      </a:cubicBezTo>
                      <a:cubicBezTo>
                        <a:pt x="7547" y="571"/>
                        <a:pt x="7440" y="0"/>
                        <a:pt x="70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21"/>
                <p:cNvSpPr/>
                <p:nvPr/>
              </p:nvSpPr>
              <p:spPr>
                <a:xfrm>
                  <a:off x="3759782" y="87970"/>
                  <a:ext cx="120418" cy="14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0" h="5919" extrusionOk="0">
                      <a:moveTo>
                        <a:pt x="4460" y="1"/>
                      </a:moveTo>
                      <a:cubicBezTo>
                        <a:pt x="4376" y="1"/>
                        <a:pt x="4290" y="35"/>
                        <a:pt x="4219" y="117"/>
                      </a:cubicBezTo>
                      <a:cubicBezTo>
                        <a:pt x="3480" y="1205"/>
                        <a:pt x="3784" y="2118"/>
                        <a:pt x="3567" y="3336"/>
                      </a:cubicBezTo>
                      <a:cubicBezTo>
                        <a:pt x="3306" y="5206"/>
                        <a:pt x="1479" y="5163"/>
                        <a:pt x="87" y="5685"/>
                      </a:cubicBezTo>
                      <a:cubicBezTo>
                        <a:pt x="0" y="5728"/>
                        <a:pt x="0" y="5859"/>
                        <a:pt x="87" y="5859"/>
                      </a:cubicBezTo>
                      <a:cubicBezTo>
                        <a:pt x="312" y="5899"/>
                        <a:pt x="539" y="5918"/>
                        <a:pt x="764" y="5918"/>
                      </a:cubicBezTo>
                      <a:cubicBezTo>
                        <a:pt x="1759" y="5918"/>
                        <a:pt x="2735" y="5540"/>
                        <a:pt x="3480" y="4902"/>
                      </a:cubicBezTo>
                      <a:cubicBezTo>
                        <a:pt x="4828" y="3597"/>
                        <a:pt x="3828" y="1944"/>
                        <a:pt x="4741" y="509"/>
                      </a:cubicBezTo>
                      <a:cubicBezTo>
                        <a:pt x="4900" y="255"/>
                        <a:pt x="4688" y="1"/>
                        <a:pt x="44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91" name="Google Shape;3191;p21"/>
              <p:cNvSpPr/>
              <p:nvPr/>
            </p:nvSpPr>
            <p:spPr>
              <a:xfrm rot="10800000">
                <a:off x="499310" y="3474790"/>
                <a:ext cx="120786" cy="12000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4883" extrusionOk="0">
                    <a:moveTo>
                      <a:pt x="3675" y="1"/>
                    </a:moveTo>
                    <a:cubicBezTo>
                      <a:pt x="3653" y="1"/>
                      <a:pt x="3632" y="23"/>
                      <a:pt x="3610" y="66"/>
                    </a:cubicBezTo>
                    <a:lnTo>
                      <a:pt x="2218" y="1588"/>
                    </a:lnTo>
                    <a:cubicBezTo>
                      <a:pt x="1522" y="1414"/>
                      <a:pt x="783" y="1371"/>
                      <a:pt x="87" y="1153"/>
                    </a:cubicBezTo>
                    <a:lnTo>
                      <a:pt x="87" y="1197"/>
                    </a:lnTo>
                    <a:lnTo>
                      <a:pt x="44" y="1197"/>
                    </a:lnTo>
                    <a:cubicBezTo>
                      <a:pt x="0" y="1197"/>
                      <a:pt x="0" y="1284"/>
                      <a:pt x="44" y="1284"/>
                    </a:cubicBezTo>
                    <a:lnTo>
                      <a:pt x="1609" y="2676"/>
                    </a:lnTo>
                    <a:cubicBezTo>
                      <a:pt x="1435" y="3415"/>
                      <a:pt x="1392" y="4154"/>
                      <a:pt x="1174" y="4807"/>
                    </a:cubicBezTo>
                    <a:cubicBezTo>
                      <a:pt x="1174" y="4850"/>
                      <a:pt x="1174" y="4850"/>
                      <a:pt x="1174" y="4850"/>
                    </a:cubicBezTo>
                    <a:cubicBezTo>
                      <a:pt x="1196" y="4872"/>
                      <a:pt x="1218" y="4883"/>
                      <a:pt x="1240" y="4883"/>
                    </a:cubicBezTo>
                    <a:cubicBezTo>
                      <a:pt x="1261" y="4883"/>
                      <a:pt x="1283" y="4872"/>
                      <a:pt x="1305" y="4850"/>
                    </a:cubicBezTo>
                    <a:lnTo>
                      <a:pt x="2697" y="3285"/>
                    </a:lnTo>
                    <a:cubicBezTo>
                      <a:pt x="3392" y="3459"/>
                      <a:pt x="4132" y="3546"/>
                      <a:pt x="4828" y="3720"/>
                    </a:cubicBezTo>
                    <a:lnTo>
                      <a:pt x="4871" y="3720"/>
                    </a:lnTo>
                    <a:cubicBezTo>
                      <a:pt x="4915" y="3720"/>
                      <a:pt x="4915" y="3633"/>
                      <a:pt x="4871" y="3633"/>
                    </a:cubicBezTo>
                    <a:lnTo>
                      <a:pt x="3306" y="2241"/>
                    </a:lnTo>
                    <a:cubicBezTo>
                      <a:pt x="3479" y="1501"/>
                      <a:pt x="3523" y="762"/>
                      <a:pt x="3740" y="66"/>
                    </a:cubicBezTo>
                    <a:cubicBezTo>
                      <a:pt x="3719" y="23"/>
                      <a:pt x="3697" y="1"/>
                      <a:pt x="36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21"/>
              <p:cNvSpPr/>
              <p:nvPr/>
            </p:nvSpPr>
            <p:spPr>
              <a:xfrm rot="10800000">
                <a:off x="767595" y="3468106"/>
                <a:ext cx="63084" cy="62003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3" extrusionOk="0">
                    <a:moveTo>
                      <a:pt x="1958" y="0"/>
                    </a:moveTo>
                    <a:cubicBezTo>
                      <a:pt x="1956" y="7"/>
                      <a:pt x="1955" y="14"/>
                      <a:pt x="1953" y="21"/>
                    </a:cubicBezTo>
                    <a:lnTo>
                      <a:pt x="1953" y="21"/>
                    </a:lnTo>
                    <a:cubicBezTo>
                      <a:pt x="1956" y="27"/>
                      <a:pt x="1958" y="34"/>
                      <a:pt x="1958" y="44"/>
                    </a:cubicBezTo>
                    <a:cubicBezTo>
                      <a:pt x="1958" y="44"/>
                      <a:pt x="1958" y="44"/>
                      <a:pt x="1958" y="0"/>
                    </a:cubicBezTo>
                    <a:close/>
                    <a:moveTo>
                      <a:pt x="1936" y="11"/>
                    </a:moveTo>
                    <a:cubicBezTo>
                      <a:pt x="1925" y="11"/>
                      <a:pt x="1915" y="22"/>
                      <a:pt x="1915" y="44"/>
                    </a:cubicBezTo>
                    <a:lnTo>
                      <a:pt x="1175" y="827"/>
                    </a:lnTo>
                    <a:cubicBezTo>
                      <a:pt x="784" y="740"/>
                      <a:pt x="392" y="740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96"/>
                    </a:cubicBezTo>
                    <a:lnTo>
                      <a:pt x="827" y="1392"/>
                    </a:lnTo>
                    <a:cubicBezTo>
                      <a:pt x="740" y="1740"/>
                      <a:pt x="697" y="2131"/>
                      <a:pt x="610" y="2523"/>
                    </a:cubicBezTo>
                    <a:lnTo>
                      <a:pt x="653" y="2523"/>
                    </a:lnTo>
                    <a:lnTo>
                      <a:pt x="1393" y="1696"/>
                    </a:lnTo>
                    <a:cubicBezTo>
                      <a:pt x="1784" y="1783"/>
                      <a:pt x="2176" y="1827"/>
                      <a:pt x="2523" y="1914"/>
                    </a:cubicBezTo>
                    <a:lnTo>
                      <a:pt x="2567" y="1914"/>
                    </a:lnTo>
                    <a:cubicBezTo>
                      <a:pt x="2567" y="1914"/>
                      <a:pt x="2567" y="1870"/>
                      <a:pt x="2567" y="1870"/>
                    </a:cubicBezTo>
                    <a:lnTo>
                      <a:pt x="1741" y="1131"/>
                    </a:lnTo>
                    <a:cubicBezTo>
                      <a:pt x="1826" y="748"/>
                      <a:pt x="1869" y="364"/>
                      <a:pt x="1953" y="21"/>
                    </a:cubicBezTo>
                    <a:lnTo>
                      <a:pt x="1953" y="21"/>
                    </a:lnTo>
                    <a:cubicBezTo>
                      <a:pt x="1949" y="15"/>
                      <a:pt x="1942" y="11"/>
                      <a:pt x="1936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21"/>
              <p:cNvSpPr/>
              <p:nvPr/>
            </p:nvSpPr>
            <p:spPr>
              <a:xfrm rot="10800000">
                <a:off x="644671" y="3374033"/>
                <a:ext cx="63084" cy="62027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4" extrusionOk="0">
                    <a:moveTo>
                      <a:pt x="1914" y="1"/>
                    </a:moveTo>
                    <a:lnTo>
                      <a:pt x="1175" y="827"/>
                    </a:lnTo>
                    <a:cubicBezTo>
                      <a:pt x="827" y="740"/>
                      <a:pt x="436" y="696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53"/>
                    </a:cubicBezTo>
                    <a:lnTo>
                      <a:pt x="827" y="1392"/>
                    </a:lnTo>
                    <a:cubicBezTo>
                      <a:pt x="740" y="1740"/>
                      <a:pt x="696" y="2132"/>
                      <a:pt x="609" y="2523"/>
                    </a:cubicBezTo>
                    <a:lnTo>
                      <a:pt x="653" y="2523"/>
                    </a:lnTo>
                    <a:lnTo>
                      <a:pt x="1392" y="1697"/>
                    </a:lnTo>
                    <a:cubicBezTo>
                      <a:pt x="1784" y="1784"/>
                      <a:pt x="2175" y="1827"/>
                      <a:pt x="2523" y="1914"/>
                    </a:cubicBezTo>
                    <a:cubicBezTo>
                      <a:pt x="2567" y="1914"/>
                      <a:pt x="2567" y="1871"/>
                      <a:pt x="2523" y="1871"/>
                    </a:cubicBezTo>
                    <a:lnTo>
                      <a:pt x="1697" y="1131"/>
                    </a:lnTo>
                    <a:cubicBezTo>
                      <a:pt x="1784" y="740"/>
                      <a:pt x="1827" y="349"/>
                      <a:pt x="1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21"/>
              <p:cNvSpPr/>
              <p:nvPr/>
            </p:nvSpPr>
            <p:spPr>
              <a:xfrm rot="10800000">
                <a:off x="527104" y="3667163"/>
                <a:ext cx="64141" cy="63305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2576" extrusionOk="0">
                    <a:moveTo>
                      <a:pt x="1969" y="1"/>
                    </a:moveTo>
                    <a:cubicBezTo>
                      <a:pt x="1962" y="1"/>
                      <a:pt x="1958" y="5"/>
                      <a:pt x="1958" y="20"/>
                    </a:cubicBezTo>
                    <a:lnTo>
                      <a:pt x="1218" y="846"/>
                    </a:lnTo>
                    <a:cubicBezTo>
                      <a:pt x="827" y="759"/>
                      <a:pt x="435" y="716"/>
                      <a:pt x="87" y="629"/>
                    </a:cubicBezTo>
                    <a:lnTo>
                      <a:pt x="44" y="629"/>
                    </a:lnTo>
                    <a:cubicBezTo>
                      <a:pt x="0" y="629"/>
                      <a:pt x="0" y="672"/>
                      <a:pt x="44" y="672"/>
                    </a:cubicBezTo>
                    <a:lnTo>
                      <a:pt x="870" y="1412"/>
                    </a:lnTo>
                    <a:cubicBezTo>
                      <a:pt x="783" y="1803"/>
                      <a:pt x="740" y="2195"/>
                      <a:pt x="653" y="2543"/>
                    </a:cubicBezTo>
                    <a:cubicBezTo>
                      <a:pt x="653" y="2564"/>
                      <a:pt x="664" y="2575"/>
                      <a:pt x="674" y="2575"/>
                    </a:cubicBezTo>
                    <a:cubicBezTo>
                      <a:pt x="685" y="2575"/>
                      <a:pt x="696" y="2564"/>
                      <a:pt x="696" y="2543"/>
                    </a:cubicBezTo>
                    <a:lnTo>
                      <a:pt x="1436" y="1760"/>
                    </a:lnTo>
                    <a:cubicBezTo>
                      <a:pt x="1784" y="1847"/>
                      <a:pt x="2175" y="1890"/>
                      <a:pt x="2523" y="1977"/>
                    </a:cubicBezTo>
                    <a:lnTo>
                      <a:pt x="2566" y="1977"/>
                    </a:lnTo>
                    <a:cubicBezTo>
                      <a:pt x="2610" y="1977"/>
                      <a:pt x="2610" y="1934"/>
                      <a:pt x="2566" y="1934"/>
                    </a:cubicBezTo>
                    <a:lnTo>
                      <a:pt x="1740" y="1194"/>
                    </a:lnTo>
                    <a:cubicBezTo>
                      <a:pt x="1827" y="803"/>
                      <a:pt x="1871" y="411"/>
                      <a:pt x="2001" y="63"/>
                    </a:cubicBezTo>
                    <a:lnTo>
                      <a:pt x="2001" y="20"/>
                    </a:lnTo>
                    <a:cubicBezTo>
                      <a:pt x="2001" y="20"/>
                      <a:pt x="1982" y="1"/>
                      <a:pt x="19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21"/>
              <p:cNvSpPr/>
              <p:nvPr/>
            </p:nvSpPr>
            <p:spPr>
              <a:xfrm rot="10800000">
                <a:off x="774009" y="3302421"/>
                <a:ext cx="34208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3" extrusionOk="0">
                    <a:moveTo>
                      <a:pt x="1001" y="0"/>
                    </a:moveTo>
                    <a:lnTo>
                      <a:pt x="609" y="435"/>
                    </a:lnTo>
                    <a:cubicBezTo>
                      <a:pt x="392" y="392"/>
                      <a:pt x="174" y="392"/>
                      <a:pt x="0" y="305"/>
                    </a:cubicBezTo>
                    <a:lnTo>
                      <a:pt x="0" y="348"/>
                    </a:lnTo>
                    <a:lnTo>
                      <a:pt x="435" y="783"/>
                    </a:lnTo>
                    <a:cubicBezTo>
                      <a:pt x="392" y="957"/>
                      <a:pt x="392" y="1175"/>
                      <a:pt x="305" y="1392"/>
                    </a:cubicBezTo>
                    <a:lnTo>
                      <a:pt x="348" y="1392"/>
                    </a:lnTo>
                    <a:lnTo>
                      <a:pt x="740" y="957"/>
                    </a:lnTo>
                    <a:cubicBezTo>
                      <a:pt x="957" y="1001"/>
                      <a:pt x="1175" y="1001"/>
                      <a:pt x="1392" y="1044"/>
                    </a:cubicBezTo>
                    <a:lnTo>
                      <a:pt x="1392" y="1001"/>
                    </a:lnTo>
                    <a:lnTo>
                      <a:pt x="914" y="609"/>
                    </a:lnTo>
                    <a:cubicBezTo>
                      <a:pt x="957" y="392"/>
                      <a:pt x="1001" y="174"/>
                      <a:pt x="1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21"/>
              <p:cNvSpPr/>
              <p:nvPr/>
            </p:nvSpPr>
            <p:spPr>
              <a:xfrm rot="10800000">
                <a:off x="393490" y="3543993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01" y="1"/>
                    </a:moveTo>
                    <a:lnTo>
                      <a:pt x="610" y="479"/>
                    </a:lnTo>
                    <a:cubicBezTo>
                      <a:pt x="392" y="436"/>
                      <a:pt x="175" y="392"/>
                      <a:pt x="1" y="349"/>
                    </a:cubicBezTo>
                    <a:lnTo>
                      <a:pt x="1" y="392"/>
                    </a:lnTo>
                    <a:lnTo>
                      <a:pt x="436" y="784"/>
                    </a:lnTo>
                    <a:cubicBezTo>
                      <a:pt x="392" y="1001"/>
                      <a:pt x="392" y="1219"/>
                      <a:pt x="305" y="1393"/>
                    </a:cubicBezTo>
                    <a:lnTo>
                      <a:pt x="349" y="1393"/>
                    </a:lnTo>
                    <a:lnTo>
                      <a:pt x="740" y="958"/>
                    </a:lnTo>
                    <a:cubicBezTo>
                      <a:pt x="958" y="1001"/>
                      <a:pt x="1175" y="1001"/>
                      <a:pt x="1393" y="1088"/>
                    </a:cubicBezTo>
                    <a:lnTo>
                      <a:pt x="1393" y="1045"/>
                    </a:lnTo>
                    <a:lnTo>
                      <a:pt x="914" y="610"/>
                    </a:lnTo>
                    <a:cubicBezTo>
                      <a:pt x="958" y="436"/>
                      <a:pt x="1001" y="218"/>
                      <a:pt x="1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21"/>
              <p:cNvSpPr/>
              <p:nvPr/>
            </p:nvSpPr>
            <p:spPr>
              <a:xfrm rot="10800000">
                <a:off x="485401" y="3372976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44" y="1"/>
                    </a:moveTo>
                    <a:lnTo>
                      <a:pt x="609" y="436"/>
                    </a:lnTo>
                    <a:cubicBezTo>
                      <a:pt x="435" y="392"/>
                      <a:pt x="218" y="392"/>
                      <a:pt x="0" y="349"/>
                    </a:cubicBezTo>
                    <a:lnTo>
                      <a:pt x="0" y="349"/>
                    </a:lnTo>
                    <a:lnTo>
                      <a:pt x="435" y="784"/>
                    </a:lnTo>
                    <a:cubicBezTo>
                      <a:pt x="392" y="958"/>
                      <a:pt x="392" y="1175"/>
                      <a:pt x="348" y="1393"/>
                    </a:cubicBezTo>
                    <a:lnTo>
                      <a:pt x="783" y="958"/>
                    </a:lnTo>
                    <a:cubicBezTo>
                      <a:pt x="957" y="1001"/>
                      <a:pt x="1175" y="1001"/>
                      <a:pt x="1392" y="1088"/>
                    </a:cubicBezTo>
                    <a:lnTo>
                      <a:pt x="1392" y="1045"/>
                    </a:lnTo>
                    <a:lnTo>
                      <a:pt x="957" y="610"/>
                    </a:lnTo>
                    <a:cubicBezTo>
                      <a:pt x="1001" y="436"/>
                      <a:pt x="1001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21"/>
              <p:cNvSpPr/>
              <p:nvPr/>
            </p:nvSpPr>
            <p:spPr>
              <a:xfrm rot="10800000">
                <a:off x="1004867" y="3582453"/>
                <a:ext cx="38509" cy="3959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1" extrusionOk="0">
                    <a:moveTo>
                      <a:pt x="784" y="1"/>
                    </a:moveTo>
                    <a:lnTo>
                      <a:pt x="653" y="697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7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21"/>
              <p:cNvSpPr/>
              <p:nvPr/>
            </p:nvSpPr>
            <p:spPr>
              <a:xfrm rot="10800000">
                <a:off x="594440" y="3935448"/>
                <a:ext cx="63084" cy="3501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1425" extrusionOk="0">
                    <a:moveTo>
                      <a:pt x="1" y="0"/>
                    </a:moveTo>
                    <a:lnTo>
                      <a:pt x="44" y="43"/>
                    </a:lnTo>
                    <a:cubicBezTo>
                      <a:pt x="218" y="174"/>
                      <a:pt x="349" y="261"/>
                      <a:pt x="523" y="304"/>
                    </a:cubicBezTo>
                    <a:cubicBezTo>
                      <a:pt x="566" y="696"/>
                      <a:pt x="523" y="1044"/>
                      <a:pt x="566" y="1392"/>
                    </a:cubicBezTo>
                    <a:cubicBezTo>
                      <a:pt x="588" y="1414"/>
                      <a:pt x="610" y="1424"/>
                      <a:pt x="626" y="1424"/>
                    </a:cubicBezTo>
                    <a:cubicBezTo>
                      <a:pt x="642" y="1424"/>
                      <a:pt x="653" y="1414"/>
                      <a:pt x="653" y="1392"/>
                    </a:cubicBezTo>
                    <a:cubicBezTo>
                      <a:pt x="914" y="1174"/>
                      <a:pt x="1219" y="913"/>
                      <a:pt x="1436" y="652"/>
                    </a:cubicBezTo>
                    <a:cubicBezTo>
                      <a:pt x="1784" y="739"/>
                      <a:pt x="2132" y="870"/>
                      <a:pt x="2480" y="913"/>
                    </a:cubicBezTo>
                    <a:cubicBezTo>
                      <a:pt x="2494" y="928"/>
                      <a:pt x="2509" y="933"/>
                      <a:pt x="2522" y="933"/>
                    </a:cubicBezTo>
                    <a:cubicBezTo>
                      <a:pt x="2548" y="933"/>
                      <a:pt x="2567" y="913"/>
                      <a:pt x="2567" y="913"/>
                    </a:cubicBezTo>
                    <a:cubicBezTo>
                      <a:pt x="2436" y="609"/>
                      <a:pt x="2306" y="304"/>
                      <a:pt x="2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21"/>
              <p:cNvSpPr/>
              <p:nvPr/>
            </p:nvSpPr>
            <p:spPr>
              <a:xfrm rot="10800000">
                <a:off x="160470" y="3936259"/>
                <a:ext cx="2781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392" extrusionOk="0">
                    <a:moveTo>
                      <a:pt x="0" y="0"/>
                    </a:moveTo>
                    <a:cubicBezTo>
                      <a:pt x="348" y="435"/>
                      <a:pt x="740" y="913"/>
                      <a:pt x="1131" y="1392"/>
                    </a:cubicBezTo>
                    <a:lnTo>
                      <a:pt x="1131" y="826"/>
                    </a:lnTo>
                    <a:cubicBezTo>
                      <a:pt x="870" y="565"/>
                      <a:pt x="653" y="304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01" name="Google Shape;3201;p21"/>
              <p:cNvGrpSpPr/>
              <p:nvPr/>
            </p:nvGrpSpPr>
            <p:grpSpPr>
              <a:xfrm rot="10800000">
                <a:off x="160470" y="2694042"/>
                <a:ext cx="342821" cy="616955"/>
                <a:chOff x="4796872" y="662681"/>
                <a:chExt cx="342821" cy="616955"/>
              </a:xfrm>
            </p:grpSpPr>
            <p:sp>
              <p:nvSpPr>
                <p:cNvPr id="3202" name="Google Shape;3202;p21"/>
                <p:cNvSpPr/>
                <p:nvPr/>
              </p:nvSpPr>
              <p:spPr>
                <a:xfrm>
                  <a:off x="4992170" y="866014"/>
                  <a:ext cx="147524" cy="217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8867" extrusionOk="0">
                      <a:moveTo>
                        <a:pt x="4719" y="0"/>
                      </a:moveTo>
                      <a:cubicBezTo>
                        <a:pt x="3788" y="0"/>
                        <a:pt x="2897" y="367"/>
                        <a:pt x="2088" y="816"/>
                      </a:cubicBezTo>
                      <a:cubicBezTo>
                        <a:pt x="2044" y="816"/>
                        <a:pt x="2001" y="860"/>
                        <a:pt x="2001" y="903"/>
                      </a:cubicBezTo>
                      <a:cubicBezTo>
                        <a:pt x="1740" y="1034"/>
                        <a:pt x="1522" y="1208"/>
                        <a:pt x="1305" y="1425"/>
                      </a:cubicBezTo>
                      <a:cubicBezTo>
                        <a:pt x="435" y="2426"/>
                        <a:pt x="0" y="3730"/>
                        <a:pt x="87" y="5035"/>
                      </a:cubicBezTo>
                      <a:cubicBezTo>
                        <a:pt x="240" y="7222"/>
                        <a:pt x="2085" y="8867"/>
                        <a:pt x="4219" y="8867"/>
                      </a:cubicBezTo>
                      <a:cubicBezTo>
                        <a:pt x="4505" y="8867"/>
                        <a:pt x="4796" y="8837"/>
                        <a:pt x="5089" y="8776"/>
                      </a:cubicBezTo>
                      <a:cubicBezTo>
                        <a:pt x="5393" y="8689"/>
                        <a:pt x="5698" y="8602"/>
                        <a:pt x="6002" y="8471"/>
                      </a:cubicBezTo>
                      <a:lnTo>
                        <a:pt x="6002" y="251"/>
                      </a:lnTo>
                      <a:cubicBezTo>
                        <a:pt x="5569" y="75"/>
                        <a:pt x="5140" y="0"/>
                        <a:pt x="47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21"/>
                <p:cNvSpPr/>
                <p:nvPr/>
              </p:nvSpPr>
              <p:spPr>
                <a:xfrm>
                  <a:off x="5054148" y="662681"/>
                  <a:ext cx="85546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1" h="7153" extrusionOk="0">
                      <a:moveTo>
                        <a:pt x="3480" y="0"/>
                      </a:moveTo>
                      <a:cubicBezTo>
                        <a:pt x="2306" y="305"/>
                        <a:pt x="1262" y="1131"/>
                        <a:pt x="740" y="2218"/>
                      </a:cubicBezTo>
                      <a:cubicBezTo>
                        <a:pt x="1" y="3915"/>
                        <a:pt x="1610" y="5089"/>
                        <a:pt x="1305" y="6785"/>
                      </a:cubicBezTo>
                      <a:cubicBezTo>
                        <a:pt x="1255" y="7013"/>
                        <a:pt x="1439" y="7152"/>
                        <a:pt x="1620" y="7152"/>
                      </a:cubicBezTo>
                      <a:cubicBezTo>
                        <a:pt x="1750" y="7152"/>
                        <a:pt x="1878" y="7080"/>
                        <a:pt x="1914" y="6916"/>
                      </a:cubicBezTo>
                      <a:cubicBezTo>
                        <a:pt x="2175" y="5611"/>
                        <a:pt x="1566" y="4915"/>
                        <a:pt x="1262" y="3697"/>
                      </a:cubicBezTo>
                      <a:cubicBezTo>
                        <a:pt x="827" y="1914"/>
                        <a:pt x="2393" y="1262"/>
                        <a:pt x="3480" y="218"/>
                      </a:cubicBezTo>
                      <a:lnTo>
                        <a:pt x="34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21"/>
                <p:cNvSpPr/>
                <p:nvPr/>
              </p:nvSpPr>
              <p:spPr>
                <a:xfrm>
                  <a:off x="5066214" y="1103925"/>
                  <a:ext cx="73479" cy="17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7150" extrusionOk="0">
                      <a:moveTo>
                        <a:pt x="2030" y="1"/>
                      </a:moveTo>
                      <a:cubicBezTo>
                        <a:pt x="1897" y="1"/>
                        <a:pt x="1765" y="83"/>
                        <a:pt x="1728" y="269"/>
                      </a:cubicBezTo>
                      <a:cubicBezTo>
                        <a:pt x="1467" y="1530"/>
                        <a:pt x="2076" y="2226"/>
                        <a:pt x="2380" y="3444"/>
                      </a:cubicBezTo>
                      <a:cubicBezTo>
                        <a:pt x="2859" y="5271"/>
                        <a:pt x="1162" y="5923"/>
                        <a:pt x="75" y="7010"/>
                      </a:cubicBezTo>
                      <a:cubicBezTo>
                        <a:pt x="0" y="7048"/>
                        <a:pt x="54" y="7150"/>
                        <a:pt x="126" y="7150"/>
                      </a:cubicBezTo>
                      <a:cubicBezTo>
                        <a:pt x="138" y="7150"/>
                        <a:pt x="150" y="7147"/>
                        <a:pt x="162" y="7141"/>
                      </a:cubicBezTo>
                      <a:cubicBezTo>
                        <a:pt x="1380" y="6836"/>
                        <a:pt x="2380" y="6010"/>
                        <a:pt x="2902" y="4923"/>
                      </a:cubicBezTo>
                      <a:cubicBezTo>
                        <a:pt x="2946" y="4836"/>
                        <a:pt x="2946" y="4749"/>
                        <a:pt x="2989" y="4662"/>
                      </a:cubicBezTo>
                      <a:lnTo>
                        <a:pt x="2989" y="3270"/>
                      </a:lnTo>
                      <a:cubicBezTo>
                        <a:pt x="2728" y="2313"/>
                        <a:pt x="2163" y="1487"/>
                        <a:pt x="2337" y="399"/>
                      </a:cubicBezTo>
                      <a:cubicBezTo>
                        <a:pt x="2387" y="150"/>
                        <a:pt x="2208" y="1"/>
                        <a:pt x="20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21"/>
                <p:cNvSpPr/>
                <p:nvPr/>
              </p:nvSpPr>
              <p:spPr>
                <a:xfrm>
                  <a:off x="4892764" y="727460"/>
                  <a:ext cx="114962" cy="160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6512" extrusionOk="0">
                      <a:moveTo>
                        <a:pt x="867" y="0"/>
                      </a:moveTo>
                      <a:cubicBezTo>
                        <a:pt x="827" y="0"/>
                        <a:pt x="779" y="22"/>
                        <a:pt x="740" y="61"/>
                      </a:cubicBezTo>
                      <a:cubicBezTo>
                        <a:pt x="131" y="1105"/>
                        <a:pt x="0" y="2409"/>
                        <a:pt x="392" y="3540"/>
                      </a:cubicBezTo>
                      <a:cubicBezTo>
                        <a:pt x="1087" y="5280"/>
                        <a:pt x="3001" y="4976"/>
                        <a:pt x="4002" y="6367"/>
                      </a:cubicBezTo>
                      <a:cubicBezTo>
                        <a:pt x="4065" y="6469"/>
                        <a:pt x="4155" y="6511"/>
                        <a:pt x="4245" y="6511"/>
                      </a:cubicBezTo>
                      <a:cubicBezTo>
                        <a:pt x="4461" y="6511"/>
                        <a:pt x="4677" y="6265"/>
                        <a:pt x="4523" y="6019"/>
                      </a:cubicBezTo>
                      <a:cubicBezTo>
                        <a:pt x="3784" y="4932"/>
                        <a:pt x="2871" y="4845"/>
                        <a:pt x="1827" y="4236"/>
                      </a:cubicBezTo>
                      <a:cubicBezTo>
                        <a:pt x="174" y="3279"/>
                        <a:pt x="914" y="1627"/>
                        <a:pt x="957" y="104"/>
                      </a:cubicBezTo>
                      <a:cubicBezTo>
                        <a:pt x="957" y="33"/>
                        <a:pt x="917" y="0"/>
                        <a:pt x="8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21"/>
                <p:cNvSpPr/>
                <p:nvPr/>
              </p:nvSpPr>
              <p:spPr>
                <a:xfrm>
                  <a:off x="4796872" y="933276"/>
                  <a:ext cx="179643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0" h="3060" extrusionOk="0">
                      <a:moveTo>
                        <a:pt x="89" y="1"/>
                      </a:moveTo>
                      <a:cubicBezTo>
                        <a:pt x="35" y="1"/>
                        <a:pt x="1" y="62"/>
                        <a:pt x="31" y="124"/>
                      </a:cubicBezTo>
                      <a:cubicBezTo>
                        <a:pt x="336" y="1341"/>
                        <a:pt x="1119" y="2298"/>
                        <a:pt x="2249" y="2864"/>
                      </a:cubicBezTo>
                      <a:cubicBezTo>
                        <a:pt x="2572" y="3004"/>
                        <a:pt x="2874" y="3060"/>
                        <a:pt x="3164" y="3060"/>
                      </a:cubicBezTo>
                      <a:cubicBezTo>
                        <a:pt x="4262" y="3060"/>
                        <a:pt x="5178" y="2259"/>
                        <a:pt x="6336" y="2259"/>
                      </a:cubicBezTo>
                      <a:cubicBezTo>
                        <a:pt x="6478" y="2259"/>
                        <a:pt x="6623" y="2271"/>
                        <a:pt x="6773" y="2298"/>
                      </a:cubicBezTo>
                      <a:cubicBezTo>
                        <a:pt x="6802" y="2304"/>
                        <a:pt x="6829" y="2307"/>
                        <a:pt x="6855" y="2307"/>
                      </a:cubicBezTo>
                      <a:cubicBezTo>
                        <a:pt x="7222" y="2307"/>
                        <a:pt x="7309" y="1770"/>
                        <a:pt x="6903" y="1689"/>
                      </a:cubicBezTo>
                      <a:cubicBezTo>
                        <a:pt x="6690" y="1645"/>
                        <a:pt x="6491" y="1626"/>
                        <a:pt x="6303" y="1626"/>
                      </a:cubicBezTo>
                      <a:cubicBezTo>
                        <a:pt x="5379" y="1626"/>
                        <a:pt x="4704" y="2089"/>
                        <a:pt x="3728" y="2342"/>
                      </a:cubicBezTo>
                      <a:cubicBezTo>
                        <a:pt x="3523" y="2390"/>
                        <a:pt x="3333" y="2413"/>
                        <a:pt x="3156" y="2413"/>
                      </a:cubicBezTo>
                      <a:cubicBezTo>
                        <a:pt x="1750" y="2413"/>
                        <a:pt x="1127" y="1002"/>
                        <a:pt x="162" y="37"/>
                      </a:cubicBezTo>
                      <a:cubicBezTo>
                        <a:pt x="136" y="11"/>
                        <a:pt x="111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21"/>
                <p:cNvSpPr/>
                <p:nvPr/>
              </p:nvSpPr>
              <p:spPr>
                <a:xfrm>
                  <a:off x="4860693" y="1070773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6217" y="0"/>
                      </a:moveTo>
                      <a:cubicBezTo>
                        <a:pt x="6162" y="0"/>
                        <a:pt x="6104" y="16"/>
                        <a:pt x="6046" y="52"/>
                      </a:cubicBezTo>
                      <a:cubicBezTo>
                        <a:pt x="4959" y="792"/>
                        <a:pt x="4915" y="1705"/>
                        <a:pt x="4263" y="2792"/>
                      </a:cubicBezTo>
                      <a:cubicBezTo>
                        <a:pt x="3764" y="3631"/>
                        <a:pt x="3076" y="3832"/>
                        <a:pt x="2317" y="3832"/>
                      </a:cubicBezTo>
                      <a:cubicBezTo>
                        <a:pt x="1619" y="3832"/>
                        <a:pt x="860" y="3662"/>
                        <a:pt x="131" y="3662"/>
                      </a:cubicBezTo>
                      <a:cubicBezTo>
                        <a:pt x="44" y="3662"/>
                        <a:pt x="0" y="3793"/>
                        <a:pt x="87" y="3836"/>
                      </a:cubicBezTo>
                      <a:cubicBezTo>
                        <a:pt x="733" y="4213"/>
                        <a:pt x="1479" y="4407"/>
                        <a:pt x="2222" y="4407"/>
                      </a:cubicBezTo>
                      <a:cubicBezTo>
                        <a:pt x="2680" y="4407"/>
                        <a:pt x="3136" y="4333"/>
                        <a:pt x="3567" y="4184"/>
                      </a:cubicBezTo>
                      <a:cubicBezTo>
                        <a:pt x="5307" y="3488"/>
                        <a:pt x="5002" y="1574"/>
                        <a:pt x="6394" y="574"/>
                      </a:cubicBezTo>
                      <a:cubicBezTo>
                        <a:pt x="6684" y="393"/>
                        <a:pt x="6491" y="0"/>
                        <a:pt x="62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21"/>
                <p:cNvSpPr/>
                <p:nvPr/>
              </p:nvSpPr>
              <p:spPr>
                <a:xfrm>
                  <a:off x="4978260" y="671896"/>
                  <a:ext cx="72226" cy="180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7360" extrusionOk="0">
                      <a:moveTo>
                        <a:pt x="1829" y="0"/>
                      </a:moveTo>
                      <a:cubicBezTo>
                        <a:pt x="1811" y="0"/>
                        <a:pt x="1795" y="6"/>
                        <a:pt x="1784" y="17"/>
                      </a:cubicBezTo>
                      <a:cubicBezTo>
                        <a:pt x="783" y="756"/>
                        <a:pt x="131" y="1887"/>
                        <a:pt x="44" y="3105"/>
                      </a:cubicBezTo>
                      <a:cubicBezTo>
                        <a:pt x="1" y="4975"/>
                        <a:pt x="1914" y="5410"/>
                        <a:pt x="2262" y="7106"/>
                      </a:cubicBezTo>
                      <a:cubicBezTo>
                        <a:pt x="2301" y="7280"/>
                        <a:pt x="2443" y="7360"/>
                        <a:pt x="2585" y="7360"/>
                      </a:cubicBezTo>
                      <a:cubicBezTo>
                        <a:pt x="2762" y="7360"/>
                        <a:pt x="2939" y="7236"/>
                        <a:pt x="2915" y="7019"/>
                      </a:cubicBezTo>
                      <a:cubicBezTo>
                        <a:pt x="2654" y="5714"/>
                        <a:pt x="1827" y="5279"/>
                        <a:pt x="1088" y="4279"/>
                      </a:cubicBezTo>
                      <a:cubicBezTo>
                        <a:pt x="1" y="2757"/>
                        <a:pt x="1305" y="1495"/>
                        <a:pt x="1914" y="147"/>
                      </a:cubicBezTo>
                      <a:cubicBezTo>
                        <a:pt x="1947" y="49"/>
                        <a:pt x="1882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21"/>
                <p:cNvSpPr/>
                <p:nvPr/>
              </p:nvSpPr>
              <p:spPr>
                <a:xfrm>
                  <a:off x="4829704" y="816323"/>
                  <a:ext cx="152684" cy="11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04" extrusionOk="0">
                      <a:moveTo>
                        <a:pt x="288" y="0"/>
                      </a:moveTo>
                      <a:cubicBezTo>
                        <a:pt x="250" y="0"/>
                        <a:pt x="218" y="33"/>
                        <a:pt x="218" y="98"/>
                      </a:cubicBezTo>
                      <a:cubicBezTo>
                        <a:pt x="0" y="1316"/>
                        <a:pt x="348" y="2534"/>
                        <a:pt x="1174" y="3447"/>
                      </a:cubicBezTo>
                      <a:cubicBezTo>
                        <a:pt x="2479" y="4796"/>
                        <a:pt x="4132" y="3795"/>
                        <a:pt x="5567" y="4752"/>
                      </a:cubicBezTo>
                      <a:cubicBezTo>
                        <a:pt x="5625" y="4788"/>
                        <a:pt x="5682" y="4804"/>
                        <a:pt x="5737" y="4804"/>
                      </a:cubicBezTo>
                      <a:cubicBezTo>
                        <a:pt x="6012" y="4804"/>
                        <a:pt x="6213" y="4404"/>
                        <a:pt x="5959" y="4187"/>
                      </a:cubicBezTo>
                      <a:cubicBezTo>
                        <a:pt x="4871" y="3447"/>
                        <a:pt x="3958" y="3708"/>
                        <a:pt x="2740" y="3534"/>
                      </a:cubicBezTo>
                      <a:cubicBezTo>
                        <a:pt x="870" y="3273"/>
                        <a:pt x="913" y="1490"/>
                        <a:pt x="392" y="98"/>
                      </a:cubicBezTo>
                      <a:cubicBezTo>
                        <a:pt x="370" y="33"/>
                        <a:pt x="326" y="0"/>
                        <a:pt x="2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21"/>
                <p:cNvSpPr/>
                <p:nvPr/>
              </p:nvSpPr>
              <p:spPr>
                <a:xfrm>
                  <a:off x="4805252" y="1027103"/>
                  <a:ext cx="184435" cy="6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5" h="2831" extrusionOk="0">
                      <a:moveTo>
                        <a:pt x="7078" y="0"/>
                      </a:moveTo>
                      <a:cubicBezTo>
                        <a:pt x="7066" y="0"/>
                        <a:pt x="7053" y="1"/>
                        <a:pt x="7041" y="2"/>
                      </a:cubicBezTo>
                      <a:cubicBezTo>
                        <a:pt x="5736" y="263"/>
                        <a:pt x="5301" y="1046"/>
                        <a:pt x="4301" y="1786"/>
                      </a:cubicBezTo>
                      <a:cubicBezTo>
                        <a:pt x="3879" y="2087"/>
                        <a:pt x="3478" y="2204"/>
                        <a:pt x="3090" y="2204"/>
                      </a:cubicBezTo>
                      <a:cubicBezTo>
                        <a:pt x="2074" y="2204"/>
                        <a:pt x="1144" y="1400"/>
                        <a:pt x="169" y="959"/>
                      </a:cubicBezTo>
                      <a:cubicBezTo>
                        <a:pt x="151" y="953"/>
                        <a:pt x="135" y="951"/>
                        <a:pt x="120" y="951"/>
                      </a:cubicBezTo>
                      <a:cubicBezTo>
                        <a:pt x="28" y="951"/>
                        <a:pt x="1" y="1058"/>
                        <a:pt x="38" y="1133"/>
                      </a:cubicBezTo>
                      <a:cubicBezTo>
                        <a:pt x="778" y="2134"/>
                        <a:pt x="1908" y="2743"/>
                        <a:pt x="3126" y="2829"/>
                      </a:cubicBezTo>
                      <a:cubicBezTo>
                        <a:pt x="3147" y="2830"/>
                        <a:pt x="3168" y="2830"/>
                        <a:pt x="3189" y="2830"/>
                      </a:cubicBezTo>
                      <a:cubicBezTo>
                        <a:pt x="5006" y="2830"/>
                        <a:pt x="5450" y="955"/>
                        <a:pt x="7128" y="611"/>
                      </a:cubicBezTo>
                      <a:cubicBezTo>
                        <a:pt x="7505" y="528"/>
                        <a:pt x="7397" y="0"/>
                        <a:pt x="707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21"/>
                <p:cNvSpPr/>
                <p:nvPr/>
              </p:nvSpPr>
              <p:spPr>
                <a:xfrm>
                  <a:off x="4949409" y="1097363"/>
                  <a:ext cx="121376" cy="145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5930" extrusionOk="0">
                      <a:moveTo>
                        <a:pt x="4525" y="0"/>
                      </a:moveTo>
                      <a:cubicBezTo>
                        <a:pt x="4434" y="0"/>
                        <a:pt x="4339" y="43"/>
                        <a:pt x="4263" y="144"/>
                      </a:cubicBezTo>
                      <a:cubicBezTo>
                        <a:pt x="3523" y="1232"/>
                        <a:pt x="3828" y="2102"/>
                        <a:pt x="3610" y="3319"/>
                      </a:cubicBezTo>
                      <a:cubicBezTo>
                        <a:pt x="3349" y="5190"/>
                        <a:pt x="1523" y="5146"/>
                        <a:pt x="131" y="5668"/>
                      </a:cubicBezTo>
                      <a:cubicBezTo>
                        <a:pt x="0" y="5712"/>
                        <a:pt x="44" y="5842"/>
                        <a:pt x="131" y="5886"/>
                      </a:cubicBezTo>
                      <a:cubicBezTo>
                        <a:pt x="328" y="5915"/>
                        <a:pt x="527" y="5929"/>
                        <a:pt x="727" y="5929"/>
                      </a:cubicBezTo>
                      <a:cubicBezTo>
                        <a:pt x="1719" y="5929"/>
                        <a:pt x="2720" y="5573"/>
                        <a:pt x="3480" y="4885"/>
                      </a:cubicBezTo>
                      <a:cubicBezTo>
                        <a:pt x="4828" y="3624"/>
                        <a:pt x="3828" y="1928"/>
                        <a:pt x="4785" y="492"/>
                      </a:cubicBezTo>
                      <a:cubicBezTo>
                        <a:pt x="4938" y="246"/>
                        <a:pt x="4744" y="0"/>
                        <a:pt x="45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12" name="Google Shape;3212;p21"/>
              <p:cNvSpPr/>
              <p:nvPr/>
            </p:nvSpPr>
            <p:spPr>
              <a:xfrm rot="10800000">
                <a:off x="863782" y="2995676"/>
                <a:ext cx="38509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6" extrusionOk="0">
                    <a:moveTo>
                      <a:pt x="784" y="0"/>
                    </a:moveTo>
                    <a:lnTo>
                      <a:pt x="653" y="652"/>
                    </a:lnTo>
                    <a:lnTo>
                      <a:pt x="1" y="783"/>
                    </a:lnTo>
                    <a:lnTo>
                      <a:pt x="653" y="913"/>
                    </a:lnTo>
                    <a:lnTo>
                      <a:pt x="784" y="1566"/>
                    </a:lnTo>
                    <a:lnTo>
                      <a:pt x="914" y="913"/>
                    </a:lnTo>
                    <a:lnTo>
                      <a:pt x="1567" y="783"/>
                    </a:lnTo>
                    <a:lnTo>
                      <a:pt x="914" y="652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3" name="Google Shape;3213;p21"/>
            <p:cNvGrpSpPr/>
            <p:nvPr/>
          </p:nvGrpSpPr>
          <p:grpSpPr>
            <a:xfrm>
              <a:off x="6167615" y="-378137"/>
              <a:ext cx="2976391" cy="5521648"/>
              <a:chOff x="6167615" y="-378137"/>
              <a:chExt cx="2976391" cy="5521648"/>
            </a:xfrm>
          </p:grpSpPr>
          <p:grpSp>
            <p:nvGrpSpPr>
              <p:cNvPr id="3214" name="Google Shape;3214;p21"/>
              <p:cNvGrpSpPr/>
              <p:nvPr/>
            </p:nvGrpSpPr>
            <p:grpSpPr>
              <a:xfrm>
                <a:off x="7612175" y="-1"/>
                <a:ext cx="1531680" cy="1923425"/>
                <a:chOff x="7876062" y="3"/>
                <a:chExt cx="1267947" cy="1592239"/>
              </a:xfrm>
            </p:grpSpPr>
            <p:sp>
              <p:nvSpPr>
                <p:cNvPr id="3215" name="Google Shape;3215;p21"/>
                <p:cNvSpPr/>
                <p:nvPr/>
              </p:nvSpPr>
              <p:spPr>
                <a:xfrm rot="-5400000" flipH="1">
                  <a:off x="8235447" y="89162"/>
                  <a:ext cx="75544" cy="781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4" h="3182" extrusionOk="0">
                      <a:moveTo>
                        <a:pt x="1218" y="0"/>
                      </a:moveTo>
                      <a:cubicBezTo>
                        <a:pt x="1218" y="0"/>
                        <a:pt x="1218" y="0"/>
                        <a:pt x="1218" y="44"/>
                      </a:cubicBezTo>
                      <a:cubicBezTo>
                        <a:pt x="1088" y="348"/>
                        <a:pt x="1044" y="740"/>
                        <a:pt x="957" y="1044"/>
                      </a:cubicBezTo>
                      <a:lnTo>
                        <a:pt x="957" y="1088"/>
                      </a:lnTo>
                      <a:cubicBezTo>
                        <a:pt x="653" y="1175"/>
                        <a:pt x="348" y="1348"/>
                        <a:pt x="44" y="1435"/>
                      </a:cubicBezTo>
                      <a:cubicBezTo>
                        <a:pt x="0" y="1435"/>
                        <a:pt x="0" y="1522"/>
                        <a:pt x="44" y="1522"/>
                      </a:cubicBezTo>
                      <a:cubicBezTo>
                        <a:pt x="87" y="1566"/>
                        <a:pt x="174" y="1609"/>
                        <a:pt x="218" y="1653"/>
                      </a:cubicBezTo>
                      <a:cubicBezTo>
                        <a:pt x="305" y="1696"/>
                        <a:pt x="392" y="1740"/>
                        <a:pt x="435" y="1783"/>
                      </a:cubicBezTo>
                      <a:cubicBezTo>
                        <a:pt x="609" y="1870"/>
                        <a:pt x="740" y="2001"/>
                        <a:pt x="914" y="2088"/>
                      </a:cubicBezTo>
                      <a:cubicBezTo>
                        <a:pt x="957" y="2436"/>
                        <a:pt x="914" y="2784"/>
                        <a:pt x="957" y="3132"/>
                      </a:cubicBezTo>
                      <a:cubicBezTo>
                        <a:pt x="957" y="3168"/>
                        <a:pt x="973" y="3182"/>
                        <a:pt x="991" y="3182"/>
                      </a:cubicBezTo>
                      <a:cubicBezTo>
                        <a:pt x="1015" y="3182"/>
                        <a:pt x="1044" y="3157"/>
                        <a:pt x="1044" y="3132"/>
                      </a:cubicBezTo>
                      <a:cubicBezTo>
                        <a:pt x="1305" y="2914"/>
                        <a:pt x="1610" y="2653"/>
                        <a:pt x="1827" y="2436"/>
                      </a:cubicBezTo>
                      <a:cubicBezTo>
                        <a:pt x="2175" y="2479"/>
                        <a:pt x="2523" y="2610"/>
                        <a:pt x="2871" y="2697"/>
                      </a:cubicBezTo>
                      <a:cubicBezTo>
                        <a:pt x="2884" y="2710"/>
                        <a:pt x="2896" y="2715"/>
                        <a:pt x="2908" y="2715"/>
                      </a:cubicBezTo>
                      <a:cubicBezTo>
                        <a:pt x="2936" y="2715"/>
                        <a:pt x="2958" y="2684"/>
                        <a:pt x="2958" y="2653"/>
                      </a:cubicBezTo>
                      <a:cubicBezTo>
                        <a:pt x="2827" y="2305"/>
                        <a:pt x="2610" y="2001"/>
                        <a:pt x="2480" y="1653"/>
                      </a:cubicBezTo>
                      <a:cubicBezTo>
                        <a:pt x="2567" y="1522"/>
                        <a:pt x="2654" y="1348"/>
                        <a:pt x="2740" y="1218"/>
                      </a:cubicBezTo>
                      <a:cubicBezTo>
                        <a:pt x="2784" y="1131"/>
                        <a:pt x="2827" y="1044"/>
                        <a:pt x="2871" y="957"/>
                      </a:cubicBezTo>
                      <a:cubicBezTo>
                        <a:pt x="2914" y="914"/>
                        <a:pt x="2958" y="870"/>
                        <a:pt x="2958" y="783"/>
                      </a:cubicBezTo>
                      <a:cubicBezTo>
                        <a:pt x="3074" y="783"/>
                        <a:pt x="3052" y="646"/>
                        <a:pt x="2955" y="646"/>
                      </a:cubicBezTo>
                      <a:cubicBezTo>
                        <a:pt x="2942" y="646"/>
                        <a:pt x="2929" y="648"/>
                        <a:pt x="2914" y="653"/>
                      </a:cubicBezTo>
                      <a:cubicBezTo>
                        <a:pt x="2610" y="696"/>
                        <a:pt x="2262" y="740"/>
                        <a:pt x="1958" y="783"/>
                      </a:cubicBezTo>
                      <a:cubicBezTo>
                        <a:pt x="1697" y="522"/>
                        <a:pt x="1479" y="218"/>
                        <a:pt x="1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21"/>
                <p:cNvSpPr/>
                <p:nvPr/>
              </p:nvSpPr>
              <p:spPr>
                <a:xfrm rot="-5400000" flipH="1">
                  <a:off x="7969975" y="18988"/>
                  <a:ext cx="75912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6" extrusionOk="0">
                      <a:moveTo>
                        <a:pt x="1306" y="1"/>
                      </a:moveTo>
                      <a:cubicBezTo>
                        <a:pt x="1175" y="349"/>
                        <a:pt x="1132" y="697"/>
                        <a:pt x="1045" y="1045"/>
                      </a:cubicBezTo>
                      <a:cubicBezTo>
                        <a:pt x="740" y="1132"/>
                        <a:pt x="436" y="1306"/>
                        <a:pt x="131" y="1393"/>
                      </a:cubicBezTo>
                      <a:cubicBezTo>
                        <a:pt x="44" y="1393"/>
                        <a:pt x="1" y="1480"/>
                        <a:pt x="88" y="1523"/>
                      </a:cubicBezTo>
                      <a:cubicBezTo>
                        <a:pt x="131" y="1567"/>
                        <a:pt x="218" y="1610"/>
                        <a:pt x="262" y="1610"/>
                      </a:cubicBezTo>
                      <a:cubicBezTo>
                        <a:pt x="349" y="1654"/>
                        <a:pt x="436" y="1697"/>
                        <a:pt x="479" y="1741"/>
                      </a:cubicBezTo>
                      <a:cubicBezTo>
                        <a:pt x="653" y="1871"/>
                        <a:pt x="784" y="1958"/>
                        <a:pt x="958" y="2045"/>
                      </a:cubicBezTo>
                      <a:cubicBezTo>
                        <a:pt x="1001" y="2393"/>
                        <a:pt x="958" y="2741"/>
                        <a:pt x="1001" y="3132"/>
                      </a:cubicBezTo>
                      <a:cubicBezTo>
                        <a:pt x="1001" y="3154"/>
                        <a:pt x="1023" y="3165"/>
                        <a:pt x="1045" y="3165"/>
                      </a:cubicBezTo>
                      <a:cubicBezTo>
                        <a:pt x="1066" y="3165"/>
                        <a:pt x="1088" y="3154"/>
                        <a:pt x="1088" y="3132"/>
                      </a:cubicBezTo>
                      <a:cubicBezTo>
                        <a:pt x="1349" y="2871"/>
                        <a:pt x="1610" y="2654"/>
                        <a:pt x="1871" y="2393"/>
                      </a:cubicBezTo>
                      <a:cubicBezTo>
                        <a:pt x="2219" y="2480"/>
                        <a:pt x="2567" y="2567"/>
                        <a:pt x="2915" y="2654"/>
                      </a:cubicBezTo>
                      <a:cubicBezTo>
                        <a:pt x="2928" y="2667"/>
                        <a:pt x="2940" y="2672"/>
                        <a:pt x="2952" y="2672"/>
                      </a:cubicBezTo>
                      <a:cubicBezTo>
                        <a:pt x="2980" y="2672"/>
                        <a:pt x="3002" y="2641"/>
                        <a:pt x="3002" y="2610"/>
                      </a:cubicBezTo>
                      <a:cubicBezTo>
                        <a:pt x="2871" y="2306"/>
                        <a:pt x="2697" y="1958"/>
                        <a:pt x="2523" y="1654"/>
                      </a:cubicBezTo>
                      <a:cubicBezTo>
                        <a:pt x="2610" y="1523"/>
                        <a:pt x="2697" y="1349"/>
                        <a:pt x="2784" y="1175"/>
                      </a:cubicBezTo>
                      <a:cubicBezTo>
                        <a:pt x="2828" y="1088"/>
                        <a:pt x="2871" y="1045"/>
                        <a:pt x="2915" y="958"/>
                      </a:cubicBezTo>
                      <a:cubicBezTo>
                        <a:pt x="2958" y="914"/>
                        <a:pt x="3002" y="827"/>
                        <a:pt x="3045" y="740"/>
                      </a:cubicBezTo>
                      <a:cubicBezTo>
                        <a:pt x="3089" y="740"/>
                        <a:pt x="3089" y="653"/>
                        <a:pt x="3045" y="653"/>
                      </a:cubicBezTo>
                      <a:cubicBezTo>
                        <a:pt x="2697" y="697"/>
                        <a:pt x="2350" y="740"/>
                        <a:pt x="2045" y="784"/>
                      </a:cubicBezTo>
                      <a:cubicBezTo>
                        <a:pt x="1784" y="523"/>
                        <a:pt x="1567" y="262"/>
                        <a:pt x="13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21"/>
                <p:cNvSpPr/>
                <p:nvPr/>
              </p:nvSpPr>
              <p:spPr>
                <a:xfrm rot="-5400000" flipH="1">
                  <a:off x="8114833" y="9096"/>
                  <a:ext cx="45587" cy="174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7087" extrusionOk="0">
                      <a:moveTo>
                        <a:pt x="44" y="0"/>
                      </a:moveTo>
                      <a:cubicBezTo>
                        <a:pt x="22" y="0"/>
                        <a:pt x="1" y="11"/>
                        <a:pt x="1" y="33"/>
                      </a:cubicBezTo>
                      <a:cubicBezTo>
                        <a:pt x="131" y="1164"/>
                        <a:pt x="348" y="2295"/>
                        <a:pt x="653" y="3382"/>
                      </a:cubicBezTo>
                      <a:cubicBezTo>
                        <a:pt x="914" y="4600"/>
                        <a:pt x="1218" y="5774"/>
                        <a:pt x="1566" y="6992"/>
                      </a:cubicBezTo>
                      <a:cubicBezTo>
                        <a:pt x="1583" y="7058"/>
                        <a:pt x="1631" y="7087"/>
                        <a:pt x="1682" y="7087"/>
                      </a:cubicBezTo>
                      <a:cubicBezTo>
                        <a:pt x="1765" y="7087"/>
                        <a:pt x="1854" y="7012"/>
                        <a:pt x="1827" y="6905"/>
                      </a:cubicBezTo>
                      <a:cubicBezTo>
                        <a:pt x="1479" y="5774"/>
                        <a:pt x="1175" y="4643"/>
                        <a:pt x="914" y="3469"/>
                      </a:cubicBezTo>
                      <a:cubicBezTo>
                        <a:pt x="653" y="2338"/>
                        <a:pt x="479" y="1120"/>
                        <a:pt x="88" y="33"/>
                      </a:cubicBezTo>
                      <a:cubicBezTo>
                        <a:pt x="88" y="11"/>
                        <a:pt x="66" y="0"/>
                        <a:pt x="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21"/>
                <p:cNvSpPr/>
                <p:nvPr/>
              </p:nvSpPr>
              <p:spPr>
                <a:xfrm rot="-5400000" flipH="1">
                  <a:off x="7904913" y="17820"/>
                  <a:ext cx="23543" cy="81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8" h="3306" extrusionOk="0">
                      <a:moveTo>
                        <a:pt x="609" y="0"/>
                      </a:moveTo>
                      <a:cubicBezTo>
                        <a:pt x="392" y="1000"/>
                        <a:pt x="174" y="2088"/>
                        <a:pt x="0" y="2958"/>
                      </a:cubicBezTo>
                      <a:lnTo>
                        <a:pt x="87" y="3088"/>
                      </a:lnTo>
                      <a:cubicBezTo>
                        <a:pt x="131" y="3132"/>
                        <a:pt x="131" y="3218"/>
                        <a:pt x="87" y="3305"/>
                      </a:cubicBezTo>
                      <a:cubicBezTo>
                        <a:pt x="131" y="3305"/>
                        <a:pt x="174" y="3262"/>
                        <a:pt x="218" y="3218"/>
                      </a:cubicBezTo>
                      <a:cubicBezTo>
                        <a:pt x="522" y="2175"/>
                        <a:pt x="783" y="1087"/>
                        <a:pt x="95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21"/>
                <p:cNvSpPr/>
                <p:nvPr/>
              </p:nvSpPr>
              <p:spPr>
                <a:xfrm rot="-5400000" flipH="1">
                  <a:off x="7902111" y="-5034"/>
                  <a:ext cx="49175" cy="60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1" h="2469" extrusionOk="0">
                      <a:moveTo>
                        <a:pt x="0" y="0"/>
                      </a:moveTo>
                      <a:lnTo>
                        <a:pt x="0" y="566"/>
                      </a:lnTo>
                      <a:cubicBezTo>
                        <a:pt x="522" y="1218"/>
                        <a:pt x="1131" y="1871"/>
                        <a:pt x="1783" y="2436"/>
                      </a:cubicBezTo>
                      <a:cubicBezTo>
                        <a:pt x="1805" y="2458"/>
                        <a:pt x="1838" y="2469"/>
                        <a:pt x="1870" y="2469"/>
                      </a:cubicBezTo>
                      <a:cubicBezTo>
                        <a:pt x="1903" y="2469"/>
                        <a:pt x="1935" y="2458"/>
                        <a:pt x="1957" y="2436"/>
                      </a:cubicBezTo>
                      <a:cubicBezTo>
                        <a:pt x="2001" y="2392"/>
                        <a:pt x="2001" y="2306"/>
                        <a:pt x="1957" y="2262"/>
                      </a:cubicBezTo>
                      <a:lnTo>
                        <a:pt x="1870" y="2132"/>
                      </a:lnTo>
                      <a:cubicBezTo>
                        <a:pt x="1305" y="1523"/>
                        <a:pt x="652" y="74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21"/>
                <p:cNvSpPr/>
                <p:nvPr/>
              </p:nvSpPr>
              <p:spPr>
                <a:xfrm rot="-5400000" flipH="1">
                  <a:off x="8604993" y="786563"/>
                  <a:ext cx="76993" cy="7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024" extrusionOk="0">
                      <a:moveTo>
                        <a:pt x="1545" y="1"/>
                      </a:moveTo>
                      <a:cubicBezTo>
                        <a:pt x="1534" y="1"/>
                        <a:pt x="1523" y="12"/>
                        <a:pt x="1523" y="33"/>
                      </a:cubicBezTo>
                      <a:cubicBezTo>
                        <a:pt x="1306" y="294"/>
                        <a:pt x="1175" y="642"/>
                        <a:pt x="1001" y="947"/>
                      </a:cubicBezTo>
                      <a:cubicBezTo>
                        <a:pt x="697" y="990"/>
                        <a:pt x="349" y="1034"/>
                        <a:pt x="44" y="1077"/>
                      </a:cubicBezTo>
                      <a:cubicBezTo>
                        <a:pt x="1" y="1077"/>
                        <a:pt x="1" y="1164"/>
                        <a:pt x="44" y="1164"/>
                      </a:cubicBezTo>
                      <a:cubicBezTo>
                        <a:pt x="88" y="1251"/>
                        <a:pt x="131" y="1295"/>
                        <a:pt x="175" y="1338"/>
                      </a:cubicBezTo>
                      <a:cubicBezTo>
                        <a:pt x="262" y="1382"/>
                        <a:pt x="305" y="1469"/>
                        <a:pt x="349" y="1512"/>
                      </a:cubicBezTo>
                      <a:cubicBezTo>
                        <a:pt x="479" y="1643"/>
                        <a:pt x="610" y="1773"/>
                        <a:pt x="740" y="1904"/>
                      </a:cubicBezTo>
                      <a:cubicBezTo>
                        <a:pt x="697" y="2251"/>
                        <a:pt x="566" y="2599"/>
                        <a:pt x="523" y="2991"/>
                      </a:cubicBezTo>
                      <a:cubicBezTo>
                        <a:pt x="523" y="3013"/>
                        <a:pt x="545" y="3023"/>
                        <a:pt x="566" y="3023"/>
                      </a:cubicBezTo>
                      <a:cubicBezTo>
                        <a:pt x="588" y="3023"/>
                        <a:pt x="610" y="3013"/>
                        <a:pt x="610" y="2991"/>
                      </a:cubicBezTo>
                      <a:cubicBezTo>
                        <a:pt x="914" y="2817"/>
                        <a:pt x="1219" y="2643"/>
                        <a:pt x="1567" y="2469"/>
                      </a:cubicBezTo>
                      <a:cubicBezTo>
                        <a:pt x="1871" y="2643"/>
                        <a:pt x="2176" y="2817"/>
                        <a:pt x="2480" y="2991"/>
                      </a:cubicBezTo>
                      <a:cubicBezTo>
                        <a:pt x="2480" y="3005"/>
                        <a:pt x="2490" y="3010"/>
                        <a:pt x="2503" y="3010"/>
                      </a:cubicBezTo>
                      <a:cubicBezTo>
                        <a:pt x="2528" y="3010"/>
                        <a:pt x="2567" y="2991"/>
                        <a:pt x="2567" y="2991"/>
                      </a:cubicBezTo>
                      <a:cubicBezTo>
                        <a:pt x="2567" y="2643"/>
                        <a:pt x="2393" y="2295"/>
                        <a:pt x="2350" y="1904"/>
                      </a:cubicBezTo>
                      <a:cubicBezTo>
                        <a:pt x="2480" y="1773"/>
                        <a:pt x="2611" y="1643"/>
                        <a:pt x="2741" y="1512"/>
                      </a:cubicBezTo>
                      <a:cubicBezTo>
                        <a:pt x="2785" y="1469"/>
                        <a:pt x="2828" y="1382"/>
                        <a:pt x="2915" y="1338"/>
                      </a:cubicBezTo>
                      <a:cubicBezTo>
                        <a:pt x="2959" y="1295"/>
                        <a:pt x="3002" y="1251"/>
                        <a:pt x="3045" y="1164"/>
                      </a:cubicBezTo>
                      <a:cubicBezTo>
                        <a:pt x="3132" y="1164"/>
                        <a:pt x="3089" y="1077"/>
                        <a:pt x="3045" y="1077"/>
                      </a:cubicBezTo>
                      <a:cubicBezTo>
                        <a:pt x="2698" y="1034"/>
                        <a:pt x="2393" y="990"/>
                        <a:pt x="2045" y="947"/>
                      </a:cubicBezTo>
                      <a:cubicBezTo>
                        <a:pt x="1871" y="642"/>
                        <a:pt x="1741" y="294"/>
                        <a:pt x="1567" y="33"/>
                      </a:cubicBezTo>
                      <a:cubicBezTo>
                        <a:pt x="1567" y="12"/>
                        <a:pt x="1556" y="1"/>
                        <a:pt x="15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21"/>
                <p:cNvSpPr/>
                <p:nvPr/>
              </p:nvSpPr>
              <p:spPr>
                <a:xfrm rot="-5400000" flipH="1">
                  <a:off x="8425018" y="650160"/>
                  <a:ext cx="76993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2991" extrusionOk="0">
                      <a:moveTo>
                        <a:pt x="1583" y="1"/>
                      </a:moveTo>
                      <a:cubicBezTo>
                        <a:pt x="1567" y="1"/>
                        <a:pt x="1545" y="12"/>
                        <a:pt x="1523" y="33"/>
                      </a:cubicBezTo>
                      <a:cubicBezTo>
                        <a:pt x="1349" y="338"/>
                        <a:pt x="1219" y="686"/>
                        <a:pt x="1045" y="990"/>
                      </a:cubicBezTo>
                      <a:cubicBezTo>
                        <a:pt x="697" y="990"/>
                        <a:pt x="392" y="1077"/>
                        <a:pt x="44" y="1121"/>
                      </a:cubicBezTo>
                      <a:cubicBezTo>
                        <a:pt x="1" y="1121"/>
                        <a:pt x="1" y="1208"/>
                        <a:pt x="44" y="1208"/>
                      </a:cubicBezTo>
                      <a:cubicBezTo>
                        <a:pt x="88" y="1251"/>
                        <a:pt x="131" y="1295"/>
                        <a:pt x="218" y="1338"/>
                      </a:cubicBezTo>
                      <a:cubicBezTo>
                        <a:pt x="262" y="1382"/>
                        <a:pt x="349" y="1469"/>
                        <a:pt x="392" y="1512"/>
                      </a:cubicBezTo>
                      <a:cubicBezTo>
                        <a:pt x="523" y="1686"/>
                        <a:pt x="610" y="1817"/>
                        <a:pt x="784" y="1904"/>
                      </a:cubicBezTo>
                      <a:cubicBezTo>
                        <a:pt x="697" y="2252"/>
                        <a:pt x="566" y="2600"/>
                        <a:pt x="566" y="2991"/>
                      </a:cubicBezTo>
                      <a:lnTo>
                        <a:pt x="653" y="2991"/>
                      </a:lnTo>
                      <a:cubicBezTo>
                        <a:pt x="958" y="2817"/>
                        <a:pt x="1262" y="2643"/>
                        <a:pt x="1567" y="2469"/>
                      </a:cubicBezTo>
                      <a:cubicBezTo>
                        <a:pt x="1871" y="2643"/>
                        <a:pt x="2219" y="2817"/>
                        <a:pt x="2523" y="2991"/>
                      </a:cubicBezTo>
                      <a:lnTo>
                        <a:pt x="2610" y="2991"/>
                      </a:lnTo>
                      <a:cubicBezTo>
                        <a:pt x="2610" y="2600"/>
                        <a:pt x="2436" y="2252"/>
                        <a:pt x="2393" y="1904"/>
                      </a:cubicBezTo>
                      <a:cubicBezTo>
                        <a:pt x="2523" y="1817"/>
                        <a:pt x="2654" y="1686"/>
                        <a:pt x="2741" y="1512"/>
                      </a:cubicBezTo>
                      <a:lnTo>
                        <a:pt x="2915" y="1338"/>
                      </a:lnTo>
                      <a:cubicBezTo>
                        <a:pt x="3002" y="1295"/>
                        <a:pt x="3045" y="1251"/>
                        <a:pt x="3089" y="1208"/>
                      </a:cubicBezTo>
                      <a:cubicBezTo>
                        <a:pt x="3132" y="1208"/>
                        <a:pt x="3132" y="1121"/>
                        <a:pt x="3089" y="1121"/>
                      </a:cubicBezTo>
                      <a:cubicBezTo>
                        <a:pt x="2741" y="1077"/>
                        <a:pt x="2436" y="990"/>
                        <a:pt x="2089" y="990"/>
                      </a:cubicBezTo>
                      <a:cubicBezTo>
                        <a:pt x="1915" y="686"/>
                        <a:pt x="1784" y="338"/>
                        <a:pt x="1610" y="33"/>
                      </a:cubicBezTo>
                      <a:cubicBezTo>
                        <a:pt x="1610" y="12"/>
                        <a:pt x="1599" y="1"/>
                        <a:pt x="15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21"/>
                <p:cNvSpPr/>
                <p:nvPr/>
              </p:nvSpPr>
              <p:spPr>
                <a:xfrm rot="-5400000" flipH="1">
                  <a:off x="8229266" y="698167"/>
                  <a:ext cx="76772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" h="2991" extrusionOk="0">
                      <a:moveTo>
                        <a:pt x="1522" y="1"/>
                      </a:moveTo>
                      <a:cubicBezTo>
                        <a:pt x="1348" y="305"/>
                        <a:pt x="1218" y="653"/>
                        <a:pt x="1044" y="958"/>
                      </a:cubicBezTo>
                      <a:cubicBezTo>
                        <a:pt x="696" y="1001"/>
                        <a:pt x="391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306"/>
                        <a:pt x="218" y="1349"/>
                      </a:cubicBezTo>
                      <a:lnTo>
                        <a:pt x="391" y="1523"/>
                      </a:lnTo>
                      <a:cubicBezTo>
                        <a:pt x="478" y="1653"/>
                        <a:pt x="609" y="1784"/>
                        <a:pt x="739" y="1914"/>
                      </a:cubicBezTo>
                      <a:cubicBezTo>
                        <a:pt x="696" y="2262"/>
                        <a:pt x="565" y="2610"/>
                        <a:pt x="522" y="2958"/>
                      </a:cubicBezTo>
                      <a:cubicBezTo>
                        <a:pt x="544" y="2980"/>
                        <a:pt x="565" y="2991"/>
                        <a:pt x="582" y="2991"/>
                      </a:cubicBezTo>
                      <a:cubicBezTo>
                        <a:pt x="598" y="2991"/>
                        <a:pt x="609" y="2980"/>
                        <a:pt x="609" y="2958"/>
                      </a:cubicBezTo>
                      <a:cubicBezTo>
                        <a:pt x="913" y="2784"/>
                        <a:pt x="1261" y="2610"/>
                        <a:pt x="1566" y="2436"/>
                      </a:cubicBezTo>
                      <a:cubicBezTo>
                        <a:pt x="1870" y="2610"/>
                        <a:pt x="2175" y="2784"/>
                        <a:pt x="2479" y="2958"/>
                      </a:cubicBezTo>
                      <a:cubicBezTo>
                        <a:pt x="2479" y="2980"/>
                        <a:pt x="2501" y="2991"/>
                        <a:pt x="2523" y="2991"/>
                      </a:cubicBezTo>
                      <a:cubicBezTo>
                        <a:pt x="2544" y="2991"/>
                        <a:pt x="2566" y="2980"/>
                        <a:pt x="2566" y="2958"/>
                      </a:cubicBezTo>
                      <a:cubicBezTo>
                        <a:pt x="2566" y="2610"/>
                        <a:pt x="2436" y="2262"/>
                        <a:pt x="2349" y="1914"/>
                      </a:cubicBezTo>
                      <a:cubicBezTo>
                        <a:pt x="2479" y="1784"/>
                        <a:pt x="2610" y="1653"/>
                        <a:pt x="2740" y="1523"/>
                      </a:cubicBezTo>
                      <a:cubicBezTo>
                        <a:pt x="2784" y="1436"/>
                        <a:pt x="2871" y="1393"/>
                        <a:pt x="2914" y="1349"/>
                      </a:cubicBezTo>
                      <a:cubicBezTo>
                        <a:pt x="2958" y="1262"/>
                        <a:pt x="3045" y="1219"/>
                        <a:pt x="3088" y="1175"/>
                      </a:cubicBezTo>
                      <a:cubicBezTo>
                        <a:pt x="3123" y="1140"/>
                        <a:pt x="3073" y="1076"/>
                        <a:pt x="3030" y="1076"/>
                      </a:cubicBezTo>
                      <a:cubicBezTo>
                        <a:pt x="3019" y="1076"/>
                        <a:pt x="3009" y="1080"/>
                        <a:pt x="3001" y="1088"/>
                      </a:cubicBezTo>
                      <a:cubicBezTo>
                        <a:pt x="2697" y="1045"/>
                        <a:pt x="2349" y="1001"/>
                        <a:pt x="2001" y="958"/>
                      </a:cubicBezTo>
                      <a:cubicBezTo>
                        <a:pt x="1827" y="653"/>
                        <a:pt x="1696" y="305"/>
                        <a:pt x="15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21"/>
                <p:cNvSpPr/>
                <p:nvPr/>
              </p:nvSpPr>
              <p:spPr>
                <a:xfrm rot="-5400000" flipH="1">
                  <a:off x="8173702" y="902311"/>
                  <a:ext cx="76772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" h="2991" extrusionOk="0">
                      <a:moveTo>
                        <a:pt x="1522" y="0"/>
                      </a:moveTo>
                      <a:cubicBezTo>
                        <a:pt x="1349" y="305"/>
                        <a:pt x="1218" y="652"/>
                        <a:pt x="1044" y="957"/>
                      </a:cubicBezTo>
                      <a:cubicBezTo>
                        <a:pt x="696" y="1000"/>
                        <a:pt x="348" y="1044"/>
                        <a:pt x="44" y="1087"/>
                      </a:cubicBezTo>
                      <a:cubicBezTo>
                        <a:pt x="0" y="1087"/>
                        <a:pt x="0" y="1174"/>
                        <a:pt x="44" y="1174"/>
                      </a:cubicBezTo>
                      <a:cubicBezTo>
                        <a:pt x="87" y="1218"/>
                        <a:pt x="131" y="1261"/>
                        <a:pt x="174" y="1305"/>
                      </a:cubicBezTo>
                      <a:lnTo>
                        <a:pt x="392" y="1522"/>
                      </a:lnTo>
                      <a:cubicBezTo>
                        <a:pt x="479" y="1653"/>
                        <a:pt x="609" y="1783"/>
                        <a:pt x="740" y="1914"/>
                      </a:cubicBezTo>
                      <a:cubicBezTo>
                        <a:pt x="696" y="2262"/>
                        <a:pt x="566" y="2610"/>
                        <a:pt x="522" y="2958"/>
                      </a:cubicBezTo>
                      <a:cubicBezTo>
                        <a:pt x="522" y="2979"/>
                        <a:pt x="544" y="2990"/>
                        <a:pt x="566" y="2990"/>
                      </a:cubicBezTo>
                      <a:cubicBezTo>
                        <a:pt x="587" y="2990"/>
                        <a:pt x="609" y="2979"/>
                        <a:pt x="609" y="2958"/>
                      </a:cubicBezTo>
                      <a:cubicBezTo>
                        <a:pt x="914" y="2784"/>
                        <a:pt x="1218" y="2610"/>
                        <a:pt x="1566" y="2436"/>
                      </a:cubicBezTo>
                      <a:cubicBezTo>
                        <a:pt x="1870" y="2610"/>
                        <a:pt x="2175" y="2784"/>
                        <a:pt x="2479" y="2958"/>
                      </a:cubicBezTo>
                      <a:cubicBezTo>
                        <a:pt x="2479" y="2979"/>
                        <a:pt x="2501" y="2990"/>
                        <a:pt x="2523" y="2990"/>
                      </a:cubicBezTo>
                      <a:cubicBezTo>
                        <a:pt x="2545" y="2990"/>
                        <a:pt x="2566" y="2979"/>
                        <a:pt x="2566" y="2958"/>
                      </a:cubicBezTo>
                      <a:cubicBezTo>
                        <a:pt x="2566" y="2566"/>
                        <a:pt x="2436" y="2262"/>
                        <a:pt x="2349" y="1914"/>
                      </a:cubicBezTo>
                      <a:cubicBezTo>
                        <a:pt x="2479" y="1783"/>
                        <a:pt x="2610" y="1653"/>
                        <a:pt x="2740" y="1522"/>
                      </a:cubicBezTo>
                      <a:cubicBezTo>
                        <a:pt x="2784" y="1435"/>
                        <a:pt x="2871" y="1392"/>
                        <a:pt x="2914" y="1305"/>
                      </a:cubicBezTo>
                      <a:cubicBezTo>
                        <a:pt x="2958" y="1261"/>
                        <a:pt x="3045" y="1218"/>
                        <a:pt x="3088" y="1174"/>
                      </a:cubicBezTo>
                      <a:cubicBezTo>
                        <a:pt x="3123" y="1139"/>
                        <a:pt x="3073" y="1076"/>
                        <a:pt x="3030" y="1076"/>
                      </a:cubicBezTo>
                      <a:cubicBezTo>
                        <a:pt x="3019" y="1076"/>
                        <a:pt x="3010" y="1079"/>
                        <a:pt x="3001" y="1087"/>
                      </a:cubicBezTo>
                      <a:cubicBezTo>
                        <a:pt x="2653" y="1044"/>
                        <a:pt x="2349" y="1000"/>
                        <a:pt x="2001" y="957"/>
                      </a:cubicBezTo>
                      <a:cubicBezTo>
                        <a:pt x="1827" y="652"/>
                        <a:pt x="1696" y="305"/>
                        <a:pt x="15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21"/>
                <p:cNvSpPr/>
                <p:nvPr/>
              </p:nvSpPr>
              <p:spPr>
                <a:xfrm rot="-5400000" flipH="1">
                  <a:off x="8353689" y="1021574"/>
                  <a:ext cx="75912" cy="7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23" y="1"/>
                      </a:moveTo>
                      <a:cubicBezTo>
                        <a:pt x="1349" y="305"/>
                        <a:pt x="1218" y="653"/>
                        <a:pt x="1044" y="958"/>
                      </a:cubicBezTo>
                      <a:cubicBezTo>
                        <a:pt x="696" y="1001"/>
                        <a:pt x="392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306"/>
                        <a:pt x="218" y="1349"/>
                      </a:cubicBezTo>
                      <a:cubicBezTo>
                        <a:pt x="261" y="1393"/>
                        <a:pt x="305" y="1436"/>
                        <a:pt x="392" y="1523"/>
                      </a:cubicBezTo>
                      <a:cubicBezTo>
                        <a:pt x="479" y="1654"/>
                        <a:pt x="609" y="1784"/>
                        <a:pt x="740" y="1915"/>
                      </a:cubicBezTo>
                      <a:cubicBezTo>
                        <a:pt x="696" y="2263"/>
                        <a:pt x="566" y="2611"/>
                        <a:pt x="522" y="2958"/>
                      </a:cubicBezTo>
                      <a:cubicBezTo>
                        <a:pt x="544" y="2980"/>
                        <a:pt x="566" y="2991"/>
                        <a:pt x="582" y="2991"/>
                      </a:cubicBezTo>
                      <a:cubicBezTo>
                        <a:pt x="599" y="2991"/>
                        <a:pt x="609" y="2980"/>
                        <a:pt x="609" y="2958"/>
                      </a:cubicBezTo>
                      <a:cubicBezTo>
                        <a:pt x="957" y="2784"/>
                        <a:pt x="1262" y="2611"/>
                        <a:pt x="1566" y="2437"/>
                      </a:cubicBezTo>
                      <a:cubicBezTo>
                        <a:pt x="1871" y="2611"/>
                        <a:pt x="2175" y="2784"/>
                        <a:pt x="2523" y="2958"/>
                      </a:cubicBezTo>
                      <a:cubicBezTo>
                        <a:pt x="2523" y="2980"/>
                        <a:pt x="2545" y="2991"/>
                        <a:pt x="2561" y="2991"/>
                      </a:cubicBezTo>
                      <a:cubicBezTo>
                        <a:pt x="2577" y="2991"/>
                        <a:pt x="2588" y="2980"/>
                        <a:pt x="2567" y="2958"/>
                      </a:cubicBezTo>
                      <a:cubicBezTo>
                        <a:pt x="2567" y="2611"/>
                        <a:pt x="2436" y="2263"/>
                        <a:pt x="2349" y="1915"/>
                      </a:cubicBezTo>
                      <a:cubicBezTo>
                        <a:pt x="2523" y="1784"/>
                        <a:pt x="2610" y="1654"/>
                        <a:pt x="2741" y="1523"/>
                      </a:cubicBezTo>
                      <a:cubicBezTo>
                        <a:pt x="2784" y="1436"/>
                        <a:pt x="2871" y="1393"/>
                        <a:pt x="2915" y="1349"/>
                      </a:cubicBezTo>
                      <a:cubicBezTo>
                        <a:pt x="3001" y="1306"/>
                        <a:pt x="3045" y="1219"/>
                        <a:pt x="3088" y="1175"/>
                      </a:cubicBezTo>
                      <a:cubicBezTo>
                        <a:pt x="3045" y="1175"/>
                        <a:pt x="3045" y="1088"/>
                        <a:pt x="3001" y="1088"/>
                      </a:cubicBezTo>
                      <a:cubicBezTo>
                        <a:pt x="2697" y="1045"/>
                        <a:pt x="2349" y="1001"/>
                        <a:pt x="2001" y="958"/>
                      </a:cubicBezTo>
                      <a:cubicBezTo>
                        <a:pt x="1827" y="653"/>
                        <a:pt x="1697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21"/>
                <p:cNvSpPr/>
                <p:nvPr/>
              </p:nvSpPr>
              <p:spPr>
                <a:xfrm rot="-5400000" flipH="1">
                  <a:off x="8599808" y="1068316"/>
                  <a:ext cx="76674" cy="7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" h="2959" extrusionOk="0">
                      <a:moveTo>
                        <a:pt x="1523" y="1"/>
                      </a:moveTo>
                      <a:cubicBezTo>
                        <a:pt x="1349" y="305"/>
                        <a:pt x="1218" y="653"/>
                        <a:pt x="1001" y="958"/>
                      </a:cubicBezTo>
                      <a:cubicBezTo>
                        <a:pt x="697" y="958"/>
                        <a:pt x="349" y="1045"/>
                        <a:pt x="44" y="1088"/>
                      </a:cubicBezTo>
                      <a:cubicBezTo>
                        <a:pt x="1" y="1088"/>
                        <a:pt x="1" y="1132"/>
                        <a:pt x="44" y="1175"/>
                      </a:cubicBezTo>
                      <a:cubicBezTo>
                        <a:pt x="88" y="1219"/>
                        <a:pt x="131" y="1262"/>
                        <a:pt x="175" y="1306"/>
                      </a:cubicBezTo>
                      <a:cubicBezTo>
                        <a:pt x="262" y="1393"/>
                        <a:pt x="305" y="1436"/>
                        <a:pt x="392" y="1523"/>
                      </a:cubicBezTo>
                      <a:cubicBezTo>
                        <a:pt x="479" y="1654"/>
                        <a:pt x="610" y="1784"/>
                        <a:pt x="740" y="1871"/>
                      </a:cubicBezTo>
                      <a:cubicBezTo>
                        <a:pt x="697" y="2262"/>
                        <a:pt x="566" y="2567"/>
                        <a:pt x="523" y="2958"/>
                      </a:cubicBezTo>
                      <a:lnTo>
                        <a:pt x="610" y="2958"/>
                      </a:lnTo>
                      <a:cubicBezTo>
                        <a:pt x="914" y="2784"/>
                        <a:pt x="1218" y="2610"/>
                        <a:pt x="1566" y="2436"/>
                      </a:cubicBezTo>
                      <a:cubicBezTo>
                        <a:pt x="1871" y="2610"/>
                        <a:pt x="2175" y="2784"/>
                        <a:pt x="2480" y="2958"/>
                      </a:cubicBezTo>
                      <a:lnTo>
                        <a:pt x="2567" y="2958"/>
                      </a:lnTo>
                      <a:cubicBezTo>
                        <a:pt x="2567" y="2567"/>
                        <a:pt x="2436" y="2262"/>
                        <a:pt x="2349" y="1871"/>
                      </a:cubicBezTo>
                      <a:cubicBezTo>
                        <a:pt x="2480" y="1784"/>
                        <a:pt x="2610" y="1654"/>
                        <a:pt x="2741" y="1523"/>
                      </a:cubicBezTo>
                      <a:cubicBezTo>
                        <a:pt x="2784" y="1436"/>
                        <a:pt x="2871" y="1393"/>
                        <a:pt x="2915" y="1306"/>
                      </a:cubicBezTo>
                      <a:cubicBezTo>
                        <a:pt x="2958" y="1262"/>
                        <a:pt x="3002" y="1219"/>
                        <a:pt x="3089" y="1175"/>
                      </a:cubicBezTo>
                      <a:cubicBezTo>
                        <a:pt x="3119" y="1114"/>
                        <a:pt x="3085" y="1052"/>
                        <a:pt x="3047" y="1052"/>
                      </a:cubicBezTo>
                      <a:cubicBezTo>
                        <a:pt x="3031" y="1052"/>
                        <a:pt x="3014" y="1063"/>
                        <a:pt x="3002" y="1088"/>
                      </a:cubicBezTo>
                      <a:cubicBezTo>
                        <a:pt x="2654" y="1045"/>
                        <a:pt x="2349" y="958"/>
                        <a:pt x="2001" y="958"/>
                      </a:cubicBezTo>
                      <a:cubicBezTo>
                        <a:pt x="1827" y="653"/>
                        <a:pt x="1697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21"/>
                <p:cNvSpPr/>
                <p:nvPr/>
              </p:nvSpPr>
              <p:spPr>
                <a:xfrm rot="-5400000" flipH="1">
                  <a:off x="8777620" y="1115242"/>
                  <a:ext cx="76969" cy="73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2980" extrusionOk="0">
                      <a:moveTo>
                        <a:pt x="1561" y="1"/>
                      </a:moveTo>
                      <a:cubicBezTo>
                        <a:pt x="1555" y="1"/>
                        <a:pt x="1544" y="11"/>
                        <a:pt x="1523" y="33"/>
                      </a:cubicBezTo>
                      <a:cubicBezTo>
                        <a:pt x="1349" y="294"/>
                        <a:pt x="1218" y="642"/>
                        <a:pt x="1044" y="947"/>
                      </a:cubicBezTo>
                      <a:cubicBezTo>
                        <a:pt x="740" y="990"/>
                        <a:pt x="392" y="1034"/>
                        <a:pt x="44" y="1077"/>
                      </a:cubicBezTo>
                      <a:cubicBezTo>
                        <a:pt x="0" y="1077"/>
                        <a:pt x="0" y="1164"/>
                        <a:pt x="44" y="1164"/>
                      </a:cubicBezTo>
                      <a:cubicBezTo>
                        <a:pt x="87" y="1208"/>
                        <a:pt x="174" y="1295"/>
                        <a:pt x="218" y="1338"/>
                      </a:cubicBezTo>
                      <a:cubicBezTo>
                        <a:pt x="261" y="1381"/>
                        <a:pt x="348" y="1425"/>
                        <a:pt x="392" y="1512"/>
                      </a:cubicBezTo>
                      <a:cubicBezTo>
                        <a:pt x="522" y="1642"/>
                        <a:pt x="653" y="1773"/>
                        <a:pt x="783" y="1903"/>
                      </a:cubicBezTo>
                      <a:cubicBezTo>
                        <a:pt x="696" y="2251"/>
                        <a:pt x="566" y="2599"/>
                        <a:pt x="566" y="2947"/>
                      </a:cubicBezTo>
                      <a:cubicBezTo>
                        <a:pt x="566" y="2969"/>
                        <a:pt x="577" y="2980"/>
                        <a:pt x="593" y="2980"/>
                      </a:cubicBezTo>
                      <a:cubicBezTo>
                        <a:pt x="609" y="2980"/>
                        <a:pt x="631" y="2969"/>
                        <a:pt x="653" y="2947"/>
                      </a:cubicBezTo>
                      <a:cubicBezTo>
                        <a:pt x="957" y="2773"/>
                        <a:pt x="1262" y="2599"/>
                        <a:pt x="1566" y="2425"/>
                      </a:cubicBezTo>
                      <a:cubicBezTo>
                        <a:pt x="1914" y="2599"/>
                        <a:pt x="2219" y="2773"/>
                        <a:pt x="2523" y="2947"/>
                      </a:cubicBezTo>
                      <a:cubicBezTo>
                        <a:pt x="2523" y="2969"/>
                        <a:pt x="2534" y="2980"/>
                        <a:pt x="2550" y="2980"/>
                      </a:cubicBezTo>
                      <a:cubicBezTo>
                        <a:pt x="2566" y="2980"/>
                        <a:pt x="2588" y="2969"/>
                        <a:pt x="2610" y="2947"/>
                      </a:cubicBezTo>
                      <a:cubicBezTo>
                        <a:pt x="2610" y="2599"/>
                        <a:pt x="2436" y="2251"/>
                        <a:pt x="2392" y="1903"/>
                      </a:cubicBezTo>
                      <a:cubicBezTo>
                        <a:pt x="2523" y="1773"/>
                        <a:pt x="2653" y="1642"/>
                        <a:pt x="2740" y="1512"/>
                      </a:cubicBezTo>
                      <a:cubicBezTo>
                        <a:pt x="2827" y="1425"/>
                        <a:pt x="2871" y="1381"/>
                        <a:pt x="2958" y="1338"/>
                      </a:cubicBezTo>
                      <a:cubicBezTo>
                        <a:pt x="3001" y="1295"/>
                        <a:pt x="3045" y="1208"/>
                        <a:pt x="3088" y="1164"/>
                      </a:cubicBezTo>
                      <a:cubicBezTo>
                        <a:pt x="3132" y="1164"/>
                        <a:pt x="3132" y="1077"/>
                        <a:pt x="3045" y="1077"/>
                      </a:cubicBezTo>
                      <a:cubicBezTo>
                        <a:pt x="2740" y="1034"/>
                        <a:pt x="2392" y="990"/>
                        <a:pt x="2045" y="947"/>
                      </a:cubicBezTo>
                      <a:cubicBezTo>
                        <a:pt x="1871" y="642"/>
                        <a:pt x="1740" y="294"/>
                        <a:pt x="1566" y="33"/>
                      </a:cubicBezTo>
                      <a:cubicBezTo>
                        <a:pt x="1566" y="11"/>
                        <a:pt x="1566" y="1"/>
                        <a:pt x="15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21"/>
                <p:cNvSpPr/>
                <p:nvPr/>
              </p:nvSpPr>
              <p:spPr>
                <a:xfrm rot="-5400000" flipH="1">
                  <a:off x="8883440" y="1284121"/>
                  <a:ext cx="76969" cy="73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2980" extrusionOk="0">
                      <a:moveTo>
                        <a:pt x="1544" y="0"/>
                      </a:moveTo>
                      <a:cubicBezTo>
                        <a:pt x="1533" y="0"/>
                        <a:pt x="1523" y="11"/>
                        <a:pt x="1523" y="33"/>
                      </a:cubicBezTo>
                      <a:cubicBezTo>
                        <a:pt x="1349" y="337"/>
                        <a:pt x="1218" y="642"/>
                        <a:pt x="1044" y="946"/>
                      </a:cubicBezTo>
                      <a:cubicBezTo>
                        <a:pt x="696" y="946"/>
                        <a:pt x="392" y="1033"/>
                        <a:pt x="44" y="1077"/>
                      </a:cubicBezTo>
                      <a:cubicBezTo>
                        <a:pt x="0" y="1077"/>
                        <a:pt x="0" y="1164"/>
                        <a:pt x="44" y="1164"/>
                      </a:cubicBezTo>
                      <a:cubicBezTo>
                        <a:pt x="87" y="1251"/>
                        <a:pt x="131" y="1294"/>
                        <a:pt x="218" y="1338"/>
                      </a:cubicBezTo>
                      <a:cubicBezTo>
                        <a:pt x="261" y="1381"/>
                        <a:pt x="305" y="1468"/>
                        <a:pt x="392" y="1512"/>
                      </a:cubicBezTo>
                      <a:cubicBezTo>
                        <a:pt x="522" y="1642"/>
                        <a:pt x="609" y="1773"/>
                        <a:pt x="783" y="1903"/>
                      </a:cubicBezTo>
                      <a:cubicBezTo>
                        <a:pt x="696" y="2251"/>
                        <a:pt x="609" y="2599"/>
                        <a:pt x="566" y="2947"/>
                      </a:cubicBezTo>
                      <a:cubicBezTo>
                        <a:pt x="566" y="2969"/>
                        <a:pt x="577" y="2980"/>
                        <a:pt x="587" y="2980"/>
                      </a:cubicBezTo>
                      <a:cubicBezTo>
                        <a:pt x="598" y="2980"/>
                        <a:pt x="609" y="2969"/>
                        <a:pt x="609" y="2947"/>
                      </a:cubicBezTo>
                      <a:cubicBezTo>
                        <a:pt x="957" y="2773"/>
                        <a:pt x="1262" y="2599"/>
                        <a:pt x="1566" y="2425"/>
                      </a:cubicBezTo>
                      <a:cubicBezTo>
                        <a:pt x="1870" y="2599"/>
                        <a:pt x="2175" y="2773"/>
                        <a:pt x="2523" y="2947"/>
                      </a:cubicBezTo>
                      <a:cubicBezTo>
                        <a:pt x="2523" y="2969"/>
                        <a:pt x="2545" y="2980"/>
                        <a:pt x="2561" y="2980"/>
                      </a:cubicBezTo>
                      <a:cubicBezTo>
                        <a:pt x="2577" y="2980"/>
                        <a:pt x="2588" y="2969"/>
                        <a:pt x="2566" y="2947"/>
                      </a:cubicBezTo>
                      <a:cubicBezTo>
                        <a:pt x="2523" y="2599"/>
                        <a:pt x="2479" y="2251"/>
                        <a:pt x="2349" y="1903"/>
                      </a:cubicBezTo>
                      <a:cubicBezTo>
                        <a:pt x="2523" y="1773"/>
                        <a:pt x="2653" y="1642"/>
                        <a:pt x="2740" y="1512"/>
                      </a:cubicBezTo>
                      <a:cubicBezTo>
                        <a:pt x="2827" y="1468"/>
                        <a:pt x="2871" y="1381"/>
                        <a:pt x="2914" y="1338"/>
                      </a:cubicBezTo>
                      <a:cubicBezTo>
                        <a:pt x="3001" y="1294"/>
                        <a:pt x="3045" y="1251"/>
                        <a:pt x="3088" y="1164"/>
                      </a:cubicBezTo>
                      <a:cubicBezTo>
                        <a:pt x="3132" y="1164"/>
                        <a:pt x="3088" y="1077"/>
                        <a:pt x="3045" y="1077"/>
                      </a:cubicBezTo>
                      <a:cubicBezTo>
                        <a:pt x="2697" y="1033"/>
                        <a:pt x="2392" y="990"/>
                        <a:pt x="2044" y="946"/>
                      </a:cubicBezTo>
                      <a:cubicBezTo>
                        <a:pt x="1870" y="642"/>
                        <a:pt x="1740" y="337"/>
                        <a:pt x="1566" y="33"/>
                      </a:cubicBezTo>
                      <a:cubicBezTo>
                        <a:pt x="1566" y="11"/>
                        <a:pt x="1555" y="0"/>
                        <a:pt x="15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21"/>
                <p:cNvSpPr/>
                <p:nvPr/>
              </p:nvSpPr>
              <p:spPr>
                <a:xfrm rot="-5400000" flipH="1">
                  <a:off x="8756646" y="1517522"/>
                  <a:ext cx="75912" cy="7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66" y="1"/>
                      </a:moveTo>
                      <a:cubicBezTo>
                        <a:pt x="1349" y="305"/>
                        <a:pt x="1218" y="653"/>
                        <a:pt x="1044" y="958"/>
                      </a:cubicBezTo>
                      <a:cubicBezTo>
                        <a:pt x="740" y="1001"/>
                        <a:pt x="392" y="1045"/>
                        <a:pt x="87" y="1088"/>
                      </a:cubicBezTo>
                      <a:cubicBezTo>
                        <a:pt x="0" y="1088"/>
                        <a:pt x="0" y="1175"/>
                        <a:pt x="87" y="1175"/>
                      </a:cubicBezTo>
                      <a:cubicBezTo>
                        <a:pt x="131" y="1219"/>
                        <a:pt x="174" y="1306"/>
                        <a:pt x="218" y="1349"/>
                      </a:cubicBezTo>
                      <a:cubicBezTo>
                        <a:pt x="305" y="1393"/>
                        <a:pt x="348" y="1436"/>
                        <a:pt x="392" y="1523"/>
                      </a:cubicBezTo>
                      <a:cubicBezTo>
                        <a:pt x="522" y="1654"/>
                        <a:pt x="653" y="1784"/>
                        <a:pt x="783" y="1915"/>
                      </a:cubicBezTo>
                      <a:cubicBezTo>
                        <a:pt x="740" y="2262"/>
                        <a:pt x="609" y="2610"/>
                        <a:pt x="566" y="2958"/>
                      </a:cubicBezTo>
                      <a:cubicBezTo>
                        <a:pt x="566" y="2980"/>
                        <a:pt x="587" y="2991"/>
                        <a:pt x="609" y="2991"/>
                      </a:cubicBezTo>
                      <a:cubicBezTo>
                        <a:pt x="631" y="2991"/>
                        <a:pt x="653" y="2980"/>
                        <a:pt x="653" y="2958"/>
                      </a:cubicBezTo>
                      <a:cubicBezTo>
                        <a:pt x="957" y="2784"/>
                        <a:pt x="1262" y="2610"/>
                        <a:pt x="1610" y="2436"/>
                      </a:cubicBezTo>
                      <a:cubicBezTo>
                        <a:pt x="1914" y="2610"/>
                        <a:pt x="2218" y="2784"/>
                        <a:pt x="2523" y="2958"/>
                      </a:cubicBezTo>
                      <a:cubicBezTo>
                        <a:pt x="2523" y="2980"/>
                        <a:pt x="2545" y="2991"/>
                        <a:pt x="2566" y="2991"/>
                      </a:cubicBezTo>
                      <a:cubicBezTo>
                        <a:pt x="2588" y="2991"/>
                        <a:pt x="2610" y="2980"/>
                        <a:pt x="2610" y="2958"/>
                      </a:cubicBezTo>
                      <a:cubicBezTo>
                        <a:pt x="2610" y="2610"/>
                        <a:pt x="2436" y="2262"/>
                        <a:pt x="2392" y="1915"/>
                      </a:cubicBezTo>
                      <a:cubicBezTo>
                        <a:pt x="2523" y="1784"/>
                        <a:pt x="2653" y="1654"/>
                        <a:pt x="2784" y="1523"/>
                      </a:cubicBezTo>
                      <a:cubicBezTo>
                        <a:pt x="2827" y="1436"/>
                        <a:pt x="2871" y="1393"/>
                        <a:pt x="2958" y="1349"/>
                      </a:cubicBezTo>
                      <a:cubicBezTo>
                        <a:pt x="3001" y="1306"/>
                        <a:pt x="3045" y="1219"/>
                        <a:pt x="3088" y="1175"/>
                      </a:cubicBezTo>
                      <a:cubicBezTo>
                        <a:pt x="3088" y="1175"/>
                        <a:pt x="3088" y="1088"/>
                        <a:pt x="3045" y="1088"/>
                      </a:cubicBezTo>
                      <a:cubicBezTo>
                        <a:pt x="2697" y="1045"/>
                        <a:pt x="2349" y="1001"/>
                        <a:pt x="2044" y="958"/>
                      </a:cubicBezTo>
                      <a:cubicBezTo>
                        <a:pt x="1870" y="653"/>
                        <a:pt x="1740" y="305"/>
                        <a:pt x="1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21"/>
                <p:cNvSpPr/>
                <p:nvPr/>
              </p:nvSpPr>
              <p:spPr>
                <a:xfrm rot="-5400000" flipH="1">
                  <a:off x="8737084" y="659560"/>
                  <a:ext cx="76969" cy="7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009" extrusionOk="0">
                      <a:moveTo>
                        <a:pt x="1523" y="1"/>
                      </a:moveTo>
                      <a:cubicBezTo>
                        <a:pt x="1305" y="305"/>
                        <a:pt x="1175" y="653"/>
                        <a:pt x="1001" y="958"/>
                      </a:cubicBezTo>
                      <a:cubicBezTo>
                        <a:pt x="696" y="1001"/>
                        <a:pt x="348" y="1045"/>
                        <a:pt x="44" y="1088"/>
                      </a:cubicBezTo>
                      <a:cubicBezTo>
                        <a:pt x="0" y="1088"/>
                        <a:pt x="0" y="1132"/>
                        <a:pt x="44" y="1175"/>
                      </a:cubicBezTo>
                      <a:cubicBezTo>
                        <a:pt x="87" y="1219"/>
                        <a:pt x="131" y="1262"/>
                        <a:pt x="174" y="1306"/>
                      </a:cubicBezTo>
                      <a:lnTo>
                        <a:pt x="348" y="1523"/>
                      </a:lnTo>
                      <a:cubicBezTo>
                        <a:pt x="479" y="1654"/>
                        <a:pt x="609" y="1784"/>
                        <a:pt x="740" y="1871"/>
                      </a:cubicBezTo>
                      <a:cubicBezTo>
                        <a:pt x="696" y="2263"/>
                        <a:pt x="566" y="2567"/>
                        <a:pt x="522" y="2959"/>
                      </a:cubicBezTo>
                      <a:cubicBezTo>
                        <a:pt x="522" y="2984"/>
                        <a:pt x="537" y="3009"/>
                        <a:pt x="557" y="3009"/>
                      </a:cubicBezTo>
                      <a:cubicBezTo>
                        <a:pt x="572" y="3009"/>
                        <a:pt x="591" y="2995"/>
                        <a:pt x="609" y="2959"/>
                      </a:cubicBezTo>
                      <a:cubicBezTo>
                        <a:pt x="914" y="2828"/>
                        <a:pt x="1218" y="2611"/>
                        <a:pt x="1523" y="2480"/>
                      </a:cubicBezTo>
                      <a:cubicBezTo>
                        <a:pt x="1870" y="2611"/>
                        <a:pt x="2175" y="2828"/>
                        <a:pt x="2479" y="2959"/>
                      </a:cubicBezTo>
                      <a:cubicBezTo>
                        <a:pt x="2479" y="2973"/>
                        <a:pt x="2489" y="2978"/>
                        <a:pt x="2502" y="2978"/>
                      </a:cubicBezTo>
                      <a:cubicBezTo>
                        <a:pt x="2528" y="2978"/>
                        <a:pt x="2566" y="2959"/>
                        <a:pt x="2566" y="2959"/>
                      </a:cubicBezTo>
                      <a:cubicBezTo>
                        <a:pt x="2523" y="2611"/>
                        <a:pt x="2392" y="2263"/>
                        <a:pt x="2349" y="1871"/>
                      </a:cubicBezTo>
                      <a:cubicBezTo>
                        <a:pt x="2479" y="1784"/>
                        <a:pt x="2610" y="1654"/>
                        <a:pt x="2740" y="1523"/>
                      </a:cubicBezTo>
                      <a:cubicBezTo>
                        <a:pt x="2784" y="1436"/>
                        <a:pt x="2827" y="1393"/>
                        <a:pt x="2914" y="1306"/>
                      </a:cubicBezTo>
                      <a:cubicBezTo>
                        <a:pt x="2958" y="1262"/>
                        <a:pt x="3001" y="1219"/>
                        <a:pt x="3045" y="1175"/>
                      </a:cubicBezTo>
                      <a:cubicBezTo>
                        <a:pt x="3132" y="1175"/>
                        <a:pt x="3132" y="1088"/>
                        <a:pt x="3045" y="1088"/>
                      </a:cubicBezTo>
                      <a:cubicBezTo>
                        <a:pt x="2740" y="1045"/>
                        <a:pt x="2392" y="958"/>
                        <a:pt x="2088" y="958"/>
                      </a:cubicBezTo>
                      <a:lnTo>
                        <a:pt x="2044" y="958"/>
                      </a:lnTo>
                      <a:cubicBezTo>
                        <a:pt x="1870" y="653"/>
                        <a:pt x="1740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21"/>
                <p:cNvSpPr/>
                <p:nvPr/>
              </p:nvSpPr>
              <p:spPr>
                <a:xfrm rot="-5400000" flipH="1">
                  <a:off x="8738522" y="914660"/>
                  <a:ext cx="75814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2991" extrusionOk="0">
                      <a:moveTo>
                        <a:pt x="1522" y="0"/>
                      </a:moveTo>
                      <a:cubicBezTo>
                        <a:pt x="1348" y="305"/>
                        <a:pt x="1218" y="609"/>
                        <a:pt x="1044" y="914"/>
                      </a:cubicBezTo>
                      <a:cubicBezTo>
                        <a:pt x="740" y="957"/>
                        <a:pt x="392" y="1001"/>
                        <a:pt x="44" y="1044"/>
                      </a:cubicBezTo>
                      <a:cubicBezTo>
                        <a:pt x="0" y="1044"/>
                        <a:pt x="0" y="1131"/>
                        <a:pt x="44" y="1131"/>
                      </a:cubicBezTo>
                      <a:cubicBezTo>
                        <a:pt x="87" y="1218"/>
                        <a:pt x="174" y="1262"/>
                        <a:pt x="218" y="1305"/>
                      </a:cubicBezTo>
                      <a:cubicBezTo>
                        <a:pt x="261" y="1349"/>
                        <a:pt x="348" y="1436"/>
                        <a:pt x="392" y="1479"/>
                      </a:cubicBezTo>
                      <a:cubicBezTo>
                        <a:pt x="522" y="1610"/>
                        <a:pt x="653" y="1740"/>
                        <a:pt x="783" y="1871"/>
                      </a:cubicBezTo>
                      <a:cubicBezTo>
                        <a:pt x="696" y="2219"/>
                        <a:pt x="566" y="2567"/>
                        <a:pt x="566" y="2958"/>
                      </a:cubicBezTo>
                      <a:cubicBezTo>
                        <a:pt x="566" y="2980"/>
                        <a:pt x="576" y="2991"/>
                        <a:pt x="593" y="2991"/>
                      </a:cubicBezTo>
                      <a:cubicBezTo>
                        <a:pt x="609" y="2991"/>
                        <a:pt x="631" y="2980"/>
                        <a:pt x="653" y="2958"/>
                      </a:cubicBezTo>
                      <a:cubicBezTo>
                        <a:pt x="957" y="2784"/>
                        <a:pt x="1261" y="2610"/>
                        <a:pt x="1566" y="2436"/>
                      </a:cubicBezTo>
                      <a:cubicBezTo>
                        <a:pt x="1914" y="2610"/>
                        <a:pt x="2218" y="2784"/>
                        <a:pt x="2523" y="2958"/>
                      </a:cubicBezTo>
                      <a:cubicBezTo>
                        <a:pt x="2523" y="2958"/>
                        <a:pt x="2566" y="2915"/>
                        <a:pt x="2566" y="2915"/>
                      </a:cubicBezTo>
                      <a:cubicBezTo>
                        <a:pt x="2566" y="2567"/>
                        <a:pt x="2392" y="2219"/>
                        <a:pt x="2305" y="1827"/>
                      </a:cubicBezTo>
                      <a:cubicBezTo>
                        <a:pt x="2479" y="1697"/>
                        <a:pt x="2610" y="1566"/>
                        <a:pt x="2697" y="1436"/>
                      </a:cubicBezTo>
                      <a:lnTo>
                        <a:pt x="2871" y="1262"/>
                      </a:lnTo>
                      <a:cubicBezTo>
                        <a:pt x="2958" y="1218"/>
                        <a:pt x="3001" y="1175"/>
                        <a:pt x="3045" y="1088"/>
                      </a:cubicBezTo>
                      <a:cubicBezTo>
                        <a:pt x="3053" y="1096"/>
                        <a:pt x="3060" y="1100"/>
                        <a:pt x="3065" y="1100"/>
                      </a:cubicBezTo>
                      <a:cubicBezTo>
                        <a:pt x="3085" y="1100"/>
                        <a:pt x="3071" y="1044"/>
                        <a:pt x="3001" y="1044"/>
                      </a:cubicBezTo>
                      <a:cubicBezTo>
                        <a:pt x="2697" y="1001"/>
                        <a:pt x="2349" y="957"/>
                        <a:pt x="2044" y="914"/>
                      </a:cubicBezTo>
                      <a:cubicBezTo>
                        <a:pt x="1870" y="609"/>
                        <a:pt x="1740" y="305"/>
                        <a:pt x="15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1" name="Google Shape;3231;p21"/>
                <p:cNvSpPr/>
                <p:nvPr/>
              </p:nvSpPr>
              <p:spPr>
                <a:xfrm rot="-5400000" flipH="1">
                  <a:off x="8895593" y="710528"/>
                  <a:ext cx="75912" cy="7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67" y="1"/>
                      </a:moveTo>
                      <a:cubicBezTo>
                        <a:pt x="1349" y="305"/>
                        <a:pt x="1219" y="653"/>
                        <a:pt x="1045" y="958"/>
                      </a:cubicBezTo>
                      <a:cubicBezTo>
                        <a:pt x="740" y="958"/>
                        <a:pt x="392" y="1045"/>
                        <a:pt x="88" y="1088"/>
                      </a:cubicBezTo>
                      <a:cubicBezTo>
                        <a:pt x="1" y="1088"/>
                        <a:pt x="1" y="1175"/>
                        <a:pt x="88" y="1175"/>
                      </a:cubicBezTo>
                      <a:cubicBezTo>
                        <a:pt x="131" y="1219"/>
                        <a:pt x="175" y="1262"/>
                        <a:pt x="218" y="1306"/>
                      </a:cubicBezTo>
                      <a:cubicBezTo>
                        <a:pt x="305" y="1393"/>
                        <a:pt x="349" y="1436"/>
                        <a:pt x="392" y="1480"/>
                      </a:cubicBezTo>
                      <a:cubicBezTo>
                        <a:pt x="523" y="1654"/>
                        <a:pt x="653" y="1784"/>
                        <a:pt x="784" y="1871"/>
                      </a:cubicBezTo>
                      <a:cubicBezTo>
                        <a:pt x="740" y="2263"/>
                        <a:pt x="610" y="2567"/>
                        <a:pt x="566" y="2958"/>
                      </a:cubicBezTo>
                      <a:cubicBezTo>
                        <a:pt x="566" y="2980"/>
                        <a:pt x="588" y="2991"/>
                        <a:pt x="610" y="2991"/>
                      </a:cubicBezTo>
                      <a:cubicBezTo>
                        <a:pt x="632" y="2991"/>
                        <a:pt x="653" y="2980"/>
                        <a:pt x="653" y="2958"/>
                      </a:cubicBezTo>
                      <a:cubicBezTo>
                        <a:pt x="958" y="2785"/>
                        <a:pt x="1262" y="2611"/>
                        <a:pt x="1610" y="2437"/>
                      </a:cubicBezTo>
                      <a:cubicBezTo>
                        <a:pt x="1915" y="2611"/>
                        <a:pt x="2219" y="2785"/>
                        <a:pt x="2524" y="2958"/>
                      </a:cubicBezTo>
                      <a:cubicBezTo>
                        <a:pt x="2524" y="2973"/>
                        <a:pt x="2533" y="2978"/>
                        <a:pt x="2546" y="2978"/>
                      </a:cubicBezTo>
                      <a:cubicBezTo>
                        <a:pt x="2572" y="2978"/>
                        <a:pt x="2611" y="2958"/>
                        <a:pt x="2611" y="2958"/>
                      </a:cubicBezTo>
                      <a:cubicBezTo>
                        <a:pt x="2611" y="2567"/>
                        <a:pt x="2437" y="2263"/>
                        <a:pt x="2393" y="1871"/>
                      </a:cubicBezTo>
                      <a:cubicBezTo>
                        <a:pt x="2524" y="1784"/>
                        <a:pt x="2611" y="1654"/>
                        <a:pt x="2698" y="1480"/>
                      </a:cubicBezTo>
                      <a:lnTo>
                        <a:pt x="2872" y="1306"/>
                      </a:lnTo>
                      <a:cubicBezTo>
                        <a:pt x="2915" y="1262"/>
                        <a:pt x="3002" y="1219"/>
                        <a:pt x="3045" y="1175"/>
                      </a:cubicBezTo>
                      <a:cubicBezTo>
                        <a:pt x="3089" y="1175"/>
                        <a:pt x="3089" y="1088"/>
                        <a:pt x="3045" y="1088"/>
                      </a:cubicBezTo>
                      <a:cubicBezTo>
                        <a:pt x="2698" y="1045"/>
                        <a:pt x="2393" y="958"/>
                        <a:pt x="2045" y="958"/>
                      </a:cubicBezTo>
                      <a:cubicBezTo>
                        <a:pt x="1871" y="653"/>
                        <a:pt x="1741" y="305"/>
                        <a:pt x="1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2" name="Google Shape;3232;p21"/>
                <p:cNvSpPr/>
                <p:nvPr/>
              </p:nvSpPr>
              <p:spPr>
                <a:xfrm rot="-5400000" flipH="1">
                  <a:off x="8895593" y="863385"/>
                  <a:ext cx="75912" cy="7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23" y="1"/>
                      </a:moveTo>
                      <a:cubicBezTo>
                        <a:pt x="1305" y="305"/>
                        <a:pt x="1175" y="653"/>
                        <a:pt x="1001" y="958"/>
                      </a:cubicBezTo>
                      <a:cubicBezTo>
                        <a:pt x="696" y="958"/>
                        <a:pt x="348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262"/>
                        <a:pt x="174" y="1306"/>
                      </a:cubicBezTo>
                      <a:cubicBezTo>
                        <a:pt x="261" y="1393"/>
                        <a:pt x="305" y="1436"/>
                        <a:pt x="348" y="1480"/>
                      </a:cubicBezTo>
                      <a:cubicBezTo>
                        <a:pt x="479" y="1654"/>
                        <a:pt x="609" y="1784"/>
                        <a:pt x="740" y="1871"/>
                      </a:cubicBezTo>
                      <a:cubicBezTo>
                        <a:pt x="696" y="2263"/>
                        <a:pt x="566" y="2567"/>
                        <a:pt x="522" y="2958"/>
                      </a:cubicBezTo>
                      <a:cubicBezTo>
                        <a:pt x="522" y="2980"/>
                        <a:pt x="544" y="2991"/>
                        <a:pt x="566" y="2991"/>
                      </a:cubicBezTo>
                      <a:cubicBezTo>
                        <a:pt x="588" y="2991"/>
                        <a:pt x="609" y="2980"/>
                        <a:pt x="609" y="2958"/>
                      </a:cubicBezTo>
                      <a:cubicBezTo>
                        <a:pt x="914" y="2785"/>
                        <a:pt x="1218" y="2611"/>
                        <a:pt x="1566" y="2437"/>
                      </a:cubicBezTo>
                      <a:cubicBezTo>
                        <a:pt x="1871" y="2611"/>
                        <a:pt x="2175" y="2785"/>
                        <a:pt x="2480" y="2958"/>
                      </a:cubicBezTo>
                      <a:cubicBezTo>
                        <a:pt x="2480" y="2973"/>
                        <a:pt x="2489" y="2978"/>
                        <a:pt x="2502" y="2978"/>
                      </a:cubicBezTo>
                      <a:cubicBezTo>
                        <a:pt x="2528" y="2978"/>
                        <a:pt x="2567" y="2958"/>
                        <a:pt x="2567" y="2958"/>
                      </a:cubicBezTo>
                      <a:cubicBezTo>
                        <a:pt x="2523" y="2567"/>
                        <a:pt x="2436" y="2219"/>
                        <a:pt x="2349" y="1871"/>
                      </a:cubicBezTo>
                      <a:cubicBezTo>
                        <a:pt x="2480" y="1784"/>
                        <a:pt x="2567" y="1654"/>
                        <a:pt x="2697" y="1480"/>
                      </a:cubicBezTo>
                      <a:cubicBezTo>
                        <a:pt x="2741" y="1436"/>
                        <a:pt x="2784" y="1393"/>
                        <a:pt x="2871" y="1306"/>
                      </a:cubicBezTo>
                      <a:cubicBezTo>
                        <a:pt x="2915" y="1262"/>
                        <a:pt x="2958" y="1219"/>
                        <a:pt x="3002" y="1175"/>
                      </a:cubicBezTo>
                      <a:cubicBezTo>
                        <a:pt x="3088" y="1175"/>
                        <a:pt x="3088" y="1088"/>
                        <a:pt x="3002" y="1088"/>
                      </a:cubicBezTo>
                      <a:cubicBezTo>
                        <a:pt x="2697" y="1045"/>
                        <a:pt x="2349" y="958"/>
                        <a:pt x="2045" y="958"/>
                      </a:cubicBezTo>
                      <a:cubicBezTo>
                        <a:pt x="1871" y="653"/>
                        <a:pt x="1740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3" name="Google Shape;3233;p21"/>
                <p:cNvSpPr/>
                <p:nvPr/>
              </p:nvSpPr>
              <p:spPr>
                <a:xfrm rot="-5400000" flipH="1">
                  <a:off x="8675646" y="709521"/>
                  <a:ext cx="74143" cy="81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3320" extrusionOk="0">
                      <a:moveTo>
                        <a:pt x="2928" y="0"/>
                      </a:moveTo>
                      <a:cubicBezTo>
                        <a:pt x="2913" y="0"/>
                        <a:pt x="2898" y="6"/>
                        <a:pt x="2886" y="17"/>
                      </a:cubicBezTo>
                      <a:cubicBezTo>
                        <a:pt x="1973" y="1018"/>
                        <a:pt x="1060" y="2062"/>
                        <a:pt x="103" y="3062"/>
                      </a:cubicBezTo>
                      <a:cubicBezTo>
                        <a:pt x="1" y="3164"/>
                        <a:pt x="112" y="3320"/>
                        <a:pt x="228" y="3320"/>
                      </a:cubicBezTo>
                      <a:cubicBezTo>
                        <a:pt x="260" y="3320"/>
                        <a:pt x="292" y="3308"/>
                        <a:pt x="320" y="3279"/>
                      </a:cubicBezTo>
                      <a:cubicBezTo>
                        <a:pt x="1234" y="2279"/>
                        <a:pt x="2452" y="1322"/>
                        <a:pt x="3017" y="104"/>
                      </a:cubicBezTo>
                      <a:cubicBezTo>
                        <a:pt x="3017" y="41"/>
                        <a:pt x="2970" y="0"/>
                        <a:pt x="29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p21"/>
                <p:cNvSpPr/>
                <p:nvPr/>
              </p:nvSpPr>
              <p:spPr>
                <a:xfrm rot="-5400000" flipH="1">
                  <a:off x="8665927" y="846072"/>
                  <a:ext cx="80753" cy="92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3744" extrusionOk="0">
                      <a:moveTo>
                        <a:pt x="119" y="0"/>
                      </a:moveTo>
                      <a:cubicBezTo>
                        <a:pt x="52" y="0"/>
                        <a:pt x="1" y="71"/>
                        <a:pt x="36" y="142"/>
                      </a:cubicBezTo>
                      <a:cubicBezTo>
                        <a:pt x="558" y="795"/>
                        <a:pt x="1210" y="1404"/>
                        <a:pt x="1732" y="2056"/>
                      </a:cubicBezTo>
                      <a:cubicBezTo>
                        <a:pt x="2124" y="2665"/>
                        <a:pt x="2559" y="3230"/>
                        <a:pt x="3081" y="3709"/>
                      </a:cubicBezTo>
                      <a:cubicBezTo>
                        <a:pt x="3105" y="3733"/>
                        <a:pt x="3133" y="3744"/>
                        <a:pt x="3159" y="3744"/>
                      </a:cubicBezTo>
                      <a:cubicBezTo>
                        <a:pt x="3227" y="3744"/>
                        <a:pt x="3286" y="3672"/>
                        <a:pt x="3255" y="3578"/>
                      </a:cubicBezTo>
                      <a:cubicBezTo>
                        <a:pt x="2776" y="2883"/>
                        <a:pt x="2298" y="2230"/>
                        <a:pt x="1732" y="1621"/>
                      </a:cubicBezTo>
                      <a:cubicBezTo>
                        <a:pt x="1297" y="1012"/>
                        <a:pt x="775" y="447"/>
                        <a:pt x="167" y="12"/>
                      </a:cubicBezTo>
                      <a:cubicBezTo>
                        <a:pt x="151" y="4"/>
                        <a:pt x="135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5" name="Google Shape;3235;p21"/>
                <p:cNvSpPr/>
                <p:nvPr/>
              </p:nvSpPr>
              <p:spPr>
                <a:xfrm rot="-5400000" flipH="1">
                  <a:off x="8841270" y="663381"/>
                  <a:ext cx="38018" cy="96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3935" extrusionOk="0">
                      <a:moveTo>
                        <a:pt x="92" y="1"/>
                      </a:moveTo>
                      <a:cubicBezTo>
                        <a:pt x="43" y="1"/>
                        <a:pt x="1" y="33"/>
                        <a:pt x="25" y="105"/>
                      </a:cubicBezTo>
                      <a:cubicBezTo>
                        <a:pt x="286" y="1410"/>
                        <a:pt x="720" y="2671"/>
                        <a:pt x="1329" y="3889"/>
                      </a:cubicBezTo>
                      <a:cubicBezTo>
                        <a:pt x="1345" y="3920"/>
                        <a:pt x="1377" y="3934"/>
                        <a:pt x="1411" y="3934"/>
                      </a:cubicBezTo>
                      <a:cubicBezTo>
                        <a:pt x="1474" y="3934"/>
                        <a:pt x="1547" y="3886"/>
                        <a:pt x="1547" y="3802"/>
                      </a:cubicBezTo>
                      <a:cubicBezTo>
                        <a:pt x="1373" y="3193"/>
                        <a:pt x="1112" y="2628"/>
                        <a:pt x="894" y="2062"/>
                      </a:cubicBezTo>
                      <a:cubicBezTo>
                        <a:pt x="677" y="1410"/>
                        <a:pt x="503" y="714"/>
                        <a:pt x="199" y="61"/>
                      </a:cubicBezTo>
                      <a:cubicBezTo>
                        <a:pt x="179" y="22"/>
                        <a:pt x="133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6" name="Google Shape;3236;p21"/>
                <p:cNvSpPr/>
                <p:nvPr/>
              </p:nvSpPr>
              <p:spPr>
                <a:xfrm rot="-5400000" flipH="1">
                  <a:off x="8906959" y="823831"/>
                  <a:ext cx="80188" cy="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383" extrusionOk="0">
                      <a:moveTo>
                        <a:pt x="1148" y="0"/>
                      </a:moveTo>
                      <a:cubicBezTo>
                        <a:pt x="768" y="0"/>
                        <a:pt x="394" y="40"/>
                        <a:pt x="44" y="104"/>
                      </a:cubicBezTo>
                      <a:cubicBezTo>
                        <a:pt x="0" y="104"/>
                        <a:pt x="0" y="191"/>
                        <a:pt x="44" y="191"/>
                      </a:cubicBezTo>
                      <a:cubicBezTo>
                        <a:pt x="522" y="322"/>
                        <a:pt x="1001" y="365"/>
                        <a:pt x="1479" y="365"/>
                      </a:cubicBezTo>
                      <a:cubicBezTo>
                        <a:pt x="1631" y="377"/>
                        <a:pt x="1785" y="382"/>
                        <a:pt x="1941" y="382"/>
                      </a:cubicBezTo>
                      <a:cubicBezTo>
                        <a:pt x="2368" y="382"/>
                        <a:pt x="2805" y="342"/>
                        <a:pt x="3219" y="278"/>
                      </a:cubicBezTo>
                      <a:cubicBezTo>
                        <a:pt x="3262" y="278"/>
                        <a:pt x="3262" y="104"/>
                        <a:pt x="3175" y="104"/>
                      </a:cubicBezTo>
                      <a:cubicBezTo>
                        <a:pt x="2654" y="17"/>
                        <a:pt x="2088" y="17"/>
                        <a:pt x="1566" y="17"/>
                      </a:cubicBezTo>
                      <a:cubicBezTo>
                        <a:pt x="1426" y="6"/>
                        <a:pt x="1287" y="0"/>
                        <a:pt x="11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7" name="Google Shape;3237;p21"/>
                <p:cNvSpPr/>
                <p:nvPr/>
              </p:nvSpPr>
              <p:spPr>
                <a:xfrm rot="-5400000" flipH="1">
                  <a:off x="8844427" y="886682"/>
                  <a:ext cx="34233" cy="98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4010" extrusionOk="0">
                      <a:moveTo>
                        <a:pt x="1324" y="0"/>
                      </a:moveTo>
                      <a:cubicBezTo>
                        <a:pt x="1301" y="0"/>
                        <a:pt x="1279" y="14"/>
                        <a:pt x="1262" y="47"/>
                      </a:cubicBezTo>
                      <a:cubicBezTo>
                        <a:pt x="1044" y="700"/>
                        <a:pt x="870" y="1439"/>
                        <a:pt x="653" y="2092"/>
                      </a:cubicBezTo>
                      <a:cubicBezTo>
                        <a:pt x="392" y="2788"/>
                        <a:pt x="131" y="3309"/>
                        <a:pt x="1" y="3918"/>
                      </a:cubicBezTo>
                      <a:cubicBezTo>
                        <a:pt x="1" y="3972"/>
                        <a:pt x="50" y="4009"/>
                        <a:pt x="99" y="4009"/>
                      </a:cubicBezTo>
                      <a:cubicBezTo>
                        <a:pt x="129" y="4009"/>
                        <a:pt x="158" y="3995"/>
                        <a:pt x="175" y="3962"/>
                      </a:cubicBezTo>
                      <a:cubicBezTo>
                        <a:pt x="479" y="3396"/>
                        <a:pt x="697" y="2788"/>
                        <a:pt x="870" y="2179"/>
                      </a:cubicBezTo>
                      <a:cubicBezTo>
                        <a:pt x="1131" y="1483"/>
                        <a:pt x="1305" y="787"/>
                        <a:pt x="1392" y="91"/>
                      </a:cubicBezTo>
                      <a:cubicBezTo>
                        <a:pt x="1392" y="37"/>
                        <a:pt x="1359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8" name="Google Shape;3238;p21"/>
                <p:cNvSpPr/>
                <p:nvPr/>
              </p:nvSpPr>
              <p:spPr>
                <a:xfrm rot="-5400000" flipH="1">
                  <a:off x="8523490" y="707075"/>
                  <a:ext cx="87438" cy="10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8" h="4352" extrusionOk="0">
                      <a:moveTo>
                        <a:pt x="53" y="0"/>
                      </a:moveTo>
                      <a:cubicBezTo>
                        <a:pt x="24" y="0"/>
                        <a:pt x="0" y="41"/>
                        <a:pt x="0" y="104"/>
                      </a:cubicBezTo>
                      <a:cubicBezTo>
                        <a:pt x="392" y="844"/>
                        <a:pt x="914" y="1540"/>
                        <a:pt x="1523" y="2192"/>
                      </a:cubicBezTo>
                      <a:cubicBezTo>
                        <a:pt x="2088" y="2931"/>
                        <a:pt x="2697" y="3627"/>
                        <a:pt x="3349" y="4323"/>
                      </a:cubicBezTo>
                      <a:cubicBezTo>
                        <a:pt x="3369" y="4343"/>
                        <a:pt x="3391" y="4351"/>
                        <a:pt x="3412" y="4351"/>
                      </a:cubicBezTo>
                      <a:cubicBezTo>
                        <a:pt x="3486" y="4351"/>
                        <a:pt x="3557" y="4250"/>
                        <a:pt x="3523" y="4149"/>
                      </a:cubicBezTo>
                      <a:cubicBezTo>
                        <a:pt x="2914" y="3453"/>
                        <a:pt x="2262" y="2757"/>
                        <a:pt x="1697" y="2018"/>
                      </a:cubicBezTo>
                      <a:cubicBezTo>
                        <a:pt x="1218" y="1322"/>
                        <a:pt x="696" y="626"/>
                        <a:pt x="87" y="17"/>
                      </a:cubicBezTo>
                      <a:cubicBezTo>
                        <a:pt x="76" y="6"/>
                        <a:pt x="64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9" name="Google Shape;3239;p21"/>
                <p:cNvSpPr/>
                <p:nvPr/>
              </p:nvSpPr>
              <p:spPr>
                <a:xfrm rot="-5400000" flipH="1">
                  <a:off x="8356221" y="654497"/>
                  <a:ext cx="34208" cy="12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5161" extrusionOk="0">
                      <a:moveTo>
                        <a:pt x="1323" y="0"/>
                      </a:moveTo>
                      <a:cubicBezTo>
                        <a:pt x="1301" y="0"/>
                        <a:pt x="1278" y="14"/>
                        <a:pt x="1261" y="48"/>
                      </a:cubicBezTo>
                      <a:cubicBezTo>
                        <a:pt x="957" y="831"/>
                        <a:pt x="696" y="1657"/>
                        <a:pt x="565" y="2527"/>
                      </a:cubicBezTo>
                      <a:cubicBezTo>
                        <a:pt x="348" y="3353"/>
                        <a:pt x="130" y="4180"/>
                        <a:pt x="0" y="5006"/>
                      </a:cubicBezTo>
                      <a:cubicBezTo>
                        <a:pt x="0" y="5104"/>
                        <a:pt x="69" y="5160"/>
                        <a:pt x="136" y="5160"/>
                      </a:cubicBezTo>
                      <a:cubicBezTo>
                        <a:pt x="189" y="5160"/>
                        <a:pt x="242" y="5126"/>
                        <a:pt x="261" y="5049"/>
                      </a:cubicBezTo>
                      <a:cubicBezTo>
                        <a:pt x="522" y="4267"/>
                        <a:pt x="652" y="3440"/>
                        <a:pt x="870" y="2570"/>
                      </a:cubicBezTo>
                      <a:cubicBezTo>
                        <a:pt x="1087" y="1787"/>
                        <a:pt x="1305" y="918"/>
                        <a:pt x="1392" y="91"/>
                      </a:cubicBezTo>
                      <a:cubicBezTo>
                        <a:pt x="1392" y="37"/>
                        <a:pt x="1359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0" name="Google Shape;3240;p21"/>
                <p:cNvSpPr/>
                <p:nvPr/>
              </p:nvSpPr>
              <p:spPr>
                <a:xfrm rot="-5400000" flipH="1">
                  <a:off x="8185731" y="818818"/>
                  <a:ext cx="124522" cy="45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7" h="1839" extrusionOk="0">
                      <a:moveTo>
                        <a:pt x="4930" y="0"/>
                      </a:moveTo>
                      <a:cubicBezTo>
                        <a:pt x="4921" y="0"/>
                        <a:pt x="4911" y="2"/>
                        <a:pt x="4902" y="7"/>
                      </a:cubicBezTo>
                      <a:cubicBezTo>
                        <a:pt x="4119" y="138"/>
                        <a:pt x="3336" y="399"/>
                        <a:pt x="2597" y="660"/>
                      </a:cubicBezTo>
                      <a:cubicBezTo>
                        <a:pt x="1814" y="964"/>
                        <a:pt x="944" y="1225"/>
                        <a:pt x="161" y="1573"/>
                      </a:cubicBezTo>
                      <a:cubicBezTo>
                        <a:pt x="0" y="1613"/>
                        <a:pt x="62" y="1839"/>
                        <a:pt x="210" y="1839"/>
                      </a:cubicBezTo>
                      <a:cubicBezTo>
                        <a:pt x="222" y="1839"/>
                        <a:pt x="235" y="1837"/>
                        <a:pt x="248" y="1834"/>
                      </a:cubicBezTo>
                      <a:cubicBezTo>
                        <a:pt x="1031" y="1573"/>
                        <a:pt x="1814" y="1269"/>
                        <a:pt x="2597" y="1008"/>
                      </a:cubicBezTo>
                      <a:cubicBezTo>
                        <a:pt x="3423" y="790"/>
                        <a:pt x="4206" y="486"/>
                        <a:pt x="4989" y="181"/>
                      </a:cubicBezTo>
                      <a:cubicBezTo>
                        <a:pt x="5066" y="143"/>
                        <a:pt x="5006" y="0"/>
                        <a:pt x="49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1" name="Google Shape;3241;p21"/>
                <p:cNvSpPr/>
                <p:nvPr/>
              </p:nvSpPr>
              <p:spPr>
                <a:xfrm rot="-5400000" flipH="1">
                  <a:off x="8260464" y="935746"/>
                  <a:ext cx="68810" cy="136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" h="5538" extrusionOk="0">
                      <a:moveTo>
                        <a:pt x="123" y="0"/>
                      </a:moveTo>
                      <a:cubicBezTo>
                        <a:pt x="57" y="0"/>
                        <a:pt x="1" y="62"/>
                        <a:pt x="31" y="123"/>
                      </a:cubicBezTo>
                      <a:cubicBezTo>
                        <a:pt x="336" y="993"/>
                        <a:pt x="684" y="1819"/>
                        <a:pt x="1119" y="2602"/>
                      </a:cubicBezTo>
                      <a:cubicBezTo>
                        <a:pt x="1597" y="3559"/>
                        <a:pt x="1988" y="4560"/>
                        <a:pt x="2554" y="5473"/>
                      </a:cubicBezTo>
                      <a:cubicBezTo>
                        <a:pt x="2569" y="5518"/>
                        <a:pt x="2605" y="5537"/>
                        <a:pt x="2644" y="5537"/>
                      </a:cubicBezTo>
                      <a:cubicBezTo>
                        <a:pt x="2717" y="5537"/>
                        <a:pt x="2800" y="5471"/>
                        <a:pt x="2771" y="5386"/>
                      </a:cubicBezTo>
                      <a:cubicBezTo>
                        <a:pt x="2423" y="4473"/>
                        <a:pt x="1945" y="3603"/>
                        <a:pt x="1554" y="2689"/>
                      </a:cubicBezTo>
                      <a:cubicBezTo>
                        <a:pt x="1162" y="1776"/>
                        <a:pt x="727" y="863"/>
                        <a:pt x="205" y="36"/>
                      </a:cubicBezTo>
                      <a:cubicBezTo>
                        <a:pt x="180" y="11"/>
                        <a:pt x="151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2" name="Google Shape;3242;p21"/>
                <p:cNvSpPr/>
                <p:nvPr/>
              </p:nvSpPr>
              <p:spPr>
                <a:xfrm rot="-5400000" flipH="1">
                  <a:off x="8501164" y="980730"/>
                  <a:ext cx="33176" cy="178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7273" extrusionOk="0">
                      <a:moveTo>
                        <a:pt x="88" y="0"/>
                      </a:moveTo>
                      <a:cubicBezTo>
                        <a:pt x="44" y="0"/>
                        <a:pt x="1" y="33"/>
                        <a:pt x="1" y="98"/>
                      </a:cubicBezTo>
                      <a:cubicBezTo>
                        <a:pt x="44" y="1229"/>
                        <a:pt x="175" y="2360"/>
                        <a:pt x="479" y="3490"/>
                      </a:cubicBezTo>
                      <a:cubicBezTo>
                        <a:pt x="697" y="4708"/>
                        <a:pt x="914" y="5926"/>
                        <a:pt x="1045" y="7144"/>
                      </a:cubicBezTo>
                      <a:cubicBezTo>
                        <a:pt x="1045" y="7235"/>
                        <a:pt x="1098" y="7273"/>
                        <a:pt x="1161" y="7273"/>
                      </a:cubicBezTo>
                      <a:cubicBezTo>
                        <a:pt x="1247" y="7273"/>
                        <a:pt x="1349" y="7201"/>
                        <a:pt x="1349" y="7100"/>
                      </a:cubicBezTo>
                      <a:cubicBezTo>
                        <a:pt x="1219" y="5926"/>
                        <a:pt x="1001" y="4752"/>
                        <a:pt x="784" y="3621"/>
                      </a:cubicBezTo>
                      <a:cubicBezTo>
                        <a:pt x="566" y="2447"/>
                        <a:pt x="479" y="1229"/>
                        <a:pt x="175" y="98"/>
                      </a:cubicBezTo>
                      <a:cubicBezTo>
                        <a:pt x="175" y="33"/>
                        <a:pt x="131" y="0"/>
                        <a:pt x="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3" name="Google Shape;3243;p21"/>
                <p:cNvSpPr/>
                <p:nvPr/>
              </p:nvSpPr>
              <p:spPr>
                <a:xfrm rot="-5400000" flipH="1">
                  <a:off x="8720828" y="1062577"/>
                  <a:ext cx="27327" cy="111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" h="4550" extrusionOk="0">
                      <a:moveTo>
                        <a:pt x="121" y="1"/>
                      </a:moveTo>
                      <a:cubicBezTo>
                        <a:pt x="80" y="1"/>
                        <a:pt x="26" y="26"/>
                        <a:pt x="0" y="51"/>
                      </a:cubicBezTo>
                      <a:cubicBezTo>
                        <a:pt x="44" y="660"/>
                        <a:pt x="131" y="1269"/>
                        <a:pt x="261" y="1878"/>
                      </a:cubicBezTo>
                      <a:cubicBezTo>
                        <a:pt x="392" y="2704"/>
                        <a:pt x="479" y="3530"/>
                        <a:pt x="653" y="4357"/>
                      </a:cubicBezTo>
                      <a:cubicBezTo>
                        <a:pt x="672" y="4492"/>
                        <a:pt x="768" y="4550"/>
                        <a:pt x="866" y="4550"/>
                      </a:cubicBezTo>
                      <a:cubicBezTo>
                        <a:pt x="988" y="4550"/>
                        <a:pt x="1112" y="4458"/>
                        <a:pt x="1088" y="4313"/>
                      </a:cubicBezTo>
                      <a:cubicBezTo>
                        <a:pt x="783" y="2878"/>
                        <a:pt x="479" y="1443"/>
                        <a:pt x="174" y="51"/>
                      </a:cubicBezTo>
                      <a:cubicBezTo>
                        <a:pt x="174" y="14"/>
                        <a:pt x="151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4" name="Google Shape;3244;p21"/>
                <p:cNvSpPr/>
                <p:nvPr/>
              </p:nvSpPr>
              <p:spPr>
                <a:xfrm rot="-5400000" flipH="1">
                  <a:off x="8825750" y="1190822"/>
                  <a:ext cx="88888" cy="77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7" h="3142" extrusionOk="0">
                      <a:moveTo>
                        <a:pt x="131" y="1"/>
                      </a:moveTo>
                      <a:cubicBezTo>
                        <a:pt x="44" y="1"/>
                        <a:pt x="0" y="88"/>
                        <a:pt x="87" y="131"/>
                      </a:cubicBezTo>
                      <a:cubicBezTo>
                        <a:pt x="653" y="566"/>
                        <a:pt x="1175" y="1045"/>
                        <a:pt x="1653" y="1567"/>
                      </a:cubicBezTo>
                      <a:cubicBezTo>
                        <a:pt x="2175" y="2089"/>
                        <a:pt x="2740" y="2610"/>
                        <a:pt x="3262" y="3089"/>
                      </a:cubicBezTo>
                      <a:cubicBezTo>
                        <a:pt x="3299" y="3126"/>
                        <a:pt x="3338" y="3141"/>
                        <a:pt x="3375" y="3141"/>
                      </a:cubicBezTo>
                      <a:cubicBezTo>
                        <a:pt x="3511" y="3141"/>
                        <a:pt x="3617" y="2931"/>
                        <a:pt x="3480" y="2828"/>
                      </a:cubicBezTo>
                      <a:cubicBezTo>
                        <a:pt x="2914" y="2263"/>
                        <a:pt x="2306" y="1697"/>
                        <a:pt x="1697" y="1132"/>
                      </a:cubicBezTo>
                      <a:cubicBezTo>
                        <a:pt x="1262" y="740"/>
                        <a:pt x="740" y="44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5" name="Google Shape;3245;p21"/>
                <p:cNvSpPr/>
                <p:nvPr/>
              </p:nvSpPr>
              <p:spPr>
                <a:xfrm rot="-5400000" flipH="1">
                  <a:off x="8797145" y="1387791"/>
                  <a:ext cx="151652" cy="104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1" h="4260" extrusionOk="0">
                      <a:moveTo>
                        <a:pt x="6018" y="1"/>
                      </a:moveTo>
                      <a:cubicBezTo>
                        <a:pt x="6001" y="1"/>
                        <a:pt x="5984" y="4"/>
                        <a:pt x="5969" y="12"/>
                      </a:cubicBezTo>
                      <a:cubicBezTo>
                        <a:pt x="4055" y="1360"/>
                        <a:pt x="2185" y="2752"/>
                        <a:pt x="184" y="3883"/>
                      </a:cubicBezTo>
                      <a:cubicBezTo>
                        <a:pt x="0" y="3993"/>
                        <a:pt x="128" y="4260"/>
                        <a:pt x="303" y="4260"/>
                      </a:cubicBezTo>
                      <a:cubicBezTo>
                        <a:pt x="335" y="4260"/>
                        <a:pt x="368" y="4251"/>
                        <a:pt x="402" y="4231"/>
                      </a:cubicBezTo>
                      <a:cubicBezTo>
                        <a:pt x="2446" y="3100"/>
                        <a:pt x="4360" y="1752"/>
                        <a:pt x="6099" y="186"/>
                      </a:cubicBezTo>
                      <a:cubicBezTo>
                        <a:pt x="6171" y="79"/>
                        <a:pt x="6095" y="1"/>
                        <a:pt x="60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46" name="Google Shape;3246;p21"/>
                <p:cNvGrpSpPr/>
                <p:nvPr/>
              </p:nvGrpSpPr>
              <p:grpSpPr>
                <a:xfrm rot="-5400000" flipH="1">
                  <a:off x="8702593" y="-167057"/>
                  <a:ext cx="274355" cy="608477"/>
                  <a:chOff x="-45" y="662681"/>
                  <a:chExt cx="274355" cy="608477"/>
                </a:xfrm>
              </p:grpSpPr>
              <p:sp>
                <p:nvSpPr>
                  <p:cNvPr id="3247" name="Google Shape;3247;p21"/>
                  <p:cNvSpPr/>
                  <p:nvPr/>
                </p:nvSpPr>
                <p:spPr>
                  <a:xfrm>
                    <a:off x="668" y="872158"/>
                    <a:ext cx="90854" cy="202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7" h="8222" extrusionOk="0">
                        <a:moveTo>
                          <a:pt x="0" y="1"/>
                        </a:moveTo>
                        <a:lnTo>
                          <a:pt x="0" y="8221"/>
                        </a:lnTo>
                        <a:cubicBezTo>
                          <a:pt x="2262" y="7395"/>
                          <a:pt x="3697" y="5612"/>
                          <a:pt x="2871" y="2958"/>
                        </a:cubicBezTo>
                        <a:cubicBezTo>
                          <a:pt x="2349" y="1610"/>
                          <a:pt x="1305" y="523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8" name="Google Shape;3248;p21"/>
                  <p:cNvSpPr/>
                  <p:nvPr/>
                </p:nvSpPr>
                <p:spPr>
                  <a:xfrm>
                    <a:off x="668" y="662681"/>
                    <a:ext cx="3219" cy="53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" h="218" extrusionOk="0">
                        <a:moveTo>
                          <a:pt x="0" y="0"/>
                        </a:moveTo>
                        <a:lnTo>
                          <a:pt x="0" y="218"/>
                        </a:lnTo>
                        <a:lnTo>
                          <a:pt x="87" y="174"/>
                        </a:lnTo>
                        <a:cubicBezTo>
                          <a:pt x="130" y="87"/>
                          <a:pt x="87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49" name="Google Shape;3249;p21"/>
                  <p:cNvSpPr/>
                  <p:nvPr/>
                </p:nvSpPr>
                <p:spPr>
                  <a:xfrm>
                    <a:off x="668" y="1184260"/>
                    <a:ext cx="3219" cy="35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" h="1437" extrusionOk="0">
                        <a:moveTo>
                          <a:pt x="0" y="1"/>
                        </a:moveTo>
                        <a:lnTo>
                          <a:pt x="0" y="1436"/>
                        </a:lnTo>
                        <a:cubicBezTo>
                          <a:pt x="130" y="958"/>
                          <a:pt x="130" y="436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0" name="Google Shape;3250;p21"/>
                  <p:cNvSpPr/>
                  <p:nvPr/>
                </p:nvSpPr>
                <p:spPr>
                  <a:xfrm>
                    <a:off x="63162" y="1055635"/>
                    <a:ext cx="114937" cy="160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7" h="6514" extrusionOk="0">
                        <a:moveTo>
                          <a:pt x="429" y="1"/>
                        </a:moveTo>
                        <a:cubicBezTo>
                          <a:pt x="213" y="1"/>
                          <a:pt x="1" y="237"/>
                          <a:pt x="154" y="451"/>
                        </a:cubicBezTo>
                        <a:cubicBezTo>
                          <a:pt x="849" y="1538"/>
                          <a:pt x="1763" y="1625"/>
                          <a:pt x="2850" y="2277"/>
                        </a:cubicBezTo>
                        <a:cubicBezTo>
                          <a:pt x="4503" y="3234"/>
                          <a:pt x="3764" y="4887"/>
                          <a:pt x="3720" y="6409"/>
                        </a:cubicBezTo>
                        <a:cubicBezTo>
                          <a:pt x="3720" y="6481"/>
                          <a:pt x="3773" y="6513"/>
                          <a:pt x="3820" y="6513"/>
                        </a:cubicBezTo>
                        <a:cubicBezTo>
                          <a:pt x="3859" y="6513"/>
                          <a:pt x="3894" y="6492"/>
                          <a:pt x="3894" y="6453"/>
                        </a:cubicBezTo>
                        <a:cubicBezTo>
                          <a:pt x="4546" y="5409"/>
                          <a:pt x="4677" y="4104"/>
                          <a:pt x="4285" y="2930"/>
                        </a:cubicBezTo>
                        <a:cubicBezTo>
                          <a:pt x="3590" y="1234"/>
                          <a:pt x="1676" y="1495"/>
                          <a:pt x="675" y="146"/>
                        </a:cubicBezTo>
                        <a:cubicBezTo>
                          <a:pt x="611" y="43"/>
                          <a:pt x="520" y="1"/>
                          <a:pt x="4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1" name="Google Shape;3251;p21"/>
                  <p:cNvSpPr/>
                  <p:nvPr/>
                </p:nvSpPr>
                <p:spPr>
                  <a:xfrm>
                    <a:off x="95355" y="933620"/>
                    <a:ext cx="178955" cy="7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82" h="3060" extrusionOk="0">
                        <a:moveTo>
                          <a:pt x="4128" y="0"/>
                        </a:moveTo>
                        <a:cubicBezTo>
                          <a:pt x="3009" y="0"/>
                          <a:pt x="2091" y="801"/>
                          <a:pt x="933" y="801"/>
                        </a:cubicBezTo>
                        <a:cubicBezTo>
                          <a:pt x="791" y="801"/>
                          <a:pt x="646" y="789"/>
                          <a:pt x="496" y="762"/>
                        </a:cubicBezTo>
                        <a:cubicBezTo>
                          <a:pt x="470" y="756"/>
                          <a:pt x="446" y="753"/>
                          <a:pt x="422" y="753"/>
                        </a:cubicBezTo>
                        <a:cubicBezTo>
                          <a:pt x="90" y="753"/>
                          <a:pt x="0" y="1290"/>
                          <a:pt x="366" y="1371"/>
                        </a:cubicBezTo>
                        <a:cubicBezTo>
                          <a:pt x="568" y="1405"/>
                          <a:pt x="755" y="1419"/>
                          <a:pt x="932" y="1419"/>
                        </a:cubicBezTo>
                        <a:cubicBezTo>
                          <a:pt x="1899" y="1419"/>
                          <a:pt x="2555" y="976"/>
                          <a:pt x="3584" y="718"/>
                        </a:cubicBezTo>
                        <a:cubicBezTo>
                          <a:pt x="3802" y="661"/>
                          <a:pt x="4003" y="635"/>
                          <a:pt x="4190" y="635"/>
                        </a:cubicBezTo>
                        <a:cubicBezTo>
                          <a:pt x="5572" y="635"/>
                          <a:pt x="6188" y="2066"/>
                          <a:pt x="7107" y="3024"/>
                        </a:cubicBezTo>
                        <a:cubicBezTo>
                          <a:pt x="7133" y="3049"/>
                          <a:pt x="7158" y="3060"/>
                          <a:pt x="7182" y="3060"/>
                        </a:cubicBezTo>
                        <a:cubicBezTo>
                          <a:pt x="7238" y="3060"/>
                          <a:pt x="7281" y="2998"/>
                          <a:pt x="7281" y="2937"/>
                        </a:cubicBezTo>
                        <a:cubicBezTo>
                          <a:pt x="6977" y="1719"/>
                          <a:pt x="6150" y="718"/>
                          <a:pt x="5063" y="197"/>
                        </a:cubicBezTo>
                        <a:cubicBezTo>
                          <a:pt x="4732" y="56"/>
                          <a:pt x="4423" y="0"/>
                          <a:pt x="412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2" name="Google Shape;3252;p21"/>
                  <p:cNvSpPr/>
                  <p:nvPr/>
                </p:nvSpPr>
                <p:spPr>
                  <a:xfrm>
                    <a:off x="45910" y="763020"/>
                    <a:ext cx="164259" cy="108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4" h="4407" extrusionOk="0">
                        <a:moveTo>
                          <a:pt x="4462" y="1"/>
                        </a:moveTo>
                        <a:cubicBezTo>
                          <a:pt x="4004" y="1"/>
                          <a:pt x="3548" y="74"/>
                          <a:pt x="3117" y="223"/>
                        </a:cubicBezTo>
                        <a:cubicBezTo>
                          <a:pt x="1377" y="919"/>
                          <a:pt x="1682" y="2833"/>
                          <a:pt x="290" y="3833"/>
                        </a:cubicBezTo>
                        <a:cubicBezTo>
                          <a:pt x="0" y="4014"/>
                          <a:pt x="194" y="4407"/>
                          <a:pt x="442" y="4407"/>
                        </a:cubicBezTo>
                        <a:cubicBezTo>
                          <a:pt x="492" y="4407"/>
                          <a:pt x="544" y="4391"/>
                          <a:pt x="595" y="4355"/>
                        </a:cubicBezTo>
                        <a:cubicBezTo>
                          <a:pt x="1725" y="3616"/>
                          <a:pt x="1812" y="2746"/>
                          <a:pt x="2421" y="1658"/>
                        </a:cubicBezTo>
                        <a:cubicBezTo>
                          <a:pt x="2919" y="799"/>
                          <a:pt x="3605" y="586"/>
                          <a:pt x="4362" y="586"/>
                        </a:cubicBezTo>
                        <a:cubicBezTo>
                          <a:pt x="5062" y="586"/>
                          <a:pt x="5822" y="768"/>
                          <a:pt x="6553" y="789"/>
                        </a:cubicBezTo>
                        <a:cubicBezTo>
                          <a:pt x="6684" y="789"/>
                          <a:pt x="6684" y="615"/>
                          <a:pt x="6597" y="571"/>
                        </a:cubicBezTo>
                        <a:cubicBezTo>
                          <a:pt x="5951" y="194"/>
                          <a:pt x="5205" y="1"/>
                          <a:pt x="44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3" name="Google Shape;3253;p21"/>
                  <p:cNvSpPr/>
                  <p:nvPr/>
                </p:nvSpPr>
                <p:spPr>
                  <a:xfrm>
                    <a:off x="21433" y="1090384"/>
                    <a:ext cx="71169" cy="180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6" h="7356" extrusionOk="0">
                        <a:moveTo>
                          <a:pt x="329" y="1"/>
                        </a:moveTo>
                        <a:cubicBezTo>
                          <a:pt x="164" y="1"/>
                          <a:pt x="1" y="124"/>
                          <a:pt x="25" y="341"/>
                        </a:cubicBezTo>
                        <a:cubicBezTo>
                          <a:pt x="242" y="1646"/>
                          <a:pt x="1112" y="2081"/>
                          <a:pt x="1808" y="3082"/>
                        </a:cubicBezTo>
                        <a:cubicBezTo>
                          <a:pt x="2895" y="4604"/>
                          <a:pt x="1591" y="5822"/>
                          <a:pt x="982" y="7213"/>
                        </a:cubicBezTo>
                        <a:cubicBezTo>
                          <a:pt x="946" y="7284"/>
                          <a:pt x="1027" y="7355"/>
                          <a:pt x="1081" y="7355"/>
                        </a:cubicBezTo>
                        <a:cubicBezTo>
                          <a:pt x="1093" y="7355"/>
                          <a:pt x="1104" y="7352"/>
                          <a:pt x="1112" y="7344"/>
                        </a:cubicBezTo>
                        <a:cubicBezTo>
                          <a:pt x="2113" y="6604"/>
                          <a:pt x="2765" y="5474"/>
                          <a:pt x="2852" y="4256"/>
                        </a:cubicBezTo>
                        <a:cubicBezTo>
                          <a:pt x="2895" y="2386"/>
                          <a:pt x="982" y="1907"/>
                          <a:pt x="634" y="254"/>
                        </a:cubicBezTo>
                        <a:cubicBezTo>
                          <a:pt x="595" y="80"/>
                          <a:pt x="462" y="1"/>
                          <a:pt x="3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4" name="Google Shape;3254;p21"/>
                  <p:cNvSpPr/>
                  <p:nvPr/>
                </p:nvSpPr>
                <p:spPr>
                  <a:xfrm>
                    <a:off x="88474" y="1006853"/>
                    <a:ext cx="152684" cy="118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3" h="4832" extrusionOk="0">
                        <a:moveTo>
                          <a:pt x="476" y="35"/>
                        </a:moveTo>
                        <a:cubicBezTo>
                          <a:pt x="201" y="35"/>
                          <a:pt x="0" y="435"/>
                          <a:pt x="254" y="652"/>
                        </a:cubicBezTo>
                        <a:cubicBezTo>
                          <a:pt x="1342" y="1348"/>
                          <a:pt x="2255" y="1087"/>
                          <a:pt x="3473" y="1305"/>
                        </a:cubicBezTo>
                        <a:cubicBezTo>
                          <a:pt x="5343" y="1566"/>
                          <a:pt x="5300" y="3349"/>
                          <a:pt x="5822" y="4784"/>
                        </a:cubicBezTo>
                        <a:cubicBezTo>
                          <a:pt x="5838" y="4818"/>
                          <a:pt x="5867" y="4832"/>
                          <a:pt x="5897" y="4832"/>
                        </a:cubicBezTo>
                        <a:cubicBezTo>
                          <a:pt x="5946" y="4832"/>
                          <a:pt x="5995" y="4795"/>
                          <a:pt x="5995" y="4741"/>
                        </a:cubicBezTo>
                        <a:cubicBezTo>
                          <a:pt x="6213" y="3523"/>
                          <a:pt x="5822" y="2305"/>
                          <a:pt x="5039" y="1348"/>
                        </a:cubicBezTo>
                        <a:cubicBezTo>
                          <a:pt x="3734" y="0"/>
                          <a:pt x="2081" y="1044"/>
                          <a:pt x="646" y="87"/>
                        </a:cubicBezTo>
                        <a:cubicBezTo>
                          <a:pt x="588" y="51"/>
                          <a:pt x="531" y="35"/>
                          <a:pt x="476" y="3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5" name="Google Shape;3255;p21"/>
                  <p:cNvSpPr/>
                  <p:nvPr/>
                </p:nvSpPr>
                <p:spPr>
                  <a:xfrm>
                    <a:off x="81446" y="845420"/>
                    <a:ext cx="184165" cy="697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4" h="2838" extrusionOk="0">
                        <a:moveTo>
                          <a:pt x="4305" y="1"/>
                        </a:moveTo>
                        <a:cubicBezTo>
                          <a:pt x="2488" y="1"/>
                          <a:pt x="2044" y="1876"/>
                          <a:pt x="366" y="2220"/>
                        </a:cubicBezTo>
                        <a:cubicBezTo>
                          <a:pt x="1" y="2301"/>
                          <a:pt x="53" y="2837"/>
                          <a:pt x="380" y="2837"/>
                        </a:cubicBezTo>
                        <a:cubicBezTo>
                          <a:pt x="403" y="2837"/>
                          <a:pt x="427" y="2834"/>
                          <a:pt x="453" y="2829"/>
                        </a:cubicBezTo>
                        <a:cubicBezTo>
                          <a:pt x="1758" y="2611"/>
                          <a:pt x="2193" y="1741"/>
                          <a:pt x="3193" y="1045"/>
                        </a:cubicBezTo>
                        <a:cubicBezTo>
                          <a:pt x="3615" y="745"/>
                          <a:pt x="4013" y="627"/>
                          <a:pt x="4397" y="627"/>
                        </a:cubicBezTo>
                        <a:cubicBezTo>
                          <a:pt x="5403" y="627"/>
                          <a:pt x="6319" y="1431"/>
                          <a:pt x="7325" y="1872"/>
                        </a:cubicBezTo>
                        <a:cubicBezTo>
                          <a:pt x="7337" y="1878"/>
                          <a:pt x="7349" y="1880"/>
                          <a:pt x="7361" y="1880"/>
                        </a:cubicBezTo>
                        <a:cubicBezTo>
                          <a:pt x="7434" y="1880"/>
                          <a:pt x="7493" y="1773"/>
                          <a:pt x="7456" y="1698"/>
                        </a:cubicBezTo>
                        <a:cubicBezTo>
                          <a:pt x="6716" y="741"/>
                          <a:pt x="5586" y="89"/>
                          <a:pt x="4368" y="2"/>
                        </a:cubicBezTo>
                        <a:cubicBezTo>
                          <a:pt x="4347" y="1"/>
                          <a:pt x="4326" y="1"/>
                          <a:pt x="430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56" name="Google Shape;3256;p21"/>
                  <p:cNvSpPr/>
                  <p:nvPr/>
                </p:nvSpPr>
                <p:spPr>
                  <a:xfrm>
                    <a:off x="-45" y="699592"/>
                    <a:ext cx="120442" cy="145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1" h="5922" extrusionOk="0">
                        <a:moveTo>
                          <a:pt x="4098" y="1"/>
                        </a:moveTo>
                        <a:cubicBezTo>
                          <a:pt x="3116" y="1"/>
                          <a:pt x="2156" y="356"/>
                          <a:pt x="1421" y="1021"/>
                        </a:cubicBezTo>
                        <a:cubicBezTo>
                          <a:pt x="72" y="2326"/>
                          <a:pt x="1073" y="3978"/>
                          <a:pt x="159" y="5414"/>
                        </a:cubicBezTo>
                        <a:cubicBezTo>
                          <a:pt x="1" y="5668"/>
                          <a:pt x="213" y="5922"/>
                          <a:pt x="441" y="5922"/>
                        </a:cubicBezTo>
                        <a:cubicBezTo>
                          <a:pt x="525" y="5922"/>
                          <a:pt x="611" y="5887"/>
                          <a:pt x="681" y="5805"/>
                        </a:cubicBezTo>
                        <a:cubicBezTo>
                          <a:pt x="1421" y="4718"/>
                          <a:pt x="1116" y="3804"/>
                          <a:pt x="1334" y="2587"/>
                        </a:cubicBezTo>
                        <a:cubicBezTo>
                          <a:pt x="1638" y="716"/>
                          <a:pt x="3421" y="760"/>
                          <a:pt x="4857" y="238"/>
                        </a:cubicBezTo>
                        <a:cubicBezTo>
                          <a:pt x="4900" y="195"/>
                          <a:pt x="4900" y="64"/>
                          <a:pt x="4813" y="64"/>
                        </a:cubicBezTo>
                        <a:cubicBezTo>
                          <a:pt x="4575" y="22"/>
                          <a:pt x="4336" y="1"/>
                          <a:pt x="409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257" name="Google Shape;3257;p21"/>
              <p:cNvGrpSpPr/>
              <p:nvPr/>
            </p:nvGrpSpPr>
            <p:grpSpPr>
              <a:xfrm>
                <a:off x="7112448" y="2500064"/>
                <a:ext cx="2031558" cy="2643447"/>
                <a:chOff x="3108135" y="2498789"/>
                <a:chExt cx="2031558" cy="2643447"/>
              </a:xfrm>
            </p:grpSpPr>
            <p:sp>
              <p:nvSpPr>
                <p:cNvPr id="3258" name="Google Shape;3258;p21"/>
                <p:cNvSpPr/>
                <p:nvPr/>
              </p:nvSpPr>
              <p:spPr>
                <a:xfrm>
                  <a:off x="3108135" y="4805038"/>
                  <a:ext cx="155019" cy="150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8" h="6144" extrusionOk="0">
                      <a:moveTo>
                        <a:pt x="3154" y="0"/>
                      </a:moveTo>
                      <a:cubicBezTo>
                        <a:pt x="3024" y="0"/>
                        <a:pt x="2893" y="77"/>
                        <a:pt x="2828" y="229"/>
                      </a:cubicBezTo>
                      <a:cubicBezTo>
                        <a:pt x="2654" y="490"/>
                        <a:pt x="2480" y="838"/>
                        <a:pt x="2306" y="1142"/>
                      </a:cubicBezTo>
                      <a:cubicBezTo>
                        <a:pt x="2219" y="1360"/>
                        <a:pt x="2088" y="1577"/>
                        <a:pt x="2001" y="1795"/>
                      </a:cubicBezTo>
                      <a:cubicBezTo>
                        <a:pt x="1654" y="1838"/>
                        <a:pt x="1306" y="1882"/>
                        <a:pt x="958" y="1925"/>
                      </a:cubicBezTo>
                      <a:lnTo>
                        <a:pt x="349" y="2012"/>
                      </a:lnTo>
                      <a:cubicBezTo>
                        <a:pt x="175" y="2055"/>
                        <a:pt x="44" y="2186"/>
                        <a:pt x="1" y="2403"/>
                      </a:cubicBezTo>
                      <a:cubicBezTo>
                        <a:pt x="1" y="2534"/>
                        <a:pt x="88" y="2664"/>
                        <a:pt x="175" y="2751"/>
                      </a:cubicBezTo>
                      <a:cubicBezTo>
                        <a:pt x="262" y="2838"/>
                        <a:pt x="305" y="2882"/>
                        <a:pt x="392" y="2969"/>
                      </a:cubicBezTo>
                      <a:lnTo>
                        <a:pt x="479" y="3012"/>
                      </a:lnTo>
                      <a:cubicBezTo>
                        <a:pt x="566" y="3099"/>
                        <a:pt x="653" y="3186"/>
                        <a:pt x="784" y="3317"/>
                      </a:cubicBezTo>
                      <a:lnTo>
                        <a:pt x="827" y="3404"/>
                      </a:lnTo>
                      <a:cubicBezTo>
                        <a:pt x="1001" y="3578"/>
                        <a:pt x="1175" y="3795"/>
                        <a:pt x="1349" y="3969"/>
                      </a:cubicBezTo>
                      <a:cubicBezTo>
                        <a:pt x="1306" y="4143"/>
                        <a:pt x="1262" y="4317"/>
                        <a:pt x="1219" y="4535"/>
                      </a:cubicBezTo>
                      <a:cubicBezTo>
                        <a:pt x="1088" y="4926"/>
                        <a:pt x="1001" y="5317"/>
                        <a:pt x="958" y="5709"/>
                      </a:cubicBezTo>
                      <a:cubicBezTo>
                        <a:pt x="958" y="5926"/>
                        <a:pt x="1088" y="6100"/>
                        <a:pt x="1262" y="6144"/>
                      </a:cubicBezTo>
                      <a:cubicBezTo>
                        <a:pt x="1436" y="6144"/>
                        <a:pt x="1567" y="6144"/>
                        <a:pt x="1654" y="6013"/>
                      </a:cubicBezTo>
                      <a:cubicBezTo>
                        <a:pt x="1871" y="5926"/>
                        <a:pt x="2088" y="5796"/>
                        <a:pt x="2349" y="5665"/>
                      </a:cubicBezTo>
                      <a:cubicBezTo>
                        <a:pt x="2567" y="5535"/>
                        <a:pt x="2871" y="5361"/>
                        <a:pt x="3176" y="5230"/>
                      </a:cubicBezTo>
                      <a:cubicBezTo>
                        <a:pt x="3437" y="5361"/>
                        <a:pt x="3698" y="5535"/>
                        <a:pt x="3959" y="5665"/>
                      </a:cubicBezTo>
                      <a:cubicBezTo>
                        <a:pt x="4263" y="5796"/>
                        <a:pt x="4437" y="5926"/>
                        <a:pt x="4655" y="6013"/>
                      </a:cubicBezTo>
                      <a:cubicBezTo>
                        <a:pt x="4742" y="6100"/>
                        <a:pt x="4829" y="6144"/>
                        <a:pt x="4916" y="6144"/>
                      </a:cubicBezTo>
                      <a:lnTo>
                        <a:pt x="5046" y="6144"/>
                      </a:lnTo>
                      <a:cubicBezTo>
                        <a:pt x="5220" y="6100"/>
                        <a:pt x="5350" y="5926"/>
                        <a:pt x="5350" y="5752"/>
                      </a:cubicBezTo>
                      <a:cubicBezTo>
                        <a:pt x="5307" y="5317"/>
                        <a:pt x="5220" y="4926"/>
                        <a:pt x="5089" y="4535"/>
                      </a:cubicBezTo>
                      <a:cubicBezTo>
                        <a:pt x="5046" y="4361"/>
                        <a:pt x="5003" y="4143"/>
                        <a:pt x="4959" y="3969"/>
                      </a:cubicBezTo>
                      <a:cubicBezTo>
                        <a:pt x="5133" y="3795"/>
                        <a:pt x="5307" y="3578"/>
                        <a:pt x="5481" y="3404"/>
                      </a:cubicBezTo>
                      <a:lnTo>
                        <a:pt x="5568" y="3317"/>
                      </a:lnTo>
                      <a:cubicBezTo>
                        <a:pt x="5655" y="3186"/>
                        <a:pt x="5742" y="3099"/>
                        <a:pt x="5872" y="3012"/>
                      </a:cubicBezTo>
                      <a:lnTo>
                        <a:pt x="5916" y="2969"/>
                      </a:lnTo>
                      <a:cubicBezTo>
                        <a:pt x="6003" y="2882"/>
                        <a:pt x="6090" y="2838"/>
                        <a:pt x="6133" y="2751"/>
                      </a:cubicBezTo>
                      <a:cubicBezTo>
                        <a:pt x="6220" y="2664"/>
                        <a:pt x="6307" y="2534"/>
                        <a:pt x="6307" y="2403"/>
                      </a:cubicBezTo>
                      <a:cubicBezTo>
                        <a:pt x="6307" y="2186"/>
                        <a:pt x="6133" y="2055"/>
                        <a:pt x="5959" y="2012"/>
                      </a:cubicBezTo>
                      <a:lnTo>
                        <a:pt x="5350" y="1925"/>
                      </a:lnTo>
                      <a:cubicBezTo>
                        <a:pt x="5046" y="1882"/>
                        <a:pt x="4698" y="1838"/>
                        <a:pt x="4307" y="1795"/>
                      </a:cubicBezTo>
                      <a:cubicBezTo>
                        <a:pt x="4220" y="1577"/>
                        <a:pt x="4089" y="1360"/>
                        <a:pt x="4002" y="1142"/>
                      </a:cubicBezTo>
                      <a:cubicBezTo>
                        <a:pt x="3872" y="925"/>
                        <a:pt x="3698" y="533"/>
                        <a:pt x="3480" y="229"/>
                      </a:cubicBezTo>
                      <a:cubicBezTo>
                        <a:pt x="3415" y="77"/>
                        <a:pt x="3285" y="0"/>
                        <a:pt x="31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21"/>
                <p:cNvSpPr/>
                <p:nvPr/>
              </p:nvSpPr>
              <p:spPr>
                <a:xfrm>
                  <a:off x="3687090" y="4418601"/>
                  <a:ext cx="38509" cy="3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784" y="0"/>
                      </a:moveTo>
                      <a:lnTo>
                        <a:pt x="653" y="653"/>
                      </a:lnTo>
                      <a:lnTo>
                        <a:pt x="1" y="783"/>
                      </a:lnTo>
                      <a:lnTo>
                        <a:pt x="653" y="914"/>
                      </a:lnTo>
                      <a:lnTo>
                        <a:pt x="784" y="1566"/>
                      </a:lnTo>
                      <a:lnTo>
                        <a:pt x="914" y="914"/>
                      </a:lnTo>
                      <a:lnTo>
                        <a:pt x="1567" y="783"/>
                      </a:lnTo>
                      <a:lnTo>
                        <a:pt x="914" y="653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21"/>
                <p:cNvSpPr/>
                <p:nvPr/>
              </p:nvSpPr>
              <p:spPr>
                <a:xfrm>
                  <a:off x="4924809" y="3014139"/>
                  <a:ext cx="74855" cy="77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52" extrusionOk="0">
                      <a:moveTo>
                        <a:pt x="1132" y="0"/>
                      </a:moveTo>
                      <a:cubicBezTo>
                        <a:pt x="1045" y="348"/>
                        <a:pt x="1045" y="696"/>
                        <a:pt x="958" y="1044"/>
                      </a:cubicBezTo>
                      <a:cubicBezTo>
                        <a:pt x="653" y="1175"/>
                        <a:pt x="349" y="1305"/>
                        <a:pt x="44" y="1479"/>
                      </a:cubicBezTo>
                      <a:cubicBezTo>
                        <a:pt x="1" y="1479"/>
                        <a:pt x="44" y="1522"/>
                        <a:pt x="88" y="1566"/>
                      </a:cubicBezTo>
                      <a:cubicBezTo>
                        <a:pt x="131" y="1609"/>
                        <a:pt x="175" y="1609"/>
                        <a:pt x="262" y="1653"/>
                      </a:cubicBezTo>
                      <a:lnTo>
                        <a:pt x="479" y="1783"/>
                      </a:lnTo>
                      <a:cubicBezTo>
                        <a:pt x="653" y="1870"/>
                        <a:pt x="784" y="1957"/>
                        <a:pt x="958" y="2044"/>
                      </a:cubicBezTo>
                      <a:cubicBezTo>
                        <a:pt x="1001" y="2392"/>
                        <a:pt x="1001" y="2740"/>
                        <a:pt x="1088" y="3132"/>
                      </a:cubicBezTo>
                      <a:cubicBezTo>
                        <a:pt x="1088" y="3146"/>
                        <a:pt x="1093" y="3151"/>
                        <a:pt x="1100" y="3151"/>
                      </a:cubicBezTo>
                      <a:cubicBezTo>
                        <a:pt x="1112" y="3151"/>
                        <a:pt x="1132" y="3132"/>
                        <a:pt x="1132" y="3132"/>
                      </a:cubicBezTo>
                      <a:cubicBezTo>
                        <a:pt x="1393" y="2871"/>
                        <a:pt x="1654" y="2566"/>
                        <a:pt x="1915" y="2349"/>
                      </a:cubicBezTo>
                      <a:cubicBezTo>
                        <a:pt x="2263" y="2392"/>
                        <a:pt x="2611" y="2479"/>
                        <a:pt x="2958" y="2566"/>
                      </a:cubicBezTo>
                      <a:cubicBezTo>
                        <a:pt x="2958" y="2566"/>
                        <a:pt x="3045" y="2566"/>
                        <a:pt x="3002" y="2523"/>
                      </a:cubicBezTo>
                      <a:cubicBezTo>
                        <a:pt x="2872" y="2175"/>
                        <a:pt x="2654" y="1870"/>
                        <a:pt x="2480" y="1566"/>
                      </a:cubicBezTo>
                      <a:cubicBezTo>
                        <a:pt x="2567" y="1435"/>
                        <a:pt x="2654" y="1262"/>
                        <a:pt x="2741" y="1088"/>
                      </a:cubicBezTo>
                      <a:cubicBezTo>
                        <a:pt x="2741" y="1001"/>
                        <a:pt x="2785" y="957"/>
                        <a:pt x="2828" y="870"/>
                      </a:cubicBezTo>
                      <a:cubicBezTo>
                        <a:pt x="2872" y="783"/>
                        <a:pt x="2915" y="740"/>
                        <a:pt x="2958" y="653"/>
                      </a:cubicBezTo>
                      <a:cubicBezTo>
                        <a:pt x="3002" y="653"/>
                        <a:pt x="2958" y="566"/>
                        <a:pt x="2915" y="566"/>
                      </a:cubicBezTo>
                      <a:cubicBezTo>
                        <a:pt x="2567" y="653"/>
                        <a:pt x="2263" y="696"/>
                        <a:pt x="1915" y="740"/>
                      </a:cubicBezTo>
                      <a:cubicBezTo>
                        <a:pt x="1654" y="522"/>
                        <a:pt x="1436" y="218"/>
                        <a:pt x="11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21"/>
                <p:cNvSpPr/>
                <p:nvPr/>
              </p:nvSpPr>
              <p:spPr>
                <a:xfrm>
                  <a:off x="4797634" y="3318747"/>
                  <a:ext cx="73455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3165" extrusionOk="0">
                      <a:moveTo>
                        <a:pt x="1088" y="1"/>
                      </a:moveTo>
                      <a:lnTo>
                        <a:pt x="1088" y="44"/>
                      </a:lnTo>
                      <a:cubicBezTo>
                        <a:pt x="1001" y="349"/>
                        <a:pt x="1001" y="740"/>
                        <a:pt x="914" y="1088"/>
                      </a:cubicBezTo>
                      <a:cubicBezTo>
                        <a:pt x="609" y="1219"/>
                        <a:pt x="305" y="1349"/>
                        <a:pt x="0" y="1480"/>
                      </a:cubicBezTo>
                      <a:cubicBezTo>
                        <a:pt x="0" y="1523"/>
                        <a:pt x="0" y="1523"/>
                        <a:pt x="0" y="1567"/>
                      </a:cubicBezTo>
                      <a:cubicBezTo>
                        <a:pt x="87" y="1610"/>
                        <a:pt x="131" y="1610"/>
                        <a:pt x="218" y="1654"/>
                      </a:cubicBezTo>
                      <a:cubicBezTo>
                        <a:pt x="305" y="1697"/>
                        <a:pt x="348" y="1740"/>
                        <a:pt x="435" y="1784"/>
                      </a:cubicBezTo>
                      <a:cubicBezTo>
                        <a:pt x="609" y="1871"/>
                        <a:pt x="740" y="1958"/>
                        <a:pt x="914" y="2045"/>
                      </a:cubicBezTo>
                      <a:cubicBezTo>
                        <a:pt x="957" y="2393"/>
                        <a:pt x="914" y="2741"/>
                        <a:pt x="1044" y="3132"/>
                      </a:cubicBezTo>
                      <a:cubicBezTo>
                        <a:pt x="1044" y="3154"/>
                        <a:pt x="1055" y="3165"/>
                        <a:pt x="1066" y="3165"/>
                      </a:cubicBezTo>
                      <a:cubicBezTo>
                        <a:pt x="1077" y="3165"/>
                        <a:pt x="1088" y="3154"/>
                        <a:pt x="1088" y="3132"/>
                      </a:cubicBezTo>
                      <a:cubicBezTo>
                        <a:pt x="1349" y="2871"/>
                        <a:pt x="1610" y="2610"/>
                        <a:pt x="1870" y="2349"/>
                      </a:cubicBezTo>
                      <a:cubicBezTo>
                        <a:pt x="2218" y="2393"/>
                        <a:pt x="2566" y="2480"/>
                        <a:pt x="2914" y="2567"/>
                      </a:cubicBezTo>
                      <a:cubicBezTo>
                        <a:pt x="2914" y="2580"/>
                        <a:pt x="2922" y="2585"/>
                        <a:pt x="2931" y="2585"/>
                      </a:cubicBezTo>
                      <a:cubicBezTo>
                        <a:pt x="2954" y="2585"/>
                        <a:pt x="2989" y="2554"/>
                        <a:pt x="2958" y="2523"/>
                      </a:cubicBezTo>
                      <a:cubicBezTo>
                        <a:pt x="2784" y="2175"/>
                        <a:pt x="2610" y="1871"/>
                        <a:pt x="2436" y="1567"/>
                      </a:cubicBezTo>
                      <a:cubicBezTo>
                        <a:pt x="2523" y="1436"/>
                        <a:pt x="2610" y="1262"/>
                        <a:pt x="2697" y="1088"/>
                      </a:cubicBezTo>
                      <a:cubicBezTo>
                        <a:pt x="2697" y="1001"/>
                        <a:pt x="2740" y="914"/>
                        <a:pt x="2784" y="871"/>
                      </a:cubicBezTo>
                      <a:cubicBezTo>
                        <a:pt x="2827" y="784"/>
                        <a:pt x="2871" y="740"/>
                        <a:pt x="2871" y="653"/>
                      </a:cubicBezTo>
                      <a:cubicBezTo>
                        <a:pt x="2914" y="653"/>
                        <a:pt x="2914" y="566"/>
                        <a:pt x="2871" y="566"/>
                      </a:cubicBezTo>
                      <a:cubicBezTo>
                        <a:pt x="2523" y="653"/>
                        <a:pt x="2218" y="697"/>
                        <a:pt x="1870" y="740"/>
                      </a:cubicBezTo>
                      <a:cubicBezTo>
                        <a:pt x="1610" y="523"/>
                        <a:pt x="1392" y="218"/>
                        <a:pt x="1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21"/>
                <p:cNvSpPr/>
                <p:nvPr/>
              </p:nvSpPr>
              <p:spPr>
                <a:xfrm>
                  <a:off x="5059505" y="3573147"/>
                  <a:ext cx="73774" cy="7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21" extrusionOk="0">
                      <a:moveTo>
                        <a:pt x="1131" y="0"/>
                      </a:moveTo>
                      <a:cubicBezTo>
                        <a:pt x="1044" y="348"/>
                        <a:pt x="1000" y="696"/>
                        <a:pt x="913" y="1044"/>
                      </a:cubicBezTo>
                      <a:cubicBezTo>
                        <a:pt x="609" y="1174"/>
                        <a:pt x="305" y="1348"/>
                        <a:pt x="44" y="1479"/>
                      </a:cubicBezTo>
                      <a:cubicBezTo>
                        <a:pt x="0" y="1479"/>
                        <a:pt x="44" y="1522"/>
                        <a:pt x="44" y="1522"/>
                      </a:cubicBezTo>
                      <a:cubicBezTo>
                        <a:pt x="87" y="1566"/>
                        <a:pt x="174" y="1609"/>
                        <a:pt x="218" y="1609"/>
                      </a:cubicBezTo>
                      <a:lnTo>
                        <a:pt x="479" y="1740"/>
                      </a:lnTo>
                      <a:cubicBezTo>
                        <a:pt x="609" y="1870"/>
                        <a:pt x="783" y="1914"/>
                        <a:pt x="957" y="2001"/>
                      </a:cubicBezTo>
                      <a:cubicBezTo>
                        <a:pt x="1000" y="2349"/>
                        <a:pt x="957" y="2740"/>
                        <a:pt x="1044" y="3088"/>
                      </a:cubicBezTo>
                      <a:cubicBezTo>
                        <a:pt x="1044" y="3110"/>
                        <a:pt x="1066" y="3121"/>
                        <a:pt x="1087" y="3121"/>
                      </a:cubicBezTo>
                      <a:cubicBezTo>
                        <a:pt x="1109" y="3121"/>
                        <a:pt x="1131" y="3110"/>
                        <a:pt x="1131" y="3088"/>
                      </a:cubicBezTo>
                      <a:cubicBezTo>
                        <a:pt x="1392" y="2827"/>
                        <a:pt x="1609" y="2566"/>
                        <a:pt x="1870" y="2349"/>
                      </a:cubicBezTo>
                      <a:cubicBezTo>
                        <a:pt x="2218" y="2392"/>
                        <a:pt x="2566" y="2479"/>
                        <a:pt x="2914" y="2523"/>
                      </a:cubicBezTo>
                      <a:cubicBezTo>
                        <a:pt x="2914" y="2535"/>
                        <a:pt x="2922" y="2541"/>
                        <a:pt x="2932" y="2541"/>
                      </a:cubicBezTo>
                      <a:cubicBezTo>
                        <a:pt x="2958" y="2541"/>
                        <a:pt x="3001" y="2510"/>
                        <a:pt x="3001" y="2479"/>
                      </a:cubicBezTo>
                      <a:cubicBezTo>
                        <a:pt x="2871" y="2175"/>
                        <a:pt x="2653" y="1870"/>
                        <a:pt x="2436" y="1566"/>
                      </a:cubicBezTo>
                      <a:cubicBezTo>
                        <a:pt x="2523" y="1392"/>
                        <a:pt x="2610" y="1218"/>
                        <a:pt x="2697" y="1087"/>
                      </a:cubicBezTo>
                      <a:cubicBezTo>
                        <a:pt x="2740" y="1000"/>
                        <a:pt x="2784" y="913"/>
                        <a:pt x="2827" y="827"/>
                      </a:cubicBezTo>
                      <a:cubicBezTo>
                        <a:pt x="2871" y="783"/>
                        <a:pt x="2871" y="696"/>
                        <a:pt x="2914" y="653"/>
                      </a:cubicBezTo>
                      <a:cubicBezTo>
                        <a:pt x="2949" y="617"/>
                        <a:pt x="2928" y="554"/>
                        <a:pt x="2895" y="554"/>
                      </a:cubicBezTo>
                      <a:cubicBezTo>
                        <a:pt x="2887" y="554"/>
                        <a:pt x="2879" y="557"/>
                        <a:pt x="2871" y="566"/>
                      </a:cubicBezTo>
                      <a:cubicBezTo>
                        <a:pt x="2566" y="609"/>
                        <a:pt x="2218" y="653"/>
                        <a:pt x="1914" y="740"/>
                      </a:cubicBezTo>
                      <a:cubicBezTo>
                        <a:pt x="1653" y="479"/>
                        <a:pt x="1435" y="174"/>
                        <a:pt x="11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21"/>
                <p:cNvSpPr/>
                <p:nvPr/>
              </p:nvSpPr>
              <p:spPr>
                <a:xfrm>
                  <a:off x="4582799" y="3720646"/>
                  <a:ext cx="74831" cy="7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39" extrusionOk="0">
                      <a:moveTo>
                        <a:pt x="1174" y="0"/>
                      </a:moveTo>
                      <a:cubicBezTo>
                        <a:pt x="1044" y="305"/>
                        <a:pt x="1044" y="696"/>
                        <a:pt x="957" y="1044"/>
                      </a:cubicBezTo>
                      <a:cubicBezTo>
                        <a:pt x="653" y="1175"/>
                        <a:pt x="348" y="1305"/>
                        <a:pt x="44" y="1435"/>
                      </a:cubicBezTo>
                      <a:cubicBezTo>
                        <a:pt x="0" y="1435"/>
                        <a:pt x="44" y="1522"/>
                        <a:pt x="44" y="1522"/>
                      </a:cubicBezTo>
                      <a:cubicBezTo>
                        <a:pt x="131" y="1566"/>
                        <a:pt x="174" y="1609"/>
                        <a:pt x="261" y="1653"/>
                      </a:cubicBezTo>
                      <a:lnTo>
                        <a:pt x="479" y="1783"/>
                      </a:lnTo>
                      <a:cubicBezTo>
                        <a:pt x="653" y="1870"/>
                        <a:pt x="783" y="1957"/>
                        <a:pt x="957" y="2001"/>
                      </a:cubicBezTo>
                      <a:cubicBezTo>
                        <a:pt x="1000" y="2392"/>
                        <a:pt x="1000" y="2740"/>
                        <a:pt x="1087" y="3088"/>
                      </a:cubicBezTo>
                      <a:cubicBezTo>
                        <a:pt x="1087" y="3125"/>
                        <a:pt x="1095" y="3138"/>
                        <a:pt x="1104" y="3138"/>
                      </a:cubicBezTo>
                      <a:cubicBezTo>
                        <a:pt x="1116" y="3138"/>
                        <a:pt x="1131" y="3113"/>
                        <a:pt x="1131" y="3088"/>
                      </a:cubicBezTo>
                      <a:cubicBezTo>
                        <a:pt x="1392" y="2871"/>
                        <a:pt x="1653" y="2610"/>
                        <a:pt x="1914" y="2349"/>
                      </a:cubicBezTo>
                      <a:cubicBezTo>
                        <a:pt x="2262" y="2392"/>
                        <a:pt x="2610" y="2479"/>
                        <a:pt x="2958" y="2566"/>
                      </a:cubicBezTo>
                      <a:cubicBezTo>
                        <a:pt x="2958" y="2566"/>
                        <a:pt x="3045" y="2566"/>
                        <a:pt x="3001" y="2523"/>
                      </a:cubicBezTo>
                      <a:cubicBezTo>
                        <a:pt x="2871" y="2175"/>
                        <a:pt x="2697" y="1870"/>
                        <a:pt x="2479" y="1566"/>
                      </a:cubicBezTo>
                      <a:cubicBezTo>
                        <a:pt x="2566" y="1392"/>
                        <a:pt x="2653" y="1261"/>
                        <a:pt x="2740" y="1088"/>
                      </a:cubicBezTo>
                      <a:cubicBezTo>
                        <a:pt x="2784" y="1001"/>
                        <a:pt x="2827" y="914"/>
                        <a:pt x="2827" y="827"/>
                      </a:cubicBezTo>
                      <a:cubicBezTo>
                        <a:pt x="2871" y="783"/>
                        <a:pt x="2914" y="740"/>
                        <a:pt x="2958" y="653"/>
                      </a:cubicBezTo>
                      <a:cubicBezTo>
                        <a:pt x="3001" y="609"/>
                        <a:pt x="2958" y="566"/>
                        <a:pt x="2914" y="566"/>
                      </a:cubicBezTo>
                      <a:cubicBezTo>
                        <a:pt x="2610" y="609"/>
                        <a:pt x="2262" y="653"/>
                        <a:pt x="1957" y="740"/>
                      </a:cubicBezTo>
                      <a:cubicBezTo>
                        <a:pt x="1696" y="479"/>
                        <a:pt x="1435" y="174"/>
                        <a:pt x="11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4" name="Google Shape;3264;p21"/>
                <p:cNvSpPr/>
                <p:nvPr/>
              </p:nvSpPr>
              <p:spPr>
                <a:xfrm>
                  <a:off x="4631949" y="3877754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132" y="1"/>
                      </a:moveTo>
                      <a:cubicBezTo>
                        <a:pt x="1045" y="349"/>
                        <a:pt x="1045" y="740"/>
                        <a:pt x="958" y="1045"/>
                      </a:cubicBezTo>
                      <a:cubicBezTo>
                        <a:pt x="653" y="1175"/>
                        <a:pt x="349" y="1349"/>
                        <a:pt x="44" y="1479"/>
                      </a:cubicBezTo>
                      <a:cubicBezTo>
                        <a:pt x="1" y="1479"/>
                        <a:pt x="44" y="1566"/>
                        <a:pt x="44" y="1566"/>
                      </a:cubicBezTo>
                      <a:cubicBezTo>
                        <a:pt x="131" y="1610"/>
                        <a:pt x="175" y="1653"/>
                        <a:pt x="262" y="1653"/>
                      </a:cubicBezTo>
                      <a:cubicBezTo>
                        <a:pt x="305" y="1697"/>
                        <a:pt x="392" y="1740"/>
                        <a:pt x="479" y="1784"/>
                      </a:cubicBezTo>
                      <a:cubicBezTo>
                        <a:pt x="610" y="1871"/>
                        <a:pt x="784" y="1958"/>
                        <a:pt x="958" y="2045"/>
                      </a:cubicBezTo>
                      <a:cubicBezTo>
                        <a:pt x="1001" y="2393"/>
                        <a:pt x="1001" y="2784"/>
                        <a:pt x="1045" y="3132"/>
                      </a:cubicBezTo>
                      <a:cubicBezTo>
                        <a:pt x="1045" y="3154"/>
                        <a:pt x="1066" y="3165"/>
                        <a:pt x="1088" y="3165"/>
                      </a:cubicBezTo>
                      <a:cubicBezTo>
                        <a:pt x="1110" y="3165"/>
                        <a:pt x="1132" y="3154"/>
                        <a:pt x="1132" y="3132"/>
                      </a:cubicBezTo>
                      <a:cubicBezTo>
                        <a:pt x="1393" y="2871"/>
                        <a:pt x="1654" y="2610"/>
                        <a:pt x="1871" y="2393"/>
                      </a:cubicBezTo>
                      <a:cubicBezTo>
                        <a:pt x="2219" y="2436"/>
                        <a:pt x="2610" y="2523"/>
                        <a:pt x="2958" y="2567"/>
                      </a:cubicBezTo>
                      <a:cubicBezTo>
                        <a:pt x="2958" y="2580"/>
                        <a:pt x="2962" y="2585"/>
                        <a:pt x="2967" y="2585"/>
                      </a:cubicBezTo>
                      <a:cubicBezTo>
                        <a:pt x="2980" y="2585"/>
                        <a:pt x="3002" y="2554"/>
                        <a:pt x="3002" y="2523"/>
                      </a:cubicBezTo>
                      <a:cubicBezTo>
                        <a:pt x="2871" y="2219"/>
                        <a:pt x="2654" y="1914"/>
                        <a:pt x="2480" y="1610"/>
                      </a:cubicBezTo>
                      <a:cubicBezTo>
                        <a:pt x="2567" y="1436"/>
                        <a:pt x="2654" y="1262"/>
                        <a:pt x="2697" y="1132"/>
                      </a:cubicBezTo>
                      <a:cubicBezTo>
                        <a:pt x="2741" y="1045"/>
                        <a:pt x="2784" y="958"/>
                        <a:pt x="2828" y="871"/>
                      </a:cubicBezTo>
                      <a:cubicBezTo>
                        <a:pt x="2871" y="827"/>
                        <a:pt x="2915" y="740"/>
                        <a:pt x="2915" y="697"/>
                      </a:cubicBezTo>
                      <a:cubicBezTo>
                        <a:pt x="2958" y="697"/>
                        <a:pt x="2915" y="610"/>
                        <a:pt x="2915" y="610"/>
                      </a:cubicBezTo>
                      <a:cubicBezTo>
                        <a:pt x="2567" y="653"/>
                        <a:pt x="2219" y="697"/>
                        <a:pt x="1915" y="784"/>
                      </a:cubicBezTo>
                      <a:cubicBezTo>
                        <a:pt x="1958" y="740"/>
                        <a:pt x="1958" y="740"/>
                        <a:pt x="1915" y="740"/>
                      </a:cubicBezTo>
                      <a:cubicBezTo>
                        <a:pt x="1654" y="523"/>
                        <a:pt x="1436" y="218"/>
                        <a:pt x="1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5" name="Google Shape;3265;p21"/>
                <p:cNvSpPr/>
                <p:nvPr/>
              </p:nvSpPr>
              <p:spPr>
                <a:xfrm>
                  <a:off x="4687538" y="3632692"/>
                  <a:ext cx="366118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8" h="4928" extrusionOk="0">
                      <a:moveTo>
                        <a:pt x="14685" y="0"/>
                      </a:moveTo>
                      <a:cubicBezTo>
                        <a:pt x="14664" y="0"/>
                        <a:pt x="14640" y="4"/>
                        <a:pt x="14614" y="13"/>
                      </a:cubicBezTo>
                      <a:lnTo>
                        <a:pt x="7177" y="2361"/>
                      </a:lnTo>
                      <a:cubicBezTo>
                        <a:pt x="5959" y="2753"/>
                        <a:pt x="4741" y="3144"/>
                        <a:pt x="3567" y="3536"/>
                      </a:cubicBezTo>
                      <a:cubicBezTo>
                        <a:pt x="2349" y="3840"/>
                        <a:pt x="1175" y="4232"/>
                        <a:pt x="44" y="4710"/>
                      </a:cubicBezTo>
                      <a:cubicBezTo>
                        <a:pt x="0" y="4754"/>
                        <a:pt x="0" y="4927"/>
                        <a:pt x="131" y="4927"/>
                      </a:cubicBezTo>
                      <a:cubicBezTo>
                        <a:pt x="1392" y="4623"/>
                        <a:pt x="2654" y="4232"/>
                        <a:pt x="3915" y="3797"/>
                      </a:cubicBezTo>
                      <a:lnTo>
                        <a:pt x="7568" y="2622"/>
                      </a:lnTo>
                      <a:lnTo>
                        <a:pt x="14701" y="404"/>
                      </a:lnTo>
                      <a:cubicBezTo>
                        <a:pt x="14897" y="326"/>
                        <a:pt x="14881" y="0"/>
                        <a:pt x="146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p21"/>
                <p:cNvSpPr/>
                <p:nvPr/>
              </p:nvSpPr>
              <p:spPr>
                <a:xfrm>
                  <a:off x="4878191" y="3406873"/>
                  <a:ext cx="192791" cy="176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5" h="7178" extrusionOk="0">
                      <a:moveTo>
                        <a:pt x="149" y="1"/>
                      </a:moveTo>
                      <a:cubicBezTo>
                        <a:pt x="73" y="1"/>
                        <a:pt x="1" y="128"/>
                        <a:pt x="71" y="199"/>
                      </a:cubicBezTo>
                      <a:cubicBezTo>
                        <a:pt x="1246" y="1416"/>
                        <a:pt x="2550" y="2504"/>
                        <a:pt x="3768" y="3635"/>
                      </a:cubicBezTo>
                      <a:cubicBezTo>
                        <a:pt x="4986" y="4809"/>
                        <a:pt x="6160" y="6027"/>
                        <a:pt x="7378" y="7114"/>
                      </a:cubicBezTo>
                      <a:cubicBezTo>
                        <a:pt x="7433" y="7158"/>
                        <a:pt x="7494" y="7177"/>
                        <a:pt x="7551" y="7177"/>
                      </a:cubicBezTo>
                      <a:cubicBezTo>
                        <a:pt x="7717" y="7177"/>
                        <a:pt x="7845" y="7015"/>
                        <a:pt x="7683" y="6853"/>
                      </a:cubicBezTo>
                      <a:cubicBezTo>
                        <a:pt x="6552" y="5635"/>
                        <a:pt x="5290" y="4461"/>
                        <a:pt x="4029" y="3330"/>
                      </a:cubicBezTo>
                      <a:cubicBezTo>
                        <a:pt x="2768" y="2199"/>
                        <a:pt x="1550" y="1025"/>
                        <a:pt x="202" y="25"/>
                      </a:cubicBezTo>
                      <a:cubicBezTo>
                        <a:pt x="185" y="8"/>
                        <a:pt x="167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p21"/>
                <p:cNvSpPr/>
                <p:nvPr/>
              </p:nvSpPr>
              <p:spPr>
                <a:xfrm>
                  <a:off x="4845481" y="3118067"/>
                  <a:ext cx="85767" cy="18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" h="7657" extrusionOk="0">
                      <a:moveTo>
                        <a:pt x="3468" y="1"/>
                      </a:moveTo>
                      <a:cubicBezTo>
                        <a:pt x="3457" y="1"/>
                        <a:pt x="3446" y="12"/>
                        <a:pt x="3446" y="34"/>
                      </a:cubicBezTo>
                      <a:cubicBezTo>
                        <a:pt x="2751" y="1034"/>
                        <a:pt x="2359" y="2339"/>
                        <a:pt x="1837" y="3470"/>
                      </a:cubicBezTo>
                      <a:cubicBezTo>
                        <a:pt x="1272" y="4774"/>
                        <a:pt x="663" y="6079"/>
                        <a:pt x="54" y="7384"/>
                      </a:cubicBezTo>
                      <a:cubicBezTo>
                        <a:pt x="0" y="7545"/>
                        <a:pt x="129" y="7657"/>
                        <a:pt x="256" y="7657"/>
                      </a:cubicBezTo>
                      <a:cubicBezTo>
                        <a:pt x="335" y="7657"/>
                        <a:pt x="412" y="7614"/>
                        <a:pt x="445" y="7514"/>
                      </a:cubicBezTo>
                      <a:cubicBezTo>
                        <a:pt x="1011" y="6253"/>
                        <a:pt x="1533" y="4992"/>
                        <a:pt x="2098" y="3730"/>
                      </a:cubicBezTo>
                      <a:cubicBezTo>
                        <a:pt x="2577" y="2513"/>
                        <a:pt x="3272" y="1251"/>
                        <a:pt x="3490" y="34"/>
                      </a:cubicBezTo>
                      <a:cubicBezTo>
                        <a:pt x="3490" y="12"/>
                        <a:pt x="3479" y="1"/>
                        <a:pt x="34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8" name="Google Shape;3268;p21"/>
                <p:cNvSpPr/>
                <p:nvPr/>
              </p:nvSpPr>
              <p:spPr>
                <a:xfrm>
                  <a:off x="5017138" y="3003449"/>
                  <a:ext cx="122556" cy="43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7" h="1790" extrusionOk="0">
                      <a:moveTo>
                        <a:pt x="4986" y="0"/>
                      </a:moveTo>
                      <a:lnTo>
                        <a:pt x="4638" y="131"/>
                      </a:lnTo>
                      <a:cubicBezTo>
                        <a:pt x="3072" y="435"/>
                        <a:pt x="1594" y="914"/>
                        <a:pt x="158" y="1566"/>
                      </a:cubicBezTo>
                      <a:cubicBezTo>
                        <a:pt x="0" y="1606"/>
                        <a:pt x="94" y="1789"/>
                        <a:pt x="210" y="1789"/>
                      </a:cubicBezTo>
                      <a:cubicBezTo>
                        <a:pt x="222" y="1789"/>
                        <a:pt x="234" y="1787"/>
                        <a:pt x="245" y="1784"/>
                      </a:cubicBezTo>
                      <a:cubicBezTo>
                        <a:pt x="1681" y="1305"/>
                        <a:pt x="3116" y="870"/>
                        <a:pt x="4551" y="479"/>
                      </a:cubicBezTo>
                      <a:lnTo>
                        <a:pt x="4986" y="348"/>
                      </a:lnTo>
                      <a:lnTo>
                        <a:pt x="49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9" name="Google Shape;3269;p21"/>
                <p:cNvSpPr/>
                <p:nvPr/>
              </p:nvSpPr>
              <p:spPr>
                <a:xfrm>
                  <a:off x="4729512" y="3773015"/>
                  <a:ext cx="410181" cy="136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1" h="5574" extrusionOk="0">
                      <a:moveTo>
                        <a:pt x="16690" y="0"/>
                      </a:moveTo>
                      <a:cubicBezTo>
                        <a:pt x="11123" y="1610"/>
                        <a:pt x="5556" y="3349"/>
                        <a:pt x="119" y="5350"/>
                      </a:cubicBezTo>
                      <a:cubicBezTo>
                        <a:pt x="0" y="5390"/>
                        <a:pt x="26" y="5573"/>
                        <a:pt x="162" y="5573"/>
                      </a:cubicBezTo>
                      <a:cubicBezTo>
                        <a:pt x="176" y="5573"/>
                        <a:pt x="190" y="5571"/>
                        <a:pt x="206" y="5567"/>
                      </a:cubicBezTo>
                      <a:cubicBezTo>
                        <a:pt x="5686" y="3784"/>
                        <a:pt x="11166" y="2045"/>
                        <a:pt x="16690" y="392"/>
                      </a:cubicBezTo>
                      <a:lnTo>
                        <a:pt x="166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0" name="Google Shape;3270;p21"/>
                <p:cNvSpPr/>
                <p:nvPr/>
              </p:nvSpPr>
              <p:spPr>
                <a:xfrm>
                  <a:off x="4824131" y="2498789"/>
                  <a:ext cx="154995" cy="15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7" h="6151" extrusionOk="0">
                      <a:moveTo>
                        <a:pt x="3175" y="1"/>
                      </a:moveTo>
                      <a:cubicBezTo>
                        <a:pt x="3001" y="1"/>
                        <a:pt x="2871" y="88"/>
                        <a:pt x="2784" y="218"/>
                      </a:cubicBezTo>
                      <a:cubicBezTo>
                        <a:pt x="2610" y="523"/>
                        <a:pt x="2436" y="827"/>
                        <a:pt x="2305" y="1132"/>
                      </a:cubicBezTo>
                      <a:cubicBezTo>
                        <a:pt x="2175" y="1393"/>
                        <a:pt x="2088" y="1610"/>
                        <a:pt x="1958" y="1784"/>
                      </a:cubicBezTo>
                      <a:cubicBezTo>
                        <a:pt x="1610" y="1828"/>
                        <a:pt x="1262" y="1871"/>
                        <a:pt x="914" y="1958"/>
                      </a:cubicBezTo>
                      <a:lnTo>
                        <a:pt x="348" y="2001"/>
                      </a:lnTo>
                      <a:cubicBezTo>
                        <a:pt x="174" y="2045"/>
                        <a:pt x="0" y="2175"/>
                        <a:pt x="0" y="2393"/>
                      </a:cubicBezTo>
                      <a:cubicBezTo>
                        <a:pt x="0" y="2523"/>
                        <a:pt x="44" y="2654"/>
                        <a:pt x="174" y="2741"/>
                      </a:cubicBezTo>
                      <a:cubicBezTo>
                        <a:pt x="218" y="2828"/>
                        <a:pt x="305" y="2871"/>
                        <a:pt x="392" y="2958"/>
                      </a:cubicBezTo>
                      <a:lnTo>
                        <a:pt x="435" y="3002"/>
                      </a:lnTo>
                      <a:cubicBezTo>
                        <a:pt x="566" y="3089"/>
                        <a:pt x="653" y="3176"/>
                        <a:pt x="740" y="3306"/>
                      </a:cubicBezTo>
                      <a:lnTo>
                        <a:pt x="827" y="3393"/>
                      </a:lnTo>
                      <a:cubicBezTo>
                        <a:pt x="1001" y="3567"/>
                        <a:pt x="1131" y="3741"/>
                        <a:pt x="1349" y="3959"/>
                      </a:cubicBezTo>
                      <a:cubicBezTo>
                        <a:pt x="1305" y="4133"/>
                        <a:pt x="1262" y="4307"/>
                        <a:pt x="1218" y="4524"/>
                      </a:cubicBezTo>
                      <a:cubicBezTo>
                        <a:pt x="1088" y="4916"/>
                        <a:pt x="1001" y="5307"/>
                        <a:pt x="957" y="5698"/>
                      </a:cubicBezTo>
                      <a:cubicBezTo>
                        <a:pt x="957" y="5916"/>
                        <a:pt x="1088" y="6090"/>
                        <a:pt x="1262" y="6133"/>
                      </a:cubicBezTo>
                      <a:cubicBezTo>
                        <a:pt x="1297" y="6145"/>
                        <a:pt x="1335" y="6150"/>
                        <a:pt x="1373" y="6150"/>
                      </a:cubicBezTo>
                      <a:cubicBezTo>
                        <a:pt x="1479" y="6150"/>
                        <a:pt x="1589" y="6110"/>
                        <a:pt x="1653" y="6046"/>
                      </a:cubicBezTo>
                      <a:cubicBezTo>
                        <a:pt x="1871" y="5916"/>
                        <a:pt x="2088" y="5785"/>
                        <a:pt x="2305" y="5655"/>
                      </a:cubicBezTo>
                      <a:cubicBezTo>
                        <a:pt x="2566" y="5524"/>
                        <a:pt x="2871" y="5350"/>
                        <a:pt x="3132" y="5220"/>
                      </a:cubicBezTo>
                      <a:cubicBezTo>
                        <a:pt x="3436" y="5350"/>
                        <a:pt x="3697" y="5524"/>
                        <a:pt x="3958" y="5655"/>
                      </a:cubicBezTo>
                      <a:cubicBezTo>
                        <a:pt x="4263" y="5785"/>
                        <a:pt x="4393" y="5916"/>
                        <a:pt x="4654" y="6046"/>
                      </a:cubicBezTo>
                      <a:cubicBezTo>
                        <a:pt x="4698" y="6090"/>
                        <a:pt x="4828" y="6133"/>
                        <a:pt x="4915" y="6133"/>
                      </a:cubicBezTo>
                      <a:lnTo>
                        <a:pt x="5002" y="6133"/>
                      </a:lnTo>
                      <a:cubicBezTo>
                        <a:pt x="5220" y="6090"/>
                        <a:pt x="5350" y="5916"/>
                        <a:pt x="5307" y="5742"/>
                      </a:cubicBezTo>
                      <a:cubicBezTo>
                        <a:pt x="5263" y="5307"/>
                        <a:pt x="5220" y="4916"/>
                        <a:pt x="5089" y="4524"/>
                      </a:cubicBezTo>
                      <a:cubicBezTo>
                        <a:pt x="5046" y="4350"/>
                        <a:pt x="5002" y="4133"/>
                        <a:pt x="4959" y="3959"/>
                      </a:cubicBezTo>
                      <a:cubicBezTo>
                        <a:pt x="5133" y="3785"/>
                        <a:pt x="5307" y="3611"/>
                        <a:pt x="5480" y="3393"/>
                      </a:cubicBezTo>
                      <a:lnTo>
                        <a:pt x="5524" y="3350"/>
                      </a:lnTo>
                      <a:cubicBezTo>
                        <a:pt x="5654" y="3219"/>
                        <a:pt x="5741" y="3089"/>
                        <a:pt x="5828" y="3002"/>
                      </a:cubicBezTo>
                      <a:lnTo>
                        <a:pt x="5915" y="2958"/>
                      </a:lnTo>
                      <a:cubicBezTo>
                        <a:pt x="6002" y="2915"/>
                        <a:pt x="6046" y="2828"/>
                        <a:pt x="6133" y="2741"/>
                      </a:cubicBezTo>
                      <a:cubicBezTo>
                        <a:pt x="6220" y="2654"/>
                        <a:pt x="6307" y="2523"/>
                        <a:pt x="6263" y="2393"/>
                      </a:cubicBezTo>
                      <a:cubicBezTo>
                        <a:pt x="6263" y="2219"/>
                        <a:pt x="6133" y="2045"/>
                        <a:pt x="5915" y="2001"/>
                      </a:cubicBezTo>
                      <a:lnTo>
                        <a:pt x="5350" y="1958"/>
                      </a:lnTo>
                      <a:cubicBezTo>
                        <a:pt x="5002" y="1871"/>
                        <a:pt x="4654" y="1828"/>
                        <a:pt x="4306" y="1784"/>
                      </a:cubicBezTo>
                      <a:cubicBezTo>
                        <a:pt x="4219" y="1610"/>
                        <a:pt x="4089" y="1393"/>
                        <a:pt x="4002" y="1132"/>
                      </a:cubicBezTo>
                      <a:cubicBezTo>
                        <a:pt x="3828" y="827"/>
                        <a:pt x="3654" y="523"/>
                        <a:pt x="3480" y="218"/>
                      </a:cubicBezTo>
                      <a:cubicBezTo>
                        <a:pt x="3436" y="88"/>
                        <a:pt x="3306" y="1"/>
                        <a:pt x="3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1" name="Google Shape;3271;p21"/>
                <p:cNvSpPr/>
                <p:nvPr/>
              </p:nvSpPr>
              <p:spPr>
                <a:xfrm>
                  <a:off x="4735631" y="4398277"/>
                  <a:ext cx="38509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7" extrusionOk="0">
                      <a:moveTo>
                        <a:pt x="784" y="1"/>
                      </a:moveTo>
                      <a:lnTo>
                        <a:pt x="653" y="653"/>
                      </a:lnTo>
                      <a:lnTo>
                        <a:pt x="1" y="784"/>
                      </a:lnTo>
                      <a:lnTo>
                        <a:pt x="653" y="914"/>
                      </a:lnTo>
                      <a:lnTo>
                        <a:pt x="784" y="1567"/>
                      </a:lnTo>
                      <a:lnTo>
                        <a:pt x="914" y="914"/>
                      </a:lnTo>
                      <a:lnTo>
                        <a:pt x="1566" y="784"/>
                      </a:lnTo>
                      <a:lnTo>
                        <a:pt x="914" y="653"/>
                      </a:lnTo>
                      <a:lnTo>
                        <a:pt x="7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2" name="Google Shape;3272;p21"/>
                <p:cNvSpPr/>
                <p:nvPr/>
              </p:nvSpPr>
              <p:spPr>
                <a:xfrm>
                  <a:off x="4716389" y="2969241"/>
                  <a:ext cx="38509" cy="3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610" extrusionOk="0">
                      <a:moveTo>
                        <a:pt x="784" y="0"/>
                      </a:moveTo>
                      <a:lnTo>
                        <a:pt x="653" y="696"/>
                      </a:lnTo>
                      <a:lnTo>
                        <a:pt x="1" y="783"/>
                      </a:lnTo>
                      <a:lnTo>
                        <a:pt x="653" y="914"/>
                      </a:lnTo>
                      <a:lnTo>
                        <a:pt x="784" y="1610"/>
                      </a:lnTo>
                      <a:lnTo>
                        <a:pt x="914" y="914"/>
                      </a:lnTo>
                      <a:lnTo>
                        <a:pt x="1567" y="783"/>
                      </a:lnTo>
                      <a:lnTo>
                        <a:pt x="914" y="696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273" name="Google Shape;3273;p21"/>
                <p:cNvGrpSpPr/>
                <p:nvPr/>
              </p:nvGrpSpPr>
              <p:grpSpPr>
                <a:xfrm>
                  <a:off x="3605869" y="4792681"/>
                  <a:ext cx="617496" cy="349555"/>
                  <a:chOff x="3605869" y="4792681"/>
                  <a:chExt cx="617496" cy="349555"/>
                </a:xfrm>
              </p:grpSpPr>
              <p:sp>
                <p:nvSpPr>
                  <p:cNvPr id="3274" name="Google Shape;3274;p21"/>
                  <p:cNvSpPr/>
                  <p:nvPr/>
                </p:nvSpPr>
                <p:spPr>
                  <a:xfrm>
                    <a:off x="3801462" y="4996015"/>
                    <a:ext cx="226631" cy="146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2" h="5950" extrusionOk="0">
                        <a:moveTo>
                          <a:pt x="4739" y="1"/>
                        </a:moveTo>
                        <a:cubicBezTo>
                          <a:pt x="3809" y="1"/>
                          <a:pt x="2897" y="368"/>
                          <a:pt x="2088" y="817"/>
                        </a:cubicBezTo>
                        <a:cubicBezTo>
                          <a:pt x="2045" y="860"/>
                          <a:pt x="2045" y="860"/>
                          <a:pt x="2001" y="904"/>
                        </a:cubicBezTo>
                        <a:cubicBezTo>
                          <a:pt x="1740" y="1034"/>
                          <a:pt x="1523" y="1252"/>
                          <a:pt x="1305" y="1426"/>
                        </a:cubicBezTo>
                        <a:cubicBezTo>
                          <a:pt x="436" y="2426"/>
                          <a:pt x="1" y="3731"/>
                          <a:pt x="88" y="5036"/>
                        </a:cubicBezTo>
                        <a:cubicBezTo>
                          <a:pt x="131" y="5340"/>
                          <a:pt x="175" y="5688"/>
                          <a:pt x="262" y="5949"/>
                        </a:cubicBezTo>
                        <a:lnTo>
                          <a:pt x="8873" y="5949"/>
                        </a:lnTo>
                        <a:cubicBezTo>
                          <a:pt x="9221" y="5079"/>
                          <a:pt x="9221" y="4079"/>
                          <a:pt x="8873" y="3209"/>
                        </a:cubicBezTo>
                        <a:cubicBezTo>
                          <a:pt x="8395" y="1861"/>
                          <a:pt x="7308" y="773"/>
                          <a:pt x="6003" y="251"/>
                        </a:cubicBezTo>
                        <a:cubicBezTo>
                          <a:pt x="5583" y="76"/>
                          <a:pt x="5159" y="1"/>
                          <a:pt x="473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5" name="Google Shape;3275;p21"/>
                  <p:cNvSpPr/>
                  <p:nvPr/>
                </p:nvSpPr>
                <p:spPr>
                  <a:xfrm>
                    <a:off x="3864521" y="4792681"/>
                    <a:ext cx="88740" cy="175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1" h="7150" extrusionOk="0">
                        <a:moveTo>
                          <a:pt x="3437" y="1"/>
                        </a:moveTo>
                        <a:cubicBezTo>
                          <a:pt x="2262" y="305"/>
                          <a:pt x="1262" y="1132"/>
                          <a:pt x="740" y="2219"/>
                        </a:cubicBezTo>
                        <a:cubicBezTo>
                          <a:pt x="1" y="3915"/>
                          <a:pt x="1567" y="5090"/>
                          <a:pt x="1262" y="6742"/>
                        </a:cubicBezTo>
                        <a:cubicBezTo>
                          <a:pt x="1211" y="6999"/>
                          <a:pt x="1417" y="7149"/>
                          <a:pt x="1603" y="7149"/>
                        </a:cubicBezTo>
                        <a:cubicBezTo>
                          <a:pt x="1733" y="7149"/>
                          <a:pt x="1853" y="7077"/>
                          <a:pt x="1871" y="6916"/>
                        </a:cubicBezTo>
                        <a:cubicBezTo>
                          <a:pt x="2132" y="5611"/>
                          <a:pt x="1523" y="4916"/>
                          <a:pt x="1219" y="3698"/>
                        </a:cubicBezTo>
                        <a:cubicBezTo>
                          <a:pt x="784" y="1871"/>
                          <a:pt x="2436" y="1219"/>
                          <a:pt x="3524" y="175"/>
                        </a:cubicBezTo>
                        <a:cubicBezTo>
                          <a:pt x="3611" y="88"/>
                          <a:pt x="3524" y="1"/>
                          <a:pt x="343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6" name="Google Shape;3276;p21"/>
                  <p:cNvSpPr/>
                  <p:nvPr/>
                </p:nvSpPr>
                <p:spPr>
                  <a:xfrm>
                    <a:off x="3702056" y="4857461"/>
                    <a:ext cx="115724" cy="160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09" h="6513" extrusionOk="0">
                        <a:moveTo>
                          <a:pt x="868" y="1"/>
                        </a:moveTo>
                        <a:cubicBezTo>
                          <a:pt x="827" y="1"/>
                          <a:pt x="779" y="22"/>
                          <a:pt x="740" y="61"/>
                        </a:cubicBezTo>
                        <a:cubicBezTo>
                          <a:pt x="131" y="1105"/>
                          <a:pt x="1" y="2410"/>
                          <a:pt x="392" y="3541"/>
                        </a:cubicBezTo>
                        <a:cubicBezTo>
                          <a:pt x="1088" y="5281"/>
                          <a:pt x="3002" y="4976"/>
                          <a:pt x="4002" y="6368"/>
                        </a:cubicBezTo>
                        <a:cubicBezTo>
                          <a:pt x="4066" y="6470"/>
                          <a:pt x="4159" y="6512"/>
                          <a:pt x="4253" y="6512"/>
                        </a:cubicBezTo>
                        <a:cubicBezTo>
                          <a:pt x="4480" y="6512"/>
                          <a:pt x="4709" y="6266"/>
                          <a:pt x="4524" y="6020"/>
                        </a:cubicBezTo>
                        <a:cubicBezTo>
                          <a:pt x="3785" y="4933"/>
                          <a:pt x="2871" y="4846"/>
                          <a:pt x="1828" y="4237"/>
                        </a:cubicBezTo>
                        <a:cubicBezTo>
                          <a:pt x="175" y="3280"/>
                          <a:pt x="914" y="1627"/>
                          <a:pt x="958" y="105"/>
                        </a:cubicBezTo>
                        <a:cubicBezTo>
                          <a:pt x="958" y="33"/>
                          <a:pt x="918" y="1"/>
                          <a:pt x="8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7" name="Google Shape;3277;p21"/>
                  <p:cNvSpPr/>
                  <p:nvPr/>
                </p:nvSpPr>
                <p:spPr>
                  <a:xfrm>
                    <a:off x="3605869" y="5063768"/>
                    <a:ext cx="178193" cy="74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51" h="3045" extrusionOk="0">
                        <a:moveTo>
                          <a:pt x="106" y="0"/>
                        </a:moveTo>
                        <a:cubicBezTo>
                          <a:pt x="47" y="0"/>
                          <a:pt x="0" y="40"/>
                          <a:pt x="0" y="104"/>
                        </a:cubicBezTo>
                        <a:cubicBezTo>
                          <a:pt x="305" y="1322"/>
                          <a:pt x="1131" y="2322"/>
                          <a:pt x="2219" y="2844"/>
                        </a:cubicBezTo>
                        <a:cubicBezTo>
                          <a:pt x="2557" y="2988"/>
                          <a:pt x="2873" y="3045"/>
                          <a:pt x="3174" y="3045"/>
                        </a:cubicBezTo>
                        <a:cubicBezTo>
                          <a:pt x="4280" y="3045"/>
                          <a:pt x="5192" y="2282"/>
                          <a:pt x="6338" y="2282"/>
                        </a:cubicBezTo>
                        <a:cubicBezTo>
                          <a:pt x="6483" y="2282"/>
                          <a:pt x="6632" y="2295"/>
                          <a:pt x="6785" y="2322"/>
                        </a:cubicBezTo>
                        <a:cubicBezTo>
                          <a:pt x="6800" y="2324"/>
                          <a:pt x="6814" y="2325"/>
                          <a:pt x="6827" y="2325"/>
                        </a:cubicBezTo>
                        <a:cubicBezTo>
                          <a:pt x="7183" y="2325"/>
                          <a:pt x="7251" y="1795"/>
                          <a:pt x="6916" y="1670"/>
                        </a:cubicBezTo>
                        <a:cubicBezTo>
                          <a:pt x="6714" y="1636"/>
                          <a:pt x="6526" y="1621"/>
                          <a:pt x="6349" y="1621"/>
                        </a:cubicBezTo>
                        <a:cubicBezTo>
                          <a:pt x="5383" y="1621"/>
                          <a:pt x="4727" y="2065"/>
                          <a:pt x="3697" y="2322"/>
                        </a:cubicBezTo>
                        <a:cubicBezTo>
                          <a:pt x="3480" y="2379"/>
                          <a:pt x="3279" y="2405"/>
                          <a:pt x="3092" y="2405"/>
                        </a:cubicBezTo>
                        <a:cubicBezTo>
                          <a:pt x="1710" y="2405"/>
                          <a:pt x="1094" y="975"/>
                          <a:pt x="174" y="17"/>
                        </a:cubicBezTo>
                        <a:cubicBezTo>
                          <a:pt x="151" y="5"/>
                          <a:pt x="128" y="0"/>
                          <a:pt x="10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8" name="Google Shape;3278;p21"/>
                  <p:cNvSpPr/>
                  <p:nvPr/>
                </p:nvSpPr>
                <p:spPr>
                  <a:xfrm>
                    <a:off x="4045491" y="5063621"/>
                    <a:ext cx="177874" cy="75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8" h="3061" extrusionOk="0">
                        <a:moveTo>
                          <a:pt x="4074" y="1"/>
                        </a:moveTo>
                        <a:cubicBezTo>
                          <a:pt x="2976" y="1"/>
                          <a:pt x="2060" y="801"/>
                          <a:pt x="902" y="801"/>
                        </a:cubicBezTo>
                        <a:cubicBezTo>
                          <a:pt x="760" y="801"/>
                          <a:pt x="615" y="789"/>
                          <a:pt x="466" y="762"/>
                        </a:cubicBezTo>
                        <a:cubicBezTo>
                          <a:pt x="452" y="761"/>
                          <a:pt x="438" y="760"/>
                          <a:pt x="425" y="760"/>
                        </a:cubicBezTo>
                        <a:cubicBezTo>
                          <a:pt x="108" y="760"/>
                          <a:pt x="1" y="1246"/>
                          <a:pt x="335" y="1371"/>
                        </a:cubicBezTo>
                        <a:cubicBezTo>
                          <a:pt x="549" y="1416"/>
                          <a:pt x="747" y="1435"/>
                          <a:pt x="936" y="1435"/>
                        </a:cubicBezTo>
                        <a:cubicBezTo>
                          <a:pt x="1859" y="1435"/>
                          <a:pt x="2535" y="972"/>
                          <a:pt x="3510" y="719"/>
                        </a:cubicBezTo>
                        <a:cubicBezTo>
                          <a:pt x="3728" y="662"/>
                          <a:pt x="3928" y="636"/>
                          <a:pt x="4115" y="636"/>
                        </a:cubicBezTo>
                        <a:cubicBezTo>
                          <a:pt x="5498" y="636"/>
                          <a:pt x="6119" y="2066"/>
                          <a:pt x="7076" y="3024"/>
                        </a:cubicBezTo>
                        <a:cubicBezTo>
                          <a:pt x="7089" y="3050"/>
                          <a:pt x="7109" y="3060"/>
                          <a:pt x="7131" y="3060"/>
                        </a:cubicBezTo>
                        <a:cubicBezTo>
                          <a:pt x="7181" y="3060"/>
                          <a:pt x="7238" y="2999"/>
                          <a:pt x="7207" y="2937"/>
                        </a:cubicBezTo>
                        <a:cubicBezTo>
                          <a:pt x="6903" y="1763"/>
                          <a:pt x="6120" y="762"/>
                          <a:pt x="4989" y="197"/>
                        </a:cubicBezTo>
                        <a:cubicBezTo>
                          <a:pt x="4666" y="56"/>
                          <a:pt x="4364" y="1"/>
                          <a:pt x="407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79" name="Google Shape;3279;p21"/>
                  <p:cNvSpPr/>
                  <p:nvPr/>
                </p:nvSpPr>
                <p:spPr>
                  <a:xfrm>
                    <a:off x="3994203" y="4893046"/>
                    <a:ext cx="164284" cy="108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5" h="4407" extrusionOk="0">
                        <a:moveTo>
                          <a:pt x="4484" y="0"/>
                        </a:moveTo>
                        <a:cubicBezTo>
                          <a:pt x="4026" y="0"/>
                          <a:pt x="3565" y="73"/>
                          <a:pt x="3118" y="223"/>
                        </a:cubicBezTo>
                        <a:cubicBezTo>
                          <a:pt x="1378" y="919"/>
                          <a:pt x="1683" y="2832"/>
                          <a:pt x="291" y="3833"/>
                        </a:cubicBezTo>
                        <a:cubicBezTo>
                          <a:pt x="1" y="4014"/>
                          <a:pt x="194" y="4406"/>
                          <a:pt x="468" y="4406"/>
                        </a:cubicBezTo>
                        <a:cubicBezTo>
                          <a:pt x="523" y="4406"/>
                          <a:pt x="581" y="4391"/>
                          <a:pt x="639" y="4354"/>
                        </a:cubicBezTo>
                        <a:cubicBezTo>
                          <a:pt x="1726" y="3615"/>
                          <a:pt x="1813" y="2745"/>
                          <a:pt x="2422" y="1658"/>
                        </a:cubicBezTo>
                        <a:cubicBezTo>
                          <a:pt x="2950" y="786"/>
                          <a:pt x="3660" y="580"/>
                          <a:pt x="4436" y="580"/>
                        </a:cubicBezTo>
                        <a:cubicBezTo>
                          <a:pt x="5131" y="580"/>
                          <a:pt x="5879" y="745"/>
                          <a:pt x="6597" y="745"/>
                        </a:cubicBezTo>
                        <a:cubicBezTo>
                          <a:pt x="6684" y="745"/>
                          <a:pt x="6684" y="614"/>
                          <a:pt x="6641" y="571"/>
                        </a:cubicBezTo>
                        <a:cubicBezTo>
                          <a:pt x="5968" y="194"/>
                          <a:pt x="5228" y="0"/>
                          <a:pt x="448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0" name="Google Shape;3280;p21"/>
                  <p:cNvSpPr/>
                  <p:nvPr/>
                </p:nvSpPr>
                <p:spPr>
                  <a:xfrm>
                    <a:off x="3787577" y="4801430"/>
                    <a:ext cx="72250" cy="1817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0" h="7394" extrusionOk="0">
                        <a:moveTo>
                          <a:pt x="1838" y="0"/>
                        </a:moveTo>
                        <a:cubicBezTo>
                          <a:pt x="1816" y="0"/>
                          <a:pt x="1796" y="11"/>
                          <a:pt x="1783" y="36"/>
                        </a:cubicBezTo>
                        <a:cubicBezTo>
                          <a:pt x="783" y="732"/>
                          <a:pt x="131" y="1863"/>
                          <a:pt x="44" y="3124"/>
                        </a:cubicBezTo>
                        <a:cubicBezTo>
                          <a:pt x="0" y="4951"/>
                          <a:pt x="1914" y="5429"/>
                          <a:pt x="2262" y="7126"/>
                        </a:cubicBezTo>
                        <a:cubicBezTo>
                          <a:pt x="2299" y="7311"/>
                          <a:pt x="2431" y="7394"/>
                          <a:pt x="2567" y="7394"/>
                        </a:cubicBezTo>
                        <a:cubicBezTo>
                          <a:pt x="2750" y="7394"/>
                          <a:pt x="2939" y="7245"/>
                          <a:pt x="2914" y="6995"/>
                        </a:cubicBezTo>
                        <a:cubicBezTo>
                          <a:pt x="2653" y="5690"/>
                          <a:pt x="1827" y="5255"/>
                          <a:pt x="1088" y="4299"/>
                        </a:cubicBezTo>
                        <a:cubicBezTo>
                          <a:pt x="0" y="2776"/>
                          <a:pt x="1305" y="1515"/>
                          <a:pt x="1914" y="123"/>
                        </a:cubicBezTo>
                        <a:cubicBezTo>
                          <a:pt x="1945" y="62"/>
                          <a:pt x="1888" y="0"/>
                          <a:pt x="183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1" name="Google Shape;3281;p21"/>
                  <p:cNvSpPr/>
                  <p:nvPr/>
                </p:nvSpPr>
                <p:spPr>
                  <a:xfrm>
                    <a:off x="3638996" y="4946496"/>
                    <a:ext cx="153495" cy="11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6" h="4833" extrusionOk="0">
                        <a:moveTo>
                          <a:pt x="314" y="1"/>
                        </a:moveTo>
                        <a:cubicBezTo>
                          <a:pt x="262" y="1"/>
                          <a:pt x="202" y="38"/>
                          <a:pt x="175" y="92"/>
                        </a:cubicBezTo>
                        <a:cubicBezTo>
                          <a:pt x="1" y="1310"/>
                          <a:pt x="349" y="2571"/>
                          <a:pt x="1175" y="3484"/>
                        </a:cubicBezTo>
                        <a:cubicBezTo>
                          <a:pt x="2436" y="4833"/>
                          <a:pt x="4133" y="3832"/>
                          <a:pt x="5568" y="4746"/>
                        </a:cubicBezTo>
                        <a:cubicBezTo>
                          <a:pt x="5629" y="4784"/>
                          <a:pt x="5692" y="4801"/>
                          <a:pt x="5752" y="4801"/>
                        </a:cubicBezTo>
                        <a:cubicBezTo>
                          <a:pt x="6031" y="4801"/>
                          <a:pt x="6246" y="4438"/>
                          <a:pt x="5959" y="4224"/>
                        </a:cubicBezTo>
                        <a:cubicBezTo>
                          <a:pt x="4872" y="3484"/>
                          <a:pt x="3959" y="3745"/>
                          <a:pt x="2741" y="3571"/>
                        </a:cubicBezTo>
                        <a:cubicBezTo>
                          <a:pt x="914" y="3267"/>
                          <a:pt x="914" y="1484"/>
                          <a:pt x="392" y="48"/>
                        </a:cubicBezTo>
                        <a:cubicBezTo>
                          <a:pt x="376" y="15"/>
                          <a:pt x="346" y="1"/>
                          <a:pt x="31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2" name="Google Shape;3282;p21"/>
                  <p:cNvSpPr/>
                  <p:nvPr/>
                </p:nvSpPr>
                <p:spPr>
                  <a:xfrm>
                    <a:off x="4041953" y="5137936"/>
                    <a:ext cx="17129" cy="4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7" h="175" extrusionOk="0">
                        <a:moveTo>
                          <a:pt x="255" y="0"/>
                        </a:moveTo>
                        <a:cubicBezTo>
                          <a:pt x="136" y="0"/>
                          <a:pt x="30" y="58"/>
                          <a:pt x="1" y="174"/>
                        </a:cubicBezTo>
                        <a:lnTo>
                          <a:pt x="697" y="174"/>
                        </a:lnTo>
                        <a:cubicBezTo>
                          <a:pt x="610" y="131"/>
                          <a:pt x="523" y="87"/>
                          <a:pt x="436" y="44"/>
                        </a:cubicBezTo>
                        <a:cubicBezTo>
                          <a:pt x="378" y="15"/>
                          <a:pt x="315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3" name="Google Shape;3283;p21"/>
                  <p:cNvSpPr/>
                  <p:nvPr/>
                </p:nvSpPr>
                <p:spPr>
                  <a:xfrm>
                    <a:off x="4030525" y="4975446"/>
                    <a:ext cx="184460" cy="69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6" h="2831" extrusionOk="0">
                        <a:moveTo>
                          <a:pt x="4275" y="0"/>
                        </a:moveTo>
                        <a:cubicBezTo>
                          <a:pt x="2499" y="0"/>
                          <a:pt x="2012" y="1875"/>
                          <a:pt x="335" y="2219"/>
                        </a:cubicBezTo>
                        <a:cubicBezTo>
                          <a:pt x="0" y="2303"/>
                          <a:pt x="68" y="2831"/>
                          <a:pt x="423" y="2831"/>
                        </a:cubicBezTo>
                        <a:cubicBezTo>
                          <a:pt x="437" y="2831"/>
                          <a:pt x="451" y="2830"/>
                          <a:pt x="466" y="2828"/>
                        </a:cubicBezTo>
                        <a:cubicBezTo>
                          <a:pt x="1770" y="2611"/>
                          <a:pt x="2205" y="1784"/>
                          <a:pt x="3162" y="1045"/>
                        </a:cubicBezTo>
                        <a:cubicBezTo>
                          <a:pt x="3595" y="744"/>
                          <a:pt x="4002" y="626"/>
                          <a:pt x="4393" y="626"/>
                        </a:cubicBezTo>
                        <a:cubicBezTo>
                          <a:pt x="5415" y="626"/>
                          <a:pt x="6331" y="1431"/>
                          <a:pt x="7338" y="1871"/>
                        </a:cubicBezTo>
                        <a:cubicBezTo>
                          <a:pt x="7349" y="1877"/>
                          <a:pt x="7361" y="1880"/>
                          <a:pt x="7373" y="1880"/>
                        </a:cubicBezTo>
                        <a:cubicBezTo>
                          <a:pt x="7446" y="1880"/>
                          <a:pt x="7506" y="1772"/>
                          <a:pt x="7468" y="1697"/>
                        </a:cubicBezTo>
                        <a:cubicBezTo>
                          <a:pt x="6729" y="741"/>
                          <a:pt x="5598" y="88"/>
                          <a:pt x="4337" y="1"/>
                        </a:cubicBezTo>
                        <a:cubicBezTo>
                          <a:pt x="4316" y="1"/>
                          <a:pt x="4296" y="0"/>
                          <a:pt x="427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84" name="Google Shape;3284;p21"/>
                  <p:cNvSpPr/>
                  <p:nvPr/>
                </p:nvSpPr>
                <p:spPr>
                  <a:xfrm>
                    <a:off x="3948273" y="4829618"/>
                    <a:ext cx="121499" cy="145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4" h="5922" extrusionOk="0">
                        <a:moveTo>
                          <a:pt x="4102" y="0"/>
                        </a:moveTo>
                        <a:cubicBezTo>
                          <a:pt x="3130" y="0"/>
                          <a:pt x="2191" y="355"/>
                          <a:pt x="1420" y="1020"/>
                        </a:cubicBezTo>
                        <a:cubicBezTo>
                          <a:pt x="72" y="2325"/>
                          <a:pt x="1116" y="3978"/>
                          <a:pt x="159" y="5413"/>
                        </a:cubicBezTo>
                        <a:cubicBezTo>
                          <a:pt x="0" y="5667"/>
                          <a:pt x="236" y="5921"/>
                          <a:pt x="459" y="5921"/>
                        </a:cubicBezTo>
                        <a:cubicBezTo>
                          <a:pt x="542" y="5921"/>
                          <a:pt x="622" y="5887"/>
                          <a:pt x="681" y="5805"/>
                        </a:cubicBezTo>
                        <a:cubicBezTo>
                          <a:pt x="1420" y="4717"/>
                          <a:pt x="1160" y="3804"/>
                          <a:pt x="1334" y="2586"/>
                        </a:cubicBezTo>
                        <a:cubicBezTo>
                          <a:pt x="1638" y="716"/>
                          <a:pt x="3421" y="759"/>
                          <a:pt x="4856" y="238"/>
                        </a:cubicBezTo>
                        <a:cubicBezTo>
                          <a:pt x="4943" y="194"/>
                          <a:pt x="4900" y="64"/>
                          <a:pt x="4813" y="64"/>
                        </a:cubicBezTo>
                        <a:cubicBezTo>
                          <a:pt x="4575" y="21"/>
                          <a:pt x="4337" y="0"/>
                          <a:pt x="41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85" name="Google Shape;3285;p21"/>
                <p:cNvSpPr/>
                <p:nvPr/>
              </p:nvSpPr>
              <p:spPr>
                <a:xfrm>
                  <a:off x="4290996" y="4726427"/>
                  <a:ext cx="38509" cy="3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610" extrusionOk="0">
                      <a:moveTo>
                        <a:pt x="783" y="0"/>
                      </a:moveTo>
                      <a:lnTo>
                        <a:pt x="653" y="696"/>
                      </a:lnTo>
                      <a:lnTo>
                        <a:pt x="1" y="827"/>
                      </a:lnTo>
                      <a:lnTo>
                        <a:pt x="653" y="914"/>
                      </a:lnTo>
                      <a:lnTo>
                        <a:pt x="783" y="1609"/>
                      </a:lnTo>
                      <a:lnTo>
                        <a:pt x="914" y="914"/>
                      </a:lnTo>
                      <a:lnTo>
                        <a:pt x="1566" y="827"/>
                      </a:lnTo>
                      <a:lnTo>
                        <a:pt x="914" y="696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21"/>
                <p:cNvSpPr/>
                <p:nvPr/>
              </p:nvSpPr>
              <p:spPr>
                <a:xfrm>
                  <a:off x="3442323" y="4679391"/>
                  <a:ext cx="38509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7" extrusionOk="0">
                      <a:moveTo>
                        <a:pt x="784" y="1"/>
                      </a:moveTo>
                      <a:lnTo>
                        <a:pt x="653" y="653"/>
                      </a:lnTo>
                      <a:lnTo>
                        <a:pt x="1" y="783"/>
                      </a:lnTo>
                      <a:lnTo>
                        <a:pt x="653" y="914"/>
                      </a:lnTo>
                      <a:lnTo>
                        <a:pt x="784" y="1566"/>
                      </a:lnTo>
                      <a:lnTo>
                        <a:pt x="914" y="914"/>
                      </a:lnTo>
                      <a:lnTo>
                        <a:pt x="1567" y="783"/>
                      </a:lnTo>
                      <a:lnTo>
                        <a:pt x="914" y="653"/>
                      </a:lnTo>
                      <a:lnTo>
                        <a:pt x="7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21"/>
                <p:cNvSpPr/>
                <p:nvPr/>
              </p:nvSpPr>
              <p:spPr>
                <a:xfrm>
                  <a:off x="4976122" y="4987487"/>
                  <a:ext cx="76993" cy="7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111" extrusionOk="0">
                      <a:moveTo>
                        <a:pt x="789" y="0"/>
                      </a:moveTo>
                      <a:cubicBezTo>
                        <a:pt x="784" y="0"/>
                        <a:pt x="784" y="11"/>
                        <a:pt x="784" y="33"/>
                      </a:cubicBezTo>
                      <a:cubicBezTo>
                        <a:pt x="784" y="381"/>
                        <a:pt x="827" y="772"/>
                        <a:pt x="827" y="1120"/>
                      </a:cubicBezTo>
                      <a:cubicBezTo>
                        <a:pt x="523" y="1294"/>
                        <a:pt x="262" y="1512"/>
                        <a:pt x="44" y="1729"/>
                      </a:cubicBezTo>
                      <a:cubicBezTo>
                        <a:pt x="1" y="1729"/>
                        <a:pt x="1" y="1773"/>
                        <a:pt x="44" y="1773"/>
                      </a:cubicBezTo>
                      <a:cubicBezTo>
                        <a:pt x="88" y="1816"/>
                        <a:pt x="175" y="1816"/>
                        <a:pt x="218" y="1860"/>
                      </a:cubicBezTo>
                      <a:lnTo>
                        <a:pt x="479" y="1903"/>
                      </a:lnTo>
                      <a:cubicBezTo>
                        <a:pt x="653" y="1990"/>
                        <a:pt x="827" y="2034"/>
                        <a:pt x="1044" y="2077"/>
                      </a:cubicBezTo>
                      <a:cubicBezTo>
                        <a:pt x="1131" y="2382"/>
                        <a:pt x="1218" y="2773"/>
                        <a:pt x="1349" y="3078"/>
                      </a:cubicBezTo>
                      <a:cubicBezTo>
                        <a:pt x="1371" y="3099"/>
                        <a:pt x="1392" y="3110"/>
                        <a:pt x="1409" y="3110"/>
                      </a:cubicBezTo>
                      <a:cubicBezTo>
                        <a:pt x="1425" y="3110"/>
                        <a:pt x="1436" y="3099"/>
                        <a:pt x="1436" y="3078"/>
                      </a:cubicBezTo>
                      <a:cubicBezTo>
                        <a:pt x="1653" y="2773"/>
                        <a:pt x="1827" y="2469"/>
                        <a:pt x="2001" y="2164"/>
                      </a:cubicBezTo>
                      <a:lnTo>
                        <a:pt x="3089" y="2164"/>
                      </a:lnTo>
                      <a:cubicBezTo>
                        <a:pt x="3089" y="2164"/>
                        <a:pt x="3132" y="2121"/>
                        <a:pt x="3132" y="2077"/>
                      </a:cubicBezTo>
                      <a:cubicBezTo>
                        <a:pt x="2915" y="1816"/>
                        <a:pt x="2654" y="1555"/>
                        <a:pt x="2436" y="1294"/>
                      </a:cubicBezTo>
                      <a:cubicBezTo>
                        <a:pt x="2480" y="1120"/>
                        <a:pt x="2523" y="946"/>
                        <a:pt x="2567" y="729"/>
                      </a:cubicBezTo>
                      <a:cubicBezTo>
                        <a:pt x="2567" y="642"/>
                        <a:pt x="2610" y="598"/>
                        <a:pt x="2610" y="511"/>
                      </a:cubicBezTo>
                      <a:cubicBezTo>
                        <a:pt x="2654" y="425"/>
                        <a:pt x="2654" y="338"/>
                        <a:pt x="2654" y="294"/>
                      </a:cubicBezTo>
                      <a:cubicBezTo>
                        <a:pt x="2697" y="251"/>
                        <a:pt x="2654" y="207"/>
                        <a:pt x="2610" y="207"/>
                      </a:cubicBezTo>
                      <a:cubicBezTo>
                        <a:pt x="2306" y="338"/>
                        <a:pt x="2001" y="468"/>
                        <a:pt x="1697" y="598"/>
                      </a:cubicBezTo>
                      <a:cubicBezTo>
                        <a:pt x="1392" y="425"/>
                        <a:pt x="1131" y="164"/>
                        <a:pt x="827" y="33"/>
                      </a:cubicBezTo>
                      <a:cubicBezTo>
                        <a:pt x="805" y="11"/>
                        <a:pt x="794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21"/>
                <p:cNvSpPr/>
                <p:nvPr/>
              </p:nvSpPr>
              <p:spPr>
                <a:xfrm>
                  <a:off x="4754873" y="4854684"/>
                  <a:ext cx="73774" cy="78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209" extrusionOk="0">
                      <a:moveTo>
                        <a:pt x="1218" y="0"/>
                      </a:moveTo>
                      <a:cubicBezTo>
                        <a:pt x="1218" y="44"/>
                        <a:pt x="1218" y="44"/>
                        <a:pt x="1218" y="44"/>
                      </a:cubicBezTo>
                      <a:cubicBezTo>
                        <a:pt x="1131" y="392"/>
                        <a:pt x="1088" y="740"/>
                        <a:pt x="1001" y="1088"/>
                      </a:cubicBezTo>
                      <a:cubicBezTo>
                        <a:pt x="653" y="1218"/>
                        <a:pt x="348" y="1349"/>
                        <a:pt x="44" y="1479"/>
                      </a:cubicBezTo>
                      <a:cubicBezTo>
                        <a:pt x="1" y="1479"/>
                        <a:pt x="1" y="1566"/>
                        <a:pt x="44" y="1566"/>
                      </a:cubicBezTo>
                      <a:cubicBezTo>
                        <a:pt x="131" y="1610"/>
                        <a:pt x="175" y="1653"/>
                        <a:pt x="262" y="1697"/>
                      </a:cubicBezTo>
                      <a:cubicBezTo>
                        <a:pt x="305" y="1697"/>
                        <a:pt x="392" y="1740"/>
                        <a:pt x="479" y="1827"/>
                      </a:cubicBezTo>
                      <a:cubicBezTo>
                        <a:pt x="609" y="1914"/>
                        <a:pt x="783" y="2001"/>
                        <a:pt x="957" y="2088"/>
                      </a:cubicBezTo>
                      <a:cubicBezTo>
                        <a:pt x="914" y="2436"/>
                        <a:pt x="957" y="2827"/>
                        <a:pt x="1001" y="3175"/>
                      </a:cubicBezTo>
                      <a:cubicBezTo>
                        <a:pt x="1001" y="3197"/>
                        <a:pt x="1012" y="3208"/>
                        <a:pt x="1028" y="3208"/>
                      </a:cubicBezTo>
                      <a:cubicBezTo>
                        <a:pt x="1044" y="3208"/>
                        <a:pt x="1066" y="3197"/>
                        <a:pt x="1088" y="3175"/>
                      </a:cubicBezTo>
                      <a:cubicBezTo>
                        <a:pt x="1349" y="2958"/>
                        <a:pt x="1610" y="2697"/>
                        <a:pt x="1871" y="2436"/>
                      </a:cubicBezTo>
                      <a:cubicBezTo>
                        <a:pt x="2219" y="2523"/>
                        <a:pt x="2567" y="2610"/>
                        <a:pt x="2915" y="2697"/>
                      </a:cubicBezTo>
                      <a:cubicBezTo>
                        <a:pt x="2915" y="2710"/>
                        <a:pt x="2922" y="2715"/>
                        <a:pt x="2932" y="2715"/>
                      </a:cubicBezTo>
                      <a:cubicBezTo>
                        <a:pt x="2954" y="2715"/>
                        <a:pt x="2989" y="2684"/>
                        <a:pt x="2958" y="2654"/>
                      </a:cubicBezTo>
                      <a:cubicBezTo>
                        <a:pt x="2871" y="2306"/>
                        <a:pt x="2654" y="2045"/>
                        <a:pt x="2480" y="1697"/>
                      </a:cubicBezTo>
                      <a:cubicBezTo>
                        <a:pt x="2610" y="1566"/>
                        <a:pt x="2697" y="1392"/>
                        <a:pt x="2741" y="1218"/>
                      </a:cubicBezTo>
                      <a:cubicBezTo>
                        <a:pt x="2828" y="1088"/>
                        <a:pt x="2828" y="1044"/>
                        <a:pt x="2871" y="957"/>
                      </a:cubicBezTo>
                      <a:cubicBezTo>
                        <a:pt x="2915" y="870"/>
                        <a:pt x="2958" y="827"/>
                        <a:pt x="3002" y="783"/>
                      </a:cubicBezTo>
                      <a:cubicBezTo>
                        <a:pt x="3002" y="740"/>
                        <a:pt x="3002" y="696"/>
                        <a:pt x="2958" y="696"/>
                      </a:cubicBezTo>
                      <a:cubicBezTo>
                        <a:pt x="2610" y="740"/>
                        <a:pt x="2306" y="740"/>
                        <a:pt x="1958" y="783"/>
                      </a:cubicBezTo>
                      <a:cubicBezTo>
                        <a:pt x="1740" y="566"/>
                        <a:pt x="1523" y="261"/>
                        <a:pt x="12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21"/>
                <p:cNvSpPr/>
                <p:nvPr/>
              </p:nvSpPr>
              <p:spPr>
                <a:xfrm>
                  <a:off x="4580735" y="4900639"/>
                  <a:ext cx="73700" cy="7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133" extrusionOk="0">
                      <a:moveTo>
                        <a:pt x="1215" y="1"/>
                      </a:moveTo>
                      <a:cubicBezTo>
                        <a:pt x="1128" y="349"/>
                        <a:pt x="1084" y="697"/>
                        <a:pt x="998" y="1044"/>
                      </a:cubicBezTo>
                      <a:cubicBezTo>
                        <a:pt x="693" y="1131"/>
                        <a:pt x="389" y="1305"/>
                        <a:pt x="84" y="1436"/>
                      </a:cubicBezTo>
                      <a:cubicBezTo>
                        <a:pt x="15" y="1436"/>
                        <a:pt x="1" y="1492"/>
                        <a:pt x="20" y="1492"/>
                      </a:cubicBezTo>
                      <a:cubicBezTo>
                        <a:pt x="25" y="1492"/>
                        <a:pt x="32" y="1488"/>
                        <a:pt x="41" y="1479"/>
                      </a:cubicBezTo>
                      <a:cubicBezTo>
                        <a:pt x="128" y="1523"/>
                        <a:pt x="171" y="1566"/>
                        <a:pt x="215" y="1610"/>
                      </a:cubicBezTo>
                      <a:cubicBezTo>
                        <a:pt x="302" y="1653"/>
                        <a:pt x="389" y="1697"/>
                        <a:pt x="476" y="1740"/>
                      </a:cubicBezTo>
                      <a:cubicBezTo>
                        <a:pt x="606" y="1871"/>
                        <a:pt x="780" y="1958"/>
                        <a:pt x="911" y="2045"/>
                      </a:cubicBezTo>
                      <a:cubicBezTo>
                        <a:pt x="954" y="2393"/>
                        <a:pt x="911" y="2741"/>
                        <a:pt x="998" y="3132"/>
                      </a:cubicBezTo>
                      <a:lnTo>
                        <a:pt x="1041" y="3132"/>
                      </a:lnTo>
                      <a:cubicBezTo>
                        <a:pt x="1345" y="2871"/>
                        <a:pt x="1563" y="2610"/>
                        <a:pt x="1824" y="2393"/>
                      </a:cubicBezTo>
                      <a:cubicBezTo>
                        <a:pt x="2215" y="2436"/>
                        <a:pt x="2520" y="2567"/>
                        <a:pt x="2868" y="2654"/>
                      </a:cubicBezTo>
                      <a:cubicBezTo>
                        <a:pt x="2868" y="2654"/>
                        <a:pt x="2955" y="2654"/>
                        <a:pt x="2955" y="2610"/>
                      </a:cubicBezTo>
                      <a:cubicBezTo>
                        <a:pt x="2824" y="2262"/>
                        <a:pt x="2650" y="1958"/>
                        <a:pt x="2476" y="1653"/>
                      </a:cubicBezTo>
                      <a:cubicBezTo>
                        <a:pt x="2563" y="1479"/>
                        <a:pt x="2650" y="1305"/>
                        <a:pt x="2737" y="1175"/>
                      </a:cubicBezTo>
                      <a:cubicBezTo>
                        <a:pt x="2781" y="1088"/>
                        <a:pt x="2824" y="1001"/>
                        <a:pt x="2868" y="957"/>
                      </a:cubicBezTo>
                      <a:cubicBezTo>
                        <a:pt x="2911" y="870"/>
                        <a:pt x="2955" y="827"/>
                        <a:pt x="2998" y="740"/>
                      </a:cubicBezTo>
                      <a:cubicBezTo>
                        <a:pt x="2998" y="697"/>
                        <a:pt x="2998" y="653"/>
                        <a:pt x="2955" y="653"/>
                      </a:cubicBezTo>
                      <a:cubicBezTo>
                        <a:pt x="2650" y="697"/>
                        <a:pt x="2302" y="740"/>
                        <a:pt x="1954" y="784"/>
                      </a:cubicBezTo>
                      <a:cubicBezTo>
                        <a:pt x="1737" y="523"/>
                        <a:pt x="1519" y="218"/>
                        <a:pt x="125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21"/>
                <p:cNvSpPr/>
                <p:nvPr/>
              </p:nvSpPr>
              <p:spPr>
                <a:xfrm>
                  <a:off x="5028811" y="5052611"/>
                  <a:ext cx="92697" cy="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3647" extrusionOk="0">
                      <a:moveTo>
                        <a:pt x="108" y="0"/>
                      </a:moveTo>
                      <a:cubicBezTo>
                        <a:pt x="57" y="0"/>
                        <a:pt x="1" y="62"/>
                        <a:pt x="31" y="123"/>
                      </a:cubicBezTo>
                      <a:cubicBezTo>
                        <a:pt x="901" y="1210"/>
                        <a:pt x="1858" y="2254"/>
                        <a:pt x="2902" y="3168"/>
                      </a:cubicBezTo>
                      <a:cubicBezTo>
                        <a:pt x="3032" y="3298"/>
                        <a:pt x="3206" y="3472"/>
                        <a:pt x="3380" y="3646"/>
                      </a:cubicBezTo>
                      <a:lnTo>
                        <a:pt x="3772" y="3646"/>
                      </a:lnTo>
                      <a:cubicBezTo>
                        <a:pt x="3554" y="3429"/>
                        <a:pt x="3380" y="3255"/>
                        <a:pt x="3163" y="3081"/>
                      </a:cubicBezTo>
                      <a:cubicBezTo>
                        <a:pt x="2162" y="2080"/>
                        <a:pt x="1249" y="950"/>
                        <a:pt x="162" y="36"/>
                      </a:cubicBezTo>
                      <a:cubicBezTo>
                        <a:pt x="149" y="11"/>
                        <a:pt x="129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21"/>
                <p:cNvSpPr/>
                <p:nvPr/>
              </p:nvSpPr>
              <p:spPr>
                <a:xfrm>
                  <a:off x="4830196" y="4896953"/>
                  <a:ext cx="158484" cy="107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9" h="4379" extrusionOk="0">
                      <a:moveTo>
                        <a:pt x="220" y="0"/>
                      </a:moveTo>
                      <a:cubicBezTo>
                        <a:pt x="106" y="0"/>
                        <a:pt x="1" y="171"/>
                        <a:pt x="111" y="281"/>
                      </a:cubicBezTo>
                      <a:cubicBezTo>
                        <a:pt x="2068" y="1803"/>
                        <a:pt x="4112" y="3152"/>
                        <a:pt x="6287" y="4369"/>
                      </a:cubicBezTo>
                      <a:cubicBezTo>
                        <a:pt x="6298" y="4375"/>
                        <a:pt x="6310" y="4378"/>
                        <a:pt x="6322" y="4378"/>
                      </a:cubicBezTo>
                      <a:cubicBezTo>
                        <a:pt x="6394" y="4378"/>
                        <a:pt x="6449" y="4271"/>
                        <a:pt x="6374" y="4195"/>
                      </a:cubicBezTo>
                      <a:cubicBezTo>
                        <a:pt x="4242" y="2934"/>
                        <a:pt x="2242" y="1542"/>
                        <a:pt x="285" y="20"/>
                      </a:cubicBezTo>
                      <a:cubicBezTo>
                        <a:pt x="264" y="6"/>
                        <a:pt x="242" y="0"/>
                        <a:pt x="2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21"/>
                <p:cNvSpPr/>
                <p:nvPr/>
              </p:nvSpPr>
              <p:spPr>
                <a:xfrm>
                  <a:off x="4654681" y="4911108"/>
                  <a:ext cx="108474" cy="31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4" h="1277" extrusionOk="0">
                      <a:moveTo>
                        <a:pt x="4315" y="1"/>
                      </a:moveTo>
                      <a:cubicBezTo>
                        <a:pt x="4308" y="1"/>
                        <a:pt x="4301" y="3"/>
                        <a:pt x="4295" y="10"/>
                      </a:cubicBezTo>
                      <a:cubicBezTo>
                        <a:pt x="2860" y="140"/>
                        <a:pt x="1468" y="531"/>
                        <a:pt x="120" y="1053"/>
                      </a:cubicBezTo>
                      <a:cubicBezTo>
                        <a:pt x="1" y="1093"/>
                        <a:pt x="62" y="1277"/>
                        <a:pt x="173" y="1277"/>
                      </a:cubicBezTo>
                      <a:cubicBezTo>
                        <a:pt x="183" y="1277"/>
                        <a:pt x="195" y="1275"/>
                        <a:pt x="207" y="1271"/>
                      </a:cubicBezTo>
                      <a:cubicBezTo>
                        <a:pt x="1772" y="836"/>
                        <a:pt x="2773" y="662"/>
                        <a:pt x="4339" y="140"/>
                      </a:cubicBezTo>
                      <a:cubicBezTo>
                        <a:pt x="4413" y="103"/>
                        <a:pt x="4359" y="1"/>
                        <a:pt x="43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21"/>
                <p:cNvSpPr/>
                <p:nvPr/>
              </p:nvSpPr>
              <p:spPr>
                <a:xfrm>
                  <a:off x="4626616" y="4978665"/>
                  <a:ext cx="36371" cy="107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4372" extrusionOk="0">
                      <a:moveTo>
                        <a:pt x="131" y="1"/>
                      </a:moveTo>
                      <a:cubicBezTo>
                        <a:pt x="87" y="1"/>
                        <a:pt x="0" y="1"/>
                        <a:pt x="44" y="88"/>
                      </a:cubicBezTo>
                      <a:cubicBezTo>
                        <a:pt x="305" y="697"/>
                        <a:pt x="435" y="1349"/>
                        <a:pt x="609" y="2001"/>
                      </a:cubicBezTo>
                      <a:cubicBezTo>
                        <a:pt x="870" y="2741"/>
                        <a:pt x="1001" y="3567"/>
                        <a:pt x="1305" y="4306"/>
                      </a:cubicBezTo>
                      <a:cubicBezTo>
                        <a:pt x="1305" y="4350"/>
                        <a:pt x="1327" y="4372"/>
                        <a:pt x="1354" y="4372"/>
                      </a:cubicBezTo>
                      <a:cubicBezTo>
                        <a:pt x="1381" y="4372"/>
                        <a:pt x="1414" y="4350"/>
                        <a:pt x="1436" y="4306"/>
                      </a:cubicBezTo>
                      <a:cubicBezTo>
                        <a:pt x="1479" y="3524"/>
                        <a:pt x="1044" y="2654"/>
                        <a:pt x="827" y="1914"/>
                      </a:cubicBezTo>
                      <a:cubicBezTo>
                        <a:pt x="653" y="1479"/>
                        <a:pt x="566" y="1001"/>
                        <a:pt x="435" y="566"/>
                      </a:cubicBezTo>
                      <a:cubicBezTo>
                        <a:pt x="435" y="349"/>
                        <a:pt x="305" y="13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21"/>
                <p:cNvSpPr/>
                <p:nvPr/>
              </p:nvSpPr>
              <p:spPr>
                <a:xfrm>
                  <a:off x="4975065" y="4679391"/>
                  <a:ext cx="38484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lnTo>
                        <a:pt x="653" y="653"/>
                      </a:lnTo>
                      <a:lnTo>
                        <a:pt x="0" y="783"/>
                      </a:lnTo>
                      <a:lnTo>
                        <a:pt x="653" y="914"/>
                      </a:lnTo>
                      <a:lnTo>
                        <a:pt x="783" y="1566"/>
                      </a:lnTo>
                      <a:lnTo>
                        <a:pt x="913" y="914"/>
                      </a:lnTo>
                      <a:lnTo>
                        <a:pt x="1566" y="783"/>
                      </a:lnTo>
                      <a:lnTo>
                        <a:pt x="913" y="653"/>
                      </a:lnTo>
                      <a:lnTo>
                        <a:pt x="7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95" name="Google Shape;3295;p21"/>
              <p:cNvGrpSpPr/>
              <p:nvPr/>
            </p:nvGrpSpPr>
            <p:grpSpPr>
              <a:xfrm>
                <a:off x="6167615" y="-378137"/>
                <a:ext cx="1058175" cy="1159719"/>
                <a:chOff x="2155453" y="114363"/>
                <a:chExt cx="1058175" cy="1159719"/>
              </a:xfrm>
            </p:grpSpPr>
            <p:sp>
              <p:nvSpPr>
                <p:cNvPr id="3296" name="Google Shape;3296;p21"/>
                <p:cNvSpPr/>
                <p:nvPr/>
              </p:nvSpPr>
              <p:spPr>
                <a:xfrm>
                  <a:off x="2486797" y="624196"/>
                  <a:ext cx="76969" cy="78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83" extrusionOk="0">
                      <a:moveTo>
                        <a:pt x="2044" y="1"/>
                      </a:moveTo>
                      <a:cubicBezTo>
                        <a:pt x="1783" y="174"/>
                        <a:pt x="1522" y="479"/>
                        <a:pt x="1261" y="696"/>
                      </a:cubicBezTo>
                      <a:cubicBezTo>
                        <a:pt x="957" y="609"/>
                        <a:pt x="609" y="522"/>
                        <a:pt x="305" y="435"/>
                      </a:cubicBezTo>
                      <a:cubicBezTo>
                        <a:pt x="261" y="435"/>
                        <a:pt x="218" y="522"/>
                        <a:pt x="261" y="522"/>
                      </a:cubicBezTo>
                      <a:cubicBezTo>
                        <a:pt x="261" y="609"/>
                        <a:pt x="305" y="653"/>
                        <a:pt x="348" y="740"/>
                      </a:cubicBezTo>
                      <a:cubicBezTo>
                        <a:pt x="392" y="783"/>
                        <a:pt x="392" y="870"/>
                        <a:pt x="435" y="957"/>
                      </a:cubicBezTo>
                      <a:cubicBezTo>
                        <a:pt x="479" y="1131"/>
                        <a:pt x="565" y="1305"/>
                        <a:pt x="652" y="1479"/>
                      </a:cubicBezTo>
                      <a:cubicBezTo>
                        <a:pt x="435" y="1740"/>
                        <a:pt x="261" y="2045"/>
                        <a:pt x="87" y="2349"/>
                      </a:cubicBezTo>
                      <a:cubicBezTo>
                        <a:pt x="0" y="2480"/>
                        <a:pt x="44" y="2480"/>
                        <a:pt x="87" y="2480"/>
                      </a:cubicBezTo>
                      <a:cubicBezTo>
                        <a:pt x="435" y="2436"/>
                        <a:pt x="783" y="2349"/>
                        <a:pt x="1174" y="2306"/>
                      </a:cubicBezTo>
                      <a:cubicBezTo>
                        <a:pt x="1435" y="2567"/>
                        <a:pt x="1653" y="2871"/>
                        <a:pt x="1870" y="3132"/>
                      </a:cubicBezTo>
                      <a:cubicBezTo>
                        <a:pt x="1870" y="3157"/>
                        <a:pt x="1899" y="3182"/>
                        <a:pt x="1924" y="3182"/>
                      </a:cubicBezTo>
                      <a:cubicBezTo>
                        <a:pt x="1942" y="3182"/>
                        <a:pt x="1957" y="3169"/>
                        <a:pt x="1957" y="3132"/>
                      </a:cubicBezTo>
                      <a:cubicBezTo>
                        <a:pt x="2044" y="2784"/>
                        <a:pt x="2044" y="2436"/>
                        <a:pt x="2131" y="2045"/>
                      </a:cubicBezTo>
                      <a:cubicBezTo>
                        <a:pt x="2305" y="2001"/>
                        <a:pt x="2479" y="1914"/>
                        <a:pt x="2610" y="1827"/>
                      </a:cubicBezTo>
                      <a:lnTo>
                        <a:pt x="2871" y="1740"/>
                      </a:lnTo>
                      <a:cubicBezTo>
                        <a:pt x="2914" y="1697"/>
                        <a:pt x="3001" y="1653"/>
                        <a:pt x="3045" y="1653"/>
                      </a:cubicBezTo>
                      <a:cubicBezTo>
                        <a:pt x="3088" y="1653"/>
                        <a:pt x="3132" y="1566"/>
                        <a:pt x="3088" y="1566"/>
                      </a:cubicBezTo>
                      <a:cubicBezTo>
                        <a:pt x="2784" y="1392"/>
                        <a:pt x="2523" y="1218"/>
                        <a:pt x="2218" y="1088"/>
                      </a:cubicBezTo>
                      <a:cubicBezTo>
                        <a:pt x="2175" y="740"/>
                        <a:pt x="2175" y="348"/>
                        <a:pt x="20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21"/>
                <p:cNvSpPr/>
                <p:nvPr/>
              </p:nvSpPr>
              <p:spPr>
                <a:xfrm>
                  <a:off x="2258053" y="535480"/>
                  <a:ext cx="75912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45" y="1"/>
                      </a:moveTo>
                      <a:cubicBezTo>
                        <a:pt x="1740" y="218"/>
                        <a:pt x="1479" y="479"/>
                        <a:pt x="1218" y="696"/>
                      </a:cubicBezTo>
                      <a:cubicBezTo>
                        <a:pt x="914" y="609"/>
                        <a:pt x="566" y="523"/>
                        <a:pt x="262" y="479"/>
                      </a:cubicBezTo>
                      <a:cubicBezTo>
                        <a:pt x="253" y="470"/>
                        <a:pt x="244" y="467"/>
                        <a:pt x="236" y="467"/>
                      </a:cubicBezTo>
                      <a:cubicBezTo>
                        <a:pt x="204" y="467"/>
                        <a:pt x="183" y="523"/>
                        <a:pt x="218" y="523"/>
                      </a:cubicBezTo>
                      <a:cubicBezTo>
                        <a:pt x="262" y="609"/>
                        <a:pt x="262" y="696"/>
                        <a:pt x="305" y="740"/>
                      </a:cubicBezTo>
                      <a:cubicBezTo>
                        <a:pt x="348" y="827"/>
                        <a:pt x="392" y="914"/>
                        <a:pt x="392" y="1001"/>
                      </a:cubicBezTo>
                      <a:cubicBezTo>
                        <a:pt x="479" y="1131"/>
                        <a:pt x="522" y="1305"/>
                        <a:pt x="609" y="1479"/>
                      </a:cubicBezTo>
                      <a:cubicBezTo>
                        <a:pt x="435" y="1784"/>
                        <a:pt x="218" y="2045"/>
                        <a:pt x="44" y="2393"/>
                      </a:cubicBezTo>
                      <a:cubicBezTo>
                        <a:pt x="1" y="2393"/>
                        <a:pt x="44" y="2436"/>
                        <a:pt x="44" y="2436"/>
                      </a:cubicBezTo>
                      <a:cubicBezTo>
                        <a:pt x="435" y="2393"/>
                        <a:pt x="783" y="2349"/>
                        <a:pt x="1131" y="2306"/>
                      </a:cubicBezTo>
                      <a:cubicBezTo>
                        <a:pt x="1392" y="2567"/>
                        <a:pt x="1610" y="2871"/>
                        <a:pt x="1827" y="3132"/>
                      </a:cubicBezTo>
                      <a:cubicBezTo>
                        <a:pt x="1827" y="3154"/>
                        <a:pt x="1849" y="3165"/>
                        <a:pt x="1871" y="3165"/>
                      </a:cubicBezTo>
                      <a:cubicBezTo>
                        <a:pt x="1892" y="3165"/>
                        <a:pt x="1914" y="3154"/>
                        <a:pt x="1914" y="3132"/>
                      </a:cubicBezTo>
                      <a:cubicBezTo>
                        <a:pt x="2001" y="2784"/>
                        <a:pt x="2045" y="2393"/>
                        <a:pt x="2088" y="2045"/>
                      </a:cubicBezTo>
                      <a:cubicBezTo>
                        <a:pt x="2262" y="1958"/>
                        <a:pt x="2436" y="1914"/>
                        <a:pt x="2610" y="1827"/>
                      </a:cubicBezTo>
                      <a:lnTo>
                        <a:pt x="2828" y="1697"/>
                      </a:lnTo>
                      <a:cubicBezTo>
                        <a:pt x="2915" y="1697"/>
                        <a:pt x="2958" y="1653"/>
                        <a:pt x="3045" y="1610"/>
                      </a:cubicBezTo>
                      <a:cubicBezTo>
                        <a:pt x="3089" y="1610"/>
                        <a:pt x="3089" y="1566"/>
                        <a:pt x="3045" y="1523"/>
                      </a:cubicBezTo>
                      <a:cubicBezTo>
                        <a:pt x="2784" y="1392"/>
                        <a:pt x="2480" y="1218"/>
                        <a:pt x="2175" y="1044"/>
                      </a:cubicBezTo>
                      <a:cubicBezTo>
                        <a:pt x="2132" y="696"/>
                        <a:pt x="2132" y="349"/>
                        <a:pt x="20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21"/>
                <p:cNvSpPr/>
                <p:nvPr/>
              </p:nvSpPr>
              <p:spPr>
                <a:xfrm>
                  <a:off x="2535947" y="361268"/>
                  <a:ext cx="75912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01" y="0"/>
                      </a:moveTo>
                      <a:cubicBezTo>
                        <a:pt x="1697" y="218"/>
                        <a:pt x="1436" y="479"/>
                        <a:pt x="1175" y="696"/>
                      </a:cubicBezTo>
                      <a:cubicBezTo>
                        <a:pt x="871" y="609"/>
                        <a:pt x="523" y="566"/>
                        <a:pt x="218" y="479"/>
                      </a:cubicBezTo>
                      <a:cubicBezTo>
                        <a:pt x="210" y="470"/>
                        <a:pt x="202" y="467"/>
                        <a:pt x="194" y="467"/>
                      </a:cubicBezTo>
                      <a:cubicBezTo>
                        <a:pt x="161" y="467"/>
                        <a:pt x="140" y="530"/>
                        <a:pt x="175" y="566"/>
                      </a:cubicBezTo>
                      <a:cubicBezTo>
                        <a:pt x="218" y="609"/>
                        <a:pt x="218" y="696"/>
                        <a:pt x="262" y="740"/>
                      </a:cubicBezTo>
                      <a:cubicBezTo>
                        <a:pt x="305" y="827"/>
                        <a:pt x="349" y="914"/>
                        <a:pt x="349" y="1001"/>
                      </a:cubicBezTo>
                      <a:cubicBezTo>
                        <a:pt x="436" y="1175"/>
                        <a:pt x="479" y="1348"/>
                        <a:pt x="566" y="1479"/>
                      </a:cubicBezTo>
                      <a:cubicBezTo>
                        <a:pt x="392" y="1783"/>
                        <a:pt x="175" y="2088"/>
                        <a:pt x="1" y="2392"/>
                      </a:cubicBezTo>
                      <a:cubicBezTo>
                        <a:pt x="1" y="2423"/>
                        <a:pt x="23" y="2454"/>
                        <a:pt x="51" y="2454"/>
                      </a:cubicBezTo>
                      <a:cubicBezTo>
                        <a:pt x="62" y="2454"/>
                        <a:pt x="75" y="2449"/>
                        <a:pt x="88" y="2436"/>
                      </a:cubicBezTo>
                      <a:cubicBezTo>
                        <a:pt x="436" y="2392"/>
                        <a:pt x="784" y="2349"/>
                        <a:pt x="1175" y="2305"/>
                      </a:cubicBezTo>
                      <a:cubicBezTo>
                        <a:pt x="1393" y="2566"/>
                        <a:pt x="1610" y="2871"/>
                        <a:pt x="1871" y="3132"/>
                      </a:cubicBezTo>
                      <a:cubicBezTo>
                        <a:pt x="1871" y="3153"/>
                        <a:pt x="1882" y="3164"/>
                        <a:pt x="1893" y="3164"/>
                      </a:cubicBezTo>
                      <a:cubicBezTo>
                        <a:pt x="1904" y="3164"/>
                        <a:pt x="1914" y="3153"/>
                        <a:pt x="1914" y="3132"/>
                      </a:cubicBezTo>
                      <a:cubicBezTo>
                        <a:pt x="2001" y="2740"/>
                        <a:pt x="2045" y="2392"/>
                        <a:pt x="2088" y="2044"/>
                      </a:cubicBezTo>
                      <a:cubicBezTo>
                        <a:pt x="2262" y="1957"/>
                        <a:pt x="2436" y="1914"/>
                        <a:pt x="2610" y="1827"/>
                      </a:cubicBezTo>
                      <a:cubicBezTo>
                        <a:pt x="2654" y="1783"/>
                        <a:pt x="2741" y="1740"/>
                        <a:pt x="2828" y="1696"/>
                      </a:cubicBezTo>
                      <a:cubicBezTo>
                        <a:pt x="2915" y="1696"/>
                        <a:pt x="2958" y="1653"/>
                        <a:pt x="3045" y="1609"/>
                      </a:cubicBezTo>
                      <a:cubicBezTo>
                        <a:pt x="3089" y="1609"/>
                        <a:pt x="3089" y="1566"/>
                        <a:pt x="3045" y="1522"/>
                      </a:cubicBezTo>
                      <a:cubicBezTo>
                        <a:pt x="2784" y="1392"/>
                        <a:pt x="2480" y="1218"/>
                        <a:pt x="2175" y="1044"/>
                      </a:cubicBezTo>
                      <a:cubicBezTo>
                        <a:pt x="2088" y="740"/>
                        <a:pt x="2088" y="392"/>
                        <a:pt x="2001" y="44"/>
                      </a:cubicBezTo>
                      <a:cubicBezTo>
                        <a:pt x="2001" y="44"/>
                        <a:pt x="2001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21"/>
                <p:cNvSpPr/>
                <p:nvPr/>
              </p:nvSpPr>
              <p:spPr>
                <a:xfrm>
                  <a:off x="2458340" y="166732"/>
                  <a:ext cx="76576" cy="7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6" h="3176" extrusionOk="0">
                      <a:moveTo>
                        <a:pt x="2028" y="0"/>
                      </a:moveTo>
                      <a:cubicBezTo>
                        <a:pt x="1767" y="218"/>
                        <a:pt x="1506" y="479"/>
                        <a:pt x="1245" y="696"/>
                      </a:cubicBezTo>
                      <a:cubicBezTo>
                        <a:pt x="941" y="609"/>
                        <a:pt x="593" y="566"/>
                        <a:pt x="288" y="479"/>
                      </a:cubicBezTo>
                      <a:cubicBezTo>
                        <a:pt x="245" y="479"/>
                        <a:pt x="201" y="522"/>
                        <a:pt x="245" y="566"/>
                      </a:cubicBezTo>
                      <a:cubicBezTo>
                        <a:pt x="245" y="609"/>
                        <a:pt x="288" y="696"/>
                        <a:pt x="332" y="740"/>
                      </a:cubicBezTo>
                      <a:cubicBezTo>
                        <a:pt x="375" y="827"/>
                        <a:pt x="419" y="914"/>
                        <a:pt x="419" y="1001"/>
                      </a:cubicBezTo>
                      <a:cubicBezTo>
                        <a:pt x="462" y="1175"/>
                        <a:pt x="549" y="1349"/>
                        <a:pt x="636" y="1479"/>
                      </a:cubicBezTo>
                      <a:cubicBezTo>
                        <a:pt x="462" y="1784"/>
                        <a:pt x="201" y="2088"/>
                        <a:pt x="71" y="2393"/>
                      </a:cubicBezTo>
                      <a:cubicBezTo>
                        <a:pt x="0" y="2428"/>
                        <a:pt x="15" y="2491"/>
                        <a:pt x="70" y="2491"/>
                      </a:cubicBezTo>
                      <a:cubicBezTo>
                        <a:pt x="83" y="2491"/>
                        <a:pt x="98" y="2488"/>
                        <a:pt x="114" y="2480"/>
                      </a:cubicBezTo>
                      <a:cubicBezTo>
                        <a:pt x="462" y="2436"/>
                        <a:pt x="810" y="2393"/>
                        <a:pt x="1158" y="2349"/>
                      </a:cubicBezTo>
                      <a:cubicBezTo>
                        <a:pt x="1376" y="2610"/>
                        <a:pt x="1637" y="2871"/>
                        <a:pt x="1854" y="3175"/>
                      </a:cubicBezTo>
                      <a:lnTo>
                        <a:pt x="1941" y="3175"/>
                      </a:lnTo>
                      <a:cubicBezTo>
                        <a:pt x="2028" y="2828"/>
                        <a:pt x="2028" y="2436"/>
                        <a:pt x="2115" y="2088"/>
                      </a:cubicBezTo>
                      <a:cubicBezTo>
                        <a:pt x="2289" y="2001"/>
                        <a:pt x="2463" y="1958"/>
                        <a:pt x="2593" y="1871"/>
                      </a:cubicBezTo>
                      <a:cubicBezTo>
                        <a:pt x="2680" y="1784"/>
                        <a:pt x="2767" y="1784"/>
                        <a:pt x="2854" y="1740"/>
                      </a:cubicBezTo>
                      <a:cubicBezTo>
                        <a:pt x="2898" y="1740"/>
                        <a:pt x="2985" y="1697"/>
                        <a:pt x="3028" y="1653"/>
                      </a:cubicBezTo>
                      <a:cubicBezTo>
                        <a:pt x="3072" y="1653"/>
                        <a:pt x="3115" y="1610"/>
                        <a:pt x="3072" y="1566"/>
                      </a:cubicBezTo>
                      <a:cubicBezTo>
                        <a:pt x="2767" y="1392"/>
                        <a:pt x="2506" y="1218"/>
                        <a:pt x="2202" y="1088"/>
                      </a:cubicBezTo>
                      <a:cubicBezTo>
                        <a:pt x="2158" y="740"/>
                        <a:pt x="2158" y="392"/>
                        <a:pt x="2071" y="44"/>
                      </a:cubicBezTo>
                      <a:lnTo>
                        <a:pt x="20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21"/>
                <p:cNvSpPr/>
                <p:nvPr/>
              </p:nvSpPr>
              <p:spPr>
                <a:xfrm>
                  <a:off x="2342493" y="841439"/>
                  <a:ext cx="75912" cy="78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209" extrusionOk="0">
                      <a:moveTo>
                        <a:pt x="1235" y="1"/>
                      </a:moveTo>
                      <a:cubicBezTo>
                        <a:pt x="1218" y="1"/>
                        <a:pt x="1197" y="11"/>
                        <a:pt x="1175" y="33"/>
                      </a:cubicBezTo>
                      <a:cubicBezTo>
                        <a:pt x="1088" y="381"/>
                        <a:pt x="1088" y="773"/>
                        <a:pt x="1001" y="1120"/>
                      </a:cubicBezTo>
                      <a:cubicBezTo>
                        <a:pt x="827" y="1207"/>
                        <a:pt x="696" y="1294"/>
                        <a:pt x="522" y="1381"/>
                      </a:cubicBezTo>
                      <a:lnTo>
                        <a:pt x="305" y="1468"/>
                      </a:lnTo>
                      <a:cubicBezTo>
                        <a:pt x="218" y="1512"/>
                        <a:pt x="131" y="1512"/>
                        <a:pt x="87" y="1555"/>
                      </a:cubicBezTo>
                      <a:cubicBezTo>
                        <a:pt x="44" y="1555"/>
                        <a:pt x="1" y="1642"/>
                        <a:pt x="44" y="1642"/>
                      </a:cubicBezTo>
                      <a:cubicBezTo>
                        <a:pt x="348" y="1816"/>
                        <a:pt x="609" y="1990"/>
                        <a:pt x="914" y="2121"/>
                      </a:cubicBezTo>
                      <a:cubicBezTo>
                        <a:pt x="1001" y="2469"/>
                        <a:pt x="1001" y="2817"/>
                        <a:pt x="1044" y="3165"/>
                      </a:cubicBezTo>
                      <a:cubicBezTo>
                        <a:pt x="1044" y="3165"/>
                        <a:pt x="1044" y="3208"/>
                        <a:pt x="1044" y="3208"/>
                      </a:cubicBezTo>
                      <a:lnTo>
                        <a:pt x="1088" y="3208"/>
                      </a:lnTo>
                      <a:cubicBezTo>
                        <a:pt x="1349" y="2991"/>
                        <a:pt x="1610" y="2730"/>
                        <a:pt x="1871" y="2512"/>
                      </a:cubicBezTo>
                      <a:cubicBezTo>
                        <a:pt x="2219" y="2599"/>
                        <a:pt x="2523" y="2686"/>
                        <a:pt x="2871" y="2730"/>
                      </a:cubicBezTo>
                      <a:cubicBezTo>
                        <a:pt x="2879" y="2738"/>
                        <a:pt x="2886" y="2742"/>
                        <a:pt x="2891" y="2742"/>
                      </a:cubicBezTo>
                      <a:cubicBezTo>
                        <a:pt x="2913" y="2742"/>
                        <a:pt x="2906" y="2678"/>
                        <a:pt x="2871" y="2643"/>
                      </a:cubicBezTo>
                      <a:cubicBezTo>
                        <a:pt x="2871" y="2599"/>
                        <a:pt x="2828" y="2512"/>
                        <a:pt x="2784" y="2469"/>
                      </a:cubicBezTo>
                      <a:cubicBezTo>
                        <a:pt x="2741" y="2382"/>
                        <a:pt x="2741" y="2295"/>
                        <a:pt x="2697" y="2208"/>
                      </a:cubicBezTo>
                      <a:cubicBezTo>
                        <a:pt x="2654" y="2034"/>
                        <a:pt x="2567" y="1903"/>
                        <a:pt x="2480" y="1729"/>
                      </a:cubicBezTo>
                      <a:cubicBezTo>
                        <a:pt x="2654" y="1425"/>
                        <a:pt x="2915" y="1164"/>
                        <a:pt x="3089" y="816"/>
                      </a:cubicBezTo>
                      <a:cubicBezTo>
                        <a:pt x="3089" y="785"/>
                        <a:pt x="3067" y="754"/>
                        <a:pt x="3039" y="754"/>
                      </a:cubicBezTo>
                      <a:cubicBezTo>
                        <a:pt x="3027" y="754"/>
                        <a:pt x="3014" y="760"/>
                        <a:pt x="3002" y="773"/>
                      </a:cubicBezTo>
                      <a:cubicBezTo>
                        <a:pt x="2654" y="816"/>
                        <a:pt x="2306" y="859"/>
                        <a:pt x="1914" y="903"/>
                      </a:cubicBezTo>
                      <a:cubicBezTo>
                        <a:pt x="1740" y="599"/>
                        <a:pt x="1523" y="338"/>
                        <a:pt x="1262" y="33"/>
                      </a:cubicBezTo>
                      <a:cubicBezTo>
                        <a:pt x="1262" y="11"/>
                        <a:pt x="1251" y="1"/>
                        <a:pt x="12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21"/>
                <p:cNvSpPr/>
                <p:nvPr/>
              </p:nvSpPr>
              <p:spPr>
                <a:xfrm>
                  <a:off x="2155453" y="934431"/>
                  <a:ext cx="76969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5" extrusionOk="0">
                      <a:moveTo>
                        <a:pt x="1202" y="0"/>
                      </a:moveTo>
                      <a:cubicBezTo>
                        <a:pt x="1185" y="0"/>
                        <a:pt x="1175" y="11"/>
                        <a:pt x="1175" y="33"/>
                      </a:cubicBezTo>
                      <a:cubicBezTo>
                        <a:pt x="1044" y="381"/>
                        <a:pt x="1044" y="729"/>
                        <a:pt x="1001" y="1120"/>
                      </a:cubicBezTo>
                      <a:cubicBezTo>
                        <a:pt x="827" y="1164"/>
                        <a:pt x="653" y="1251"/>
                        <a:pt x="479" y="1338"/>
                      </a:cubicBezTo>
                      <a:lnTo>
                        <a:pt x="261" y="1425"/>
                      </a:lnTo>
                      <a:cubicBezTo>
                        <a:pt x="174" y="1468"/>
                        <a:pt x="131" y="1468"/>
                        <a:pt x="44" y="1512"/>
                      </a:cubicBezTo>
                      <a:cubicBezTo>
                        <a:pt x="0" y="1512"/>
                        <a:pt x="0" y="1599"/>
                        <a:pt x="44" y="1599"/>
                      </a:cubicBezTo>
                      <a:cubicBezTo>
                        <a:pt x="305" y="1773"/>
                        <a:pt x="609" y="1947"/>
                        <a:pt x="914" y="2077"/>
                      </a:cubicBezTo>
                      <a:cubicBezTo>
                        <a:pt x="957" y="2425"/>
                        <a:pt x="957" y="2773"/>
                        <a:pt x="1044" y="3121"/>
                      </a:cubicBezTo>
                      <a:lnTo>
                        <a:pt x="1044" y="3165"/>
                      </a:lnTo>
                      <a:cubicBezTo>
                        <a:pt x="1348" y="2947"/>
                        <a:pt x="1609" y="2686"/>
                        <a:pt x="1870" y="2469"/>
                      </a:cubicBezTo>
                      <a:cubicBezTo>
                        <a:pt x="2175" y="2556"/>
                        <a:pt x="2523" y="2643"/>
                        <a:pt x="2827" y="2686"/>
                      </a:cubicBezTo>
                      <a:cubicBezTo>
                        <a:pt x="2871" y="2686"/>
                        <a:pt x="2914" y="2643"/>
                        <a:pt x="2871" y="2643"/>
                      </a:cubicBezTo>
                      <a:cubicBezTo>
                        <a:pt x="2827" y="2556"/>
                        <a:pt x="2827" y="2512"/>
                        <a:pt x="2784" y="2425"/>
                      </a:cubicBezTo>
                      <a:cubicBezTo>
                        <a:pt x="2740" y="2338"/>
                        <a:pt x="2697" y="2251"/>
                        <a:pt x="2653" y="2208"/>
                      </a:cubicBezTo>
                      <a:cubicBezTo>
                        <a:pt x="2610" y="2034"/>
                        <a:pt x="2566" y="1860"/>
                        <a:pt x="2479" y="1686"/>
                      </a:cubicBezTo>
                      <a:cubicBezTo>
                        <a:pt x="2697" y="1381"/>
                        <a:pt x="2914" y="1077"/>
                        <a:pt x="3132" y="729"/>
                      </a:cubicBezTo>
                      <a:cubicBezTo>
                        <a:pt x="3132" y="704"/>
                        <a:pt x="3103" y="679"/>
                        <a:pt x="3078" y="679"/>
                      </a:cubicBezTo>
                      <a:cubicBezTo>
                        <a:pt x="3060" y="679"/>
                        <a:pt x="3045" y="692"/>
                        <a:pt x="3045" y="729"/>
                      </a:cubicBezTo>
                      <a:cubicBezTo>
                        <a:pt x="2697" y="729"/>
                        <a:pt x="2305" y="816"/>
                        <a:pt x="1957" y="816"/>
                      </a:cubicBezTo>
                      <a:cubicBezTo>
                        <a:pt x="1696" y="555"/>
                        <a:pt x="1479" y="294"/>
                        <a:pt x="1262" y="33"/>
                      </a:cubicBezTo>
                      <a:cubicBezTo>
                        <a:pt x="1240" y="11"/>
                        <a:pt x="1218" y="0"/>
                        <a:pt x="1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21"/>
                <p:cNvSpPr/>
                <p:nvPr/>
              </p:nvSpPr>
              <p:spPr>
                <a:xfrm>
                  <a:off x="2510291" y="260683"/>
                  <a:ext cx="45636" cy="1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4150" extrusionOk="0">
                      <a:moveTo>
                        <a:pt x="99" y="1"/>
                      </a:moveTo>
                      <a:cubicBezTo>
                        <a:pt x="51" y="1"/>
                        <a:pt x="1" y="38"/>
                        <a:pt x="1" y="92"/>
                      </a:cubicBezTo>
                      <a:cubicBezTo>
                        <a:pt x="88" y="788"/>
                        <a:pt x="262" y="1440"/>
                        <a:pt x="566" y="2049"/>
                      </a:cubicBezTo>
                      <a:cubicBezTo>
                        <a:pt x="871" y="2701"/>
                        <a:pt x="1132" y="3397"/>
                        <a:pt x="1480" y="4050"/>
                      </a:cubicBezTo>
                      <a:cubicBezTo>
                        <a:pt x="1508" y="4120"/>
                        <a:pt x="1559" y="4150"/>
                        <a:pt x="1614" y="4150"/>
                      </a:cubicBezTo>
                      <a:cubicBezTo>
                        <a:pt x="1728" y="4150"/>
                        <a:pt x="1857" y="4023"/>
                        <a:pt x="1828" y="3876"/>
                      </a:cubicBezTo>
                      <a:cubicBezTo>
                        <a:pt x="1523" y="3223"/>
                        <a:pt x="1219" y="2571"/>
                        <a:pt x="958" y="1875"/>
                      </a:cubicBezTo>
                      <a:cubicBezTo>
                        <a:pt x="784" y="1223"/>
                        <a:pt x="523" y="614"/>
                        <a:pt x="175" y="48"/>
                      </a:cubicBezTo>
                      <a:cubicBezTo>
                        <a:pt x="158" y="15"/>
                        <a:pt x="129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21"/>
                <p:cNvSpPr/>
                <p:nvPr/>
              </p:nvSpPr>
              <p:spPr>
                <a:xfrm>
                  <a:off x="2522480" y="442071"/>
                  <a:ext cx="38091" cy="17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0" h="6929" extrusionOk="0">
                      <a:moveTo>
                        <a:pt x="1449" y="1"/>
                      </a:moveTo>
                      <a:cubicBezTo>
                        <a:pt x="1410" y="1"/>
                        <a:pt x="1375" y="22"/>
                        <a:pt x="1375" y="61"/>
                      </a:cubicBezTo>
                      <a:cubicBezTo>
                        <a:pt x="984" y="1105"/>
                        <a:pt x="766" y="2149"/>
                        <a:pt x="636" y="3236"/>
                      </a:cubicBezTo>
                      <a:cubicBezTo>
                        <a:pt x="418" y="4410"/>
                        <a:pt x="201" y="5541"/>
                        <a:pt x="27" y="6716"/>
                      </a:cubicBezTo>
                      <a:cubicBezTo>
                        <a:pt x="1" y="6845"/>
                        <a:pt x="130" y="6929"/>
                        <a:pt x="247" y="6929"/>
                      </a:cubicBezTo>
                      <a:cubicBezTo>
                        <a:pt x="326" y="6929"/>
                        <a:pt x="401" y="6890"/>
                        <a:pt x="418" y="6803"/>
                      </a:cubicBezTo>
                      <a:cubicBezTo>
                        <a:pt x="636" y="5628"/>
                        <a:pt x="810" y="4454"/>
                        <a:pt x="1027" y="3280"/>
                      </a:cubicBezTo>
                      <a:cubicBezTo>
                        <a:pt x="1288" y="2236"/>
                        <a:pt x="1462" y="1192"/>
                        <a:pt x="1549" y="105"/>
                      </a:cubicBezTo>
                      <a:cubicBezTo>
                        <a:pt x="1549" y="33"/>
                        <a:pt x="1496" y="1"/>
                        <a:pt x="14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21"/>
                <p:cNvSpPr/>
                <p:nvPr/>
              </p:nvSpPr>
              <p:spPr>
                <a:xfrm>
                  <a:off x="2328977" y="596279"/>
                  <a:ext cx="152144" cy="6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1" h="2707" extrusionOk="0">
                      <a:moveTo>
                        <a:pt x="211" y="0"/>
                      </a:moveTo>
                      <a:cubicBezTo>
                        <a:pt x="95" y="0"/>
                        <a:pt x="1" y="187"/>
                        <a:pt x="159" y="267"/>
                      </a:cubicBezTo>
                      <a:cubicBezTo>
                        <a:pt x="1986" y="1224"/>
                        <a:pt x="3856" y="2050"/>
                        <a:pt x="5857" y="2702"/>
                      </a:cubicBezTo>
                      <a:cubicBezTo>
                        <a:pt x="5871" y="2705"/>
                        <a:pt x="5885" y="2706"/>
                        <a:pt x="5898" y="2706"/>
                      </a:cubicBezTo>
                      <a:cubicBezTo>
                        <a:pt x="6090" y="2706"/>
                        <a:pt x="6190" y="2433"/>
                        <a:pt x="5987" y="2311"/>
                      </a:cubicBezTo>
                      <a:cubicBezTo>
                        <a:pt x="4073" y="1615"/>
                        <a:pt x="2160" y="702"/>
                        <a:pt x="246" y="6"/>
                      </a:cubicBezTo>
                      <a:cubicBezTo>
                        <a:pt x="234" y="2"/>
                        <a:pt x="223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21"/>
                <p:cNvSpPr/>
                <p:nvPr/>
              </p:nvSpPr>
              <p:spPr>
                <a:xfrm>
                  <a:off x="2395059" y="703008"/>
                  <a:ext cx="114003" cy="141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5739" extrusionOk="0">
                      <a:moveTo>
                        <a:pt x="4480" y="0"/>
                      </a:moveTo>
                      <a:cubicBezTo>
                        <a:pt x="4462" y="0"/>
                        <a:pt x="4445" y="4"/>
                        <a:pt x="4429" y="12"/>
                      </a:cubicBezTo>
                      <a:cubicBezTo>
                        <a:pt x="3646" y="838"/>
                        <a:pt x="2907" y="1708"/>
                        <a:pt x="2254" y="2622"/>
                      </a:cubicBezTo>
                      <a:cubicBezTo>
                        <a:pt x="1558" y="3578"/>
                        <a:pt x="819" y="4535"/>
                        <a:pt x="123" y="5492"/>
                      </a:cubicBezTo>
                      <a:cubicBezTo>
                        <a:pt x="0" y="5615"/>
                        <a:pt x="138" y="5738"/>
                        <a:pt x="276" y="5738"/>
                      </a:cubicBezTo>
                      <a:cubicBezTo>
                        <a:pt x="333" y="5738"/>
                        <a:pt x="389" y="5717"/>
                        <a:pt x="428" y="5666"/>
                      </a:cubicBezTo>
                      <a:cubicBezTo>
                        <a:pt x="1167" y="4666"/>
                        <a:pt x="1950" y="3709"/>
                        <a:pt x="2733" y="2752"/>
                      </a:cubicBezTo>
                      <a:cubicBezTo>
                        <a:pt x="3429" y="1926"/>
                        <a:pt x="4038" y="1056"/>
                        <a:pt x="4603" y="142"/>
                      </a:cubicBezTo>
                      <a:cubicBezTo>
                        <a:pt x="4638" y="71"/>
                        <a:pt x="4558" y="0"/>
                        <a:pt x="44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21"/>
                <p:cNvSpPr/>
                <p:nvPr/>
              </p:nvSpPr>
              <p:spPr>
                <a:xfrm>
                  <a:off x="2239131" y="899952"/>
                  <a:ext cx="110858" cy="69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1" h="2833" extrusionOk="0">
                      <a:moveTo>
                        <a:pt x="4380" y="1"/>
                      </a:moveTo>
                      <a:cubicBezTo>
                        <a:pt x="3598" y="392"/>
                        <a:pt x="2902" y="914"/>
                        <a:pt x="2206" y="1349"/>
                      </a:cubicBezTo>
                      <a:cubicBezTo>
                        <a:pt x="1466" y="1784"/>
                        <a:pt x="814" y="2132"/>
                        <a:pt x="162" y="2523"/>
                      </a:cubicBezTo>
                      <a:cubicBezTo>
                        <a:pt x="1" y="2604"/>
                        <a:pt x="137" y="2833"/>
                        <a:pt x="296" y="2833"/>
                      </a:cubicBezTo>
                      <a:cubicBezTo>
                        <a:pt x="309" y="2833"/>
                        <a:pt x="322" y="2831"/>
                        <a:pt x="336" y="2828"/>
                      </a:cubicBezTo>
                      <a:cubicBezTo>
                        <a:pt x="1858" y="2175"/>
                        <a:pt x="3250" y="1262"/>
                        <a:pt x="4467" y="131"/>
                      </a:cubicBezTo>
                      <a:cubicBezTo>
                        <a:pt x="4511" y="44"/>
                        <a:pt x="4424" y="1"/>
                        <a:pt x="4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21"/>
                <p:cNvSpPr/>
                <p:nvPr/>
              </p:nvSpPr>
              <p:spPr>
                <a:xfrm>
                  <a:off x="2808509" y="749258"/>
                  <a:ext cx="75912" cy="7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39" extrusionOk="0">
                      <a:moveTo>
                        <a:pt x="2045" y="0"/>
                      </a:moveTo>
                      <a:cubicBezTo>
                        <a:pt x="1740" y="174"/>
                        <a:pt x="1479" y="435"/>
                        <a:pt x="1218" y="696"/>
                      </a:cubicBezTo>
                      <a:cubicBezTo>
                        <a:pt x="914" y="566"/>
                        <a:pt x="566" y="522"/>
                        <a:pt x="261" y="435"/>
                      </a:cubicBezTo>
                      <a:cubicBezTo>
                        <a:pt x="218" y="435"/>
                        <a:pt x="174" y="479"/>
                        <a:pt x="218" y="522"/>
                      </a:cubicBezTo>
                      <a:cubicBezTo>
                        <a:pt x="261" y="609"/>
                        <a:pt x="261" y="653"/>
                        <a:pt x="305" y="740"/>
                      </a:cubicBezTo>
                      <a:cubicBezTo>
                        <a:pt x="348" y="783"/>
                        <a:pt x="392" y="870"/>
                        <a:pt x="435" y="957"/>
                      </a:cubicBezTo>
                      <a:cubicBezTo>
                        <a:pt x="479" y="1131"/>
                        <a:pt x="522" y="1305"/>
                        <a:pt x="609" y="1435"/>
                      </a:cubicBezTo>
                      <a:cubicBezTo>
                        <a:pt x="435" y="1740"/>
                        <a:pt x="218" y="2044"/>
                        <a:pt x="44" y="2349"/>
                      </a:cubicBezTo>
                      <a:cubicBezTo>
                        <a:pt x="1" y="2392"/>
                        <a:pt x="44" y="2436"/>
                        <a:pt x="44" y="2436"/>
                      </a:cubicBezTo>
                      <a:cubicBezTo>
                        <a:pt x="435" y="2392"/>
                        <a:pt x="783" y="2349"/>
                        <a:pt x="1131" y="2305"/>
                      </a:cubicBezTo>
                      <a:cubicBezTo>
                        <a:pt x="1392" y="2566"/>
                        <a:pt x="1610" y="2827"/>
                        <a:pt x="1827" y="3088"/>
                      </a:cubicBezTo>
                      <a:cubicBezTo>
                        <a:pt x="1827" y="3113"/>
                        <a:pt x="1856" y="3138"/>
                        <a:pt x="1881" y="3138"/>
                      </a:cubicBezTo>
                      <a:cubicBezTo>
                        <a:pt x="1899" y="3138"/>
                        <a:pt x="1914" y="3125"/>
                        <a:pt x="1914" y="3088"/>
                      </a:cubicBezTo>
                      <a:cubicBezTo>
                        <a:pt x="2045" y="2740"/>
                        <a:pt x="2045" y="2392"/>
                        <a:pt x="2088" y="2001"/>
                      </a:cubicBezTo>
                      <a:cubicBezTo>
                        <a:pt x="2262" y="1957"/>
                        <a:pt x="2436" y="1870"/>
                        <a:pt x="2610" y="1783"/>
                      </a:cubicBezTo>
                      <a:lnTo>
                        <a:pt x="2828" y="1696"/>
                      </a:lnTo>
                      <a:cubicBezTo>
                        <a:pt x="2915" y="1653"/>
                        <a:pt x="2958" y="1653"/>
                        <a:pt x="3045" y="1609"/>
                      </a:cubicBezTo>
                      <a:cubicBezTo>
                        <a:pt x="3089" y="1609"/>
                        <a:pt x="3089" y="1522"/>
                        <a:pt x="3045" y="1522"/>
                      </a:cubicBezTo>
                      <a:cubicBezTo>
                        <a:pt x="2784" y="1349"/>
                        <a:pt x="2480" y="1175"/>
                        <a:pt x="2175" y="1044"/>
                      </a:cubicBezTo>
                      <a:cubicBezTo>
                        <a:pt x="2132" y="696"/>
                        <a:pt x="2132" y="348"/>
                        <a:pt x="20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21"/>
                <p:cNvSpPr/>
                <p:nvPr/>
              </p:nvSpPr>
              <p:spPr>
                <a:xfrm>
                  <a:off x="3037253" y="837974"/>
                  <a:ext cx="75912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44" y="0"/>
                      </a:moveTo>
                      <a:cubicBezTo>
                        <a:pt x="1740" y="174"/>
                        <a:pt x="1479" y="479"/>
                        <a:pt x="1218" y="696"/>
                      </a:cubicBezTo>
                      <a:cubicBezTo>
                        <a:pt x="913" y="609"/>
                        <a:pt x="565" y="522"/>
                        <a:pt x="261" y="435"/>
                      </a:cubicBezTo>
                      <a:cubicBezTo>
                        <a:pt x="218" y="435"/>
                        <a:pt x="174" y="522"/>
                        <a:pt x="218" y="522"/>
                      </a:cubicBezTo>
                      <a:cubicBezTo>
                        <a:pt x="261" y="609"/>
                        <a:pt x="261" y="653"/>
                        <a:pt x="305" y="740"/>
                      </a:cubicBezTo>
                      <a:cubicBezTo>
                        <a:pt x="348" y="783"/>
                        <a:pt x="391" y="870"/>
                        <a:pt x="435" y="957"/>
                      </a:cubicBezTo>
                      <a:cubicBezTo>
                        <a:pt x="478" y="1131"/>
                        <a:pt x="522" y="1305"/>
                        <a:pt x="609" y="1479"/>
                      </a:cubicBezTo>
                      <a:cubicBezTo>
                        <a:pt x="435" y="1740"/>
                        <a:pt x="218" y="2044"/>
                        <a:pt x="44" y="2349"/>
                      </a:cubicBezTo>
                      <a:cubicBezTo>
                        <a:pt x="0" y="2479"/>
                        <a:pt x="87" y="2479"/>
                        <a:pt x="87" y="2479"/>
                      </a:cubicBezTo>
                      <a:cubicBezTo>
                        <a:pt x="435" y="2436"/>
                        <a:pt x="783" y="2349"/>
                        <a:pt x="1174" y="2305"/>
                      </a:cubicBezTo>
                      <a:cubicBezTo>
                        <a:pt x="1435" y="2566"/>
                        <a:pt x="1653" y="2871"/>
                        <a:pt x="1870" y="3132"/>
                      </a:cubicBezTo>
                      <a:cubicBezTo>
                        <a:pt x="1870" y="3153"/>
                        <a:pt x="1892" y="3164"/>
                        <a:pt x="1914" y="3164"/>
                      </a:cubicBezTo>
                      <a:cubicBezTo>
                        <a:pt x="1935" y="3164"/>
                        <a:pt x="1957" y="3153"/>
                        <a:pt x="1957" y="3132"/>
                      </a:cubicBezTo>
                      <a:cubicBezTo>
                        <a:pt x="2044" y="2784"/>
                        <a:pt x="2044" y="2436"/>
                        <a:pt x="2131" y="2044"/>
                      </a:cubicBezTo>
                      <a:cubicBezTo>
                        <a:pt x="2305" y="2001"/>
                        <a:pt x="2479" y="1914"/>
                        <a:pt x="2610" y="1827"/>
                      </a:cubicBezTo>
                      <a:lnTo>
                        <a:pt x="2871" y="1740"/>
                      </a:lnTo>
                      <a:cubicBezTo>
                        <a:pt x="2914" y="1696"/>
                        <a:pt x="3001" y="1653"/>
                        <a:pt x="3045" y="1653"/>
                      </a:cubicBezTo>
                      <a:cubicBezTo>
                        <a:pt x="3088" y="1609"/>
                        <a:pt x="3088" y="1566"/>
                        <a:pt x="3045" y="1566"/>
                      </a:cubicBezTo>
                      <a:cubicBezTo>
                        <a:pt x="2784" y="1392"/>
                        <a:pt x="2479" y="1218"/>
                        <a:pt x="2175" y="1087"/>
                      </a:cubicBezTo>
                      <a:cubicBezTo>
                        <a:pt x="2131" y="740"/>
                        <a:pt x="2131" y="348"/>
                        <a:pt x="20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21"/>
                <p:cNvSpPr/>
                <p:nvPr/>
              </p:nvSpPr>
              <p:spPr>
                <a:xfrm>
                  <a:off x="2950675" y="522652"/>
                  <a:ext cx="76969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5" extrusionOk="0">
                      <a:moveTo>
                        <a:pt x="2001" y="1"/>
                      </a:moveTo>
                      <a:cubicBezTo>
                        <a:pt x="1696" y="218"/>
                        <a:pt x="1435" y="479"/>
                        <a:pt x="1174" y="697"/>
                      </a:cubicBezTo>
                      <a:cubicBezTo>
                        <a:pt x="870" y="610"/>
                        <a:pt x="566" y="566"/>
                        <a:pt x="218" y="479"/>
                      </a:cubicBezTo>
                      <a:cubicBezTo>
                        <a:pt x="209" y="471"/>
                        <a:pt x="201" y="467"/>
                        <a:pt x="193" y="467"/>
                      </a:cubicBezTo>
                      <a:cubicBezTo>
                        <a:pt x="161" y="467"/>
                        <a:pt x="139" y="531"/>
                        <a:pt x="174" y="566"/>
                      </a:cubicBezTo>
                      <a:cubicBezTo>
                        <a:pt x="218" y="610"/>
                        <a:pt x="261" y="697"/>
                        <a:pt x="261" y="740"/>
                      </a:cubicBezTo>
                      <a:cubicBezTo>
                        <a:pt x="305" y="827"/>
                        <a:pt x="348" y="914"/>
                        <a:pt x="392" y="1001"/>
                      </a:cubicBezTo>
                      <a:cubicBezTo>
                        <a:pt x="435" y="1175"/>
                        <a:pt x="522" y="1349"/>
                        <a:pt x="609" y="1479"/>
                      </a:cubicBezTo>
                      <a:cubicBezTo>
                        <a:pt x="392" y="1784"/>
                        <a:pt x="174" y="2088"/>
                        <a:pt x="0" y="2393"/>
                      </a:cubicBezTo>
                      <a:cubicBezTo>
                        <a:pt x="0" y="2424"/>
                        <a:pt x="22" y="2454"/>
                        <a:pt x="50" y="2454"/>
                      </a:cubicBezTo>
                      <a:cubicBezTo>
                        <a:pt x="62" y="2454"/>
                        <a:pt x="74" y="2449"/>
                        <a:pt x="87" y="2436"/>
                      </a:cubicBezTo>
                      <a:cubicBezTo>
                        <a:pt x="435" y="2393"/>
                        <a:pt x="783" y="2349"/>
                        <a:pt x="1174" y="2306"/>
                      </a:cubicBezTo>
                      <a:cubicBezTo>
                        <a:pt x="1392" y="2567"/>
                        <a:pt x="1609" y="2828"/>
                        <a:pt x="1870" y="3132"/>
                      </a:cubicBezTo>
                      <a:cubicBezTo>
                        <a:pt x="1870" y="3154"/>
                        <a:pt x="1881" y="3165"/>
                        <a:pt x="1897" y="3165"/>
                      </a:cubicBezTo>
                      <a:cubicBezTo>
                        <a:pt x="1914" y="3165"/>
                        <a:pt x="1936" y="3154"/>
                        <a:pt x="1957" y="3132"/>
                      </a:cubicBezTo>
                      <a:cubicBezTo>
                        <a:pt x="2044" y="2784"/>
                        <a:pt x="2044" y="2393"/>
                        <a:pt x="2131" y="2045"/>
                      </a:cubicBezTo>
                      <a:cubicBezTo>
                        <a:pt x="2305" y="1958"/>
                        <a:pt x="2436" y="1914"/>
                        <a:pt x="2610" y="1827"/>
                      </a:cubicBezTo>
                      <a:cubicBezTo>
                        <a:pt x="2697" y="1784"/>
                        <a:pt x="2784" y="1740"/>
                        <a:pt x="2827" y="1697"/>
                      </a:cubicBezTo>
                      <a:cubicBezTo>
                        <a:pt x="2914" y="1697"/>
                        <a:pt x="3001" y="1653"/>
                        <a:pt x="3045" y="1610"/>
                      </a:cubicBezTo>
                      <a:cubicBezTo>
                        <a:pt x="3088" y="1610"/>
                        <a:pt x="3132" y="1566"/>
                        <a:pt x="3088" y="1523"/>
                      </a:cubicBezTo>
                      <a:cubicBezTo>
                        <a:pt x="2784" y="1349"/>
                        <a:pt x="2479" y="1175"/>
                        <a:pt x="2218" y="1045"/>
                      </a:cubicBezTo>
                      <a:cubicBezTo>
                        <a:pt x="2088" y="697"/>
                        <a:pt x="2088" y="349"/>
                        <a:pt x="2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21"/>
                <p:cNvSpPr/>
                <p:nvPr/>
              </p:nvSpPr>
              <p:spPr>
                <a:xfrm>
                  <a:off x="3136634" y="429660"/>
                  <a:ext cx="76993" cy="78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198" extrusionOk="0">
                      <a:moveTo>
                        <a:pt x="2045" y="1"/>
                      </a:moveTo>
                      <a:cubicBezTo>
                        <a:pt x="1784" y="218"/>
                        <a:pt x="1523" y="479"/>
                        <a:pt x="1262" y="740"/>
                      </a:cubicBezTo>
                      <a:cubicBezTo>
                        <a:pt x="958" y="610"/>
                        <a:pt x="610" y="566"/>
                        <a:pt x="305" y="479"/>
                      </a:cubicBezTo>
                      <a:cubicBezTo>
                        <a:pt x="218" y="479"/>
                        <a:pt x="218" y="566"/>
                        <a:pt x="262" y="566"/>
                      </a:cubicBezTo>
                      <a:cubicBezTo>
                        <a:pt x="262" y="653"/>
                        <a:pt x="305" y="697"/>
                        <a:pt x="349" y="784"/>
                      </a:cubicBezTo>
                      <a:cubicBezTo>
                        <a:pt x="392" y="827"/>
                        <a:pt x="392" y="914"/>
                        <a:pt x="436" y="1001"/>
                      </a:cubicBezTo>
                      <a:cubicBezTo>
                        <a:pt x="479" y="1175"/>
                        <a:pt x="566" y="1349"/>
                        <a:pt x="653" y="1523"/>
                      </a:cubicBezTo>
                      <a:cubicBezTo>
                        <a:pt x="479" y="1827"/>
                        <a:pt x="218" y="2088"/>
                        <a:pt x="88" y="2393"/>
                      </a:cubicBezTo>
                      <a:cubicBezTo>
                        <a:pt x="1" y="2480"/>
                        <a:pt x="44" y="2480"/>
                        <a:pt x="88" y="2480"/>
                      </a:cubicBezTo>
                      <a:cubicBezTo>
                        <a:pt x="436" y="2436"/>
                        <a:pt x="784" y="2349"/>
                        <a:pt x="1175" y="2349"/>
                      </a:cubicBezTo>
                      <a:cubicBezTo>
                        <a:pt x="1436" y="2610"/>
                        <a:pt x="1654" y="2871"/>
                        <a:pt x="1871" y="3132"/>
                      </a:cubicBezTo>
                      <a:cubicBezTo>
                        <a:pt x="1871" y="3176"/>
                        <a:pt x="1893" y="3198"/>
                        <a:pt x="1915" y="3198"/>
                      </a:cubicBezTo>
                      <a:cubicBezTo>
                        <a:pt x="1936" y="3198"/>
                        <a:pt x="1958" y="3176"/>
                        <a:pt x="1958" y="3132"/>
                      </a:cubicBezTo>
                      <a:cubicBezTo>
                        <a:pt x="2045" y="2784"/>
                        <a:pt x="2089" y="2436"/>
                        <a:pt x="2132" y="2088"/>
                      </a:cubicBezTo>
                      <a:cubicBezTo>
                        <a:pt x="2306" y="2045"/>
                        <a:pt x="2480" y="1958"/>
                        <a:pt x="2611" y="1871"/>
                      </a:cubicBezTo>
                      <a:lnTo>
                        <a:pt x="2871" y="1740"/>
                      </a:lnTo>
                      <a:cubicBezTo>
                        <a:pt x="2915" y="1740"/>
                        <a:pt x="3002" y="1697"/>
                        <a:pt x="3045" y="1654"/>
                      </a:cubicBezTo>
                      <a:cubicBezTo>
                        <a:pt x="3089" y="1654"/>
                        <a:pt x="3132" y="1610"/>
                        <a:pt x="3089" y="1567"/>
                      </a:cubicBezTo>
                      <a:cubicBezTo>
                        <a:pt x="2784" y="1436"/>
                        <a:pt x="2524" y="1262"/>
                        <a:pt x="2219" y="1088"/>
                      </a:cubicBezTo>
                      <a:cubicBezTo>
                        <a:pt x="2176" y="740"/>
                        <a:pt x="2176" y="392"/>
                        <a:pt x="2089" y="44"/>
                      </a:cubicBezTo>
                      <a:cubicBezTo>
                        <a:pt x="2089" y="44"/>
                        <a:pt x="2089" y="44"/>
                        <a:pt x="20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21"/>
                <p:cNvSpPr/>
                <p:nvPr/>
              </p:nvSpPr>
              <p:spPr>
                <a:xfrm>
                  <a:off x="2758277" y="1002823"/>
                  <a:ext cx="74831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6" extrusionOk="0">
                      <a:moveTo>
                        <a:pt x="1202" y="1"/>
                      </a:moveTo>
                      <a:cubicBezTo>
                        <a:pt x="1186" y="1"/>
                        <a:pt x="1175" y="12"/>
                        <a:pt x="1175" y="34"/>
                      </a:cubicBezTo>
                      <a:cubicBezTo>
                        <a:pt x="1044" y="382"/>
                        <a:pt x="1044" y="729"/>
                        <a:pt x="1001" y="1121"/>
                      </a:cubicBezTo>
                      <a:cubicBezTo>
                        <a:pt x="827" y="1164"/>
                        <a:pt x="653" y="1251"/>
                        <a:pt x="479" y="1338"/>
                      </a:cubicBezTo>
                      <a:lnTo>
                        <a:pt x="261" y="1469"/>
                      </a:lnTo>
                      <a:cubicBezTo>
                        <a:pt x="174" y="1469"/>
                        <a:pt x="131" y="1512"/>
                        <a:pt x="44" y="1556"/>
                      </a:cubicBezTo>
                      <a:cubicBezTo>
                        <a:pt x="0" y="1556"/>
                        <a:pt x="0" y="1599"/>
                        <a:pt x="44" y="1599"/>
                      </a:cubicBezTo>
                      <a:cubicBezTo>
                        <a:pt x="305" y="1773"/>
                        <a:pt x="609" y="1947"/>
                        <a:pt x="914" y="2078"/>
                      </a:cubicBezTo>
                      <a:cubicBezTo>
                        <a:pt x="957" y="2426"/>
                        <a:pt x="957" y="2817"/>
                        <a:pt x="1001" y="3165"/>
                      </a:cubicBezTo>
                      <a:lnTo>
                        <a:pt x="1044" y="3165"/>
                      </a:lnTo>
                      <a:cubicBezTo>
                        <a:pt x="1349" y="2991"/>
                        <a:pt x="1610" y="2687"/>
                        <a:pt x="1871" y="2469"/>
                      </a:cubicBezTo>
                      <a:cubicBezTo>
                        <a:pt x="2175" y="2556"/>
                        <a:pt x="2479" y="2643"/>
                        <a:pt x="2827" y="2730"/>
                      </a:cubicBezTo>
                      <a:cubicBezTo>
                        <a:pt x="2871" y="2730"/>
                        <a:pt x="2871" y="2643"/>
                        <a:pt x="2871" y="2643"/>
                      </a:cubicBezTo>
                      <a:cubicBezTo>
                        <a:pt x="2827" y="2556"/>
                        <a:pt x="2784" y="2513"/>
                        <a:pt x="2784" y="2426"/>
                      </a:cubicBezTo>
                      <a:cubicBezTo>
                        <a:pt x="2740" y="2339"/>
                        <a:pt x="2697" y="2295"/>
                        <a:pt x="2653" y="2208"/>
                      </a:cubicBezTo>
                      <a:cubicBezTo>
                        <a:pt x="2610" y="2034"/>
                        <a:pt x="2523" y="1860"/>
                        <a:pt x="2436" y="1686"/>
                      </a:cubicBezTo>
                      <a:cubicBezTo>
                        <a:pt x="2653" y="1382"/>
                        <a:pt x="2871" y="1077"/>
                        <a:pt x="3045" y="729"/>
                      </a:cubicBezTo>
                      <a:cubicBezTo>
                        <a:pt x="3045" y="686"/>
                        <a:pt x="3001" y="686"/>
                        <a:pt x="3001" y="686"/>
                      </a:cubicBezTo>
                      <a:cubicBezTo>
                        <a:pt x="2610" y="729"/>
                        <a:pt x="2262" y="816"/>
                        <a:pt x="1914" y="860"/>
                      </a:cubicBezTo>
                      <a:cubicBezTo>
                        <a:pt x="1697" y="556"/>
                        <a:pt x="1479" y="295"/>
                        <a:pt x="1262" y="34"/>
                      </a:cubicBezTo>
                      <a:cubicBezTo>
                        <a:pt x="1240" y="12"/>
                        <a:pt x="1218" y="1"/>
                        <a:pt x="12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21"/>
                <p:cNvSpPr/>
                <p:nvPr/>
              </p:nvSpPr>
              <p:spPr>
                <a:xfrm>
                  <a:off x="2834165" y="1197089"/>
                  <a:ext cx="74831" cy="7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33" extrusionOk="0">
                      <a:moveTo>
                        <a:pt x="1175" y="1"/>
                      </a:moveTo>
                      <a:cubicBezTo>
                        <a:pt x="1088" y="349"/>
                        <a:pt x="1044" y="697"/>
                        <a:pt x="1001" y="1088"/>
                      </a:cubicBezTo>
                      <a:cubicBezTo>
                        <a:pt x="827" y="1132"/>
                        <a:pt x="653" y="1219"/>
                        <a:pt x="479" y="1306"/>
                      </a:cubicBezTo>
                      <a:lnTo>
                        <a:pt x="261" y="1393"/>
                      </a:lnTo>
                      <a:cubicBezTo>
                        <a:pt x="174" y="1436"/>
                        <a:pt x="131" y="1436"/>
                        <a:pt x="44" y="1480"/>
                      </a:cubicBezTo>
                      <a:cubicBezTo>
                        <a:pt x="0" y="1480"/>
                        <a:pt x="0" y="1567"/>
                        <a:pt x="44" y="1567"/>
                      </a:cubicBezTo>
                      <a:cubicBezTo>
                        <a:pt x="305" y="1741"/>
                        <a:pt x="609" y="1915"/>
                        <a:pt x="914" y="2045"/>
                      </a:cubicBezTo>
                      <a:cubicBezTo>
                        <a:pt x="957" y="2393"/>
                        <a:pt x="957" y="2784"/>
                        <a:pt x="1044" y="3089"/>
                      </a:cubicBezTo>
                      <a:cubicBezTo>
                        <a:pt x="1001" y="3132"/>
                        <a:pt x="1001" y="3132"/>
                        <a:pt x="1044" y="3132"/>
                      </a:cubicBezTo>
                      <a:cubicBezTo>
                        <a:pt x="1349" y="2915"/>
                        <a:pt x="1610" y="2654"/>
                        <a:pt x="1871" y="2436"/>
                      </a:cubicBezTo>
                      <a:cubicBezTo>
                        <a:pt x="2175" y="2523"/>
                        <a:pt x="2523" y="2610"/>
                        <a:pt x="2827" y="2654"/>
                      </a:cubicBezTo>
                      <a:cubicBezTo>
                        <a:pt x="2836" y="2663"/>
                        <a:pt x="2845" y="2666"/>
                        <a:pt x="2853" y="2666"/>
                      </a:cubicBezTo>
                      <a:cubicBezTo>
                        <a:pt x="2885" y="2666"/>
                        <a:pt x="2906" y="2610"/>
                        <a:pt x="2871" y="2610"/>
                      </a:cubicBezTo>
                      <a:cubicBezTo>
                        <a:pt x="2827" y="2523"/>
                        <a:pt x="2827" y="2436"/>
                        <a:pt x="2784" y="2393"/>
                      </a:cubicBezTo>
                      <a:cubicBezTo>
                        <a:pt x="2740" y="2306"/>
                        <a:pt x="2697" y="2219"/>
                        <a:pt x="2653" y="2176"/>
                      </a:cubicBezTo>
                      <a:cubicBezTo>
                        <a:pt x="2610" y="2002"/>
                        <a:pt x="2566" y="1828"/>
                        <a:pt x="2479" y="1654"/>
                      </a:cubicBezTo>
                      <a:cubicBezTo>
                        <a:pt x="2653" y="1349"/>
                        <a:pt x="2871" y="1088"/>
                        <a:pt x="3045" y="740"/>
                      </a:cubicBezTo>
                      <a:cubicBezTo>
                        <a:pt x="3045" y="697"/>
                        <a:pt x="3001" y="697"/>
                        <a:pt x="2958" y="697"/>
                      </a:cubicBezTo>
                      <a:cubicBezTo>
                        <a:pt x="2610" y="740"/>
                        <a:pt x="2262" y="827"/>
                        <a:pt x="1914" y="827"/>
                      </a:cubicBezTo>
                      <a:cubicBezTo>
                        <a:pt x="1697" y="566"/>
                        <a:pt x="1479" y="305"/>
                        <a:pt x="1218" y="44"/>
                      </a:cubicBezTo>
                      <a:cubicBezTo>
                        <a:pt x="1218" y="1"/>
                        <a:pt x="1175" y="1"/>
                        <a:pt x="1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21"/>
                <p:cNvSpPr/>
                <p:nvPr/>
              </p:nvSpPr>
              <p:spPr>
                <a:xfrm>
                  <a:off x="3021500" y="495939"/>
                  <a:ext cx="101274" cy="52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1" h="2136" extrusionOk="0">
                      <a:moveTo>
                        <a:pt x="3990" y="0"/>
                      </a:moveTo>
                      <a:cubicBezTo>
                        <a:pt x="3338" y="174"/>
                        <a:pt x="2729" y="479"/>
                        <a:pt x="2163" y="827"/>
                      </a:cubicBezTo>
                      <a:cubicBezTo>
                        <a:pt x="1511" y="1131"/>
                        <a:pt x="815" y="1436"/>
                        <a:pt x="163" y="1740"/>
                      </a:cubicBezTo>
                      <a:cubicBezTo>
                        <a:pt x="0" y="1862"/>
                        <a:pt x="103" y="2136"/>
                        <a:pt x="259" y="2136"/>
                      </a:cubicBezTo>
                      <a:cubicBezTo>
                        <a:pt x="270" y="2136"/>
                        <a:pt x="282" y="2134"/>
                        <a:pt x="293" y="2132"/>
                      </a:cubicBezTo>
                      <a:cubicBezTo>
                        <a:pt x="989" y="1827"/>
                        <a:pt x="1641" y="1523"/>
                        <a:pt x="2337" y="1218"/>
                      </a:cubicBezTo>
                      <a:cubicBezTo>
                        <a:pt x="2946" y="957"/>
                        <a:pt x="3555" y="609"/>
                        <a:pt x="4077" y="131"/>
                      </a:cubicBezTo>
                      <a:cubicBezTo>
                        <a:pt x="4121" y="87"/>
                        <a:pt x="4034" y="0"/>
                        <a:pt x="39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21"/>
                <p:cNvSpPr/>
                <p:nvPr/>
              </p:nvSpPr>
              <p:spPr>
                <a:xfrm>
                  <a:off x="2869184" y="599793"/>
                  <a:ext cx="98300" cy="147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015" extrusionOk="0">
                      <a:moveTo>
                        <a:pt x="3877" y="1"/>
                      </a:moveTo>
                      <a:cubicBezTo>
                        <a:pt x="3849" y="1"/>
                        <a:pt x="3820" y="11"/>
                        <a:pt x="3795" y="37"/>
                      </a:cubicBezTo>
                      <a:cubicBezTo>
                        <a:pt x="3142" y="863"/>
                        <a:pt x="2577" y="1776"/>
                        <a:pt x="2055" y="2733"/>
                      </a:cubicBezTo>
                      <a:cubicBezTo>
                        <a:pt x="1402" y="3734"/>
                        <a:pt x="750" y="4690"/>
                        <a:pt x="98" y="5691"/>
                      </a:cubicBezTo>
                      <a:cubicBezTo>
                        <a:pt x="0" y="5853"/>
                        <a:pt x="169" y="6015"/>
                        <a:pt x="315" y="6015"/>
                      </a:cubicBezTo>
                      <a:cubicBezTo>
                        <a:pt x="365" y="6015"/>
                        <a:pt x="412" y="5996"/>
                        <a:pt x="446" y="5952"/>
                      </a:cubicBezTo>
                      <a:cubicBezTo>
                        <a:pt x="1098" y="4951"/>
                        <a:pt x="1750" y="3951"/>
                        <a:pt x="2359" y="2994"/>
                      </a:cubicBezTo>
                      <a:cubicBezTo>
                        <a:pt x="3012" y="2081"/>
                        <a:pt x="3534" y="1124"/>
                        <a:pt x="3969" y="124"/>
                      </a:cubicBezTo>
                      <a:cubicBezTo>
                        <a:pt x="3999" y="62"/>
                        <a:pt x="3943" y="1"/>
                        <a:pt x="387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21"/>
                <p:cNvSpPr/>
                <p:nvPr/>
              </p:nvSpPr>
              <p:spPr>
                <a:xfrm>
                  <a:off x="2874345" y="809860"/>
                  <a:ext cx="153913" cy="6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2467" extrusionOk="0">
                      <a:moveTo>
                        <a:pt x="335" y="1"/>
                      </a:moveTo>
                      <a:cubicBezTo>
                        <a:pt x="118" y="1"/>
                        <a:pt x="0" y="326"/>
                        <a:pt x="236" y="405"/>
                      </a:cubicBezTo>
                      <a:cubicBezTo>
                        <a:pt x="2106" y="1231"/>
                        <a:pt x="4106" y="1927"/>
                        <a:pt x="6107" y="2449"/>
                      </a:cubicBezTo>
                      <a:cubicBezTo>
                        <a:pt x="6125" y="2461"/>
                        <a:pt x="6142" y="2466"/>
                        <a:pt x="6156" y="2466"/>
                      </a:cubicBezTo>
                      <a:cubicBezTo>
                        <a:pt x="6246" y="2466"/>
                        <a:pt x="6263" y="2263"/>
                        <a:pt x="6151" y="2188"/>
                      </a:cubicBezTo>
                      <a:cubicBezTo>
                        <a:pt x="4324" y="1362"/>
                        <a:pt x="2280" y="796"/>
                        <a:pt x="410" y="13"/>
                      </a:cubicBezTo>
                      <a:cubicBezTo>
                        <a:pt x="384" y="5"/>
                        <a:pt x="359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21"/>
                <p:cNvSpPr/>
                <p:nvPr/>
              </p:nvSpPr>
              <p:spPr>
                <a:xfrm>
                  <a:off x="2808509" y="827382"/>
                  <a:ext cx="21405" cy="17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7169" extrusionOk="0">
                      <a:moveTo>
                        <a:pt x="745" y="1"/>
                      </a:moveTo>
                      <a:cubicBezTo>
                        <a:pt x="710" y="1"/>
                        <a:pt x="673" y="24"/>
                        <a:pt x="653" y="83"/>
                      </a:cubicBezTo>
                      <a:cubicBezTo>
                        <a:pt x="435" y="1127"/>
                        <a:pt x="305" y="2171"/>
                        <a:pt x="305" y="3258"/>
                      </a:cubicBezTo>
                      <a:cubicBezTo>
                        <a:pt x="174" y="4476"/>
                        <a:pt x="131" y="5737"/>
                        <a:pt x="1" y="6955"/>
                      </a:cubicBezTo>
                      <a:cubicBezTo>
                        <a:pt x="1" y="7085"/>
                        <a:pt x="124" y="7168"/>
                        <a:pt x="233" y="7168"/>
                      </a:cubicBezTo>
                      <a:cubicBezTo>
                        <a:pt x="307" y="7168"/>
                        <a:pt x="374" y="7130"/>
                        <a:pt x="392" y="7042"/>
                      </a:cubicBezTo>
                      <a:cubicBezTo>
                        <a:pt x="479" y="5824"/>
                        <a:pt x="609" y="4650"/>
                        <a:pt x="696" y="3476"/>
                      </a:cubicBezTo>
                      <a:cubicBezTo>
                        <a:pt x="827" y="2345"/>
                        <a:pt x="870" y="1214"/>
                        <a:pt x="827" y="83"/>
                      </a:cubicBezTo>
                      <a:cubicBezTo>
                        <a:pt x="827" y="35"/>
                        <a:pt x="788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21"/>
                <p:cNvSpPr/>
                <p:nvPr/>
              </p:nvSpPr>
              <p:spPr>
                <a:xfrm>
                  <a:off x="2809590" y="1079792"/>
                  <a:ext cx="39148" cy="12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4913" extrusionOk="0">
                      <a:moveTo>
                        <a:pt x="87" y="0"/>
                      </a:moveTo>
                      <a:cubicBezTo>
                        <a:pt x="54" y="0"/>
                        <a:pt x="22" y="11"/>
                        <a:pt x="0" y="33"/>
                      </a:cubicBezTo>
                      <a:cubicBezTo>
                        <a:pt x="130" y="1686"/>
                        <a:pt x="565" y="3339"/>
                        <a:pt x="1261" y="4817"/>
                      </a:cubicBezTo>
                      <a:cubicBezTo>
                        <a:pt x="1295" y="4884"/>
                        <a:pt x="1353" y="4912"/>
                        <a:pt x="1410" y="4912"/>
                      </a:cubicBezTo>
                      <a:cubicBezTo>
                        <a:pt x="1503" y="4912"/>
                        <a:pt x="1593" y="4838"/>
                        <a:pt x="1566" y="4730"/>
                      </a:cubicBezTo>
                      <a:cubicBezTo>
                        <a:pt x="1348" y="3991"/>
                        <a:pt x="1087" y="3252"/>
                        <a:pt x="870" y="2512"/>
                      </a:cubicBezTo>
                      <a:cubicBezTo>
                        <a:pt x="609" y="1686"/>
                        <a:pt x="478" y="859"/>
                        <a:pt x="174" y="33"/>
                      </a:cubicBezTo>
                      <a:cubicBezTo>
                        <a:pt x="152" y="11"/>
                        <a:pt x="120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21"/>
                <p:cNvSpPr/>
                <p:nvPr/>
              </p:nvSpPr>
              <p:spPr>
                <a:xfrm>
                  <a:off x="2560547" y="687256"/>
                  <a:ext cx="245013" cy="10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0" h="4162" extrusionOk="0">
                      <a:moveTo>
                        <a:pt x="218" y="1"/>
                      </a:moveTo>
                      <a:cubicBezTo>
                        <a:pt x="87" y="1"/>
                        <a:pt x="0" y="218"/>
                        <a:pt x="174" y="262"/>
                      </a:cubicBezTo>
                      <a:cubicBezTo>
                        <a:pt x="1740" y="783"/>
                        <a:pt x="3306" y="1305"/>
                        <a:pt x="4828" y="1958"/>
                      </a:cubicBezTo>
                      <a:cubicBezTo>
                        <a:pt x="6350" y="2610"/>
                        <a:pt x="8003" y="3393"/>
                        <a:pt x="9612" y="4132"/>
                      </a:cubicBezTo>
                      <a:cubicBezTo>
                        <a:pt x="9646" y="4153"/>
                        <a:pt x="9678" y="4161"/>
                        <a:pt x="9709" y="4161"/>
                      </a:cubicBezTo>
                      <a:cubicBezTo>
                        <a:pt x="9874" y="4161"/>
                        <a:pt x="9970" y="3902"/>
                        <a:pt x="9786" y="3828"/>
                      </a:cubicBezTo>
                      <a:cubicBezTo>
                        <a:pt x="8177" y="3045"/>
                        <a:pt x="6568" y="2349"/>
                        <a:pt x="4958" y="1653"/>
                      </a:cubicBezTo>
                      <a:cubicBezTo>
                        <a:pt x="3436" y="957"/>
                        <a:pt x="1827" y="392"/>
                        <a:pt x="2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21"/>
                <p:cNvSpPr/>
                <p:nvPr/>
              </p:nvSpPr>
              <p:spPr>
                <a:xfrm>
                  <a:off x="2930352" y="114363"/>
                  <a:ext cx="39566" cy="3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610" extrusionOk="0">
                      <a:moveTo>
                        <a:pt x="784" y="0"/>
                      </a:moveTo>
                      <a:lnTo>
                        <a:pt x="697" y="696"/>
                      </a:lnTo>
                      <a:lnTo>
                        <a:pt x="1" y="783"/>
                      </a:lnTo>
                      <a:lnTo>
                        <a:pt x="697" y="914"/>
                      </a:lnTo>
                      <a:lnTo>
                        <a:pt x="784" y="1610"/>
                      </a:lnTo>
                      <a:lnTo>
                        <a:pt x="914" y="914"/>
                      </a:lnTo>
                      <a:lnTo>
                        <a:pt x="1610" y="783"/>
                      </a:lnTo>
                      <a:lnTo>
                        <a:pt x="914" y="696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30_1">
    <p:spTree>
      <p:nvGrpSpPr>
        <p:cNvPr id="1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p22"/>
          <p:cNvSpPr txBox="1">
            <a:spLocks noGrp="1"/>
          </p:cNvSpPr>
          <p:nvPr>
            <p:ph type="subTitle" idx="1"/>
          </p:nvPr>
        </p:nvSpPr>
        <p:spPr>
          <a:xfrm>
            <a:off x="885175" y="3376639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322" name="Google Shape;3322;p22"/>
          <p:cNvSpPr txBox="1">
            <a:spLocks noGrp="1"/>
          </p:cNvSpPr>
          <p:nvPr>
            <p:ph type="subTitle" idx="2"/>
          </p:nvPr>
        </p:nvSpPr>
        <p:spPr>
          <a:xfrm>
            <a:off x="885175" y="3794821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3" name="Google Shape;3323;p22"/>
          <p:cNvSpPr txBox="1">
            <a:spLocks noGrp="1"/>
          </p:cNvSpPr>
          <p:nvPr>
            <p:ph type="subTitle" idx="3"/>
          </p:nvPr>
        </p:nvSpPr>
        <p:spPr>
          <a:xfrm>
            <a:off x="3536543" y="3376639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324" name="Google Shape;3324;p22"/>
          <p:cNvSpPr txBox="1">
            <a:spLocks noGrp="1"/>
          </p:cNvSpPr>
          <p:nvPr>
            <p:ph type="subTitle" idx="4"/>
          </p:nvPr>
        </p:nvSpPr>
        <p:spPr>
          <a:xfrm>
            <a:off x="3536557" y="3794821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5" name="Google Shape;3325;p22"/>
          <p:cNvSpPr txBox="1">
            <a:spLocks noGrp="1"/>
          </p:cNvSpPr>
          <p:nvPr>
            <p:ph type="subTitle" idx="5"/>
          </p:nvPr>
        </p:nvSpPr>
        <p:spPr>
          <a:xfrm>
            <a:off x="6187925" y="3376639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326" name="Google Shape;3326;p22"/>
          <p:cNvSpPr txBox="1">
            <a:spLocks noGrp="1"/>
          </p:cNvSpPr>
          <p:nvPr>
            <p:ph type="subTitle" idx="6"/>
          </p:nvPr>
        </p:nvSpPr>
        <p:spPr>
          <a:xfrm>
            <a:off x="6187925" y="3794821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27" name="Google Shape;3327;p22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6502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328" name="Google Shape;3328;p22"/>
          <p:cNvSpPr txBox="1">
            <a:spLocks noGrp="1"/>
          </p:cNvSpPr>
          <p:nvPr>
            <p:ph type="subTitle" idx="7"/>
          </p:nvPr>
        </p:nvSpPr>
        <p:spPr>
          <a:xfrm>
            <a:off x="885175" y="1767125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329" name="Google Shape;3329;p22"/>
          <p:cNvSpPr txBox="1">
            <a:spLocks noGrp="1"/>
          </p:cNvSpPr>
          <p:nvPr>
            <p:ph type="subTitle" idx="8"/>
          </p:nvPr>
        </p:nvSpPr>
        <p:spPr>
          <a:xfrm>
            <a:off x="885175" y="2185306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30" name="Google Shape;3330;p22"/>
          <p:cNvSpPr txBox="1">
            <a:spLocks noGrp="1"/>
          </p:cNvSpPr>
          <p:nvPr>
            <p:ph type="subTitle" idx="9"/>
          </p:nvPr>
        </p:nvSpPr>
        <p:spPr>
          <a:xfrm>
            <a:off x="6187925" y="1767125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331" name="Google Shape;3331;p22"/>
          <p:cNvSpPr txBox="1">
            <a:spLocks noGrp="1"/>
          </p:cNvSpPr>
          <p:nvPr>
            <p:ph type="subTitle" idx="13"/>
          </p:nvPr>
        </p:nvSpPr>
        <p:spPr>
          <a:xfrm>
            <a:off x="6187925" y="2185306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3332" name="Google Shape;3332;p22"/>
          <p:cNvGrpSpPr/>
          <p:nvPr/>
        </p:nvGrpSpPr>
        <p:grpSpPr>
          <a:xfrm rot="-5400000" flipH="1">
            <a:off x="7745356" y="3746446"/>
            <a:ext cx="1622643" cy="1171461"/>
            <a:chOff x="3605869" y="4048026"/>
            <a:chExt cx="1515639" cy="1094210"/>
          </a:xfrm>
        </p:grpSpPr>
        <p:sp>
          <p:nvSpPr>
            <p:cNvPr id="3333" name="Google Shape;3333;p22"/>
            <p:cNvSpPr/>
            <p:nvPr/>
          </p:nvSpPr>
          <p:spPr>
            <a:xfrm rot="-5400000">
              <a:off x="4831940" y="4050041"/>
              <a:ext cx="155019" cy="150989"/>
            </a:xfrm>
            <a:custGeom>
              <a:avLst/>
              <a:gdLst/>
              <a:ahLst/>
              <a:cxnLst/>
              <a:rect l="l" t="t" r="r" b="b"/>
              <a:pathLst>
                <a:path w="6308" h="6144" extrusionOk="0">
                  <a:moveTo>
                    <a:pt x="3154" y="0"/>
                  </a:moveTo>
                  <a:cubicBezTo>
                    <a:pt x="3024" y="0"/>
                    <a:pt x="2893" y="77"/>
                    <a:pt x="2828" y="229"/>
                  </a:cubicBezTo>
                  <a:cubicBezTo>
                    <a:pt x="2654" y="490"/>
                    <a:pt x="2480" y="838"/>
                    <a:pt x="2306" y="1142"/>
                  </a:cubicBezTo>
                  <a:cubicBezTo>
                    <a:pt x="2219" y="1360"/>
                    <a:pt x="2088" y="1577"/>
                    <a:pt x="2001" y="1795"/>
                  </a:cubicBezTo>
                  <a:cubicBezTo>
                    <a:pt x="1654" y="1838"/>
                    <a:pt x="1306" y="1882"/>
                    <a:pt x="958" y="1925"/>
                  </a:cubicBezTo>
                  <a:lnTo>
                    <a:pt x="349" y="2012"/>
                  </a:lnTo>
                  <a:cubicBezTo>
                    <a:pt x="175" y="2055"/>
                    <a:pt x="44" y="2186"/>
                    <a:pt x="1" y="2403"/>
                  </a:cubicBezTo>
                  <a:cubicBezTo>
                    <a:pt x="1" y="2534"/>
                    <a:pt x="88" y="2664"/>
                    <a:pt x="175" y="2751"/>
                  </a:cubicBezTo>
                  <a:cubicBezTo>
                    <a:pt x="262" y="2838"/>
                    <a:pt x="305" y="2882"/>
                    <a:pt x="392" y="2969"/>
                  </a:cubicBezTo>
                  <a:lnTo>
                    <a:pt x="479" y="3012"/>
                  </a:lnTo>
                  <a:cubicBezTo>
                    <a:pt x="566" y="3099"/>
                    <a:pt x="653" y="3186"/>
                    <a:pt x="784" y="3317"/>
                  </a:cubicBezTo>
                  <a:lnTo>
                    <a:pt x="827" y="3404"/>
                  </a:lnTo>
                  <a:cubicBezTo>
                    <a:pt x="1001" y="3578"/>
                    <a:pt x="1175" y="3795"/>
                    <a:pt x="1349" y="3969"/>
                  </a:cubicBezTo>
                  <a:cubicBezTo>
                    <a:pt x="1306" y="4143"/>
                    <a:pt x="1262" y="4317"/>
                    <a:pt x="1219" y="4535"/>
                  </a:cubicBezTo>
                  <a:cubicBezTo>
                    <a:pt x="1088" y="4926"/>
                    <a:pt x="1001" y="5317"/>
                    <a:pt x="958" y="5709"/>
                  </a:cubicBezTo>
                  <a:cubicBezTo>
                    <a:pt x="958" y="5926"/>
                    <a:pt x="1088" y="6100"/>
                    <a:pt x="1262" y="6144"/>
                  </a:cubicBezTo>
                  <a:cubicBezTo>
                    <a:pt x="1436" y="6144"/>
                    <a:pt x="1567" y="6144"/>
                    <a:pt x="1654" y="6013"/>
                  </a:cubicBezTo>
                  <a:cubicBezTo>
                    <a:pt x="1871" y="5926"/>
                    <a:pt x="2088" y="5796"/>
                    <a:pt x="2349" y="5665"/>
                  </a:cubicBezTo>
                  <a:cubicBezTo>
                    <a:pt x="2567" y="5535"/>
                    <a:pt x="2871" y="5361"/>
                    <a:pt x="3176" y="5230"/>
                  </a:cubicBezTo>
                  <a:cubicBezTo>
                    <a:pt x="3437" y="5361"/>
                    <a:pt x="3698" y="5535"/>
                    <a:pt x="3959" y="5665"/>
                  </a:cubicBezTo>
                  <a:cubicBezTo>
                    <a:pt x="4263" y="5796"/>
                    <a:pt x="4437" y="5926"/>
                    <a:pt x="4655" y="6013"/>
                  </a:cubicBezTo>
                  <a:cubicBezTo>
                    <a:pt x="4742" y="6100"/>
                    <a:pt x="4829" y="6144"/>
                    <a:pt x="4916" y="6144"/>
                  </a:cubicBezTo>
                  <a:lnTo>
                    <a:pt x="5046" y="6144"/>
                  </a:lnTo>
                  <a:cubicBezTo>
                    <a:pt x="5220" y="6100"/>
                    <a:pt x="5350" y="5926"/>
                    <a:pt x="5350" y="5752"/>
                  </a:cubicBezTo>
                  <a:cubicBezTo>
                    <a:pt x="5307" y="5317"/>
                    <a:pt x="5220" y="4926"/>
                    <a:pt x="5089" y="4535"/>
                  </a:cubicBezTo>
                  <a:cubicBezTo>
                    <a:pt x="5046" y="4361"/>
                    <a:pt x="5003" y="4143"/>
                    <a:pt x="4959" y="3969"/>
                  </a:cubicBezTo>
                  <a:cubicBezTo>
                    <a:pt x="5133" y="3795"/>
                    <a:pt x="5307" y="3578"/>
                    <a:pt x="5481" y="3404"/>
                  </a:cubicBezTo>
                  <a:lnTo>
                    <a:pt x="5568" y="3317"/>
                  </a:lnTo>
                  <a:cubicBezTo>
                    <a:pt x="5655" y="3186"/>
                    <a:pt x="5742" y="3099"/>
                    <a:pt x="5872" y="3012"/>
                  </a:cubicBezTo>
                  <a:lnTo>
                    <a:pt x="5916" y="2969"/>
                  </a:lnTo>
                  <a:cubicBezTo>
                    <a:pt x="6003" y="2882"/>
                    <a:pt x="6090" y="2838"/>
                    <a:pt x="6133" y="2751"/>
                  </a:cubicBezTo>
                  <a:cubicBezTo>
                    <a:pt x="6220" y="2664"/>
                    <a:pt x="6307" y="2534"/>
                    <a:pt x="6307" y="2403"/>
                  </a:cubicBezTo>
                  <a:cubicBezTo>
                    <a:pt x="6307" y="2186"/>
                    <a:pt x="6133" y="2055"/>
                    <a:pt x="5959" y="2012"/>
                  </a:cubicBezTo>
                  <a:lnTo>
                    <a:pt x="5350" y="1925"/>
                  </a:lnTo>
                  <a:cubicBezTo>
                    <a:pt x="5046" y="1882"/>
                    <a:pt x="4698" y="1838"/>
                    <a:pt x="4307" y="1795"/>
                  </a:cubicBezTo>
                  <a:cubicBezTo>
                    <a:pt x="4220" y="1577"/>
                    <a:pt x="4089" y="1360"/>
                    <a:pt x="4002" y="1142"/>
                  </a:cubicBezTo>
                  <a:cubicBezTo>
                    <a:pt x="3872" y="925"/>
                    <a:pt x="3698" y="533"/>
                    <a:pt x="3480" y="229"/>
                  </a:cubicBezTo>
                  <a:cubicBezTo>
                    <a:pt x="3415" y="77"/>
                    <a:pt x="3285" y="0"/>
                    <a:pt x="3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2"/>
            <p:cNvSpPr/>
            <p:nvPr/>
          </p:nvSpPr>
          <p:spPr>
            <a:xfrm>
              <a:off x="4735631" y="4398277"/>
              <a:ext cx="38509" cy="38509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lnTo>
                    <a:pt x="653" y="653"/>
                  </a:lnTo>
                  <a:lnTo>
                    <a:pt x="1" y="784"/>
                  </a:lnTo>
                  <a:lnTo>
                    <a:pt x="653" y="914"/>
                  </a:lnTo>
                  <a:lnTo>
                    <a:pt x="784" y="1567"/>
                  </a:lnTo>
                  <a:lnTo>
                    <a:pt x="914" y="914"/>
                  </a:lnTo>
                  <a:lnTo>
                    <a:pt x="1566" y="784"/>
                  </a:lnTo>
                  <a:lnTo>
                    <a:pt x="914" y="65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5" name="Google Shape;3335;p22"/>
            <p:cNvGrpSpPr/>
            <p:nvPr/>
          </p:nvGrpSpPr>
          <p:grpSpPr>
            <a:xfrm>
              <a:off x="3605869" y="4792681"/>
              <a:ext cx="617496" cy="349555"/>
              <a:chOff x="3605869" y="4792681"/>
              <a:chExt cx="617496" cy="349555"/>
            </a:xfrm>
          </p:grpSpPr>
          <p:sp>
            <p:nvSpPr>
              <p:cNvPr id="3336" name="Google Shape;3336;p22"/>
              <p:cNvSpPr/>
              <p:nvPr/>
            </p:nvSpPr>
            <p:spPr>
              <a:xfrm>
                <a:off x="3801462" y="4996015"/>
                <a:ext cx="226631" cy="146221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5950" extrusionOk="0">
                    <a:moveTo>
                      <a:pt x="4739" y="1"/>
                    </a:moveTo>
                    <a:cubicBezTo>
                      <a:pt x="3809" y="1"/>
                      <a:pt x="2897" y="368"/>
                      <a:pt x="2088" y="817"/>
                    </a:cubicBezTo>
                    <a:cubicBezTo>
                      <a:pt x="2045" y="860"/>
                      <a:pt x="2045" y="860"/>
                      <a:pt x="2001" y="904"/>
                    </a:cubicBezTo>
                    <a:cubicBezTo>
                      <a:pt x="1740" y="1034"/>
                      <a:pt x="1523" y="1252"/>
                      <a:pt x="1305" y="1426"/>
                    </a:cubicBezTo>
                    <a:cubicBezTo>
                      <a:pt x="436" y="2426"/>
                      <a:pt x="1" y="3731"/>
                      <a:pt x="88" y="5036"/>
                    </a:cubicBezTo>
                    <a:cubicBezTo>
                      <a:pt x="131" y="5340"/>
                      <a:pt x="175" y="5688"/>
                      <a:pt x="262" y="5949"/>
                    </a:cubicBezTo>
                    <a:lnTo>
                      <a:pt x="8873" y="5949"/>
                    </a:lnTo>
                    <a:cubicBezTo>
                      <a:pt x="9221" y="5079"/>
                      <a:pt x="9221" y="4079"/>
                      <a:pt x="8873" y="3209"/>
                    </a:cubicBezTo>
                    <a:cubicBezTo>
                      <a:pt x="8395" y="1861"/>
                      <a:pt x="7308" y="773"/>
                      <a:pt x="6003" y="251"/>
                    </a:cubicBezTo>
                    <a:cubicBezTo>
                      <a:pt x="5583" y="76"/>
                      <a:pt x="5159" y="1"/>
                      <a:pt x="4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22"/>
              <p:cNvSpPr/>
              <p:nvPr/>
            </p:nvSpPr>
            <p:spPr>
              <a:xfrm>
                <a:off x="3864521" y="4792681"/>
                <a:ext cx="88740" cy="175711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7150" extrusionOk="0">
                    <a:moveTo>
                      <a:pt x="3437" y="1"/>
                    </a:moveTo>
                    <a:cubicBezTo>
                      <a:pt x="2262" y="305"/>
                      <a:pt x="1262" y="1132"/>
                      <a:pt x="740" y="2219"/>
                    </a:cubicBezTo>
                    <a:cubicBezTo>
                      <a:pt x="1" y="3915"/>
                      <a:pt x="1567" y="5090"/>
                      <a:pt x="1262" y="6742"/>
                    </a:cubicBezTo>
                    <a:cubicBezTo>
                      <a:pt x="1211" y="6999"/>
                      <a:pt x="1417" y="7149"/>
                      <a:pt x="1603" y="7149"/>
                    </a:cubicBezTo>
                    <a:cubicBezTo>
                      <a:pt x="1733" y="7149"/>
                      <a:pt x="1853" y="7077"/>
                      <a:pt x="1871" y="6916"/>
                    </a:cubicBezTo>
                    <a:cubicBezTo>
                      <a:pt x="2132" y="5611"/>
                      <a:pt x="1523" y="4916"/>
                      <a:pt x="1219" y="3698"/>
                    </a:cubicBezTo>
                    <a:cubicBezTo>
                      <a:pt x="784" y="1871"/>
                      <a:pt x="2436" y="1219"/>
                      <a:pt x="3524" y="175"/>
                    </a:cubicBezTo>
                    <a:cubicBezTo>
                      <a:pt x="3611" y="88"/>
                      <a:pt x="3524" y="1"/>
                      <a:pt x="34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2"/>
              <p:cNvSpPr/>
              <p:nvPr/>
            </p:nvSpPr>
            <p:spPr>
              <a:xfrm>
                <a:off x="3702056" y="4857461"/>
                <a:ext cx="115724" cy="160057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6513" extrusionOk="0">
                    <a:moveTo>
                      <a:pt x="868" y="1"/>
                    </a:moveTo>
                    <a:cubicBezTo>
                      <a:pt x="827" y="1"/>
                      <a:pt x="779" y="22"/>
                      <a:pt x="740" y="61"/>
                    </a:cubicBezTo>
                    <a:cubicBezTo>
                      <a:pt x="131" y="1105"/>
                      <a:pt x="1" y="2410"/>
                      <a:pt x="392" y="3541"/>
                    </a:cubicBezTo>
                    <a:cubicBezTo>
                      <a:pt x="1088" y="5281"/>
                      <a:pt x="3002" y="4976"/>
                      <a:pt x="4002" y="6368"/>
                    </a:cubicBezTo>
                    <a:cubicBezTo>
                      <a:pt x="4066" y="6470"/>
                      <a:pt x="4159" y="6512"/>
                      <a:pt x="4253" y="6512"/>
                    </a:cubicBezTo>
                    <a:cubicBezTo>
                      <a:pt x="4480" y="6512"/>
                      <a:pt x="4709" y="6266"/>
                      <a:pt x="4524" y="6020"/>
                    </a:cubicBezTo>
                    <a:cubicBezTo>
                      <a:pt x="3785" y="4933"/>
                      <a:pt x="2871" y="4846"/>
                      <a:pt x="1828" y="4237"/>
                    </a:cubicBezTo>
                    <a:cubicBezTo>
                      <a:pt x="175" y="3280"/>
                      <a:pt x="914" y="1627"/>
                      <a:pt x="958" y="105"/>
                    </a:cubicBezTo>
                    <a:cubicBezTo>
                      <a:pt x="958" y="33"/>
                      <a:pt x="918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2"/>
              <p:cNvSpPr/>
              <p:nvPr/>
            </p:nvSpPr>
            <p:spPr>
              <a:xfrm>
                <a:off x="3605869" y="5063768"/>
                <a:ext cx="178193" cy="74831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3045" extrusionOk="0">
                    <a:moveTo>
                      <a:pt x="106" y="0"/>
                    </a:moveTo>
                    <a:cubicBezTo>
                      <a:pt x="47" y="0"/>
                      <a:pt x="0" y="40"/>
                      <a:pt x="0" y="104"/>
                    </a:cubicBezTo>
                    <a:cubicBezTo>
                      <a:pt x="305" y="1322"/>
                      <a:pt x="1131" y="2322"/>
                      <a:pt x="2219" y="2844"/>
                    </a:cubicBezTo>
                    <a:cubicBezTo>
                      <a:pt x="2557" y="2988"/>
                      <a:pt x="2873" y="3045"/>
                      <a:pt x="3174" y="3045"/>
                    </a:cubicBezTo>
                    <a:cubicBezTo>
                      <a:pt x="4280" y="3045"/>
                      <a:pt x="5192" y="2282"/>
                      <a:pt x="6338" y="2282"/>
                    </a:cubicBezTo>
                    <a:cubicBezTo>
                      <a:pt x="6483" y="2282"/>
                      <a:pt x="6632" y="2295"/>
                      <a:pt x="6785" y="2322"/>
                    </a:cubicBezTo>
                    <a:cubicBezTo>
                      <a:pt x="6800" y="2324"/>
                      <a:pt x="6814" y="2325"/>
                      <a:pt x="6827" y="2325"/>
                    </a:cubicBezTo>
                    <a:cubicBezTo>
                      <a:pt x="7183" y="2325"/>
                      <a:pt x="7251" y="1795"/>
                      <a:pt x="6916" y="1670"/>
                    </a:cubicBezTo>
                    <a:cubicBezTo>
                      <a:pt x="6714" y="1636"/>
                      <a:pt x="6526" y="1621"/>
                      <a:pt x="6349" y="1621"/>
                    </a:cubicBezTo>
                    <a:cubicBezTo>
                      <a:pt x="5383" y="1621"/>
                      <a:pt x="4727" y="2065"/>
                      <a:pt x="3697" y="2322"/>
                    </a:cubicBezTo>
                    <a:cubicBezTo>
                      <a:pt x="3480" y="2379"/>
                      <a:pt x="3279" y="2405"/>
                      <a:pt x="3092" y="2405"/>
                    </a:cubicBezTo>
                    <a:cubicBezTo>
                      <a:pt x="1710" y="2405"/>
                      <a:pt x="1094" y="975"/>
                      <a:pt x="174" y="17"/>
                    </a:cubicBezTo>
                    <a:cubicBezTo>
                      <a:pt x="151" y="5"/>
                      <a:pt x="128" y="0"/>
                      <a:pt x="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2"/>
              <p:cNvSpPr/>
              <p:nvPr/>
            </p:nvSpPr>
            <p:spPr>
              <a:xfrm>
                <a:off x="4045491" y="5063621"/>
                <a:ext cx="177874" cy="75224"/>
              </a:xfrm>
              <a:custGeom>
                <a:avLst/>
                <a:gdLst/>
                <a:ahLst/>
                <a:cxnLst/>
                <a:rect l="l" t="t" r="r" b="b"/>
                <a:pathLst>
                  <a:path w="7238" h="3061" extrusionOk="0">
                    <a:moveTo>
                      <a:pt x="4074" y="1"/>
                    </a:moveTo>
                    <a:cubicBezTo>
                      <a:pt x="2976" y="1"/>
                      <a:pt x="2060" y="801"/>
                      <a:pt x="902" y="801"/>
                    </a:cubicBezTo>
                    <a:cubicBezTo>
                      <a:pt x="760" y="801"/>
                      <a:pt x="615" y="789"/>
                      <a:pt x="466" y="762"/>
                    </a:cubicBezTo>
                    <a:cubicBezTo>
                      <a:pt x="452" y="761"/>
                      <a:pt x="438" y="760"/>
                      <a:pt x="425" y="760"/>
                    </a:cubicBezTo>
                    <a:cubicBezTo>
                      <a:pt x="108" y="760"/>
                      <a:pt x="1" y="1246"/>
                      <a:pt x="335" y="1371"/>
                    </a:cubicBezTo>
                    <a:cubicBezTo>
                      <a:pt x="549" y="1416"/>
                      <a:pt x="747" y="1435"/>
                      <a:pt x="936" y="1435"/>
                    </a:cubicBezTo>
                    <a:cubicBezTo>
                      <a:pt x="1859" y="1435"/>
                      <a:pt x="2535" y="972"/>
                      <a:pt x="3510" y="719"/>
                    </a:cubicBezTo>
                    <a:cubicBezTo>
                      <a:pt x="3728" y="662"/>
                      <a:pt x="3928" y="636"/>
                      <a:pt x="4115" y="636"/>
                    </a:cubicBezTo>
                    <a:cubicBezTo>
                      <a:pt x="5498" y="636"/>
                      <a:pt x="6119" y="2066"/>
                      <a:pt x="7076" y="3024"/>
                    </a:cubicBezTo>
                    <a:cubicBezTo>
                      <a:pt x="7089" y="3050"/>
                      <a:pt x="7109" y="3060"/>
                      <a:pt x="7131" y="3060"/>
                    </a:cubicBezTo>
                    <a:cubicBezTo>
                      <a:pt x="7181" y="3060"/>
                      <a:pt x="7238" y="2999"/>
                      <a:pt x="7207" y="2937"/>
                    </a:cubicBezTo>
                    <a:cubicBezTo>
                      <a:pt x="6903" y="1763"/>
                      <a:pt x="6120" y="762"/>
                      <a:pt x="4989" y="197"/>
                    </a:cubicBezTo>
                    <a:cubicBezTo>
                      <a:pt x="4666" y="56"/>
                      <a:pt x="4364" y="1"/>
                      <a:pt x="40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2"/>
              <p:cNvSpPr/>
              <p:nvPr/>
            </p:nvSpPr>
            <p:spPr>
              <a:xfrm>
                <a:off x="3994203" y="4893046"/>
                <a:ext cx="164284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4407" extrusionOk="0">
                    <a:moveTo>
                      <a:pt x="4484" y="0"/>
                    </a:moveTo>
                    <a:cubicBezTo>
                      <a:pt x="4026" y="0"/>
                      <a:pt x="3565" y="73"/>
                      <a:pt x="3118" y="223"/>
                    </a:cubicBezTo>
                    <a:cubicBezTo>
                      <a:pt x="1378" y="919"/>
                      <a:pt x="1683" y="2832"/>
                      <a:pt x="291" y="3833"/>
                    </a:cubicBezTo>
                    <a:cubicBezTo>
                      <a:pt x="1" y="4014"/>
                      <a:pt x="194" y="4406"/>
                      <a:pt x="468" y="4406"/>
                    </a:cubicBezTo>
                    <a:cubicBezTo>
                      <a:pt x="523" y="4406"/>
                      <a:pt x="581" y="4391"/>
                      <a:pt x="639" y="4354"/>
                    </a:cubicBezTo>
                    <a:cubicBezTo>
                      <a:pt x="1726" y="3615"/>
                      <a:pt x="1813" y="2745"/>
                      <a:pt x="2422" y="1658"/>
                    </a:cubicBezTo>
                    <a:cubicBezTo>
                      <a:pt x="2950" y="786"/>
                      <a:pt x="3660" y="580"/>
                      <a:pt x="4436" y="580"/>
                    </a:cubicBezTo>
                    <a:cubicBezTo>
                      <a:pt x="5131" y="580"/>
                      <a:pt x="5879" y="745"/>
                      <a:pt x="6597" y="745"/>
                    </a:cubicBezTo>
                    <a:cubicBezTo>
                      <a:pt x="6684" y="745"/>
                      <a:pt x="6684" y="614"/>
                      <a:pt x="6641" y="571"/>
                    </a:cubicBezTo>
                    <a:cubicBezTo>
                      <a:pt x="5968" y="194"/>
                      <a:pt x="5228" y="0"/>
                      <a:pt x="4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2"/>
              <p:cNvSpPr/>
              <p:nvPr/>
            </p:nvSpPr>
            <p:spPr>
              <a:xfrm>
                <a:off x="3787577" y="4801430"/>
                <a:ext cx="72250" cy="181708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7394" extrusionOk="0">
                    <a:moveTo>
                      <a:pt x="1838" y="0"/>
                    </a:moveTo>
                    <a:cubicBezTo>
                      <a:pt x="1816" y="0"/>
                      <a:pt x="1796" y="11"/>
                      <a:pt x="1783" y="36"/>
                    </a:cubicBezTo>
                    <a:cubicBezTo>
                      <a:pt x="783" y="732"/>
                      <a:pt x="131" y="1863"/>
                      <a:pt x="44" y="3124"/>
                    </a:cubicBezTo>
                    <a:cubicBezTo>
                      <a:pt x="0" y="4951"/>
                      <a:pt x="1914" y="5429"/>
                      <a:pt x="2262" y="7126"/>
                    </a:cubicBezTo>
                    <a:cubicBezTo>
                      <a:pt x="2299" y="7311"/>
                      <a:pt x="2431" y="7394"/>
                      <a:pt x="2567" y="7394"/>
                    </a:cubicBezTo>
                    <a:cubicBezTo>
                      <a:pt x="2750" y="7394"/>
                      <a:pt x="2939" y="7245"/>
                      <a:pt x="2914" y="6995"/>
                    </a:cubicBezTo>
                    <a:cubicBezTo>
                      <a:pt x="2653" y="5690"/>
                      <a:pt x="1827" y="5255"/>
                      <a:pt x="1088" y="4299"/>
                    </a:cubicBezTo>
                    <a:cubicBezTo>
                      <a:pt x="0" y="2776"/>
                      <a:pt x="1305" y="1515"/>
                      <a:pt x="1914" y="123"/>
                    </a:cubicBezTo>
                    <a:cubicBezTo>
                      <a:pt x="1945" y="62"/>
                      <a:pt x="1888" y="0"/>
                      <a:pt x="1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2"/>
              <p:cNvSpPr/>
              <p:nvPr/>
            </p:nvSpPr>
            <p:spPr>
              <a:xfrm>
                <a:off x="3638996" y="4946496"/>
                <a:ext cx="153495" cy="118771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33" extrusionOk="0">
                    <a:moveTo>
                      <a:pt x="314" y="1"/>
                    </a:moveTo>
                    <a:cubicBezTo>
                      <a:pt x="262" y="1"/>
                      <a:pt x="202" y="38"/>
                      <a:pt x="175" y="92"/>
                    </a:cubicBezTo>
                    <a:cubicBezTo>
                      <a:pt x="1" y="1310"/>
                      <a:pt x="349" y="2571"/>
                      <a:pt x="1175" y="3484"/>
                    </a:cubicBezTo>
                    <a:cubicBezTo>
                      <a:pt x="2436" y="4833"/>
                      <a:pt x="4133" y="3832"/>
                      <a:pt x="5568" y="4746"/>
                    </a:cubicBezTo>
                    <a:cubicBezTo>
                      <a:pt x="5629" y="4784"/>
                      <a:pt x="5692" y="4801"/>
                      <a:pt x="5752" y="4801"/>
                    </a:cubicBezTo>
                    <a:cubicBezTo>
                      <a:pt x="6031" y="4801"/>
                      <a:pt x="6246" y="4438"/>
                      <a:pt x="5959" y="4224"/>
                    </a:cubicBezTo>
                    <a:cubicBezTo>
                      <a:pt x="4872" y="3484"/>
                      <a:pt x="3959" y="3745"/>
                      <a:pt x="2741" y="3571"/>
                    </a:cubicBezTo>
                    <a:cubicBezTo>
                      <a:pt x="914" y="3267"/>
                      <a:pt x="914" y="1484"/>
                      <a:pt x="392" y="48"/>
                    </a:cubicBezTo>
                    <a:cubicBezTo>
                      <a:pt x="376" y="15"/>
                      <a:pt x="346" y="1"/>
                      <a:pt x="3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22"/>
              <p:cNvSpPr/>
              <p:nvPr/>
            </p:nvSpPr>
            <p:spPr>
              <a:xfrm>
                <a:off x="4041953" y="5137936"/>
                <a:ext cx="17129" cy="4301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5" extrusionOk="0">
                    <a:moveTo>
                      <a:pt x="255" y="0"/>
                    </a:moveTo>
                    <a:cubicBezTo>
                      <a:pt x="136" y="0"/>
                      <a:pt x="30" y="58"/>
                      <a:pt x="1" y="174"/>
                    </a:cubicBezTo>
                    <a:lnTo>
                      <a:pt x="697" y="174"/>
                    </a:lnTo>
                    <a:cubicBezTo>
                      <a:pt x="610" y="131"/>
                      <a:pt x="523" y="87"/>
                      <a:pt x="436" y="44"/>
                    </a:cubicBezTo>
                    <a:cubicBezTo>
                      <a:pt x="378" y="15"/>
                      <a:pt x="315" y="0"/>
                      <a:pt x="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22"/>
              <p:cNvSpPr/>
              <p:nvPr/>
            </p:nvSpPr>
            <p:spPr>
              <a:xfrm>
                <a:off x="4030525" y="4975446"/>
                <a:ext cx="184460" cy="69572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2831" extrusionOk="0">
                    <a:moveTo>
                      <a:pt x="4275" y="0"/>
                    </a:moveTo>
                    <a:cubicBezTo>
                      <a:pt x="2499" y="0"/>
                      <a:pt x="2012" y="1875"/>
                      <a:pt x="335" y="2219"/>
                    </a:cubicBezTo>
                    <a:cubicBezTo>
                      <a:pt x="0" y="2303"/>
                      <a:pt x="68" y="2831"/>
                      <a:pt x="423" y="2831"/>
                    </a:cubicBezTo>
                    <a:cubicBezTo>
                      <a:pt x="437" y="2831"/>
                      <a:pt x="451" y="2830"/>
                      <a:pt x="466" y="2828"/>
                    </a:cubicBezTo>
                    <a:cubicBezTo>
                      <a:pt x="1770" y="2611"/>
                      <a:pt x="2205" y="1784"/>
                      <a:pt x="3162" y="1045"/>
                    </a:cubicBezTo>
                    <a:cubicBezTo>
                      <a:pt x="3595" y="744"/>
                      <a:pt x="4002" y="626"/>
                      <a:pt x="4393" y="626"/>
                    </a:cubicBezTo>
                    <a:cubicBezTo>
                      <a:pt x="5415" y="626"/>
                      <a:pt x="6331" y="1431"/>
                      <a:pt x="7338" y="1871"/>
                    </a:cubicBezTo>
                    <a:cubicBezTo>
                      <a:pt x="7349" y="1877"/>
                      <a:pt x="7361" y="1880"/>
                      <a:pt x="7373" y="1880"/>
                    </a:cubicBezTo>
                    <a:cubicBezTo>
                      <a:pt x="7446" y="1880"/>
                      <a:pt x="7506" y="1772"/>
                      <a:pt x="7468" y="1697"/>
                    </a:cubicBezTo>
                    <a:cubicBezTo>
                      <a:pt x="6729" y="741"/>
                      <a:pt x="5598" y="88"/>
                      <a:pt x="4337" y="1"/>
                    </a:cubicBezTo>
                    <a:cubicBezTo>
                      <a:pt x="4316" y="1"/>
                      <a:pt x="4296" y="0"/>
                      <a:pt x="4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22"/>
              <p:cNvSpPr/>
              <p:nvPr/>
            </p:nvSpPr>
            <p:spPr>
              <a:xfrm>
                <a:off x="3948273" y="4829618"/>
                <a:ext cx="121499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922" extrusionOk="0">
                    <a:moveTo>
                      <a:pt x="4102" y="0"/>
                    </a:moveTo>
                    <a:cubicBezTo>
                      <a:pt x="3130" y="0"/>
                      <a:pt x="2191" y="355"/>
                      <a:pt x="1420" y="1020"/>
                    </a:cubicBezTo>
                    <a:cubicBezTo>
                      <a:pt x="72" y="2325"/>
                      <a:pt x="1116" y="3978"/>
                      <a:pt x="159" y="5413"/>
                    </a:cubicBezTo>
                    <a:cubicBezTo>
                      <a:pt x="0" y="5667"/>
                      <a:pt x="236" y="5921"/>
                      <a:pt x="459" y="5921"/>
                    </a:cubicBezTo>
                    <a:cubicBezTo>
                      <a:pt x="542" y="5921"/>
                      <a:pt x="622" y="5887"/>
                      <a:pt x="681" y="5805"/>
                    </a:cubicBezTo>
                    <a:cubicBezTo>
                      <a:pt x="1420" y="4717"/>
                      <a:pt x="1160" y="3804"/>
                      <a:pt x="1334" y="2586"/>
                    </a:cubicBezTo>
                    <a:cubicBezTo>
                      <a:pt x="1638" y="716"/>
                      <a:pt x="3421" y="759"/>
                      <a:pt x="4856" y="238"/>
                    </a:cubicBezTo>
                    <a:cubicBezTo>
                      <a:pt x="4943" y="194"/>
                      <a:pt x="4900" y="64"/>
                      <a:pt x="4813" y="64"/>
                    </a:cubicBezTo>
                    <a:cubicBezTo>
                      <a:pt x="4575" y="21"/>
                      <a:pt x="4337" y="0"/>
                      <a:pt x="4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47" name="Google Shape;3347;p22"/>
            <p:cNvSpPr/>
            <p:nvPr/>
          </p:nvSpPr>
          <p:spPr>
            <a:xfrm>
              <a:off x="4290996" y="4726427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3" y="0"/>
                  </a:moveTo>
                  <a:lnTo>
                    <a:pt x="653" y="696"/>
                  </a:lnTo>
                  <a:lnTo>
                    <a:pt x="1" y="827"/>
                  </a:lnTo>
                  <a:lnTo>
                    <a:pt x="653" y="914"/>
                  </a:lnTo>
                  <a:lnTo>
                    <a:pt x="783" y="1609"/>
                  </a:lnTo>
                  <a:lnTo>
                    <a:pt x="914" y="914"/>
                  </a:lnTo>
                  <a:lnTo>
                    <a:pt x="1566" y="827"/>
                  </a:lnTo>
                  <a:lnTo>
                    <a:pt x="914" y="696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22"/>
            <p:cNvSpPr/>
            <p:nvPr/>
          </p:nvSpPr>
          <p:spPr>
            <a:xfrm>
              <a:off x="4976122" y="4987487"/>
              <a:ext cx="76993" cy="76453"/>
            </a:xfrm>
            <a:custGeom>
              <a:avLst/>
              <a:gdLst/>
              <a:ahLst/>
              <a:cxnLst/>
              <a:rect l="l" t="t" r="r" b="b"/>
              <a:pathLst>
                <a:path w="3133" h="3111" extrusionOk="0">
                  <a:moveTo>
                    <a:pt x="789" y="0"/>
                  </a:moveTo>
                  <a:cubicBezTo>
                    <a:pt x="784" y="0"/>
                    <a:pt x="784" y="11"/>
                    <a:pt x="784" y="33"/>
                  </a:cubicBezTo>
                  <a:cubicBezTo>
                    <a:pt x="784" y="381"/>
                    <a:pt x="827" y="772"/>
                    <a:pt x="827" y="1120"/>
                  </a:cubicBezTo>
                  <a:cubicBezTo>
                    <a:pt x="523" y="1294"/>
                    <a:pt x="262" y="1512"/>
                    <a:pt x="44" y="1729"/>
                  </a:cubicBezTo>
                  <a:cubicBezTo>
                    <a:pt x="1" y="1729"/>
                    <a:pt x="1" y="1773"/>
                    <a:pt x="44" y="1773"/>
                  </a:cubicBezTo>
                  <a:cubicBezTo>
                    <a:pt x="88" y="1816"/>
                    <a:pt x="175" y="1816"/>
                    <a:pt x="218" y="1860"/>
                  </a:cubicBezTo>
                  <a:lnTo>
                    <a:pt x="479" y="1903"/>
                  </a:lnTo>
                  <a:cubicBezTo>
                    <a:pt x="653" y="1990"/>
                    <a:pt x="827" y="2034"/>
                    <a:pt x="1044" y="2077"/>
                  </a:cubicBezTo>
                  <a:cubicBezTo>
                    <a:pt x="1131" y="2382"/>
                    <a:pt x="1218" y="2773"/>
                    <a:pt x="1349" y="3078"/>
                  </a:cubicBezTo>
                  <a:cubicBezTo>
                    <a:pt x="1371" y="3099"/>
                    <a:pt x="1392" y="3110"/>
                    <a:pt x="1409" y="3110"/>
                  </a:cubicBezTo>
                  <a:cubicBezTo>
                    <a:pt x="1425" y="3110"/>
                    <a:pt x="1436" y="3099"/>
                    <a:pt x="1436" y="3078"/>
                  </a:cubicBezTo>
                  <a:cubicBezTo>
                    <a:pt x="1653" y="2773"/>
                    <a:pt x="1827" y="2469"/>
                    <a:pt x="2001" y="2164"/>
                  </a:cubicBezTo>
                  <a:lnTo>
                    <a:pt x="3089" y="2164"/>
                  </a:lnTo>
                  <a:cubicBezTo>
                    <a:pt x="3089" y="2164"/>
                    <a:pt x="3132" y="2121"/>
                    <a:pt x="3132" y="2077"/>
                  </a:cubicBezTo>
                  <a:cubicBezTo>
                    <a:pt x="2915" y="1816"/>
                    <a:pt x="2654" y="1555"/>
                    <a:pt x="2436" y="1294"/>
                  </a:cubicBezTo>
                  <a:cubicBezTo>
                    <a:pt x="2480" y="1120"/>
                    <a:pt x="2523" y="946"/>
                    <a:pt x="2567" y="729"/>
                  </a:cubicBezTo>
                  <a:cubicBezTo>
                    <a:pt x="2567" y="642"/>
                    <a:pt x="2610" y="598"/>
                    <a:pt x="2610" y="511"/>
                  </a:cubicBezTo>
                  <a:cubicBezTo>
                    <a:pt x="2654" y="425"/>
                    <a:pt x="2654" y="338"/>
                    <a:pt x="2654" y="294"/>
                  </a:cubicBezTo>
                  <a:cubicBezTo>
                    <a:pt x="2697" y="251"/>
                    <a:pt x="2654" y="207"/>
                    <a:pt x="2610" y="207"/>
                  </a:cubicBezTo>
                  <a:cubicBezTo>
                    <a:pt x="2306" y="338"/>
                    <a:pt x="2001" y="468"/>
                    <a:pt x="1697" y="598"/>
                  </a:cubicBezTo>
                  <a:cubicBezTo>
                    <a:pt x="1392" y="425"/>
                    <a:pt x="1131" y="164"/>
                    <a:pt x="827" y="33"/>
                  </a:cubicBezTo>
                  <a:cubicBezTo>
                    <a:pt x="805" y="11"/>
                    <a:pt x="794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22"/>
            <p:cNvSpPr/>
            <p:nvPr/>
          </p:nvSpPr>
          <p:spPr>
            <a:xfrm>
              <a:off x="4754873" y="4854684"/>
              <a:ext cx="73774" cy="78861"/>
            </a:xfrm>
            <a:custGeom>
              <a:avLst/>
              <a:gdLst/>
              <a:ahLst/>
              <a:cxnLst/>
              <a:rect l="l" t="t" r="r" b="b"/>
              <a:pathLst>
                <a:path w="3002" h="3209" extrusionOk="0">
                  <a:moveTo>
                    <a:pt x="1218" y="0"/>
                  </a:moveTo>
                  <a:cubicBezTo>
                    <a:pt x="1218" y="44"/>
                    <a:pt x="1218" y="44"/>
                    <a:pt x="1218" y="44"/>
                  </a:cubicBezTo>
                  <a:cubicBezTo>
                    <a:pt x="1131" y="392"/>
                    <a:pt x="1088" y="740"/>
                    <a:pt x="1001" y="1088"/>
                  </a:cubicBezTo>
                  <a:cubicBezTo>
                    <a:pt x="653" y="1218"/>
                    <a:pt x="348" y="1349"/>
                    <a:pt x="44" y="1479"/>
                  </a:cubicBezTo>
                  <a:cubicBezTo>
                    <a:pt x="1" y="1479"/>
                    <a:pt x="1" y="1566"/>
                    <a:pt x="44" y="1566"/>
                  </a:cubicBezTo>
                  <a:cubicBezTo>
                    <a:pt x="131" y="1610"/>
                    <a:pt x="175" y="1653"/>
                    <a:pt x="262" y="1697"/>
                  </a:cubicBezTo>
                  <a:cubicBezTo>
                    <a:pt x="305" y="1697"/>
                    <a:pt x="392" y="1740"/>
                    <a:pt x="479" y="1827"/>
                  </a:cubicBezTo>
                  <a:cubicBezTo>
                    <a:pt x="609" y="1914"/>
                    <a:pt x="783" y="2001"/>
                    <a:pt x="957" y="2088"/>
                  </a:cubicBezTo>
                  <a:cubicBezTo>
                    <a:pt x="914" y="2436"/>
                    <a:pt x="957" y="2827"/>
                    <a:pt x="1001" y="3175"/>
                  </a:cubicBezTo>
                  <a:cubicBezTo>
                    <a:pt x="1001" y="3197"/>
                    <a:pt x="1012" y="3208"/>
                    <a:pt x="1028" y="3208"/>
                  </a:cubicBezTo>
                  <a:cubicBezTo>
                    <a:pt x="1044" y="3208"/>
                    <a:pt x="1066" y="3197"/>
                    <a:pt x="1088" y="3175"/>
                  </a:cubicBezTo>
                  <a:cubicBezTo>
                    <a:pt x="1349" y="2958"/>
                    <a:pt x="1610" y="2697"/>
                    <a:pt x="1871" y="2436"/>
                  </a:cubicBezTo>
                  <a:cubicBezTo>
                    <a:pt x="2219" y="2523"/>
                    <a:pt x="2567" y="2610"/>
                    <a:pt x="2915" y="2697"/>
                  </a:cubicBezTo>
                  <a:cubicBezTo>
                    <a:pt x="2915" y="2710"/>
                    <a:pt x="2922" y="2715"/>
                    <a:pt x="2932" y="2715"/>
                  </a:cubicBezTo>
                  <a:cubicBezTo>
                    <a:pt x="2954" y="2715"/>
                    <a:pt x="2989" y="2684"/>
                    <a:pt x="2958" y="2654"/>
                  </a:cubicBezTo>
                  <a:cubicBezTo>
                    <a:pt x="2871" y="2306"/>
                    <a:pt x="2654" y="2045"/>
                    <a:pt x="2480" y="1697"/>
                  </a:cubicBezTo>
                  <a:cubicBezTo>
                    <a:pt x="2610" y="1566"/>
                    <a:pt x="2697" y="1392"/>
                    <a:pt x="2741" y="1218"/>
                  </a:cubicBezTo>
                  <a:cubicBezTo>
                    <a:pt x="2828" y="1088"/>
                    <a:pt x="2828" y="1044"/>
                    <a:pt x="2871" y="957"/>
                  </a:cubicBezTo>
                  <a:cubicBezTo>
                    <a:pt x="2915" y="870"/>
                    <a:pt x="2958" y="827"/>
                    <a:pt x="3002" y="783"/>
                  </a:cubicBezTo>
                  <a:cubicBezTo>
                    <a:pt x="3002" y="740"/>
                    <a:pt x="3002" y="696"/>
                    <a:pt x="2958" y="696"/>
                  </a:cubicBezTo>
                  <a:cubicBezTo>
                    <a:pt x="2610" y="740"/>
                    <a:pt x="2306" y="740"/>
                    <a:pt x="1958" y="783"/>
                  </a:cubicBezTo>
                  <a:cubicBezTo>
                    <a:pt x="1740" y="566"/>
                    <a:pt x="1523" y="261"/>
                    <a:pt x="1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22"/>
            <p:cNvSpPr/>
            <p:nvPr/>
          </p:nvSpPr>
          <p:spPr>
            <a:xfrm>
              <a:off x="4580735" y="4900639"/>
              <a:ext cx="73700" cy="76993"/>
            </a:xfrm>
            <a:custGeom>
              <a:avLst/>
              <a:gdLst/>
              <a:ahLst/>
              <a:cxnLst/>
              <a:rect l="l" t="t" r="r" b="b"/>
              <a:pathLst>
                <a:path w="2999" h="3133" extrusionOk="0">
                  <a:moveTo>
                    <a:pt x="1215" y="1"/>
                  </a:moveTo>
                  <a:cubicBezTo>
                    <a:pt x="1128" y="349"/>
                    <a:pt x="1084" y="697"/>
                    <a:pt x="998" y="1044"/>
                  </a:cubicBezTo>
                  <a:cubicBezTo>
                    <a:pt x="693" y="1131"/>
                    <a:pt x="389" y="1305"/>
                    <a:pt x="84" y="1436"/>
                  </a:cubicBezTo>
                  <a:cubicBezTo>
                    <a:pt x="15" y="1436"/>
                    <a:pt x="1" y="1492"/>
                    <a:pt x="20" y="1492"/>
                  </a:cubicBezTo>
                  <a:cubicBezTo>
                    <a:pt x="25" y="1492"/>
                    <a:pt x="32" y="1488"/>
                    <a:pt x="41" y="1479"/>
                  </a:cubicBezTo>
                  <a:cubicBezTo>
                    <a:pt x="128" y="1523"/>
                    <a:pt x="171" y="1566"/>
                    <a:pt x="215" y="1610"/>
                  </a:cubicBezTo>
                  <a:cubicBezTo>
                    <a:pt x="302" y="1653"/>
                    <a:pt x="389" y="1697"/>
                    <a:pt x="476" y="1740"/>
                  </a:cubicBezTo>
                  <a:cubicBezTo>
                    <a:pt x="606" y="1871"/>
                    <a:pt x="780" y="1958"/>
                    <a:pt x="911" y="2045"/>
                  </a:cubicBezTo>
                  <a:cubicBezTo>
                    <a:pt x="954" y="2393"/>
                    <a:pt x="911" y="2741"/>
                    <a:pt x="998" y="3132"/>
                  </a:cubicBezTo>
                  <a:lnTo>
                    <a:pt x="1041" y="3132"/>
                  </a:lnTo>
                  <a:cubicBezTo>
                    <a:pt x="1345" y="2871"/>
                    <a:pt x="1563" y="2610"/>
                    <a:pt x="1824" y="2393"/>
                  </a:cubicBezTo>
                  <a:cubicBezTo>
                    <a:pt x="2215" y="2436"/>
                    <a:pt x="2520" y="2567"/>
                    <a:pt x="2868" y="2654"/>
                  </a:cubicBezTo>
                  <a:cubicBezTo>
                    <a:pt x="2868" y="2654"/>
                    <a:pt x="2955" y="2654"/>
                    <a:pt x="2955" y="2610"/>
                  </a:cubicBezTo>
                  <a:cubicBezTo>
                    <a:pt x="2824" y="2262"/>
                    <a:pt x="2650" y="1958"/>
                    <a:pt x="2476" y="1653"/>
                  </a:cubicBezTo>
                  <a:cubicBezTo>
                    <a:pt x="2563" y="1479"/>
                    <a:pt x="2650" y="1305"/>
                    <a:pt x="2737" y="1175"/>
                  </a:cubicBezTo>
                  <a:cubicBezTo>
                    <a:pt x="2781" y="1088"/>
                    <a:pt x="2824" y="1001"/>
                    <a:pt x="2868" y="957"/>
                  </a:cubicBezTo>
                  <a:cubicBezTo>
                    <a:pt x="2911" y="870"/>
                    <a:pt x="2955" y="827"/>
                    <a:pt x="2998" y="740"/>
                  </a:cubicBezTo>
                  <a:cubicBezTo>
                    <a:pt x="2998" y="697"/>
                    <a:pt x="2998" y="653"/>
                    <a:pt x="2955" y="653"/>
                  </a:cubicBezTo>
                  <a:cubicBezTo>
                    <a:pt x="2650" y="697"/>
                    <a:pt x="2302" y="740"/>
                    <a:pt x="1954" y="784"/>
                  </a:cubicBezTo>
                  <a:cubicBezTo>
                    <a:pt x="1737" y="523"/>
                    <a:pt x="1519" y="218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22"/>
            <p:cNvSpPr/>
            <p:nvPr/>
          </p:nvSpPr>
          <p:spPr>
            <a:xfrm>
              <a:off x="5028811" y="5052611"/>
              <a:ext cx="92697" cy="89625"/>
            </a:xfrm>
            <a:custGeom>
              <a:avLst/>
              <a:gdLst/>
              <a:ahLst/>
              <a:cxnLst/>
              <a:rect l="l" t="t" r="r" b="b"/>
              <a:pathLst>
                <a:path w="3772" h="3647" extrusionOk="0">
                  <a:moveTo>
                    <a:pt x="108" y="0"/>
                  </a:moveTo>
                  <a:cubicBezTo>
                    <a:pt x="57" y="0"/>
                    <a:pt x="1" y="62"/>
                    <a:pt x="31" y="123"/>
                  </a:cubicBezTo>
                  <a:cubicBezTo>
                    <a:pt x="901" y="1210"/>
                    <a:pt x="1858" y="2254"/>
                    <a:pt x="2902" y="3168"/>
                  </a:cubicBezTo>
                  <a:cubicBezTo>
                    <a:pt x="3032" y="3298"/>
                    <a:pt x="3206" y="3472"/>
                    <a:pt x="3380" y="3646"/>
                  </a:cubicBezTo>
                  <a:lnTo>
                    <a:pt x="3772" y="3646"/>
                  </a:lnTo>
                  <a:cubicBezTo>
                    <a:pt x="3554" y="3429"/>
                    <a:pt x="3380" y="3255"/>
                    <a:pt x="3163" y="3081"/>
                  </a:cubicBezTo>
                  <a:cubicBezTo>
                    <a:pt x="2162" y="2080"/>
                    <a:pt x="1249" y="950"/>
                    <a:pt x="162" y="36"/>
                  </a:cubicBezTo>
                  <a:cubicBezTo>
                    <a:pt x="149" y="11"/>
                    <a:pt x="129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22"/>
            <p:cNvSpPr/>
            <p:nvPr/>
          </p:nvSpPr>
          <p:spPr>
            <a:xfrm>
              <a:off x="4830196" y="4896953"/>
              <a:ext cx="158484" cy="107614"/>
            </a:xfrm>
            <a:custGeom>
              <a:avLst/>
              <a:gdLst/>
              <a:ahLst/>
              <a:cxnLst/>
              <a:rect l="l" t="t" r="r" b="b"/>
              <a:pathLst>
                <a:path w="6449" h="4379" extrusionOk="0">
                  <a:moveTo>
                    <a:pt x="220" y="0"/>
                  </a:moveTo>
                  <a:cubicBezTo>
                    <a:pt x="106" y="0"/>
                    <a:pt x="1" y="171"/>
                    <a:pt x="111" y="281"/>
                  </a:cubicBezTo>
                  <a:cubicBezTo>
                    <a:pt x="2068" y="1803"/>
                    <a:pt x="4112" y="3152"/>
                    <a:pt x="6287" y="4369"/>
                  </a:cubicBezTo>
                  <a:cubicBezTo>
                    <a:pt x="6298" y="4375"/>
                    <a:pt x="6310" y="4378"/>
                    <a:pt x="6322" y="4378"/>
                  </a:cubicBezTo>
                  <a:cubicBezTo>
                    <a:pt x="6394" y="4378"/>
                    <a:pt x="6449" y="4271"/>
                    <a:pt x="6374" y="4195"/>
                  </a:cubicBezTo>
                  <a:cubicBezTo>
                    <a:pt x="4242" y="2934"/>
                    <a:pt x="2242" y="1542"/>
                    <a:pt x="285" y="20"/>
                  </a:cubicBezTo>
                  <a:cubicBezTo>
                    <a:pt x="264" y="6"/>
                    <a:pt x="242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22"/>
            <p:cNvSpPr/>
            <p:nvPr/>
          </p:nvSpPr>
          <p:spPr>
            <a:xfrm>
              <a:off x="4654681" y="4911108"/>
              <a:ext cx="108474" cy="31382"/>
            </a:xfrm>
            <a:custGeom>
              <a:avLst/>
              <a:gdLst/>
              <a:ahLst/>
              <a:cxnLst/>
              <a:rect l="l" t="t" r="r" b="b"/>
              <a:pathLst>
                <a:path w="4414" h="1277" extrusionOk="0">
                  <a:moveTo>
                    <a:pt x="4315" y="1"/>
                  </a:moveTo>
                  <a:cubicBezTo>
                    <a:pt x="4308" y="1"/>
                    <a:pt x="4301" y="3"/>
                    <a:pt x="4295" y="10"/>
                  </a:cubicBezTo>
                  <a:cubicBezTo>
                    <a:pt x="2860" y="140"/>
                    <a:pt x="1468" y="531"/>
                    <a:pt x="120" y="1053"/>
                  </a:cubicBezTo>
                  <a:cubicBezTo>
                    <a:pt x="1" y="1093"/>
                    <a:pt x="62" y="1277"/>
                    <a:pt x="173" y="1277"/>
                  </a:cubicBezTo>
                  <a:cubicBezTo>
                    <a:pt x="183" y="1277"/>
                    <a:pt x="195" y="1275"/>
                    <a:pt x="207" y="1271"/>
                  </a:cubicBezTo>
                  <a:cubicBezTo>
                    <a:pt x="1772" y="836"/>
                    <a:pt x="2773" y="662"/>
                    <a:pt x="4339" y="140"/>
                  </a:cubicBezTo>
                  <a:cubicBezTo>
                    <a:pt x="4413" y="103"/>
                    <a:pt x="4359" y="1"/>
                    <a:pt x="4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22"/>
            <p:cNvSpPr/>
            <p:nvPr/>
          </p:nvSpPr>
          <p:spPr>
            <a:xfrm>
              <a:off x="4626616" y="4978665"/>
              <a:ext cx="36371" cy="107442"/>
            </a:xfrm>
            <a:custGeom>
              <a:avLst/>
              <a:gdLst/>
              <a:ahLst/>
              <a:cxnLst/>
              <a:rect l="l" t="t" r="r" b="b"/>
              <a:pathLst>
                <a:path w="1480" h="4372" extrusionOk="0">
                  <a:moveTo>
                    <a:pt x="131" y="1"/>
                  </a:moveTo>
                  <a:cubicBezTo>
                    <a:pt x="87" y="1"/>
                    <a:pt x="0" y="1"/>
                    <a:pt x="44" y="88"/>
                  </a:cubicBezTo>
                  <a:cubicBezTo>
                    <a:pt x="305" y="697"/>
                    <a:pt x="435" y="1349"/>
                    <a:pt x="609" y="2001"/>
                  </a:cubicBezTo>
                  <a:cubicBezTo>
                    <a:pt x="870" y="2741"/>
                    <a:pt x="1001" y="3567"/>
                    <a:pt x="1305" y="4306"/>
                  </a:cubicBezTo>
                  <a:cubicBezTo>
                    <a:pt x="1305" y="4350"/>
                    <a:pt x="1327" y="4372"/>
                    <a:pt x="1354" y="4372"/>
                  </a:cubicBezTo>
                  <a:cubicBezTo>
                    <a:pt x="1381" y="4372"/>
                    <a:pt x="1414" y="4350"/>
                    <a:pt x="1436" y="4306"/>
                  </a:cubicBezTo>
                  <a:cubicBezTo>
                    <a:pt x="1479" y="3524"/>
                    <a:pt x="1044" y="2654"/>
                    <a:pt x="827" y="1914"/>
                  </a:cubicBezTo>
                  <a:cubicBezTo>
                    <a:pt x="653" y="1479"/>
                    <a:pt x="566" y="1001"/>
                    <a:pt x="435" y="566"/>
                  </a:cubicBezTo>
                  <a:cubicBezTo>
                    <a:pt x="435" y="349"/>
                    <a:pt x="305" y="13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22"/>
            <p:cNvSpPr/>
            <p:nvPr/>
          </p:nvSpPr>
          <p:spPr>
            <a:xfrm>
              <a:off x="4975065" y="4679391"/>
              <a:ext cx="38484" cy="38509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lnTo>
                    <a:pt x="653" y="653"/>
                  </a:lnTo>
                  <a:lnTo>
                    <a:pt x="0" y="783"/>
                  </a:lnTo>
                  <a:lnTo>
                    <a:pt x="653" y="914"/>
                  </a:lnTo>
                  <a:lnTo>
                    <a:pt x="783" y="1566"/>
                  </a:lnTo>
                  <a:lnTo>
                    <a:pt x="913" y="914"/>
                  </a:lnTo>
                  <a:lnTo>
                    <a:pt x="1566" y="783"/>
                  </a:lnTo>
                  <a:lnTo>
                    <a:pt x="913" y="65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6" name="Google Shape;3356;p22"/>
          <p:cNvGrpSpPr/>
          <p:nvPr/>
        </p:nvGrpSpPr>
        <p:grpSpPr>
          <a:xfrm>
            <a:off x="-308040" y="3070076"/>
            <a:ext cx="1374485" cy="2073422"/>
            <a:chOff x="-308040" y="3070076"/>
            <a:chExt cx="1374485" cy="2073422"/>
          </a:xfrm>
        </p:grpSpPr>
        <p:grpSp>
          <p:nvGrpSpPr>
            <p:cNvPr id="3357" name="Google Shape;3357;p22"/>
            <p:cNvGrpSpPr/>
            <p:nvPr/>
          </p:nvGrpSpPr>
          <p:grpSpPr>
            <a:xfrm>
              <a:off x="-308040" y="3142054"/>
              <a:ext cx="1374485" cy="2001444"/>
              <a:chOff x="7708949" y="3224476"/>
              <a:chExt cx="1093465" cy="1592239"/>
            </a:xfrm>
          </p:grpSpPr>
          <p:sp>
            <p:nvSpPr>
              <p:cNvPr id="3358" name="Google Shape;3358;p22"/>
              <p:cNvSpPr/>
              <p:nvPr/>
            </p:nvSpPr>
            <p:spPr>
              <a:xfrm rot="5400000" flipH="1">
                <a:off x="8541968" y="4649359"/>
                <a:ext cx="75544" cy="78198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182" extrusionOk="0">
                    <a:moveTo>
                      <a:pt x="1218" y="0"/>
                    </a:moveTo>
                    <a:cubicBezTo>
                      <a:pt x="1218" y="0"/>
                      <a:pt x="1218" y="0"/>
                      <a:pt x="1218" y="44"/>
                    </a:cubicBezTo>
                    <a:cubicBezTo>
                      <a:pt x="1088" y="348"/>
                      <a:pt x="1044" y="740"/>
                      <a:pt x="957" y="1044"/>
                    </a:cubicBezTo>
                    <a:lnTo>
                      <a:pt x="957" y="1088"/>
                    </a:lnTo>
                    <a:cubicBezTo>
                      <a:pt x="653" y="1175"/>
                      <a:pt x="348" y="1348"/>
                      <a:pt x="44" y="1435"/>
                    </a:cubicBezTo>
                    <a:cubicBezTo>
                      <a:pt x="0" y="1435"/>
                      <a:pt x="0" y="1522"/>
                      <a:pt x="44" y="1522"/>
                    </a:cubicBezTo>
                    <a:cubicBezTo>
                      <a:pt x="87" y="1566"/>
                      <a:pt x="174" y="1609"/>
                      <a:pt x="218" y="1653"/>
                    </a:cubicBezTo>
                    <a:cubicBezTo>
                      <a:pt x="305" y="1696"/>
                      <a:pt x="392" y="1740"/>
                      <a:pt x="435" y="1783"/>
                    </a:cubicBezTo>
                    <a:cubicBezTo>
                      <a:pt x="609" y="1870"/>
                      <a:pt x="740" y="2001"/>
                      <a:pt x="914" y="2088"/>
                    </a:cubicBezTo>
                    <a:cubicBezTo>
                      <a:pt x="957" y="2436"/>
                      <a:pt x="914" y="2784"/>
                      <a:pt x="957" y="3132"/>
                    </a:cubicBezTo>
                    <a:cubicBezTo>
                      <a:pt x="957" y="3168"/>
                      <a:pt x="973" y="3182"/>
                      <a:pt x="991" y="3182"/>
                    </a:cubicBezTo>
                    <a:cubicBezTo>
                      <a:pt x="1015" y="3182"/>
                      <a:pt x="1044" y="3157"/>
                      <a:pt x="1044" y="3132"/>
                    </a:cubicBezTo>
                    <a:cubicBezTo>
                      <a:pt x="1305" y="2914"/>
                      <a:pt x="1610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84" y="2710"/>
                      <a:pt x="2896" y="2715"/>
                      <a:pt x="2908" y="2715"/>
                    </a:cubicBezTo>
                    <a:cubicBezTo>
                      <a:pt x="2936" y="2715"/>
                      <a:pt x="2958" y="2684"/>
                      <a:pt x="2958" y="2653"/>
                    </a:cubicBezTo>
                    <a:cubicBezTo>
                      <a:pt x="2827" y="2305"/>
                      <a:pt x="2610" y="2001"/>
                      <a:pt x="2480" y="1653"/>
                    </a:cubicBezTo>
                    <a:cubicBezTo>
                      <a:pt x="2567" y="1522"/>
                      <a:pt x="2654" y="1348"/>
                      <a:pt x="2740" y="1218"/>
                    </a:cubicBezTo>
                    <a:cubicBezTo>
                      <a:pt x="2784" y="1131"/>
                      <a:pt x="2827" y="1044"/>
                      <a:pt x="2871" y="957"/>
                    </a:cubicBezTo>
                    <a:cubicBezTo>
                      <a:pt x="2914" y="914"/>
                      <a:pt x="2958" y="870"/>
                      <a:pt x="2958" y="783"/>
                    </a:cubicBezTo>
                    <a:cubicBezTo>
                      <a:pt x="3074" y="783"/>
                      <a:pt x="3052" y="646"/>
                      <a:pt x="2955" y="646"/>
                    </a:cubicBezTo>
                    <a:cubicBezTo>
                      <a:pt x="2942" y="646"/>
                      <a:pt x="2929" y="648"/>
                      <a:pt x="2914" y="653"/>
                    </a:cubicBezTo>
                    <a:cubicBezTo>
                      <a:pt x="2610" y="696"/>
                      <a:pt x="2262" y="740"/>
                      <a:pt x="1958" y="783"/>
                    </a:cubicBezTo>
                    <a:cubicBezTo>
                      <a:pt x="1697" y="522"/>
                      <a:pt x="1479" y="218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2"/>
              <p:cNvSpPr/>
              <p:nvPr/>
            </p:nvSpPr>
            <p:spPr>
              <a:xfrm rot="5400000" flipH="1">
                <a:off x="8692539" y="4633459"/>
                <a:ext cx="45587" cy="174163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7087" extrusionOk="0">
                    <a:moveTo>
                      <a:pt x="44" y="0"/>
                    </a:moveTo>
                    <a:cubicBezTo>
                      <a:pt x="22" y="0"/>
                      <a:pt x="1" y="11"/>
                      <a:pt x="1" y="33"/>
                    </a:cubicBezTo>
                    <a:cubicBezTo>
                      <a:pt x="131" y="1164"/>
                      <a:pt x="348" y="2295"/>
                      <a:pt x="653" y="3382"/>
                    </a:cubicBezTo>
                    <a:cubicBezTo>
                      <a:pt x="914" y="4600"/>
                      <a:pt x="1218" y="5774"/>
                      <a:pt x="1566" y="6992"/>
                    </a:cubicBezTo>
                    <a:cubicBezTo>
                      <a:pt x="1583" y="7058"/>
                      <a:pt x="1631" y="7087"/>
                      <a:pt x="1682" y="7087"/>
                    </a:cubicBezTo>
                    <a:cubicBezTo>
                      <a:pt x="1765" y="7087"/>
                      <a:pt x="1854" y="7012"/>
                      <a:pt x="1827" y="6905"/>
                    </a:cubicBezTo>
                    <a:cubicBezTo>
                      <a:pt x="1479" y="5774"/>
                      <a:pt x="1175" y="4643"/>
                      <a:pt x="914" y="3469"/>
                    </a:cubicBezTo>
                    <a:cubicBezTo>
                      <a:pt x="653" y="2338"/>
                      <a:pt x="479" y="1120"/>
                      <a:pt x="88" y="33"/>
                    </a:cubicBezTo>
                    <a:cubicBezTo>
                      <a:pt x="88" y="11"/>
                      <a:pt x="66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2"/>
              <p:cNvSpPr/>
              <p:nvPr/>
            </p:nvSpPr>
            <p:spPr>
              <a:xfrm rot="5400000" flipH="1">
                <a:off x="8170972" y="3955840"/>
                <a:ext cx="76993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24" extrusionOk="0">
                    <a:moveTo>
                      <a:pt x="1545" y="1"/>
                    </a:moveTo>
                    <a:cubicBezTo>
                      <a:pt x="1534" y="1"/>
                      <a:pt x="1523" y="12"/>
                      <a:pt x="1523" y="33"/>
                    </a:cubicBezTo>
                    <a:cubicBezTo>
                      <a:pt x="1306" y="294"/>
                      <a:pt x="1175" y="642"/>
                      <a:pt x="1001" y="947"/>
                    </a:cubicBezTo>
                    <a:cubicBezTo>
                      <a:pt x="697" y="990"/>
                      <a:pt x="349" y="1034"/>
                      <a:pt x="44" y="1077"/>
                    </a:cubicBezTo>
                    <a:cubicBezTo>
                      <a:pt x="1" y="1077"/>
                      <a:pt x="1" y="1164"/>
                      <a:pt x="44" y="1164"/>
                    </a:cubicBezTo>
                    <a:cubicBezTo>
                      <a:pt x="88" y="1251"/>
                      <a:pt x="131" y="1295"/>
                      <a:pt x="175" y="1338"/>
                    </a:cubicBezTo>
                    <a:cubicBezTo>
                      <a:pt x="262" y="1382"/>
                      <a:pt x="305" y="1469"/>
                      <a:pt x="349" y="1512"/>
                    </a:cubicBezTo>
                    <a:cubicBezTo>
                      <a:pt x="479" y="1643"/>
                      <a:pt x="610" y="1773"/>
                      <a:pt x="740" y="1904"/>
                    </a:cubicBezTo>
                    <a:cubicBezTo>
                      <a:pt x="697" y="2251"/>
                      <a:pt x="566" y="2599"/>
                      <a:pt x="523" y="2991"/>
                    </a:cubicBezTo>
                    <a:cubicBezTo>
                      <a:pt x="523" y="3013"/>
                      <a:pt x="545" y="3023"/>
                      <a:pt x="566" y="3023"/>
                    </a:cubicBezTo>
                    <a:cubicBezTo>
                      <a:pt x="588" y="3023"/>
                      <a:pt x="610" y="3013"/>
                      <a:pt x="610" y="2991"/>
                    </a:cubicBezTo>
                    <a:cubicBezTo>
                      <a:pt x="914" y="2817"/>
                      <a:pt x="1219" y="2643"/>
                      <a:pt x="1567" y="2469"/>
                    </a:cubicBezTo>
                    <a:cubicBezTo>
                      <a:pt x="1871" y="2643"/>
                      <a:pt x="2176" y="2817"/>
                      <a:pt x="2480" y="2991"/>
                    </a:cubicBezTo>
                    <a:cubicBezTo>
                      <a:pt x="2480" y="3005"/>
                      <a:pt x="2490" y="3010"/>
                      <a:pt x="2503" y="3010"/>
                    </a:cubicBezTo>
                    <a:cubicBezTo>
                      <a:pt x="2528" y="3010"/>
                      <a:pt x="2567" y="2991"/>
                      <a:pt x="2567" y="2991"/>
                    </a:cubicBezTo>
                    <a:cubicBezTo>
                      <a:pt x="2567" y="2643"/>
                      <a:pt x="2393" y="2295"/>
                      <a:pt x="2350" y="1904"/>
                    </a:cubicBezTo>
                    <a:cubicBezTo>
                      <a:pt x="2480" y="1773"/>
                      <a:pt x="2611" y="1643"/>
                      <a:pt x="2741" y="1512"/>
                    </a:cubicBezTo>
                    <a:cubicBezTo>
                      <a:pt x="2785" y="1469"/>
                      <a:pt x="2828" y="1382"/>
                      <a:pt x="2915" y="1338"/>
                    </a:cubicBezTo>
                    <a:cubicBezTo>
                      <a:pt x="2959" y="1295"/>
                      <a:pt x="3002" y="1251"/>
                      <a:pt x="3045" y="1164"/>
                    </a:cubicBezTo>
                    <a:cubicBezTo>
                      <a:pt x="3132" y="1164"/>
                      <a:pt x="3089" y="1077"/>
                      <a:pt x="3045" y="1077"/>
                    </a:cubicBezTo>
                    <a:cubicBezTo>
                      <a:pt x="2698" y="1034"/>
                      <a:pt x="2393" y="990"/>
                      <a:pt x="2045" y="947"/>
                    </a:cubicBezTo>
                    <a:cubicBezTo>
                      <a:pt x="1871" y="642"/>
                      <a:pt x="1741" y="294"/>
                      <a:pt x="1567" y="33"/>
                    </a:cubicBezTo>
                    <a:cubicBezTo>
                      <a:pt x="1567" y="12"/>
                      <a:pt x="1556" y="1"/>
                      <a:pt x="1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2"/>
              <p:cNvSpPr/>
              <p:nvPr/>
            </p:nvSpPr>
            <p:spPr>
              <a:xfrm rot="5400000" flipH="1">
                <a:off x="8350947" y="4093054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83" y="1"/>
                    </a:moveTo>
                    <a:cubicBezTo>
                      <a:pt x="1567" y="1"/>
                      <a:pt x="1545" y="12"/>
                      <a:pt x="1523" y="33"/>
                    </a:cubicBezTo>
                    <a:cubicBezTo>
                      <a:pt x="1349" y="338"/>
                      <a:pt x="1219" y="686"/>
                      <a:pt x="1045" y="990"/>
                    </a:cubicBezTo>
                    <a:cubicBezTo>
                      <a:pt x="697" y="990"/>
                      <a:pt x="392" y="1077"/>
                      <a:pt x="44" y="1121"/>
                    </a:cubicBezTo>
                    <a:cubicBezTo>
                      <a:pt x="1" y="1121"/>
                      <a:pt x="1" y="1208"/>
                      <a:pt x="44" y="1208"/>
                    </a:cubicBezTo>
                    <a:cubicBezTo>
                      <a:pt x="88" y="1251"/>
                      <a:pt x="131" y="1295"/>
                      <a:pt x="218" y="1338"/>
                    </a:cubicBezTo>
                    <a:cubicBezTo>
                      <a:pt x="262" y="1382"/>
                      <a:pt x="349" y="1469"/>
                      <a:pt x="392" y="1512"/>
                    </a:cubicBezTo>
                    <a:cubicBezTo>
                      <a:pt x="523" y="1686"/>
                      <a:pt x="610" y="1817"/>
                      <a:pt x="784" y="1904"/>
                    </a:cubicBezTo>
                    <a:cubicBezTo>
                      <a:pt x="697" y="2252"/>
                      <a:pt x="566" y="2600"/>
                      <a:pt x="566" y="2991"/>
                    </a:cubicBezTo>
                    <a:lnTo>
                      <a:pt x="653" y="2991"/>
                    </a:lnTo>
                    <a:cubicBezTo>
                      <a:pt x="958" y="2817"/>
                      <a:pt x="1262" y="2643"/>
                      <a:pt x="1567" y="2469"/>
                    </a:cubicBezTo>
                    <a:cubicBezTo>
                      <a:pt x="1871" y="2643"/>
                      <a:pt x="2219" y="2817"/>
                      <a:pt x="2523" y="2991"/>
                    </a:cubicBezTo>
                    <a:lnTo>
                      <a:pt x="2610" y="2991"/>
                    </a:lnTo>
                    <a:cubicBezTo>
                      <a:pt x="2610" y="2600"/>
                      <a:pt x="2436" y="2252"/>
                      <a:pt x="2393" y="1904"/>
                    </a:cubicBezTo>
                    <a:cubicBezTo>
                      <a:pt x="2523" y="1817"/>
                      <a:pt x="2654" y="1686"/>
                      <a:pt x="2741" y="1512"/>
                    </a:cubicBezTo>
                    <a:lnTo>
                      <a:pt x="2915" y="1338"/>
                    </a:lnTo>
                    <a:cubicBezTo>
                      <a:pt x="3002" y="1295"/>
                      <a:pt x="3045" y="1251"/>
                      <a:pt x="3089" y="1208"/>
                    </a:cubicBezTo>
                    <a:cubicBezTo>
                      <a:pt x="3132" y="1208"/>
                      <a:pt x="3132" y="1121"/>
                      <a:pt x="3089" y="1121"/>
                    </a:cubicBezTo>
                    <a:cubicBezTo>
                      <a:pt x="2741" y="1077"/>
                      <a:pt x="2436" y="990"/>
                      <a:pt x="2089" y="990"/>
                    </a:cubicBezTo>
                    <a:cubicBezTo>
                      <a:pt x="1915" y="686"/>
                      <a:pt x="1784" y="338"/>
                      <a:pt x="1610" y="33"/>
                    </a:cubicBezTo>
                    <a:cubicBezTo>
                      <a:pt x="1610" y="12"/>
                      <a:pt x="1599" y="1"/>
                      <a:pt x="1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2"/>
              <p:cNvSpPr/>
              <p:nvPr/>
            </p:nvSpPr>
            <p:spPr>
              <a:xfrm rot="5400000" flipH="1">
                <a:off x="8546920" y="4045047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1"/>
                    </a:moveTo>
                    <a:cubicBezTo>
                      <a:pt x="1348" y="305"/>
                      <a:pt x="1218" y="653"/>
                      <a:pt x="1044" y="958"/>
                    </a:cubicBezTo>
                    <a:cubicBezTo>
                      <a:pt x="696" y="1001"/>
                      <a:pt x="391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61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262"/>
                      <a:pt x="3045" y="1219"/>
                      <a:pt x="3088" y="1175"/>
                    </a:cubicBezTo>
                    <a:cubicBezTo>
                      <a:pt x="3123" y="1140"/>
                      <a:pt x="3073" y="1076"/>
                      <a:pt x="3030" y="1076"/>
                    </a:cubicBezTo>
                    <a:cubicBezTo>
                      <a:pt x="3019" y="1076"/>
                      <a:pt x="3009" y="1080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6" y="305"/>
                      <a:pt x="15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2"/>
              <p:cNvSpPr/>
              <p:nvPr/>
            </p:nvSpPr>
            <p:spPr>
              <a:xfrm rot="5400000" flipH="1">
                <a:off x="8602484" y="3840903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0"/>
                    </a:moveTo>
                    <a:cubicBezTo>
                      <a:pt x="1349" y="305"/>
                      <a:pt x="1218" y="652"/>
                      <a:pt x="1044" y="957"/>
                    </a:cubicBezTo>
                    <a:cubicBezTo>
                      <a:pt x="696" y="1000"/>
                      <a:pt x="348" y="1044"/>
                      <a:pt x="44" y="1087"/>
                    </a:cubicBezTo>
                    <a:cubicBezTo>
                      <a:pt x="0" y="1087"/>
                      <a:pt x="0" y="1174"/>
                      <a:pt x="44" y="1174"/>
                    </a:cubicBezTo>
                    <a:cubicBezTo>
                      <a:pt x="87" y="1218"/>
                      <a:pt x="131" y="1261"/>
                      <a:pt x="174" y="1305"/>
                    </a:cubicBezTo>
                    <a:lnTo>
                      <a:pt x="392" y="1522"/>
                    </a:lnTo>
                    <a:cubicBezTo>
                      <a:pt x="479" y="1653"/>
                      <a:pt x="609" y="1783"/>
                      <a:pt x="740" y="1914"/>
                    </a:cubicBezTo>
                    <a:cubicBezTo>
                      <a:pt x="696" y="2262"/>
                      <a:pt x="566" y="2610"/>
                      <a:pt x="522" y="2958"/>
                    </a:cubicBezTo>
                    <a:cubicBezTo>
                      <a:pt x="522" y="2979"/>
                      <a:pt x="544" y="2990"/>
                      <a:pt x="566" y="2990"/>
                    </a:cubicBezTo>
                    <a:cubicBezTo>
                      <a:pt x="587" y="2990"/>
                      <a:pt x="609" y="2979"/>
                      <a:pt x="609" y="2958"/>
                    </a:cubicBez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79"/>
                      <a:pt x="2501" y="2990"/>
                      <a:pt x="2523" y="2990"/>
                    </a:cubicBezTo>
                    <a:cubicBezTo>
                      <a:pt x="2545" y="2990"/>
                      <a:pt x="2566" y="2979"/>
                      <a:pt x="2566" y="2958"/>
                    </a:cubicBezTo>
                    <a:cubicBezTo>
                      <a:pt x="2566" y="2566"/>
                      <a:pt x="2436" y="2262"/>
                      <a:pt x="2349" y="1914"/>
                    </a:cubicBezTo>
                    <a:cubicBezTo>
                      <a:pt x="2479" y="1783"/>
                      <a:pt x="2610" y="1653"/>
                      <a:pt x="2740" y="1522"/>
                    </a:cubicBezTo>
                    <a:cubicBezTo>
                      <a:pt x="2784" y="1435"/>
                      <a:pt x="2871" y="1392"/>
                      <a:pt x="2914" y="1305"/>
                    </a:cubicBezTo>
                    <a:cubicBezTo>
                      <a:pt x="2958" y="1261"/>
                      <a:pt x="3045" y="1218"/>
                      <a:pt x="3088" y="1174"/>
                    </a:cubicBezTo>
                    <a:cubicBezTo>
                      <a:pt x="3123" y="1139"/>
                      <a:pt x="3073" y="1076"/>
                      <a:pt x="3030" y="1076"/>
                    </a:cubicBezTo>
                    <a:cubicBezTo>
                      <a:pt x="3019" y="1076"/>
                      <a:pt x="3010" y="1079"/>
                      <a:pt x="3001" y="1087"/>
                    </a:cubicBezTo>
                    <a:cubicBezTo>
                      <a:pt x="2653" y="1044"/>
                      <a:pt x="2349" y="1000"/>
                      <a:pt x="2001" y="957"/>
                    </a:cubicBezTo>
                    <a:cubicBezTo>
                      <a:pt x="1827" y="652"/>
                      <a:pt x="1696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2"/>
              <p:cNvSpPr/>
              <p:nvPr/>
            </p:nvSpPr>
            <p:spPr>
              <a:xfrm rot="5400000" flipH="1">
                <a:off x="8423357" y="3721616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1001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cubicBezTo>
                      <a:pt x="261" y="1393"/>
                      <a:pt x="305" y="1436"/>
                      <a:pt x="392" y="1523"/>
                    </a:cubicBezTo>
                    <a:cubicBezTo>
                      <a:pt x="479" y="1654"/>
                      <a:pt x="609" y="1784"/>
                      <a:pt x="740" y="1915"/>
                    </a:cubicBezTo>
                    <a:cubicBezTo>
                      <a:pt x="696" y="2263"/>
                      <a:pt x="566" y="2611"/>
                      <a:pt x="522" y="2958"/>
                    </a:cubicBezTo>
                    <a:cubicBezTo>
                      <a:pt x="544" y="2980"/>
                      <a:pt x="566" y="2991"/>
                      <a:pt x="582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1"/>
                      <a:pt x="1566" y="2437"/>
                    </a:cubicBezTo>
                    <a:cubicBezTo>
                      <a:pt x="1871" y="2611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1"/>
                      <a:pt x="2436" y="2263"/>
                      <a:pt x="2349" y="1915"/>
                    </a:cubicBezTo>
                    <a:cubicBezTo>
                      <a:pt x="2523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45" y="1175"/>
                      <a:pt x="3045" y="1088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22"/>
              <p:cNvSpPr/>
              <p:nvPr/>
            </p:nvSpPr>
            <p:spPr>
              <a:xfrm rot="5400000" flipH="1">
                <a:off x="8176476" y="3675685"/>
                <a:ext cx="76674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2959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01" y="958"/>
                    </a:cubicBezTo>
                    <a:cubicBezTo>
                      <a:pt x="697" y="958"/>
                      <a:pt x="349" y="1045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175" y="1306"/>
                    </a:cubicBezTo>
                    <a:cubicBezTo>
                      <a:pt x="262" y="1393"/>
                      <a:pt x="305" y="1436"/>
                      <a:pt x="392" y="1523"/>
                    </a:cubicBezTo>
                    <a:cubicBezTo>
                      <a:pt x="479" y="1654"/>
                      <a:pt x="610" y="1784"/>
                      <a:pt x="740" y="1871"/>
                    </a:cubicBezTo>
                    <a:cubicBezTo>
                      <a:pt x="697" y="2262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1" y="2610"/>
                      <a:pt x="2175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6" y="2262"/>
                      <a:pt x="2349" y="1871"/>
                    </a:cubicBezTo>
                    <a:cubicBezTo>
                      <a:pt x="2480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06"/>
                    </a:cubicBezTo>
                    <a:cubicBezTo>
                      <a:pt x="2958" y="1262"/>
                      <a:pt x="3002" y="1219"/>
                      <a:pt x="3089" y="1175"/>
                    </a:cubicBezTo>
                    <a:cubicBezTo>
                      <a:pt x="3119" y="1114"/>
                      <a:pt x="3085" y="1052"/>
                      <a:pt x="3047" y="1052"/>
                    </a:cubicBezTo>
                    <a:cubicBezTo>
                      <a:pt x="3031" y="1052"/>
                      <a:pt x="3014" y="1063"/>
                      <a:pt x="3002" y="1088"/>
                    </a:cubicBezTo>
                    <a:cubicBezTo>
                      <a:pt x="2654" y="1045"/>
                      <a:pt x="2349" y="958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22"/>
              <p:cNvSpPr/>
              <p:nvPr/>
            </p:nvSpPr>
            <p:spPr>
              <a:xfrm rot="5400000" flipH="1">
                <a:off x="7998369" y="3628243"/>
                <a:ext cx="76969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61" y="1"/>
                    </a:moveTo>
                    <a:cubicBezTo>
                      <a:pt x="1555" y="1"/>
                      <a:pt x="1544" y="11"/>
                      <a:pt x="1523" y="33"/>
                    </a:cubicBezTo>
                    <a:cubicBezTo>
                      <a:pt x="1349" y="294"/>
                      <a:pt x="1218" y="642"/>
                      <a:pt x="1044" y="947"/>
                    </a:cubicBezTo>
                    <a:cubicBezTo>
                      <a:pt x="740" y="990"/>
                      <a:pt x="392" y="1034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08"/>
                      <a:pt x="174" y="1295"/>
                      <a:pt x="218" y="1338"/>
                    </a:cubicBezTo>
                    <a:cubicBezTo>
                      <a:pt x="261" y="1381"/>
                      <a:pt x="348" y="1425"/>
                      <a:pt x="392" y="1512"/>
                    </a:cubicBezTo>
                    <a:cubicBezTo>
                      <a:pt x="522" y="1642"/>
                      <a:pt x="653" y="1773"/>
                      <a:pt x="783" y="1903"/>
                    </a:cubicBezTo>
                    <a:cubicBezTo>
                      <a:pt x="696" y="2251"/>
                      <a:pt x="566" y="2599"/>
                      <a:pt x="566" y="2947"/>
                    </a:cubicBezTo>
                    <a:cubicBezTo>
                      <a:pt x="566" y="2969"/>
                      <a:pt x="577" y="2980"/>
                      <a:pt x="593" y="2980"/>
                    </a:cubicBezTo>
                    <a:cubicBezTo>
                      <a:pt x="609" y="2980"/>
                      <a:pt x="631" y="2969"/>
                      <a:pt x="653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914" y="2599"/>
                      <a:pt x="2219" y="2773"/>
                      <a:pt x="2523" y="2947"/>
                    </a:cubicBezTo>
                    <a:cubicBezTo>
                      <a:pt x="2523" y="2969"/>
                      <a:pt x="2534" y="2980"/>
                      <a:pt x="2550" y="2980"/>
                    </a:cubicBezTo>
                    <a:cubicBezTo>
                      <a:pt x="2566" y="2980"/>
                      <a:pt x="2588" y="2969"/>
                      <a:pt x="2610" y="2947"/>
                    </a:cubicBezTo>
                    <a:cubicBezTo>
                      <a:pt x="2610" y="2599"/>
                      <a:pt x="2436" y="2251"/>
                      <a:pt x="2392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25"/>
                      <a:pt x="2871" y="1381"/>
                      <a:pt x="2958" y="1338"/>
                    </a:cubicBezTo>
                    <a:cubicBezTo>
                      <a:pt x="3001" y="1295"/>
                      <a:pt x="3045" y="1208"/>
                      <a:pt x="3088" y="1164"/>
                    </a:cubicBezTo>
                    <a:cubicBezTo>
                      <a:pt x="3132" y="1164"/>
                      <a:pt x="3132" y="1077"/>
                      <a:pt x="3045" y="1077"/>
                    </a:cubicBezTo>
                    <a:cubicBezTo>
                      <a:pt x="2740" y="1034"/>
                      <a:pt x="2392" y="990"/>
                      <a:pt x="2045" y="947"/>
                    </a:cubicBezTo>
                    <a:cubicBezTo>
                      <a:pt x="1871" y="642"/>
                      <a:pt x="1740" y="294"/>
                      <a:pt x="1566" y="33"/>
                    </a:cubicBezTo>
                    <a:cubicBezTo>
                      <a:pt x="1566" y="11"/>
                      <a:pt x="1566" y="1"/>
                      <a:pt x="15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2"/>
              <p:cNvSpPr/>
              <p:nvPr/>
            </p:nvSpPr>
            <p:spPr>
              <a:xfrm rot="5400000" flipH="1">
                <a:off x="7892549" y="3459364"/>
                <a:ext cx="76969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44" y="0"/>
                    </a:moveTo>
                    <a:cubicBezTo>
                      <a:pt x="1533" y="0"/>
                      <a:pt x="1523" y="11"/>
                      <a:pt x="1523" y="33"/>
                    </a:cubicBezTo>
                    <a:cubicBezTo>
                      <a:pt x="1349" y="337"/>
                      <a:pt x="1218" y="642"/>
                      <a:pt x="1044" y="946"/>
                    </a:cubicBezTo>
                    <a:cubicBezTo>
                      <a:pt x="696" y="946"/>
                      <a:pt x="392" y="1033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51"/>
                      <a:pt x="131" y="1294"/>
                      <a:pt x="218" y="1338"/>
                    </a:cubicBezTo>
                    <a:cubicBezTo>
                      <a:pt x="261" y="1381"/>
                      <a:pt x="305" y="1468"/>
                      <a:pt x="392" y="1512"/>
                    </a:cubicBezTo>
                    <a:cubicBezTo>
                      <a:pt x="522" y="1642"/>
                      <a:pt x="609" y="1773"/>
                      <a:pt x="783" y="1903"/>
                    </a:cubicBezTo>
                    <a:cubicBezTo>
                      <a:pt x="696" y="2251"/>
                      <a:pt x="609" y="2599"/>
                      <a:pt x="566" y="2947"/>
                    </a:cubicBezTo>
                    <a:cubicBezTo>
                      <a:pt x="566" y="2969"/>
                      <a:pt x="577" y="2980"/>
                      <a:pt x="587" y="2980"/>
                    </a:cubicBezTo>
                    <a:cubicBezTo>
                      <a:pt x="598" y="2980"/>
                      <a:pt x="609" y="2969"/>
                      <a:pt x="609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870" y="2599"/>
                      <a:pt x="2175" y="2773"/>
                      <a:pt x="2523" y="2947"/>
                    </a:cubicBezTo>
                    <a:cubicBezTo>
                      <a:pt x="2523" y="2969"/>
                      <a:pt x="2545" y="2980"/>
                      <a:pt x="2561" y="2980"/>
                    </a:cubicBezTo>
                    <a:cubicBezTo>
                      <a:pt x="2577" y="2980"/>
                      <a:pt x="2588" y="2969"/>
                      <a:pt x="2566" y="2947"/>
                    </a:cubicBezTo>
                    <a:cubicBezTo>
                      <a:pt x="2523" y="2599"/>
                      <a:pt x="2479" y="2251"/>
                      <a:pt x="2349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68"/>
                      <a:pt x="2871" y="1381"/>
                      <a:pt x="2914" y="1338"/>
                    </a:cubicBezTo>
                    <a:cubicBezTo>
                      <a:pt x="3001" y="1294"/>
                      <a:pt x="3045" y="1251"/>
                      <a:pt x="3088" y="1164"/>
                    </a:cubicBezTo>
                    <a:cubicBezTo>
                      <a:pt x="3132" y="1164"/>
                      <a:pt x="3088" y="1077"/>
                      <a:pt x="3045" y="1077"/>
                    </a:cubicBezTo>
                    <a:cubicBezTo>
                      <a:pt x="2697" y="1033"/>
                      <a:pt x="2392" y="990"/>
                      <a:pt x="2044" y="946"/>
                    </a:cubicBezTo>
                    <a:cubicBezTo>
                      <a:pt x="1870" y="642"/>
                      <a:pt x="1740" y="337"/>
                      <a:pt x="1566" y="33"/>
                    </a:cubicBezTo>
                    <a:cubicBezTo>
                      <a:pt x="1566" y="11"/>
                      <a:pt x="1555" y="0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22"/>
              <p:cNvSpPr/>
              <p:nvPr/>
            </p:nvSpPr>
            <p:spPr>
              <a:xfrm rot="5400000" flipH="1">
                <a:off x="8020401" y="3225668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6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740" y="1001"/>
                      <a:pt x="392" y="1045"/>
                      <a:pt x="87" y="1088"/>
                    </a:cubicBezTo>
                    <a:cubicBezTo>
                      <a:pt x="0" y="1088"/>
                      <a:pt x="0" y="1175"/>
                      <a:pt x="87" y="1175"/>
                    </a:cubicBezTo>
                    <a:cubicBezTo>
                      <a:pt x="131" y="1219"/>
                      <a:pt x="174" y="1306"/>
                      <a:pt x="218" y="1349"/>
                    </a:cubicBezTo>
                    <a:cubicBezTo>
                      <a:pt x="305" y="1393"/>
                      <a:pt x="348" y="1436"/>
                      <a:pt x="392" y="1523"/>
                    </a:cubicBezTo>
                    <a:cubicBezTo>
                      <a:pt x="522" y="1654"/>
                      <a:pt x="653" y="1784"/>
                      <a:pt x="783" y="1915"/>
                    </a:cubicBezTo>
                    <a:cubicBezTo>
                      <a:pt x="740" y="2262"/>
                      <a:pt x="609" y="2610"/>
                      <a:pt x="566" y="2958"/>
                    </a:cubicBezTo>
                    <a:cubicBezTo>
                      <a:pt x="566" y="2980"/>
                      <a:pt x="587" y="2991"/>
                      <a:pt x="609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80"/>
                      <a:pt x="2545" y="2991"/>
                      <a:pt x="2566" y="2991"/>
                    </a:cubicBezTo>
                    <a:cubicBezTo>
                      <a:pt x="2588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2" y="1915"/>
                    </a:cubicBezTo>
                    <a:cubicBezTo>
                      <a:pt x="2523" y="1784"/>
                      <a:pt x="2653" y="1654"/>
                      <a:pt x="2784" y="1523"/>
                    </a:cubicBezTo>
                    <a:cubicBezTo>
                      <a:pt x="2827" y="1436"/>
                      <a:pt x="2871" y="1393"/>
                      <a:pt x="2958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88" y="1175"/>
                      <a:pt x="3088" y="1088"/>
                      <a:pt x="3045" y="1088"/>
                    </a:cubicBezTo>
                    <a:cubicBezTo>
                      <a:pt x="2697" y="1045"/>
                      <a:pt x="2349" y="1001"/>
                      <a:pt x="2044" y="958"/>
                    </a:cubicBezTo>
                    <a:cubicBezTo>
                      <a:pt x="1870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22"/>
              <p:cNvSpPr/>
              <p:nvPr/>
            </p:nvSpPr>
            <p:spPr>
              <a:xfrm rot="5400000" flipH="1">
                <a:off x="8038906" y="4083212"/>
                <a:ext cx="76969" cy="739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09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1001"/>
                      <a:pt x="348" y="1045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48" y="1523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cubicBezTo>
                      <a:pt x="522" y="2984"/>
                      <a:pt x="537" y="3009"/>
                      <a:pt x="557" y="3009"/>
                    </a:cubicBezTo>
                    <a:cubicBezTo>
                      <a:pt x="572" y="3009"/>
                      <a:pt x="591" y="2995"/>
                      <a:pt x="609" y="2959"/>
                    </a:cubicBezTo>
                    <a:cubicBezTo>
                      <a:pt x="914" y="2828"/>
                      <a:pt x="1218" y="2611"/>
                      <a:pt x="1523" y="2480"/>
                    </a:cubicBezTo>
                    <a:cubicBezTo>
                      <a:pt x="1870" y="2611"/>
                      <a:pt x="2175" y="2828"/>
                      <a:pt x="2479" y="2959"/>
                    </a:cubicBezTo>
                    <a:cubicBezTo>
                      <a:pt x="2479" y="2973"/>
                      <a:pt x="2489" y="2978"/>
                      <a:pt x="2502" y="2978"/>
                    </a:cubicBezTo>
                    <a:cubicBezTo>
                      <a:pt x="2528" y="2978"/>
                      <a:pt x="2566" y="2959"/>
                      <a:pt x="2566" y="2959"/>
                    </a:cubicBezTo>
                    <a:cubicBezTo>
                      <a:pt x="2523" y="2611"/>
                      <a:pt x="2392" y="2263"/>
                      <a:pt x="2349" y="1871"/>
                    </a:cubicBezTo>
                    <a:cubicBezTo>
                      <a:pt x="2479" y="1784"/>
                      <a:pt x="2610" y="1654"/>
                      <a:pt x="2740" y="1523"/>
                    </a:cubicBezTo>
                    <a:cubicBezTo>
                      <a:pt x="2784" y="1436"/>
                      <a:pt x="2827" y="1393"/>
                      <a:pt x="2914" y="1306"/>
                    </a:cubicBezTo>
                    <a:cubicBezTo>
                      <a:pt x="2958" y="1262"/>
                      <a:pt x="3001" y="1219"/>
                      <a:pt x="3045" y="1175"/>
                    </a:cubicBezTo>
                    <a:cubicBezTo>
                      <a:pt x="3132" y="1175"/>
                      <a:pt x="3132" y="1088"/>
                      <a:pt x="3045" y="1088"/>
                    </a:cubicBezTo>
                    <a:cubicBezTo>
                      <a:pt x="2740" y="1045"/>
                      <a:pt x="2392" y="958"/>
                      <a:pt x="2088" y="958"/>
                    </a:cubicBezTo>
                    <a:lnTo>
                      <a:pt x="2044" y="958"/>
                    </a:lnTo>
                    <a:cubicBezTo>
                      <a:pt x="1870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22"/>
              <p:cNvSpPr/>
              <p:nvPr/>
            </p:nvSpPr>
            <p:spPr>
              <a:xfrm rot="5400000" flipH="1">
                <a:off x="8038623" y="3828554"/>
                <a:ext cx="75814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991" extrusionOk="0">
                    <a:moveTo>
                      <a:pt x="1522" y="0"/>
                    </a:moveTo>
                    <a:cubicBezTo>
                      <a:pt x="1348" y="305"/>
                      <a:pt x="1218" y="609"/>
                      <a:pt x="1044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0" y="1044"/>
                      <a:pt x="0" y="1131"/>
                      <a:pt x="44" y="1131"/>
                    </a:cubicBezTo>
                    <a:cubicBezTo>
                      <a:pt x="87" y="1218"/>
                      <a:pt x="174" y="1262"/>
                      <a:pt x="218" y="1305"/>
                    </a:cubicBezTo>
                    <a:cubicBezTo>
                      <a:pt x="261" y="1349"/>
                      <a:pt x="348" y="1436"/>
                      <a:pt x="392" y="1479"/>
                    </a:cubicBezTo>
                    <a:cubicBezTo>
                      <a:pt x="522" y="1610"/>
                      <a:pt x="653" y="1740"/>
                      <a:pt x="783" y="1871"/>
                    </a:cubicBezTo>
                    <a:cubicBezTo>
                      <a:pt x="696" y="2219"/>
                      <a:pt x="566" y="2567"/>
                      <a:pt x="566" y="2958"/>
                    </a:cubicBezTo>
                    <a:cubicBezTo>
                      <a:pt x="566" y="2980"/>
                      <a:pt x="576" y="2991"/>
                      <a:pt x="593" y="2991"/>
                    </a:cubicBezTo>
                    <a:cubicBezTo>
                      <a:pt x="609" y="2991"/>
                      <a:pt x="631" y="2980"/>
                      <a:pt x="653" y="2958"/>
                    </a:cubicBezTo>
                    <a:cubicBezTo>
                      <a:pt x="957" y="2784"/>
                      <a:pt x="1261" y="2610"/>
                      <a:pt x="1566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58"/>
                      <a:pt x="2566" y="2915"/>
                      <a:pt x="2566" y="2915"/>
                    </a:cubicBezTo>
                    <a:cubicBezTo>
                      <a:pt x="2566" y="2567"/>
                      <a:pt x="2392" y="2219"/>
                      <a:pt x="2305" y="1827"/>
                    </a:cubicBezTo>
                    <a:cubicBezTo>
                      <a:pt x="2479" y="1697"/>
                      <a:pt x="2610" y="1566"/>
                      <a:pt x="2697" y="1436"/>
                    </a:cubicBezTo>
                    <a:lnTo>
                      <a:pt x="2871" y="1262"/>
                    </a:lnTo>
                    <a:cubicBezTo>
                      <a:pt x="2958" y="1218"/>
                      <a:pt x="3001" y="1175"/>
                      <a:pt x="3045" y="1088"/>
                    </a:cubicBezTo>
                    <a:cubicBezTo>
                      <a:pt x="3053" y="1096"/>
                      <a:pt x="3060" y="1100"/>
                      <a:pt x="3065" y="1100"/>
                    </a:cubicBezTo>
                    <a:cubicBezTo>
                      <a:pt x="3085" y="1100"/>
                      <a:pt x="3071" y="1044"/>
                      <a:pt x="3001" y="1044"/>
                    </a:cubicBezTo>
                    <a:cubicBezTo>
                      <a:pt x="2697" y="1001"/>
                      <a:pt x="2349" y="957"/>
                      <a:pt x="2044" y="914"/>
                    </a:cubicBezTo>
                    <a:cubicBezTo>
                      <a:pt x="1870" y="609"/>
                      <a:pt x="1740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22"/>
              <p:cNvSpPr/>
              <p:nvPr/>
            </p:nvSpPr>
            <p:spPr>
              <a:xfrm rot="5400000" flipH="1">
                <a:off x="7881454" y="4032661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7" y="1"/>
                    </a:moveTo>
                    <a:cubicBezTo>
                      <a:pt x="1349" y="305"/>
                      <a:pt x="1219" y="653"/>
                      <a:pt x="1045" y="958"/>
                    </a:cubicBezTo>
                    <a:cubicBezTo>
                      <a:pt x="740" y="958"/>
                      <a:pt x="392" y="1045"/>
                      <a:pt x="88" y="1088"/>
                    </a:cubicBezTo>
                    <a:cubicBezTo>
                      <a:pt x="1" y="1088"/>
                      <a:pt x="1" y="1175"/>
                      <a:pt x="88" y="1175"/>
                    </a:cubicBezTo>
                    <a:cubicBezTo>
                      <a:pt x="131" y="1219"/>
                      <a:pt x="175" y="1262"/>
                      <a:pt x="218" y="1306"/>
                    </a:cubicBezTo>
                    <a:cubicBezTo>
                      <a:pt x="305" y="1393"/>
                      <a:pt x="349" y="1436"/>
                      <a:pt x="392" y="1480"/>
                    </a:cubicBezTo>
                    <a:cubicBezTo>
                      <a:pt x="523" y="1654"/>
                      <a:pt x="653" y="1784"/>
                      <a:pt x="784" y="1871"/>
                    </a:cubicBezTo>
                    <a:cubicBezTo>
                      <a:pt x="740" y="2263"/>
                      <a:pt x="610" y="2567"/>
                      <a:pt x="566" y="2958"/>
                    </a:cubicBezTo>
                    <a:cubicBezTo>
                      <a:pt x="566" y="2980"/>
                      <a:pt x="588" y="2991"/>
                      <a:pt x="610" y="2991"/>
                    </a:cubicBezTo>
                    <a:cubicBezTo>
                      <a:pt x="632" y="2991"/>
                      <a:pt x="653" y="2980"/>
                      <a:pt x="653" y="2958"/>
                    </a:cubicBezTo>
                    <a:cubicBezTo>
                      <a:pt x="958" y="2785"/>
                      <a:pt x="1262" y="2611"/>
                      <a:pt x="1610" y="2437"/>
                    </a:cubicBezTo>
                    <a:cubicBezTo>
                      <a:pt x="1915" y="2611"/>
                      <a:pt x="2219" y="2785"/>
                      <a:pt x="2524" y="2958"/>
                    </a:cubicBezTo>
                    <a:cubicBezTo>
                      <a:pt x="2524" y="2973"/>
                      <a:pt x="2533" y="2978"/>
                      <a:pt x="2546" y="2978"/>
                    </a:cubicBezTo>
                    <a:cubicBezTo>
                      <a:pt x="2572" y="2978"/>
                      <a:pt x="2611" y="2958"/>
                      <a:pt x="2611" y="2958"/>
                    </a:cubicBezTo>
                    <a:cubicBezTo>
                      <a:pt x="2611" y="2567"/>
                      <a:pt x="2437" y="2263"/>
                      <a:pt x="2393" y="1871"/>
                    </a:cubicBezTo>
                    <a:cubicBezTo>
                      <a:pt x="2524" y="1784"/>
                      <a:pt x="2611" y="1654"/>
                      <a:pt x="2698" y="1480"/>
                    </a:cubicBezTo>
                    <a:lnTo>
                      <a:pt x="2872" y="1306"/>
                    </a:lnTo>
                    <a:cubicBezTo>
                      <a:pt x="2915" y="1262"/>
                      <a:pt x="3002" y="1219"/>
                      <a:pt x="3045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8" y="1045"/>
                      <a:pt x="2393" y="958"/>
                      <a:pt x="2045" y="958"/>
                    </a:cubicBezTo>
                    <a:cubicBezTo>
                      <a:pt x="1871" y="653"/>
                      <a:pt x="1741" y="305"/>
                      <a:pt x="1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22"/>
              <p:cNvSpPr/>
              <p:nvPr/>
            </p:nvSpPr>
            <p:spPr>
              <a:xfrm rot="5400000" flipH="1">
                <a:off x="7881454" y="3879805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cubicBezTo>
                      <a:pt x="261" y="1393"/>
                      <a:pt x="305" y="1436"/>
                      <a:pt x="348" y="1480"/>
                    </a:cubicBez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8"/>
                    </a:cubicBezTo>
                    <a:cubicBezTo>
                      <a:pt x="522" y="2980"/>
                      <a:pt x="544" y="2991"/>
                      <a:pt x="566" y="2991"/>
                    </a:cubicBezTo>
                    <a:cubicBezTo>
                      <a:pt x="588" y="2991"/>
                      <a:pt x="609" y="2980"/>
                      <a:pt x="609" y="2958"/>
                    </a:cubicBez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8"/>
                    </a:cubicBezTo>
                    <a:cubicBezTo>
                      <a:pt x="2480" y="2973"/>
                      <a:pt x="2489" y="2978"/>
                      <a:pt x="2502" y="2978"/>
                    </a:cubicBezTo>
                    <a:cubicBezTo>
                      <a:pt x="2528" y="2978"/>
                      <a:pt x="2567" y="2958"/>
                      <a:pt x="2567" y="2958"/>
                    </a:cubicBezTo>
                    <a:cubicBezTo>
                      <a:pt x="2523" y="2567"/>
                      <a:pt x="2436" y="2219"/>
                      <a:pt x="2349" y="1871"/>
                    </a:cubicBezTo>
                    <a:cubicBezTo>
                      <a:pt x="2480" y="1784"/>
                      <a:pt x="2567" y="1654"/>
                      <a:pt x="2697" y="1480"/>
                    </a:cubicBezTo>
                    <a:cubicBezTo>
                      <a:pt x="2741" y="1436"/>
                      <a:pt x="2784" y="1393"/>
                      <a:pt x="2871" y="1306"/>
                    </a:cubicBezTo>
                    <a:cubicBezTo>
                      <a:pt x="2915" y="1262"/>
                      <a:pt x="2958" y="1219"/>
                      <a:pt x="3002" y="1175"/>
                    </a:cubicBezTo>
                    <a:cubicBezTo>
                      <a:pt x="3088" y="1175"/>
                      <a:pt x="3088" y="1088"/>
                      <a:pt x="3002" y="1088"/>
                    </a:cubicBezTo>
                    <a:cubicBezTo>
                      <a:pt x="2697" y="1045"/>
                      <a:pt x="2349" y="958"/>
                      <a:pt x="2045" y="958"/>
                    </a:cubicBezTo>
                    <a:cubicBezTo>
                      <a:pt x="1871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22"/>
              <p:cNvSpPr/>
              <p:nvPr/>
            </p:nvSpPr>
            <p:spPr>
              <a:xfrm rot="5400000" flipH="1">
                <a:off x="8103169" y="4025608"/>
                <a:ext cx="74143" cy="81589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3320" extrusionOk="0">
                    <a:moveTo>
                      <a:pt x="2928" y="0"/>
                    </a:moveTo>
                    <a:cubicBezTo>
                      <a:pt x="2913" y="0"/>
                      <a:pt x="2898" y="6"/>
                      <a:pt x="2886" y="17"/>
                    </a:cubicBezTo>
                    <a:cubicBezTo>
                      <a:pt x="1973" y="1018"/>
                      <a:pt x="1060" y="2062"/>
                      <a:pt x="103" y="3062"/>
                    </a:cubicBezTo>
                    <a:cubicBezTo>
                      <a:pt x="1" y="3164"/>
                      <a:pt x="112" y="3320"/>
                      <a:pt x="228" y="3320"/>
                    </a:cubicBezTo>
                    <a:cubicBezTo>
                      <a:pt x="260" y="3320"/>
                      <a:pt x="292" y="3308"/>
                      <a:pt x="320" y="3279"/>
                    </a:cubicBezTo>
                    <a:cubicBezTo>
                      <a:pt x="1234" y="2279"/>
                      <a:pt x="2452" y="1322"/>
                      <a:pt x="3017" y="104"/>
                    </a:cubicBezTo>
                    <a:cubicBezTo>
                      <a:pt x="3017" y="41"/>
                      <a:pt x="2970" y="0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22"/>
              <p:cNvSpPr/>
              <p:nvPr/>
            </p:nvSpPr>
            <p:spPr>
              <a:xfrm rot="5400000" flipH="1">
                <a:off x="8106278" y="3878638"/>
                <a:ext cx="80753" cy="92009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744" extrusionOk="0">
                    <a:moveTo>
                      <a:pt x="119" y="0"/>
                    </a:moveTo>
                    <a:cubicBezTo>
                      <a:pt x="52" y="0"/>
                      <a:pt x="1" y="71"/>
                      <a:pt x="36" y="142"/>
                    </a:cubicBezTo>
                    <a:cubicBezTo>
                      <a:pt x="558" y="795"/>
                      <a:pt x="1210" y="1404"/>
                      <a:pt x="1732" y="2056"/>
                    </a:cubicBezTo>
                    <a:cubicBezTo>
                      <a:pt x="2124" y="2665"/>
                      <a:pt x="2559" y="3230"/>
                      <a:pt x="3081" y="3709"/>
                    </a:cubicBezTo>
                    <a:cubicBezTo>
                      <a:pt x="3105" y="3733"/>
                      <a:pt x="3133" y="3744"/>
                      <a:pt x="3159" y="3744"/>
                    </a:cubicBezTo>
                    <a:cubicBezTo>
                      <a:pt x="3227" y="3744"/>
                      <a:pt x="3286" y="3672"/>
                      <a:pt x="3255" y="3578"/>
                    </a:cubicBezTo>
                    <a:cubicBezTo>
                      <a:pt x="2776" y="2883"/>
                      <a:pt x="2298" y="2230"/>
                      <a:pt x="1732" y="1621"/>
                    </a:cubicBezTo>
                    <a:cubicBezTo>
                      <a:pt x="1297" y="1012"/>
                      <a:pt x="775" y="447"/>
                      <a:pt x="167" y="12"/>
                    </a:cubicBezTo>
                    <a:cubicBezTo>
                      <a:pt x="151" y="4"/>
                      <a:pt x="135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22"/>
              <p:cNvSpPr/>
              <p:nvPr/>
            </p:nvSpPr>
            <p:spPr>
              <a:xfrm rot="5400000" flipH="1">
                <a:off x="7973671" y="4056634"/>
                <a:ext cx="38018" cy="96703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3935" extrusionOk="0">
                    <a:moveTo>
                      <a:pt x="92" y="1"/>
                    </a:moveTo>
                    <a:cubicBezTo>
                      <a:pt x="43" y="1"/>
                      <a:pt x="1" y="33"/>
                      <a:pt x="25" y="105"/>
                    </a:cubicBezTo>
                    <a:cubicBezTo>
                      <a:pt x="286" y="1410"/>
                      <a:pt x="720" y="2671"/>
                      <a:pt x="1329" y="3889"/>
                    </a:cubicBezTo>
                    <a:cubicBezTo>
                      <a:pt x="1345" y="3920"/>
                      <a:pt x="1377" y="3934"/>
                      <a:pt x="1411" y="3934"/>
                    </a:cubicBezTo>
                    <a:cubicBezTo>
                      <a:pt x="1474" y="3934"/>
                      <a:pt x="1547" y="3886"/>
                      <a:pt x="1547" y="3802"/>
                    </a:cubicBezTo>
                    <a:cubicBezTo>
                      <a:pt x="1373" y="3193"/>
                      <a:pt x="1112" y="2628"/>
                      <a:pt x="894" y="2062"/>
                    </a:cubicBezTo>
                    <a:cubicBezTo>
                      <a:pt x="677" y="1410"/>
                      <a:pt x="503" y="714"/>
                      <a:pt x="199" y="61"/>
                    </a:cubicBezTo>
                    <a:cubicBezTo>
                      <a:pt x="179" y="22"/>
                      <a:pt x="133" y="1"/>
                      <a:pt x="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22"/>
              <p:cNvSpPr/>
              <p:nvPr/>
            </p:nvSpPr>
            <p:spPr>
              <a:xfrm rot="5400000" flipH="1">
                <a:off x="7865812" y="3983475"/>
                <a:ext cx="80188" cy="941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83" extrusionOk="0">
                    <a:moveTo>
                      <a:pt x="1148" y="0"/>
                    </a:moveTo>
                    <a:cubicBezTo>
                      <a:pt x="768" y="0"/>
                      <a:pt x="394" y="40"/>
                      <a:pt x="44" y="104"/>
                    </a:cubicBezTo>
                    <a:cubicBezTo>
                      <a:pt x="0" y="104"/>
                      <a:pt x="0" y="191"/>
                      <a:pt x="44" y="191"/>
                    </a:cubicBezTo>
                    <a:cubicBezTo>
                      <a:pt x="522" y="322"/>
                      <a:pt x="1001" y="365"/>
                      <a:pt x="1479" y="365"/>
                    </a:cubicBezTo>
                    <a:cubicBezTo>
                      <a:pt x="1631" y="377"/>
                      <a:pt x="1785" y="382"/>
                      <a:pt x="1941" y="382"/>
                    </a:cubicBezTo>
                    <a:cubicBezTo>
                      <a:pt x="2368" y="382"/>
                      <a:pt x="2805" y="342"/>
                      <a:pt x="3219" y="278"/>
                    </a:cubicBezTo>
                    <a:cubicBezTo>
                      <a:pt x="3262" y="278"/>
                      <a:pt x="3262" y="104"/>
                      <a:pt x="3175" y="104"/>
                    </a:cubicBezTo>
                    <a:cubicBezTo>
                      <a:pt x="2654" y="17"/>
                      <a:pt x="2088" y="17"/>
                      <a:pt x="1566" y="17"/>
                    </a:cubicBezTo>
                    <a:cubicBezTo>
                      <a:pt x="1426" y="6"/>
                      <a:pt x="1287" y="0"/>
                      <a:pt x="1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22"/>
              <p:cNvSpPr/>
              <p:nvPr/>
            </p:nvSpPr>
            <p:spPr>
              <a:xfrm rot="5400000" flipH="1">
                <a:off x="7974298" y="3831490"/>
                <a:ext cx="34233" cy="9854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4010" extrusionOk="0">
                    <a:moveTo>
                      <a:pt x="1324" y="0"/>
                    </a:moveTo>
                    <a:cubicBezTo>
                      <a:pt x="1301" y="0"/>
                      <a:pt x="1279" y="14"/>
                      <a:pt x="1262" y="47"/>
                    </a:cubicBezTo>
                    <a:cubicBezTo>
                      <a:pt x="1044" y="700"/>
                      <a:pt x="870" y="1439"/>
                      <a:pt x="653" y="2092"/>
                    </a:cubicBezTo>
                    <a:cubicBezTo>
                      <a:pt x="392" y="2788"/>
                      <a:pt x="131" y="3309"/>
                      <a:pt x="1" y="3918"/>
                    </a:cubicBezTo>
                    <a:cubicBezTo>
                      <a:pt x="1" y="3972"/>
                      <a:pt x="50" y="4009"/>
                      <a:pt x="99" y="4009"/>
                    </a:cubicBezTo>
                    <a:cubicBezTo>
                      <a:pt x="129" y="4009"/>
                      <a:pt x="158" y="3995"/>
                      <a:pt x="175" y="3962"/>
                    </a:cubicBezTo>
                    <a:cubicBezTo>
                      <a:pt x="479" y="3396"/>
                      <a:pt x="697" y="2788"/>
                      <a:pt x="870" y="2179"/>
                    </a:cubicBezTo>
                    <a:cubicBezTo>
                      <a:pt x="1131" y="1483"/>
                      <a:pt x="1305" y="787"/>
                      <a:pt x="1392" y="91"/>
                    </a:cubicBezTo>
                    <a:cubicBezTo>
                      <a:pt x="1392" y="37"/>
                      <a:pt x="1359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22"/>
              <p:cNvSpPr/>
              <p:nvPr/>
            </p:nvSpPr>
            <p:spPr>
              <a:xfrm rot="5400000" flipH="1">
                <a:off x="8242030" y="4002692"/>
                <a:ext cx="87438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4352" extrusionOk="0">
                    <a:moveTo>
                      <a:pt x="53" y="0"/>
                    </a:moveTo>
                    <a:cubicBezTo>
                      <a:pt x="24" y="0"/>
                      <a:pt x="0" y="41"/>
                      <a:pt x="0" y="104"/>
                    </a:cubicBezTo>
                    <a:cubicBezTo>
                      <a:pt x="392" y="844"/>
                      <a:pt x="914" y="1540"/>
                      <a:pt x="1523" y="2192"/>
                    </a:cubicBezTo>
                    <a:cubicBezTo>
                      <a:pt x="2088" y="2931"/>
                      <a:pt x="2697" y="3627"/>
                      <a:pt x="3349" y="4323"/>
                    </a:cubicBezTo>
                    <a:cubicBezTo>
                      <a:pt x="3369" y="4343"/>
                      <a:pt x="3391" y="4351"/>
                      <a:pt x="3412" y="4351"/>
                    </a:cubicBezTo>
                    <a:cubicBezTo>
                      <a:pt x="3486" y="4351"/>
                      <a:pt x="3557" y="4250"/>
                      <a:pt x="3523" y="4149"/>
                    </a:cubicBezTo>
                    <a:cubicBezTo>
                      <a:pt x="2914" y="3453"/>
                      <a:pt x="2262" y="2757"/>
                      <a:pt x="1697" y="2018"/>
                    </a:cubicBezTo>
                    <a:cubicBezTo>
                      <a:pt x="1218" y="1322"/>
                      <a:pt x="696" y="626"/>
                      <a:pt x="87" y="17"/>
                    </a:cubicBezTo>
                    <a:cubicBezTo>
                      <a:pt x="76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22"/>
              <p:cNvSpPr/>
              <p:nvPr/>
            </p:nvSpPr>
            <p:spPr>
              <a:xfrm rot="5400000" flipH="1">
                <a:off x="8462529" y="4035389"/>
                <a:ext cx="34208" cy="12683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5161" extrusionOk="0">
                    <a:moveTo>
                      <a:pt x="1323" y="0"/>
                    </a:moveTo>
                    <a:cubicBezTo>
                      <a:pt x="1301" y="0"/>
                      <a:pt x="1278" y="14"/>
                      <a:pt x="1261" y="48"/>
                    </a:cubicBezTo>
                    <a:cubicBezTo>
                      <a:pt x="957" y="831"/>
                      <a:pt x="696" y="1657"/>
                      <a:pt x="565" y="2527"/>
                    </a:cubicBezTo>
                    <a:cubicBezTo>
                      <a:pt x="348" y="3353"/>
                      <a:pt x="130" y="4180"/>
                      <a:pt x="0" y="5006"/>
                    </a:cubicBezTo>
                    <a:cubicBezTo>
                      <a:pt x="0" y="5104"/>
                      <a:pt x="69" y="5160"/>
                      <a:pt x="136" y="5160"/>
                    </a:cubicBezTo>
                    <a:cubicBezTo>
                      <a:pt x="189" y="5160"/>
                      <a:pt x="242" y="5126"/>
                      <a:pt x="261" y="5049"/>
                    </a:cubicBezTo>
                    <a:cubicBezTo>
                      <a:pt x="522" y="4267"/>
                      <a:pt x="652" y="3440"/>
                      <a:pt x="870" y="2570"/>
                    </a:cubicBezTo>
                    <a:cubicBezTo>
                      <a:pt x="1087" y="1787"/>
                      <a:pt x="1305" y="918"/>
                      <a:pt x="1392" y="91"/>
                    </a:cubicBezTo>
                    <a:cubicBezTo>
                      <a:pt x="1392" y="37"/>
                      <a:pt x="1359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22"/>
              <p:cNvSpPr/>
              <p:nvPr/>
            </p:nvSpPr>
            <p:spPr>
              <a:xfrm rot="5400000" flipH="1">
                <a:off x="8542705" y="3952707"/>
                <a:ext cx="124522" cy="45193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839" extrusionOk="0">
                    <a:moveTo>
                      <a:pt x="4930" y="0"/>
                    </a:moveTo>
                    <a:cubicBezTo>
                      <a:pt x="4921" y="0"/>
                      <a:pt x="4911" y="2"/>
                      <a:pt x="4902" y="7"/>
                    </a:cubicBezTo>
                    <a:cubicBezTo>
                      <a:pt x="4119" y="138"/>
                      <a:pt x="3336" y="399"/>
                      <a:pt x="2597" y="660"/>
                    </a:cubicBezTo>
                    <a:cubicBezTo>
                      <a:pt x="1814" y="964"/>
                      <a:pt x="944" y="1225"/>
                      <a:pt x="161" y="1573"/>
                    </a:cubicBezTo>
                    <a:cubicBezTo>
                      <a:pt x="0" y="1613"/>
                      <a:pt x="62" y="1839"/>
                      <a:pt x="210" y="1839"/>
                    </a:cubicBezTo>
                    <a:cubicBezTo>
                      <a:pt x="222" y="1839"/>
                      <a:pt x="235" y="1837"/>
                      <a:pt x="248" y="1834"/>
                    </a:cubicBezTo>
                    <a:cubicBezTo>
                      <a:pt x="1031" y="1573"/>
                      <a:pt x="1814" y="1269"/>
                      <a:pt x="2597" y="1008"/>
                    </a:cubicBezTo>
                    <a:cubicBezTo>
                      <a:pt x="3423" y="790"/>
                      <a:pt x="4206" y="486"/>
                      <a:pt x="4989" y="181"/>
                    </a:cubicBezTo>
                    <a:cubicBezTo>
                      <a:pt x="5066" y="143"/>
                      <a:pt x="5006" y="0"/>
                      <a:pt x="4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22"/>
              <p:cNvSpPr/>
              <p:nvPr/>
            </p:nvSpPr>
            <p:spPr>
              <a:xfrm rot="5400000" flipH="1">
                <a:off x="8523684" y="3744876"/>
                <a:ext cx="68810" cy="136096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5538" extrusionOk="0">
                    <a:moveTo>
                      <a:pt x="123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336" y="993"/>
                      <a:pt x="684" y="1819"/>
                      <a:pt x="1119" y="2602"/>
                    </a:cubicBezTo>
                    <a:cubicBezTo>
                      <a:pt x="1597" y="3559"/>
                      <a:pt x="1988" y="4560"/>
                      <a:pt x="2554" y="5473"/>
                    </a:cubicBezTo>
                    <a:cubicBezTo>
                      <a:pt x="2569" y="5518"/>
                      <a:pt x="2605" y="5537"/>
                      <a:pt x="2644" y="5537"/>
                    </a:cubicBezTo>
                    <a:cubicBezTo>
                      <a:pt x="2717" y="5537"/>
                      <a:pt x="2800" y="5471"/>
                      <a:pt x="2771" y="5386"/>
                    </a:cubicBezTo>
                    <a:cubicBezTo>
                      <a:pt x="2423" y="4473"/>
                      <a:pt x="1945" y="3603"/>
                      <a:pt x="1554" y="2689"/>
                    </a:cubicBezTo>
                    <a:cubicBezTo>
                      <a:pt x="1162" y="1776"/>
                      <a:pt x="727" y="863"/>
                      <a:pt x="205" y="36"/>
                    </a:cubicBezTo>
                    <a:cubicBezTo>
                      <a:pt x="180" y="11"/>
                      <a:pt x="151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22"/>
              <p:cNvSpPr/>
              <p:nvPr/>
            </p:nvSpPr>
            <p:spPr>
              <a:xfrm rot="5400000" flipH="1">
                <a:off x="8318618" y="3657254"/>
                <a:ext cx="33176" cy="178734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7273" extrusionOk="0">
                    <a:moveTo>
                      <a:pt x="88" y="0"/>
                    </a:moveTo>
                    <a:cubicBezTo>
                      <a:pt x="44" y="0"/>
                      <a:pt x="1" y="33"/>
                      <a:pt x="1" y="98"/>
                    </a:cubicBezTo>
                    <a:cubicBezTo>
                      <a:pt x="44" y="1229"/>
                      <a:pt x="175" y="2360"/>
                      <a:pt x="479" y="3490"/>
                    </a:cubicBezTo>
                    <a:cubicBezTo>
                      <a:pt x="697" y="4708"/>
                      <a:pt x="914" y="5926"/>
                      <a:pt x="1045" y="7144"/>
                    </a:cubicBezTo>
                    <a:cubicBezTo>
                      <a:pt x="1045" y="7235"/>
                      <a:pt x="1098" y="7273"/>
                      <a:pt x="1161" y="7273"/>
                    </a:cubicBezTo>
                    <a:cubicBezTo>
                      <a:pt x="1247" y="7273"/>
                      <a:pt x="1349" y="7201"/>
                      <a:pt x="1349" y="7100"/>
                    </a:cubicBezTo>
                    <a:cubicBezTo>
                      <a:pt x="1219" y="5926"/>
                      <a:pt x="1001" y="4752"/>
                      <a:pt x="784" y="3621"/>
                    </a:cubicBezTo>
                    <a:cubicBezTo>
                      <a:pt x="566" y="2447"/>
                      <a:pt x="479" y="1229"/>
                      <a:pt x="175" y="98"/>
                    </a:cubicBezTo>
                    <a:cubicBezTo>
                      <a:pt x="175" y="33"/>
                      <a:pt x="131" y="0"/>
                      <a:pt x="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22"/>
              <p:cNvSpPr/>
              <p:nvPr/>
            </p:nvSpPr>
            <p:spPr>
              <a:xfrm rot="5400000" flipH="1">
                <a:off x="8104803" y="3642324"/>
                <a:ext cx="27327" cy="111816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550" extrusionOk="0">
                    <a:moveTo>
                      <a:pt x="121" y="1"/>
                    </a:moveTo>
                    <a:cubicBezTo>
                      <a:pt x="80" y="1"/>
                      <a:pt x="26" y="26"/>
                      <a:pt x="0" y="51"/>
                    </a:cubicBezTo>
                    <a:cubicBezTo>
                      <a:pt x="44" y="660"/>
                      <a:pt x="131" y="1269"/>
                      <a:pt x="261" y="1878"/>
                    </a:cubicBezTo>
                    <a:cubicBezTo>
                      <a:pt x="392" y="2704"/>
                      <a:pt x="479" y="3530"/>
                      <a:pt x="653" y="4357"/>
                    </a:cubicBezTo>
                    <a:cubicBezTo>
                      <a:pt x="672" y="4492"/>
                      <a:pt x="768" y="4550"/>
                      <a:pt x="866" y="4550"/>
                    </a:cubicBezTo>
                    <a:cubicBezTo>
                      <a:pt x="988" y="4550"/>
                      <a:pt x="1112" y="4458"/>
                      <a:pt x="1088" y="4313"/>
                    </a:cubicBezTo>
                    <a:cubicBezTo>
                      <a:pt x="783" y="2878"/>
                      <a:pt x="479" y="1443"/>
                      <a:pt x="174" y="51"/>
                    </a:cubicBezTo>
                    <a:cubicBezTo>
                      <a:pt x="174" y="14"/>
                      <a:pt x="151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22"/>
              <p:cNvSpPr/>
              <p:nvPr/>
            </p:nvSpPr>
            <p:spPr>
              <a:xfrm rot="5400000" flipH="1">
                <a:off x="7938320" y="3548681"/>
                <a:ext cx="88888" cy="7721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142" extrusionOk="0">
                    <a:moveTo>
                      <a:pt x="131" y="1"/>
                    </a:moveTo>
                    <a:cubicBezTo>
                      <a:pt x="44" y="1"/>
                      <a:pt x="0" y="88"/>
                      <a:pt x="87" y="131"/>
                    </a:cubicBezTo>
                    <a:cubicBezTo>
                      <a:pt x="653" y="566"/>
                      <a:pt x="1175" y="1045"/>
                      <a:pt x="1653" y="1567"/>
                    </a:cubicBezTo>
                    <a:cubicBezTo>
                      <a:pt x="2175" y="2089"/>
                      <a:pt x="2740" y="2610"/>
                      <a:pt x="3262" y="3089"/>
                    </a:cubicBezTo>
                    <a:cubicBezTo>
                      <a:pt x="3299" y="3126"/>
                      <a:pt x="3338" y="3141"/>
                      <a:pt x="3375" y="3141"/>
                    </a:cubicBezTo>
                    <a:cubicBezTo>
                      <a:pt x="3511" y="3141"/>
                      <a:pt x="3617" y="2931"/>
                      <a:pt x="3480" y="2828"/>
                    </a:cubicBezTo>
                    <a:cubicBezTo>
                      <a:pt x="2914" y="2263"/>
                      <a:pt x="2306" y="1697"/>
                      <a:pt x="1697" y="1132"/>
                    </a:cubicBezTo>
                    <a:cubicBezTo>
                      <a:pt x="1262" y="740"/>
                      <a:pt x="740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22"/>
              <p:cNvSpPr/>
              <p:nvPr/>
            </p:nvSpPr>
            <p:spPr>
              <a:xfrm rot="5400000" flipH="1">
                <a:off x="7904161" y="3324238"/>
                <a:ext cx="151652" cy="104690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4260" extrusionOk="0">
                    <a:moveTo>
                      <a:pt x="6018" y="1"/>
                    </a:moveTo>
                    <a:cubicBezTo>
                      <a:pt x="6001" y="1"/>
                      <a:pt x="5984" y="4"/>
                      <a:pt x="5969" y="12"/>
                    </a:cubicBezTo>
                    <a:cubicBezTo>
                      <a:pt x="4055" y="1360"/>
                      <a:pt x="2185" y="2752"/>
                      <a:pt x="184" y="3883"/>
                    </a:cubicBezTo>
                    <a:cubicBezTo>
                      <a:pt x="0" y="3993"/>
                      <a:pt x="128" y="4260"/>
                      <a:pt x="303" y="4260"/>
                    </a:cubicBezTo>
                    <a:cubicBezTo>
                      <a:pt x="335" y="4260"/>
                      <a:pt x="368" y="4251"/>
                      <a:pt x="402" y="4231"/>
                    </a:cubicBezTo>
                    <a:cubicBezTo>
                      <a:pt x="2446" y="3100"/>
                      <a:pt x="4360" y="1752"/>
                      <a:pt x="6099" y="186"/>
                    </a:cubicBezTo>
                    <a:cubicBezTo>
                      <a:pt x="6171" y="79"/>
                      <a:pt x="6095" y="1"/>
                      <a:pt x="6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86" name="Google Shape;3386;p22"/>
              <p:cNvGrpSpPr/>
              <p:nvPr/>
            </p:nvGrpSpPr>
            <p:grpSpPr>
              <a:xfrm rot="5400000" flipH="1">
                <a:off x="7876010" y="4375298"/>
                <a:ext cx="274355" cy="608477"/>
                <a:chOff x="-45" y="662681"/>
                <a:chExt cx="274355" cy="608477"/>
              </a:xfrm>
            </p:grpSpPr>
            <p:sp>
              <p:nvSpPr>
                <p:cNvPr id="3387" name="Google Shape;3387;p22"/>
                <p:cNvSpPr/>
                <p:nvPr/>
              </p:nvSpPr>
              <p:spPr>
                <a:xfrm>
                  <a:off x="668" y="872158"/>
                  <a:ext cx="90854" cy="20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8222" extrusionOk="0">
                      <a:moveTo>
                        <a:pt x="0" y="1"/>
                      </a:moveTo>
                      <a:lnTo>
                        <a:pt x="0" y="8221"/>
                      </a:lnTo>
                      <a:cubicBezTo>
                        <a:pt x="2262" y="7395"/>
                        <a:pt x="3697" y="5612"/>
                        <a:pt x="2871" y="2958"/>
                      </a:cubicBezTo>
                      <a:cubicBezTo>
                        <a:pt x="2349" y="1610"/>
                        <a:pt x="1305" y="52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8" name="Google Shape;3388;p22"/>
                <p:cNvSpPr/>
                <p:nvPr/>
              </p:nvSpPr>
              <p:spPr>
                <a:xfrm>
                  <a:off x="668" y="662681"/>
                  <a:ext cx="3219" cy="5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18" extrusionOk="0">
                      <a:moveTo>
                        <a:pt x="0" y="0"/>
                      </a:moveTo>
                      <a:lnTo>
                        <a:pt x="0" y="218"/>
                      </a:lnTo>
                      <a:lnTo>
                        <a:pt x="87" y="174"/>
                      </a:lnTo>
                      <a:cubicBezTo>
                        <a:pt x="130" y="87"/>
                        <a:pt x="8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9" name="Google Shape;3389;p22"/>
                <p:cNvSpPr/>
                <p:nvPr/>
              </p:nvSpPr>
              <p:spPr>
                <a:xfrm>
                  <a:off x="668" y="1184260"/>
                  <a:ext cx="3219" cy="3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37" extrusionOk="0">
                      <a:moveTo>
                        <a:pt x="0" y="1"/>
                      </a:moveTo>
                      <a:lnTo>
                        <a:pt x="0" y="1436"/>
                      </a:lnTo>
                      <a:cubicBezTo>
                        <a:pt x="130" y="958"/>
                        <a:pt x="130" y="43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0" name="Google Shape;3390;p22"/>
                <p:cNvSpPr/>
                <p:nvPr/>
              </p:nvSpPr>
              <p:spPr>
                <a:xfrm>
                  <a:off x="63162" y="1055635"/>
                  <a:ext cx="114937" cy="16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" h="6514" extrusionOk="0">
                      <a:moveTo>
                        <a:pt x="429" y="1"/>
                      </a:moveTo>
                      <a:cubicBezTo>
                        <a:pt x="213" y="1"/>
                        <a:pt x="1" y="237"/>
                        <a:pt x="154" y="451"/>
                      </a:cubicBezTo>
                      <a:cubicBezTo>
                        <a:pt x="849" y="1538"/>
                        <a:pt x="1763" y="1625"/>
                        <a:pt x="2850" y="2277"/>
                      </a:cubicBezTo>
                      <a:cubicBezTo>
                        <a:pt x="4503" y="3234"/>
                        <a:pt x="3764" y="4887"/>
                        <a:pt x="3720" y="6409"/>
                      </a:cubicBezTo>
                      <a:cubicBezTo>
                        <a:pt x="3720" y="6481"/>
                        <a:pt x="3773" y="6513"/>
                        <a:pt x="3820" y="6513"/>
                      </a:cubicBezTo>
                      <a:cubicBezTo>
                        <a:pt x="3859" y="6513"/>
                        <a:pt x="3894" y="6492"/>
                        <a:pt x="3894" y="6453"/>
                      </a:cubicBezTo>
                      <a:cubicBezTo>
                        <a:pt x="4546" y="5409"/>
                        <a:pt x="4677" y="4104"/>
                        <a:pt x="4285" y="2930"/>
                      </a:cubicBezTo>
                      <a:cubicBezTo>
                        <a:pt x="3590" y="1234"/>
                        <a:pt x="1676" y="1495"/>
                        <a:pt x="675" y="146"/>
                      </a:cubicBezTo>
                      <a:cubicBezTo>
                        <a:pt x="611" y="43"/>
                        <a:pt x="520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1" name="Google Shape;3391;p22"/>
                <p:cNvSpPr/>
                <p:nvPr/>
              </p:nvSpPr>
              <p:spPr>
                <a:xfrm>
                  <a:off x="95355" y="933620"/>
                  <a:ext cx="178955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2" h="3060" extrusionOk="0">
                      <a:moveTo>
                        <a:pt x="4128" y="0"/>
                      </a:moveTo>
                      <a:cubicBezTo>
                        <a:pt x="3009" y="0"/>
                        <a:pt x="2091" y="801"/>
                        <a:pt x="933" y="801"/>
                      </a:cubicBezTo>
                      <a:cubicBezTo>
                        <a:pt x="791" y="801"/>
                        <a:pt x="646" y="789"/>
                        <a:pt x="496" y="762"/>
                      </a:cubicBezTo>
                      <a:cubicBezTo>
                        <a:pt x="470" y="756"/>
                        <a:pt x="446" y="753"/>
                        <a:pt x="422" y="753"/>
                      </a:cubicBezTo>
                      <a:cubicBezTo>
                        <a:pt x="90" y="753"/>
                        <a:pt x="0" y="1290"/>
                        <a:pt x="366" y="1371"/>
                      </a:cubicBezTo>
                      <a:cubicBezTo>
                        <a:pt x="568" y="1405"/>
                        <a:pt x="755" y="1419"/>
                        <a:pt x="932" y="1419"/>
                      </a:cubicBezTo>
                      <a:cubicBezTo>
                        <a:pt x="1899" y="1419"/>
                        <a:pt x="2555" y="976"/>
                        <a:pt x="3584" y="718"/>
                      </a:cubicBezTo>
                      <a:cubicBezTo>
                        <a:pt x="3802" y="661"/>
                        <a:pt x="4003" y="635"/>
                        <a:pt x="4190" y="635"/>
                      </a:cubicBezTo>
                      <a:cubicBezTo>
                        <a:pt x="5572" y="635"/>
                        <a:pt x="6188" y="2066"/>
                        <a:pt x="7107" y="3024"/>
                      </a:cubicBezTo>
                      <a:cubicBezTo>
                        <a:pt x="7133" y="3049"/>
                        <a:pt x="7158" y="3060"/>
                        <a:pt x="7182" y="3060"/>
                      </a:cubicBezTo>
                      <a:cubicBezTo>
                        <a:pt x="7238" y="3060"/>
                        <a:pt x="7281" y="2998"/>
                        <a:pt x="7281" y="2937"/>
                      </a:cubicBezTo>
                      <a:cubicBezTo>
                        <a:pt x="6977" y="1719"/>
                        <a:pt x="6150" y="718"/>
                        <a:pt x="5063" y="197"/>
                      </a:cubicBezTo>
                      <a:cubicBezTo>
                        <a:pt x="4732" y="56"/>
                        <a:pt x="4423" y="0"/>
                        <a:pt x="41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2" name="Google Shape;3392;p22"/>
                <p:cNvSpPr/>
                <p:nvPr/>
              </p:nvSpPr>
              <p:spPr>
                <a:xfrm>
                  <a:off x="45910" y="763020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4462" y="1"/>
                      </a:moveTo>
                      <a:cubicBezTo>
                        <a:pt x="4004" y="1"/>
                        <a:pt x="3548" y="74"/>
                        <a:pt x="3117" y="223"/>
                      </a:cubicBezTo>
                      <a:cubicBezTo>
                        <a:pt x="1377" y="919"/>
                        <a:pt x="1682" y="2833"/>
                        <a:pt x="290" y="3833"/>
                      </a:cubicBezTo>
                      <a:cubicBezTo>
                        <a:pt x="0" y="4014"/>
                        <a:pt x="194" y="4407"/>
                        <a:pt x="442" y="4407"/>
                      </a:cubicBezTo>
                      <a:cubicBezTo>
                        <a:pt x="492" y="4407"/>
                        <a:pt x="544" y="4391"/>
                        <a:pt x="595" y="4355"/>
                      </a:cubicBezTo>
                      <a:cubicBezTo>
                        <a:pt x="1725" y="3616"/>
                        <a:pt x="1812" y="2746"/>
                        <a:pt x="2421" y="1658"/>
                      </a:cubicBezTo>
                      <a:cubicBezTo>
                        <a:pt x="2919" y="799"/>
                        <a:pt x="3605" y="586"/>
                        <a:pt x="4362" y="586"/>
                      </a:cubicBezTo>
                      <a:cubicBezTo>
                        <a:pt x="5062" y="586"/>
                        <a:pt x="5822" y="768"/>
                        <a:pt x="6553" y="789"/>
                      </a:cubicBezTo>
                      <a:cubicBezTo>
                        <a:pt x="6684" y="789"/>
                        <a:pt x="6684" y="615"/>
                        <a:pt x="6597" y="571"/>
                      </a:cubicBezTo>
                      <a:cubicBezTo>
                        <a:pt x="5951" y="194"/>
                        <a:pt x="5205" y="1"/>
                        <a:pt x="44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3" name="Google Shape;3393;p22"/>
                <p:cNvSpPr/>
                <p:nvPr/>
              </p:nvSpPr>
              <p:spPr>
                <a:xfrm>
                  <a:off x="21433" y="1090384"/>
                  <a:ext cx="71169" cy="180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" h="7356" extrusionOk="0">
                      <a:moveTo>
                        <a:pt x="329" y="1"/>
                      </a:moveTo>
                      <a:cubicBezTo>
                        <a:pt x="164" y="1"/>
                        <a:pt x="1" y="124"/>
                        <a:pt x="25" y="341"/>
                      </a:cubicBezTo>
                      <a:cubicBezTo>
                        <a:pt x="242" y="1646"/>
                        <a:pt x="1112" y="2081"/>
                        <a:pt x="1808" y="3082"/>
                      </a:cubicBezTo>
                      <a:cubicBezTo>
                        <a:pt x="2895" y="4604"/>
                        <a:pt x="1591" y="5822"/>
                        <a:pt x="982" y="7213"/>
                      </a:cubicBezTo>
                      <a:cubicBezTo>
                        <a:pt x="946" y="7284"/>
                        <a:pt x="1027" y="7355"/>
                        <a:pt x="1081" y="7355"/>
                      </a:cubicBezTo>
                      <a:cubicBezTo>
                        <a:pt x="1093" y="7355"/>
                        <a:pt x="1104" y="7352"/>
                        <a:pt x="1112" y="7344"/>
                      </a:cubicBezTo>
                      <a:cubicBezTo>
                        <a:pt x="2113" y="6604"/>
                        <a:pt x="2765" y="5474"/>
                        <a:pt x="2852" y="4256"/>
                      </a:cubicBezTo>
                      <a:cubicBezTo>
                        <a:pt x="2895" y="2386"/>
                        <a:pt x="982" y="1907"/>
                        <a:pt x="634" y="254"/>
                      </a:cubicBezTo>
                      <a:cubicBezTo>
                        <a:pt x="595" y="80"/>
                        <a:pt x="462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4" name="Google Shape;3394;p22"/>
                <p:cNvSpPr/>
                <p:nvPr/>
              </p:nvSpPr>
              <p:spPr>
                <a:xfrm>
                  <a:off x="88474" y="1006853"/>
                  <a:ext cx="152684" cy="11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32" extrusionOk="0">
                      <a:moveTo>
                        <a:pt x="476" y="35"/>
                      </a:moveTo>
                      <a:cubicBezTo>
                        <a:pt x="201" y="35"/>
                        <a:pt x="0" y="435"/>
                        <a:pt x="254" y="652"/>
                      </a:cubicBezTo>
                      <a:cubicBezTo>
                        <a:pt x="1342" y="1348"/>
                        <a:pt x="2255" y="1087"/>
                        <a:pt x="3473" y="1305"/>
                      </a:cubicBezTo>
                      <a:cubicBezTo>
                        <a:pt x="5343" y="1566"/>
                        <a:pt x="5300" y="3349"/>
                        <a:pt x="5822" y="4784"/>
                      </a:cubicBezTo>
                      <a:cubicBezTo>
                        <a:pt x="5838" y="4818"/>
                        <a:pt x="5867" y="4832"/>
                        <a:pt x="5897" y="4832"/>
                      </a:cubicBezTo>
                      <a:cubicBezTo>
                        <a:pt x="5946" y="4832"/>
                        <a:pt x="5995" y="4795"/>
                        <a:pt x="5995" y="4741"/>
                      </a:cubicBezTo>
                      <a:cubicBezTo>
                        <a:pt x="6213" y="3523"/>
                        <a:pt x="5822" y="2305"/>
                        <a:pt x="5039" y="1348"/>
                      </a:cubicBezTo>
                      <a:cubicBezTo>
                        <a:pt x="3734" y="0"/>
                        <a:pt x="2081" y="1044"/>
                        <a:pt x="646" y="87"/>
                      </a:cubicBezTo>
                      <a:cubicBezTo>
                        <a:pt x="588" y="51"/>
                        <a:pt x="531" y="35"/>
                        <a:pt x="476" y="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5" name="Google Shape;3395;p22"/>
                <p:cNvSpPr/>
                <p:nvPr/>
              </p:nvSpPr>
              <p:spPr>
                <a:xfrm>
                  <a:off x="81446" y="845420"/>
                  <a:ext cx="184165" cy="6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4" h="2838" extrusionOk="0">
                      <a:moveTo>
                        <a:pt x="4305" y="1"/>
                      </a:moveTo>
                      <a:cubicBezTo>
                        <a:pt x="2488" y="1"/>
                        <a:pt x="2044" y="1876"/>
                        <a:pt x="366" y="2220"/>
                      </a:cubicBezTo>
                      <a:cubicBezTo>
                        <a:pt x="1" y="2301"/>
                        <a:pt x="53" y="2837"/>
                        <a:pt x="380" y="2837"/>
                      </a:cubicBezTo>
                      <a:cubicBezTo>
                        <a:pt x="403" y="2837"/>
                        <a:pt x="427" y="2834"/>
                        <a:pt x="453" y="2829"/>
                      </a:cubicBezTo>
                      <a:cubicBezTo>
                        <a:pt x="1758" y="2611"/>
                        <a:pt x="2193" y="1741"/>
                        <a:pt x="3193" y="1045"/>
                      </a:cubicBezTo>
                      <a:cubicBezTo>
                        <a:pt x="3615" y="745"/>
                        <a:pt x="4013" y="627"/>
                        <a:pt x="4397" y="627"/>
                      </a:cubicBezTo>
                      <a:cubicBezTo>
                        <a:pt x="5403" y="627"/>
                        <a:pt x="6319" y="1431"/>
                        <a:pt x="7325" y="1872"/>
                      </a:cubicBezTo>
                      <a:cubicBezTo>
                        <a:pt x="7337" y="1878"/>
                        <a:pt x="7349" y="1880"/>
                        <a:pt x="7361" y="1880"/>
                      </a:cubicBezTo>
                      <a:cubicBezTo>
                        <a:pt x="7434" y="1880"/>
                        <a:pt x="7493" y="1773"/>
                        <a:pt x="7456" y="1698"/>
                      </a:cubicBezTo>
                      <a:cubicBezTo>
                        <a:pt x="6716" y="741"/>
                        <a:pt x="5586" y="89"/>
                        <a:pt x="4368" y="2"/>
                      </a:cubicBezTo>
                      <a:cubicBezTo>
                        <a:pt x="4347" y="1"/>
                        <a:pt x="4326" y="1"/>
                        <a:pt x="4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6" name="Google Shape;3396;p22"/>
                <p:cNvSpPr/>
                <p:nvPr/>
              </p:nvSpPr>
              <p:spPr>
                <a:xfrm>
                  <a:off x="-45" y="699592"/>
                  <a:ext cx="120442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5922" extrusionOk="0">
                      <a:moveTo>
                        <a:pt x="4098" y="1"/>
                      </a:moveTo>
                      <a:cubicBezTo>
                        <a:pt x="3116" y="1"/>
                        <a:pt x="2156" y="356"/>
                        <a:pt x="1421" y="1021"/>
                      </a:cubicBezTo>
                      <a:cubicBezTo>
                        <a:pt x="72" y="2326"/>
                        <a:pt x="1073" y="3978"/>
                        <a:pt x="159" y="5414"/>
                      </a:cubicBezTo>
                      <a:cubicBezTo>
                        <a:pt x="1" y="5668"/>
                        <a:pt x="213" y="5922"/>
                        <a:pt x="441" y="5922"/>
                      </a:cubicBezTo>
                      <a:cubicBezTo>
                        <a:pt x="525" y="5922"/>
                        <a:pt x="611" y="5887"/>
                        <a:pt x="681" y="5805"/>
                      </a:cubicBezTo>
                      <a:cubicBezTo>
                        <a:pt x="1421" y="4718"/>
                        <a:pt x="1116" y="3804"/>
                        <a:pt x="1334" y="2587"/>
                      </a:cubicBezTo>
                      <a:cubicBezTo>
                        <a:pt x="1638" y="716"/>
                        <a:pt x="3421" y="760"/>
                        <a:pt x="4857" y="238"/>
                      </a:cubicBezTo>
                      <a:cubicBezTo>
                        <a:pt x="4900" y="195"/>
                        <a:pt x="4900" y="64"/>
                        <a:pt x="4813" y="64"/>
                      </a:cubicBezTo>
                      <a:cubicBezTo>
                        <a:pt x="4575" y="22"/>
                        <a:pt x="4336" y="1"/>
                        <a:pt x="40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97" name="Google Shape;3397;p22"/>
            <p:cNvSpPr/>
            <p:nvPr/>
          </p:nvSpPr>
          <p:spPr>
            <a:xfrm flipH="1">
              <a:off x="480972" y="3070076"/>
              <a:ext cx="181213" cy="176515"/>
            </a:xfrm>
            <a:custGeom>
              <a:avLst/>
              <a:gdLst/>
              <a:ahLst/>
              <a:cxnLst/>
              <a:rect l="l" t="t" r="r" b="b"/>
              <a:pathLst>
                <a:path w="6308" h="6145" extrusionOk="0">
                  <a:moveTo>
                    <a:pt x="3088" y="1"/>
                  </a:moveTo>
                  <a:cubicBezTo>
                    <a:pt x="2958" y="1"/>
                    <a:pt x="2864" y="79"/>
                    <a:pt x="2828" y="186"/>
                  </a:cubicBezTo>
                  <a:cubicBezTo>
                    <a:pt x="2610" y="490"/>
                    <a:pt x="2480" y="838"/>
                    <a:pt x="2306" y="1143"/>
                  </a:cubicBezTo>
                  <a:cubicBezTo>
                    <a:pt x="2219" y="1360"/>
                    <a:pt x="2088" y="1578"/>
                    <a:pt x="2001" y="1795"/>
                  </a:cubicBezTo>
                  <a:cubicBezTo>
                    <a:pt x="1653" y="1839"/>
                    <a:pt x="1262" y="1882"/>
                    <a:pt x="958" y="1926"/>
                  </a:cubicBezTo>
                  <a:lnTo>
                    <a:pt x="349" y="2013"/>
                  </a:lnTo>
                  <a:cubicBezTo>
                    <a:pt x="175" y="2013"/>
                    <a:pt x="44" y="2187"/>
                    <a:pt x="1" y="2404"/>
                  </a:cubicBezTo>
                  <a:cubicBezTo>
                    <a:pt x="1" y="2535"/>
                    <a:pt x="44" y="2665"/>
                    <a:pt x="175" y="2752"/>
                  </a:cubicBezTo>
                  <a:cubicBezTo>
                    <a:pt x="218" y="2839"/>
                    <a:pt x="305" y="2883"/>
                    <a:pt x="392" y="2970"/>
                  </a:cubicBezTo>
                  <a:lnTo>
                    <a:pt x="479" y="3013"/>
                  </a:lnTo>
                  <a:cubicBezTo>
                    <a:pt x="566" y="3100"/>
                    <a:pt x="653" y="3187"/>
                    <a:pt x="784" y="3317"/>
                  </a:cubicBezTo>
                  <a:lnTo>
                    <a:pt x="827" y="3404"/>
                  </a:lnTo>
                  <a:cubicBezTo>
                    <a:pt x="1001" y="3578"/>
                    <a:pt x="1175" y="3796"/>
                    <a:pt x="1349" y="3970"/>
                  </a:cubicBezTo>
                  <a:cubicBezTo>
                    <a:pt x="1305" y="4144"/>
                    <a:pt x="1262" y="4318"/>
                    <a:pt x="1219" y="4535"/>
                  </a:cubicBezTo>
                  <a:cubicBezTo>
                    <a:pt x="1088" y="4927"/>
                    <a:pt x="1001" y="5318"/>
                    <a:pt x="958" y="5710"/>
                  </a:cubicBezTo>
                  <a:cubicBezTo>
                    <a:pt x="958" y="5927"/>
                    <a:pt x="1088" y="6101"/>
                    <a:pt x="1262" y="6145"/>
                  </a:cubicBezTo>
                  <a:cubicBezTo>
                    <a:pt x="1392" y="6145"/>
                    <a:pt x="1566" y="6145"/>
                    <a:pt x="1653" y="6014"/>
                  </a:cubicBezTo>
                  <a:cubicBezTo>
                    <a:pt x="1871" y="5927"/>
                    <a:pt x="2088" y="5797"/>
                    <a:pt x="2349" y="5666"/>
                  </a:cubicBezTo>
                  <a:cubicBezTo>
                    <a:pt x="2567" y="5536"/>
                    <a:pt x="2871" y="5362"/>
                    <a:pt x="3132" y="5231"/>
                  </a:cubicBezTo>
                  <a:cubicBezTo>
                    <a:pt x="3437" y="5362"/>
                    <a:pt x="3698" y="5536"/>
                    <a:pt x="3959" y="5666"/>
                  </a:cubicBezTo>
                  <a:cubicBezTo>
                    <a:pt x="4263" y="5797"/>
                    <a:pt x="4437" y="5927"/>
                    <a:pt x="4654" y="6014"/>
                  </a:cubicBezTo>
                  <a:cubicBezTo>
                    <a:pt x="4741" y="6101"/>
                    <a:pt x="4828" y="6145"/>
                    <a:pt x="4915" y="6145"/>
                  </a:cubicBezTo>
                  <a:lnTo>
                    <a:pt x="5046" y="6145"/>
                  </a:lnTo>
                  <a:cubicBezTo>
                    <a:pt x="5220" y="6101"/>
                    <a:pt x="5350" y="5927"/>
                    <a:pt x="5350" y="5753"/>
                  </a:cubicBezTo>
                  <a:cubicBezTo>
                    <a:pt x="5307" y="5318"/>
                    <a:pt x="5220" y="4927"/>
                    <a:pt x="5089" y="4535"/>
                  </a:cubicBezTo>
                  <a:cubicBezTo>
                    <a:pt x="5046" y="4318"/>
                    <a:pt x="5002" y="4144"/>
                    <a:pt x="4959" y="3970"/>
                  </a:cubicBezTo>
                  <a:cubicBezTo>
                    <a:pt x="5133" y="3796"/>
                    <a:pt x="5307" y="3578"/>
                    <a:pt x="5481" y="3404"/>
                  </a:cubicBezTo>
                  <a:lnTo>
                    <a:pt x="5524" y="3317"/>
                  </a:lnTo>
                  <a:cubicBezTo>
                    <a:pt x="5655" y="3187"/>
                    <a:pt x="5742" y="3100"/>
                    <a:pt x="5829" y="3013"/>
                  </a:cubicBezTo>
                  <a:lnTo>
                    <a:pt x="5916" y="2970"/>
                  </a:lnTo>
                  <a:cubicBezTo>
                    <a:pt x="6003" y="2883"/>
                    <a:pt x="6046" y="2839"/>
                    <a:pt x="6133" y="2752"/>
                  </a:cubicBezTo>
                  <a:cubicBezTo>
                    <a:pt x="6220" y="2665"/>
                    <a:pt x="6307" y="2535"/>
                    <a:pt x="6307" y="2404"/>
                  </a:cubicBezTo>
                  <a:cubicBezTo>
                    <a:pt x="6264" y="2187"/>
                    <a:pt x="6133" y="2013"/>
                    <a:pt x="5959" y="2013"/>
                  </a:cubicBezTo>
                  <a:lnTo>
                    <a:pt x="5350" y="1926"/>
                  </a:lnTo>
                  <a:cubicBezTo>
                    <a:pt x="5002" y="1882"/>
                    <a:pt x="4654" y="1839"/>
                    <a:pt x="4307" y="1795"/>
                  </a:cubicBezTo>
                  <a:cubicBezTo>
                    <a:pt x="4220" y="1578"/>
                    <a:pt x="4089" y="1360"/>
                    <a:pt x="4002" y="1143"/>
                  </a:cubicBezTo>
                  <a:cubicBezTo>
                    <a:pt x="3828" y="838"/>
                    <a:pt x="3654" y="490"/>
                    <a:pt x="3480" y="229"/>
                  </a:cubicBezTo>
                  <a:cubicBezTo>
                    <a:pt x="3444" y="85"/>
                    <a:pt x="3348" y="1"/>
                    <a:pt x="3242" y="1"/>
                  </a:cubicBezTo>
                  <a:cubicBezTo>
                    <a:pt x="3220" y="1"/>
                    <a:pt x="3198" y="5"/>
                    <a:pt x="3176" y="12"/>
                  </a:cubicBezTo>
                  <a:cubicBezTo>
                    <a:pt x="3145" y="4"/>
                    <a:pt x="3115" y="1"/>
                    <a:pt x="30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8" name="Google Shape;3398;p22"/>
          <p:cNvGrpSpPr/>
          <p:nvPr/>
        </p:nvGrpSpPr>
        <p:grpSpPr>
          <a:xfrm>
            <a:off x="6494508" y="-86236"/>
            <a:ext cx="2777048" cy="1853371"/>
            <a:chOff x="6494508" y="-86236"/>
            <a:chExt cx="2777048" cy="1853371"/>
          </a:xfrm>
        </p:grpSpPr>
        <p:grpSp>
          <p:nvGrpSpPr>
            <p:cNvPr id="3399" name="Google Shape;3399;p22"/>
            <p:cNvGrpSpPr/>
            <p:nvPr/>
          </p:nvGrpSpPr>
          <p:grpSpPr>
            <a:xfrm>
              <a:off x="8786774" y="1345406"/>
              <a:ext cx="405104" cy="421728"/>
              <a:chOff x="5018578" y="690942"/>
              <a:chExt cx="313208" cy="326037"/>
            </a:xfrm>
          </p:grpSpPr>
          <p:sp>
            <p:nvSpPr>
              <p:cNvPr id="3400" name="Google Shape;3400;p22"/>
              <p:cNvSpPr/>
              <p:nvPr/>
            </p:nvSpPr>
            <p:spPr>
              <a:xfrm>
                <a:off x="5157525" y="785630"/>
                <a:ext cx="114200" cy="113758"/>
              </a:xfrm>
              <a:custGeom>
                <a:avLst/>
                <a:gdLst/>
                <a:ahLst/>
                <a:cxnLst/>
                <a:rect l="l" t="t" r="r" b="b"/>
                <a:pathLst>
                  <a:path w="4647" h="4629" extrusionOk="0">
                    <a:moveTo>
                      <a:pt x="2261" y="1"/>
                    </a:moveTo>
                    <a:cubicBezTo>
                      <a:pt x="2223" y="1"/>
                      <a:pt x="2188" y="31"/>
                      <a:pt x="2219" y="62"/>
                    </a:cubicBezTo>
                    <a:lnTo>
                      <a:pt x="1784" y="1802"/>
                    </a:lnTo>
                    <a:cubicBezTo>
                      <a:pt x="1175" y="1932"/>
                      <a:pt x="610" y="2193"/>
                      <a:pt x="1" y="2324"/>
                    </a:cubicBezTo>
                    <a:lnTo>
                      <a:pt x="1" y="2367"/>
                    </a:lnTo>
                    <a:cubicBezTo>
                      <a:pt x="1" y="2411"/>
                      <a:pt x="1" y="2454"/>
                      <a:pt x="88" y="2454"/>
                    </a:cubicBezTo>
                    <a:lnTo>
                      <a:pt x="1784" y="2846"/>
                    </a:lnTo>
                    <a:cubicBezTo>
                      <a:pt x="1958" y="3455"/>
                      <a:pt x="2175" y="4020"/>
                      <a:pt x="2349" y="4629"/>
                    </a:cubicBezTo>
                    <a:cubicBezTo>
                      <a:pt x="2393" y="4629"/>
                      <a:pt x="2436" y="4629"/>
                      <a:pt x="2436" y="4585"/>
                    </a:cubicBezTo>
                    <a:lnTo>
                      <a:pt x="2828" y="2846"/>
                    </a:lnTo>
                    <a:cubicBezTo>
                      <a:pt x="3437" y="2715"/>
                      <a:pt x="4002" y="2454"/>
                      <a:pt x="4611" y="2324"/>
                    </a:cubicBezTo>
                    <a:cubicBezTo>
                      <a:pt x="4646" y="2289"/>
                      <a:pt x="4625" y="2225"/>
                      <a:pt x="4592" y="2225"/>
                    </a:cubicBezTo>
                    <a:cubicBezTo>
                      <a:pt x="4584" y="2225"/>
                      <a:pt x="4576" y="2229"/>
                      <a:pt x="4568" y="2237"/>
                    </a:cubicBezTo>
                    <a:lnTo>
                      <a:pt x="2828" y="1802"/>
                    </a:lnTo>
                    <a:cubicBezTo>
                      <a:pt x="2697" y="1193"/>
                      <a:pt x="2436" y="628"/>
                      <a:pt x="2306" y="19"/>
                    </a:cubicBezTo>
                    <a:cubicBezTo>
                      <a:pt x="2293" y="6"/>
                      <a:pt x="2277" y="1"/>
                      <a:pt x="22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22"/>
              <p:cNvSpPr/>
              <p:nvPr/>
            </p:nvSpPr>
            <p:spPr>
              <a:xfrm>
                <a:off x="5018578" y="936348"/>
                <a:ext cx="60946" cy="59717"/>
              </a:xfrm>
              <a:custGeom>
                <a:avLst/>
                <a:gdLst/>
                <a:ahLst/>
                <a:cxnLst/>
                <a:rect l="l" t="t" r="r" b="b"/>
                <a:pathLst>
                  <a:path w="2480" h="2430" extrusionOk="0">
                    <a:moveTo>
                      <a:pt x="1226" y="0"/>
                    </a:moveTo>
                    <a:cubicBezTo>
                      <a:pt x="1200" y="0"/>
                      <a:pt x="1188" y="31"/>
                      <a:pt x="1218" y="62"/>
                    </a:cubicBezTo>
                    <a:lnTo>
                      <a:pt x="1001" y="932"/>
                    </a:lnTo>
                    <a:cubicBezTo>
                      <a:pt x="653" y="1019"/>
                      <a:pt x="349" y="1149"/>
                      <a:pt x="44" y="1236"/>
                    </a:cubicBezTo>
                    <a:cubicBezTo>
                      <a:pt x="1" y="1236"/>
                      <a:pt x="44" y="1280"/>
                      <a:pt x="88" y="1280"/>
                    </a:cubicBezTo>
                    <a:lnTo>
                      <a:pt x="1001" y="1497"/>
                    </a:lnTo>
                    <a:cubicBezTo>
                      <a:pt x="1045" y="1801"/>
                      <a:pt x="1218" y="2106"/>
                      <a:pt x="1262" y="2410"/>
                    </a:cubicBezTo>
                    <a:cubicBezTo>
                      <a:pt x="1276" y="2425"/>
                      <a:pt x="1291" y="2430"/>
                      <a:pt x="1302" y="2430"/>
                    </a:cubicBezTo>
                    <a:cubicBezTo>
                      <a:pt x="1325" y="2430"/>
                      <a:pt x="1334" y="2410"/>
                      <a:pt x="1305" y="2410"/>
                    </a:cubicBezTo>
                    <a:lnTo>
                      <a:pt x="1523" y="1497"/>
                    </a:lnTo>
                    <a:cubicBezTo>
                      <a:pt x="1827" y="1410"/>
                      <a:pt x="2132" y="1280"/>
                      <a:pt x="2480" y="1193"/>
                    </a:cubicBezTo>
                    <a:cubicBezTo>
                      <a:pt x="2480" y="1193"/>
                      <a:pt x="2480" y="1149"/>
                      <a:pt x="2436" y="1149"/>
                    </a:cubicBezTo>
                    <a:lnTo>
                      <a:pt x="1523" y="932"/>
                    </a:lnTo>
                    <a:cubicBezTo>
                      <a:pt x="1436" y="627"/>
                      <a:pt x="1305" y="323"/>
                      <a:pt x="1262" y="18"/>
                    </a:cubicBezTo>
                    <a:cubicBezTo>
                      <a:pt x="1249" y="6"/>
                      <a:pt x="1237" y="0"/>
                      <a:pt x="12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22"/>
              <p:cNvSpPr/>
              <p:nvPr/>
            </p:nvSpPr>
            <p:spPr>
              <a:xfrm>
                <a:off x="5148973" y="957679"/>
                <a:ext cx="59889" cy="59299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413" extrusionOk="0">
                    <a:moveTo>
                      <a:pt x="1164" y="1"/>
                    </a:moveTo>
                    <a:cubicBezTo>
                      <a:pt x="1151" y="1"/>
                      <a:pt x="1132" y="20"/>
                      <a:pt x="1132" y="20"/>
                    </a:cubicBezTo>
                    <a:lnTo>
                      <a:pt x="914" y="933"/>
                    </a:lnTo>
                    <a:cubicBezTo>
                      <a:pt x="610" y="1020"/>
                      <a:pt x="305" y="1151"/>
                      <a:pt x="1" y="1194"/>
                    </a:cubicBezTo>
                    <a:lnTo>
                      <a:pt x="1" y="1238"/>
                    </a:lnTo>
                    <a:lnTo>
                      <a:pt x="914" y="1499"/>
                    </a:lnTo>
                    <a:cubicBezTo>
                      <a:pt x="1001" y="1803"/>
                      <a:pt x="1132" y="2108"/>
                      <a:pt x="1219" y="2412"/>
                    </a:cubicBezTo>
                    <a:cubicBezTo>
                      <a:pt x="1219" y="2412"/>
                      <a:pt x="1262" y="2412"/>
                      <a:pt x="1262" y="2369"/>
                    </a:cubicBezTo>
                    <a:lnTo>
                      <a:pt x="1480" y="1499"/>
                    </a:lnTo>
                    <a:cubicBezTo>
                      <a:pt x="1784" y="1412"/>
                      <a:pt x="2089" y="1281"/>
                      <a:pt x="2393" y="1194"/>
                    </a:cubicBezTo>
                    <a:cubicBezTo>
                      <a:pt x="2436" y="1194"/>
                      <a:pt x="2393" y="1151"/>
                      <a:pt x="2393" y="1151"/>
                    </a:cubicBezTo>
                    <a:lnTo>
                      <a:pt x="1480" y="933"/>
                    </a:lnTo>
                    <a:cubicBezTo>
                      <a:pt x="1393" y="629"/>
                      <a:pt x="1262" y="325"/>
                      <a:pt x="1175" y="20"/>
                    </a:cubicBezTo>
                    <a:cubicBezTo>
                      <a:pt x="1175" y="6"/>
                      <a:pt x="1170" y="1"/>
                      <a:pt x="11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22"/>
              <p:cNvSpPr/>
              <p:nvPr/>
            </p:nvSpPr>
            <p:spPr>
              <a:xfrm>
                <a:off x="5117984" y="690942"/>
                <a:ext cx="59889" cy="58808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393" extrusionOk="0">
                    <a:moveTo>
                      <a:pt x="1175" y="1"/>
                    </a:moveTo>
                    <a:lnTo>
                      <a:pt x="957" y="914"/>
                    </a:lnTo>
                    <a:cubicBezTo>
                      <a:pt x="653" y="1001"/>
                      <a:pt x="348" y="1132"/>
                      <a:pt x="44" y="1175"/>
                    </a:cubicBezTo>
                    <a:cubicBezTo>
                      <a:pt x="1" y="1219"/>
                      <a:pt x="44" y="1219"/>
                      <a:pt x="44" y="1262"/>
                    </a:cubicBezTo>
                    <a:lnTo>
                      <a:pt x="957" y="1480"/>
                    </a:lnTo>
                    <a:cubicBezTo>
                      <a:pt x="1044" y="1784"/>
                      <a:pt x="1175" y="2088"/>
                      <a:pt x="1262" y="2393"/>
                    </a:cubicBezTo>
                    <a:lnTo>
                      <a:pt x="1305" y="2393"/>
                    </a:lnTo>
                    <a:lnTo>
                      <a:pt x="1523" y="1480"/>
                    </a:lnTo>
                    <a:cubicBezTo>
                      <a:pt x="1827" y="1393"/>
                      <a:pt x="2132" y="1262"/>
                      <a:pt x="2436" y="1219"/>
                    </a:cubicBezTo>
                    <a:cubicBezTo>
                      <a:pt x="2436" y="1219"/>
                      <a:pt x="2436" y="1163"/>
                      <a:pt x="2414" y="1163"/>
                    </a:cubicBezTo>
                    <a:cubicBezTo>
                      <a:pt x="2408" y="1163"/>
                      <a:pt x="2401" y="1166"/>
                      <a:pt x="2393" y="1175"/>
                    </a:cubicBezTo>
                    <a:lnTo>
                      <a:pt x="1479" y="914"/>
                    </a:lnTo>
                    <a:cubicBezTo>
                      <a:pt x="1436" y="610"/>
                      <a:pt x="1305" y="305"/>
                      <a:pt x="1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22"/>
              <p:cNvSpPr/>
              <p:nvPr/>
            </p:nvSpPr>
            <p:spPr>
              <a:xfrm>
                <a:off x="5298610" y="748669"/>
                <a:ext cx="33176" cy="33152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349" extrusionOk="0">
                    <a:moveTo>
                      <a:pt x="653" y="0"/>
                    </a:moveTo>
                    <a:lnTo>
                      <a:pt x="523" y="522"/>
                    </a:lnTo>
                    <a:cubicBezTo>
                      <a:pt x="349" y="566"/>
                      <a:pt x="175" y="653"/>
                      <a:pt x="1" y="653"/>
                    </a:cubicBezTo>
                    <a:lnTo>
                      <a:pt x="479" y="783"/>
                    </a:lnTo>
                    <a:cubicBezTo>
                      <a:pt x="523" y="957"/>
                      <a:pt x="610" y="1131"/>
                      <a:pt x="653" y="1349"/>
                    </a:cubicBezTo>
                    <a:lnTo>
                      <a:pt x="784" y="827"/>
                    </a:lnTo>
                    <a:cubicBezTo>
                      <a:pt x="958" y="783"/>
                      <a:pt x="1132" y="696"/>
                      <a:pt x="1349" y="696"/>
                    </a:cubicBezTo>
                    <a:lnTo>
                      <a:pt x="827" y="566"/>
                    </a:lnTo>
                    <a:cubicBezTo>
                      <a:pt x="784" y="392"/>
                      <a:pt x="697" y="218"/>
                      <a:pt x="6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22"/>
              <p:cNvSpPr/>
              <p:nvPr/>
            </p:nvSpPr>
            <p:spPr>
              <a:xfrm>
                <a:off x="5298610" y="912191"/>
                <a:ext cx="33176" cy="33176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1350" extrusionOk="0">
                    <a:moveTo>
                      <a:pt x="653" y="1"/>
                    </a:moveTo>
                    <a:lnTo>
                      <a:pt x="523" y="479"/>
                    </a:lnTo>
                    <a:cubicBezTo>
                      <a:pt x="349" y="523"/>
                      <a:pt x="175" y="610"/>
                      <a:pt x="1" y="653"/>
                    </a:cubicBezTo>
                    <a:lnTo>
                      <a:pt x="1" y="697"/>
                    </a:lnTo>
                    <a:lnTo>
                      <a:pt x="479" y="827"/>
                    </a:lnTo>
                    <a:cubicBezTo>
                      <a:pt x="523" y="1001"/>
                      <a:pt x="610" y="1175"/>
                      <a:pt x="653" y="1349"/>
                    </a:cubicBezTo>
                    <a:lnTo>
                      <a:pt x="784" y="827"/>
                    </a:lnTo>
                    <a:cubicBezTo>
                      <a:pt x="958" y="784"/>
                      <a:pt x="1132" y="740"/>
                      <a:pt x="1349" y="697"/>
                    </a:cubicBezTo>
                    <a:lnTo>
                      <a:pt x="1349" y="653"/>
                    </a:lnTo>
                    <a:lnTo>
                      <a:pt x="827" y="523"/>
                    </a:lnTo>
                    <a:cubicBezTo>
                      <a:pt x="784" y="349"/>
                      <a:pt x="697" y="175"/>
                      <a:pt x="6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6" name="Google Shape;3406;p22"/>
            <p:cNvGrpSpPr/>
            <p:nvPr/>
          </p:nvGrpSpPr>
          <p:grpSpPr>
            <a:xfrm>
              <a:off x="6494508" y="-86236"/>
              <a:ext cx="2777048" cy="1109356"/>
              <a:chOff x="6590683" y="294764"/>
              <a:chExt cx="2777048" cy="1109356"/>
            </a:xfrm>
          </p:grpSpPr>
          <p:grpSp>
            <p:nvGrpSpPr>
              <p:cNvPr id="3407" name="Google Shape;3407;p22"/>
              <p:cNvGrpSpPr/>
              <p:nvPr/>
            </p:nvGrpSpPr>
            <p:grpSpPr>
              <a:xfrm>
                <a:off x="6590683" y="328629"/>
                <a:ext cx="567383" cy="421736"/>
                <a:chOff x="8761625" y="1973590"/>
                <a:chExt cx="454197" cy="337605"/>
              </a:xfrm>
            </p:grpSpPr>
            <p:sp>
              <p:nvSpPr>
                <p:cNvPr id="3408" name="Google Shape;3408;p22"/>
                <p:cNvSpPr/>
                <p:nvPr/>
              </p:nvSpPr>
              <p:spPr>
                <a:xfrm>
                  <a:off x="9009356" y="2098670"/>
                  <a:ext cx="98390" cy="97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4" h="3481" extrusionOk="0">
                      <a:moveTo>
                        <a:pt x="218" y="1"/>
                      </a:moveTo>
                      <a:cubicBezTo>
                        <a:pt x="175" y="1"/>
                        <a:pt x="131" y="88"/>
                        <a:pt x="175" y="88"/>
                      </a:cubicBezTo>
                      <a:lnTo>
                        <a:pt x="1001" y="1697"/>
                      </a:lnTo>
                      <a:cubicBezTo>
                        <a:pt x="653" y="2175"/>
                        <a:pt x="392" y="2784"/>
                        <a:pt x="1" y="3263"/>
                      </a:cubicBezTo>
                      <a:cubicBezTo>
                        <a:pt x="1" y="3293"/>
                        <a:pt x="44" y="3324"/>
                        <a:pt x="85" y="3324"/>
                      </a:cubicBezTo>
                      <a:cubicBezTo>
                        <a:pt x="102" y="3324"/>
                        <a:pt x="118" y="3319"/>
                        <a:pt x="131" y="3306"/>
                      </a:cubicBezTo>
                      <a:lnTo>
                        <a:pt x="1697" y="2480"/>
                      </a:lnTo>
                      <a:cubicBezTo>
                        <a:pt x="2175" y="2828"/>
                        <a:pt x="2784" y="3089"/>
                        <a:pt x="3263" y="3480"/>
                      </a:cubicBezTo>
                      <a:lnTo>
                        <a:pt x="3306" y="3480"/>
                      </a:lnTo>
                      <a:cubicBezTo>
                        <a:pt x="3350" y="3437"/>
                        <a:pt x="3350" y="3393"/>
                        <a:pt x="3350" y="3350"/>
                      </a:cubicBezTo>
                      <a:lnTo>
                        <a:pt x="2523" y="1784"/>
                      </a:lnTo>
                      <a:cubicBezTo>
                        <a:pt x="2871" y="1305"/>
                        <a:pt x="3132" y="697"/>
                        <a:pt x="3524" y="218"/>
                      </a:cubicBezTo>
                      <a:cubicBezTo>
                        <a:pt x="3502" y="196"/>
                        <a:pt x="3480" y="186"/>
                        <a:pt x="3458" y="186"/>
                      </a:cubicBezTo>
                      <a:cubicBezTo>
                        <a:pt x="3437" y="186"/>
                        <a:pt x="3415" y="196"/>
                        <a:pt x="3393" y="218"/>
                      </a:cubicBezTo>
                      <a:lnTo>
                        <a:pt x="1871" y="1001"/>
                      </a:lnTo>
                      <a:cubicBezTo>
                        <a:pt x="1349" y="653"/>
                        <a:pt x="783" y="392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9" name="Google Shape;3409;p22"/>
                <p:cNvSpPr/>
                <p:nvPr/>
              </p:nvSpPr>
              <p:spPr>
                <a:xfrm>
                  <a:off x="8804147" y="2070751"/>
                  <a:ext cx="52238" cy="51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0"/>
                      </a:moveTo>
                      <a:cubicBezTo>
                        <a:pt x="131" y="0"/>
                        <a:pt x="131" y="44"/>
                        <a:pt x="131" y="44"/>
                      </a:cubicBezTo>
                      <a:lnTo>
                        <a:pt x="566" y="870"/>
                      </a:lnTo>
                      <a:cubicBezTo>
                        <a:pt x="392" y="1131"/>
                        <a:pt x="218" y="1436"/>
                        <a:pt x="0" y="1697"/>
                      </a:cubicBezTo>
                      <a:cubicBezTo>
                        <a:pt x="22" y="1718"/>
                        <a:pt x="33" y="1729"/>
                        <a:pt x="44" y="1729"/>
                      </a:cubicBezTo>
                      <a:cubicBezTo>
                        <a:pt x="55" y="1729"/>
                        <a:pt x="65" y="1718"/>
                        <a:pt x="87" y="1697"/>
                      </a:cubicBezTo>
                      <a:lnTo>
                        <a:pt x="914" y="1262"/>
                      </a:lnTo>
                      <a:cubicBezTo>
                        <a:pt x="1175" y="1479"/>
                        <a:pt x="1436" y="1610"/>
                        <a:pt x="1740" y="1827"/>
                      </a:cubicBezTo>
                      <a:cubicBezTo>
                        <a:pt x="1740" y="1827"/>
                        <a:pt x="1783" y="1784"/>
                        <a:pt x="1740" y="1784"/>
                      </a:cubicBezTo>
                      <a:lnTo>
                        <a:pt x="1305" y="957"/>
                      </a:lnTo>
                      <a:cubicBezTo>
                        <a:pt x="1522" y="696"/>
                        <a:pt x="1653" y="392"/>
                        <a:pt x="1870" y="131"/>
                      </a:cubicBezTo>
                      <a:cubicBezTo>
                        <a:pt x="1870" y="131"/>
                        <a:pt x="1851" y="111"/>
                        <a:pt x="1838" y="111"/>
                      </a:cubicBezTo>
                      <a:cubicBezTo>
                        <a:pt x="1832" y="111"/>
                        <a:pt x="1827" y="116"/>
                        <a:pt x="1827" y="131"/>
                      </a:cubicBezTo>
                      <a:lnTo>
                        <a:pt x="1001" y="566"/>
                      </a:lnTo>
                      <a:cubicBezTo>
                        <a:pt x="740" y="348"/>
                        <a:pt x="435" y="218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0" name="Google Shape;3410;p22"/>
                <p:cNvSpPr/>
                <p:nvPr/>
              </p:nvSpPr>
              <p:spPr>
                <a:xfrm>
                  <a:off x="8883076" y="2199460"/>
                  <a:ext cx="51010" cy="49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784" extrusionOk="0">
                      <a:moveTo>
                        <a:pt x="87" y="1"/>
                      </a:moveTo>
                      <a:lnTo>
                        <a:pt x="87" y="44"/>
                      </a:lnTo>
                      <a:lnTo>
                        <a:pt x="522" y="870"/>
                      </a:lnTo>
                      <a:cubicBezTo>
                        <a:pt x="348" y="1131"/>
                        <a:pt x="218" y="1436"/>
                        <a:pt x="0" y="1697"/>
                      </a:cubicBezTo>
                      <a:lnTo>
                        <a:pt x="44" y="1697"/>
                      </a:lnTo>
                      <a:lnTo>
                        <a:pt x="870" y="1262"/>
                      </a:lnTo>
                      <a:cubicBezTo>
                        <a:pt x="1131" y="1436"/>
                        <a:pt x="1436" y="1566"/>
                        <a:pt x="1697" y="1784"/>
                      </a:cubicBezTo>
                      <a:lnTo>
                        <a:pt x="1740" y="1784"/>
                      </a:lnTo>
                      <a:cubicBezTo>
                        <a:pt x="1740" y="1784"/>
                        <a:pt x="1740" y="1740"/>
                        <a:pt x="1740" y="1740"/>
                      </a:cubicBezTo>
                      <a:lnTo>
                        <a:pt x="1305" y="914"/>
                      </a:lnTo>
                      <a:cubicBezTo>
                        <a:pt x="1479" y="653"/>
                        <a:pt x="1610" y="349"/>
                        <a:pt x="1827" y="88"/>
                      </a:cubicBezTo>
                      <a:cubicBezTo>
                        <a:pt x="1827" y="88"/>
                        <a:pt x="1808" y="68"/>
                        <a:pt x="1795" y="68"/>
                      </a:cubicBezTo>
                      <a:cubicBezTo>
                        <a:pt x="1788" y="68"/>
                        <a:pt x="1784" y="73"/>
                        <a:pt x="1784" y="88"/>
                      </a:cubicBezTo>
                      <a:lnTo>
                        <a:pt x="957" y="523"/>
                      </a:lnTo>
                      <a:cubicBezTo>
                        <a:pt x="696" y="349"/>
                        <a:pt x="435" y="175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1" name="Google Shape;3411;p22"/>
                <p:cNvSpPr/>
                <p:nvPr/>
              </p:nvSpPr>
              <p:spPr>
                <a:xfrm>
                  <a:off x="9088285" y="1973590"/>
                  <a:ext cx="52238" cy="51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1"/>
                      </a:moveTo>
                      <a:cubicBezTo>
                        <a:pt x="131" y="1"/>
                        <a:pt x="131" y="44"/>
                        <a:pt x="131" y="44"/>
                      </a:cubicBezTo>
                      <a:lnTo>
                        <a:pt x="566" y="871"/>
                      </a:lnTo>
                      <a:cubicBezTo>
                        <a:pt x="392" y="1132"/>
                        <a:pt x="218" y="1436"/>
                        <a:pt x="1" y="1697"/>
                      </a:cubicBezTo>
                      <a:lnTo>
                        <a:pt x="44" y="1697"/>
                      </a:lnTo>
                      <a:cubicBezTo>
                        <a:pt x="44" y="1719"/>
                        <a:pt x="55" y="1730"/>
                        <a:pt x="66" y="1730"/>
                      </a:cubicBezTo>
                      <a:cubicBezTo>
                        <a:pt x="77" y="1730"/>
                        <a:pt x="88" y="1719"/>
                        <a:pt x="88" y="1697"/>
                      </a:cubicBezTo>
                      <a:lnTo>
                        <a:pt x="914" y="1306"/>
                      </a:lnTo>
                      <a:cubicBezTo>
                        <a:pt x="1175" y="1480"/>
                        <a:pt x="1479" y="1610"/>
                        <a:pt x="1740" y="1828"/>
                      </a:cubicBezTo>
                      <a:lnTo>
                        <a:pt x="1784" y="1828"/>
                      </a:lnTo>
                      <a:cubicBezTo>
                        <a:pt x="1784" y="1828"/>
                        <a:pt x="1827" y="1784"/>
                        <a:pt x="1784" y="1741"/>
                      </a:cubicBezTo>
                      <a:lnTo>
                        <a:pt x="1349" y="914"/>
                      </a:lnTo>
                      <a:cubicBezTo>
                        <a:pt x="1523" y="653"/>
                        <a:pt x="1653" y="392"/>
                        <a:pt x="1871" y="88"/>
                      </a:cubicBezTo>
                      <a:lnTo>
                        <a:pt x="1827" y="88"/>
                      </a:lnTo>
                      <a:lnTo>
                        <a:pt x="1001" y="523"/>
                      </a:lnTo>
                      <a:cubicBezTo>
                        <a:pt x="697" y="349"/>
                        <a:pt x="436" y="218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2" name="Google Shape;3412;p22"/>
                <p:cNvSpPr/>
                <p:nvPr/>
              </p:nvSpPr>
              <p:spPr>
                <a:xfrm>
                  <a:off x="8761625" y="2246812"/>
                  <a:ext cx="27976" cy="2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44" y="1"/>
                      </a:moveTo>
                      <a:lnTo>
                        <a:pt x="262" y="479"/>
                      </a:lnTo>
                      <a:cubicBezTo>
                        <a:pt x="175" y="610"/>
                        <a:pt x="88" y="784"/>
                        <a:pt x="1" y="914"/>
                      </a:cubicBezTo>
                      <a:lnTo>
                        <a:pt x="1" y="958"/>
                      </a:lnTo>
                      <a:lnTo>
                        <a:pt x="44" y="958"/>
                      </a:lnTo>
                      <a:lnTo>
                        <a:pt x="479" y="697"/>
                      </a:lnTo>
                      <a:cubicBezTo>
                        <a:pt x="653" y="784"/>
                        <a:pt x="784" y="871"/>
                        <a:pt x="958" y="1001"/>
                      </a:cubicBezTo>
                      <a:lnTo>
                        <a:pt x="958" y="958"/>
                      </a:lnTo>
                      <a:lnTo>
                        <a:pt x="697" y="479"/>
                      </a:lnTo>
                      <a:cubicBezTo>
                        <a:pt x="827" y="349"/>
                        <a:pt x="871" y="175"/>
                        <a:pt x="1001" y="44"/>
                      </a:cubicBezTo>
                      <a:lnTo>
                        <a:pt x="958" y="44"/>
                      </a:lnTo>
                      <a:lnTo>
                        <a:pt x="479" y="262"/>
                      </a:lnTo>
                      <a:cubicBezTo>
                        <a:pt x="349" y="175"/>
                        <a:pt x="175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3" name="Google Shape;3413;p22"/>
                <p:cNvSpPr/>
                <p:nvPr/>
              </p:nvSpPr>
              <p:spPr>
                <a:xfrm>
                  <a:off x="9187875" y="2160596"/>
                  <a:ext cx="27948" cy="27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2" extrusionOk="0">
                      <a:moveTo>
                        <a:pt x="44" y="1"/>
                      </a:moveTo>
                      <a:lnTo>
                        <a:pt x="261" y="479"/>
                      </a:lnTo>
                      <a:cubicBezTo>
                        <a:pt x="174" y="610"/>
                        <a:pt x="87" y="784"/>
                        <a:pt x="0" y="958"/>
                      </a:cubicBezTo>
                      <a:lnTo>
                        <a:pt x="478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523"/>
                      </a:lnTo>
                      <a:cubicBezTo>
                        <a:pt x="783" y="349"/>
                        <a:pt x="870" y="175"/>
                        <a:pt x="1000" y="44"/>
                      </a:cubicBezTo>
                      <a:lnTo>
                        <a:pt x="957" y="44"/>
                      </a:lnTo>
                      <a:lnTo>
                        <a:pt x="478" y="262"/>
                      </a:lnTo>
                      <a:cubicBezTo>
                        <a:pt x="348" y="175"/>
                        <a:pt x="174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4" name="Google Shape;3414;p22"/>
                <p:cNvSpPr/>
                <p:nvPr/>
              </p:nvSpPr>
              <p:spPr>
                <a:xfrm>
                  <a:off x="9045791" y="2283247"/>
                  <a:ext cx="27948" cy="27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1" extrusionOk="0">
                      <a:moveTo>
                        <a:pt x="87" y="1"/>
                      </a:moveTo>
                      <a:lnTo>
                        <a:pt x="305" y="479"/>
                      </a:lnTo>
                      <a:cubicBezTo>
                        <a:pt x="218" y="610"/>
                        <a:pt x="131" y="784"/>
                        <a:pt x="0" y="914"/>
                      </a:cubicBezTo>
                      <a:lnTo>
                        <a:pt x="479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479"/>
                      </a:lnTo>
                      <a:cubicBezTo>
                        <a:pt x="783" y="349"/>
                        <a:pt x="870" y="175"/>
                        <a:pt x="1001" y="44"/>
                      </a:cubicBezTo>
                      <a:lnTo>
                        <a:pt x="1001" y="44"/>
                      </a:lnTo>
                      <a:lnTo>
                        <a:pt x="522" y="262"/>
                      </a:lnTo>
                      <a:cubicBezTo>
                        <a:pt x="392" y="175"/>
                        <a:pt x="218" y="88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15" name="Google Shape;3415;p22"/>
              <p:cNvGrpSpPr/>
              <p:nvPr/>
            </p:nvGrpSpPr>
            <p:grpSpPr>
              <a:xfrm>
                <a:off x="7483384" y="294764"/>
                <a:ext cx="1884346" cy="1109356"/>
                <a:chOff x="5448097" y="-376536"/>
                <a:chExt cx="1884346" cy="1109356"/>
              </a:xfrm>
            </p:grpSpPr>
            <p:sp>
              <p:nvSpPr>
                <p:cNvPr id="3416" name="Google Shape;3416;p22"/>
                <p:cNvSpPr/>
                <p:nvPr/>
              </p:nvSpPr>
              <p:spPr>
                <a:xfrm>
                  <a:off x="5448097" y="144382"/>
                  <a:ext cx="236817" cy="2324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" h="8324" extrusionOk="0">
                      <a:moveTo>
                        <a:pt x="4219" y="1305"/>
                      </a:moveTo>
                      <a:cubicBezTo>
                        <a:pt x="4350" y="1522"/>
                        <a:pt x="4437" y="1740"/>
                        <a:pt x="4567" y="2001"/>
                      </a:cubicBezTo>
                      <a:cubicBezTo>
                        <a:pt x="4741" y="2305"/>
                        <a:pt x="4915" y="2653"/>
                        <a:pt x="5089" y="3001"/>
                      </a:cubicBezTo>
                      <a:cubicBezTo>
                        <a:pt x="5132" y="3175"/>
                        <a:pt x="5306" y="3306"/>
                        <a:pt x="5480" y="3306"/>
                      </a:cubicBezTo>
                      <a:cubicBezTo>
                        <a:pt x="6002" y="3393"/>
                        <a:pt x="6568" y="3436"/>
                        <a:pt x="7090" y="3523"/>
                      </a:cubicBezTo>
                      <a:lnTo>
                        <a:pt x="7220" y="3523"/>
                      </a:lnTo>
                      <a:cubicBezTo>
                        <a:pt x="7090" y="3654"/>
                        <a:pt x="6959" y="3784"/>
                        <a:pt x="6829" y="3958"/>
                      </a:cubicBezTo>
                      <a:lnTo>
                        <a:pt x="6742" y="4045"/>
                      </a:lnTo>
                      <a:cubicBezTo>
                        <a:pt x="6481" y="4349"/>
                        <a:pt x="6220" y="4610"/>
                        <a:pt x="5959" y="4871"/>
                      </a:cubicBezTo>
                      <a:cubicBezTo>
                        <a:pt x="5828" y="4958"/>
                        <a:pt x="5741" y="5089"/>
                        <a:pt x="5785" y="5263"/>
                      </a:cubicBezTo>
                      <a:cubicBezTo>
                        <a:pt x="5828" y="5654"/>
                        <a:pt x="5959" y="6089"/>
                        <a:pt x="6046" y="6350"/>
                      </a:cubicBezTo>
                      <a:cubicBezTo>
                        <a:pt x="6089" y="6611"/>
                        <a:pt x="6176" y="6872"/>
                        <a:pt x="6220" y="7133"/>
                      </a:cubicBezTo>
                      <a:lnTo>
                        <a:pt x="5785" y="6916"/>
                      </a:lnTo>
                      <a:cubicBezTo>
                        <a:pt x="5350" y="6655"/>
                        <a:pt x="4915" y="6394"/>
                        <a:pt x="4437" y="6176"/>
                      </a:cubicBezTo>
                      <a:cubicBezTo>
                        <a:pt x="4371" y="6154"/>
                        <a:pt x="4306" y="6144"/>
                        <a:pt x="4241" y="6144"/>
                      </a:cubicBezTo>
                      <a:cubicBezTo>
                        <a:pt x="4176" y="6144"/>
                        <a:pt x="4110" y="6154"/>
                        <a:pt x="4045" y="6176"/>
                      </a:cubicBezTo>
                      <a:cubicBezTo>
                        <a:pt x="3610" y="6437"/>
                        <a:pt x="3132" y="6655"/>
                        <a:pt x="2697" y="6916"/>
                      </a:cubicBezTo>
                      <a:lnTo>
                        <a:pt x="2262" y="7133"/>
                      </a:lnTo>
                      <a:cubicBezTo>
                        <a:pt x="2305" y="6916"/>
                        <a:pt x="2392" y="6698"/>
                        <a:pt x="2479" y="6350"/>
                      </a:cubicBezTo>
                      <a:cubicBezTo>
                        <a:pt x="2566" y="6002"/>
                        <a:pt x="2653" y="5654"/>
                        <a:pt x="2697" y="5263"/>
                      </a:cubicBezTo>
                      <a:cubicBezTo>
                        <a:pt x="2740" y="5089"/>
                        <a:pt x="2653" y="4958"/>
                        <a:pt x="2566" y="4871"/>
                      </a:cubicBezTo>
                      <a:cubicBezTo>
                        <a:pt x="2262" y="4610"/>
                        <a:pt x="2001" y="4349"/>
                        <a:pt x="1740" y="4045"/>
                      </a:cubicBezTo>
                      <a:lnTo>
                        <a:pt x="1653" y="3958"/>
                      </a:lnTo>
                      <a:cubicBezTo>
                        <a:pt x="1523" y="3784"/>
                        <a:pt x="1392" y="3654"/>
                        <a:pt x="1262" y="3523"/>
                      </a:cubicBezTo>
                      <a:lnTo>
                        <a:pt x="1305" y="3523"/>
                      </a:lnTo>
                      <a:cubicBezTo>
                        <a:pt x="1870" y="3436"/>
                        <a:pt x="2392" y="3393"/>
                        <a:pt x="2958" y="3306"/>
                      </a:cubicBezTo>
                      <a:cubicBezTo>
                        <a:pt x="3132" y="3306"/>
                        <a:pt x="3262" y="3175"/>
                        <a:pt x="3306" y="3001"/>
                      </a:cubicBezTo>
                      <a:cubicBezTo>
                        <a:pt x="3523" y="2653"/>
                        <a:pt x="3697" y="2305"/>
                        <a:pt x="3871" y="2001"/>
                      </a:cubicBezTo>
                      <a:cubicBezTo>
                        <a:pt x="4002" y="1740"/>
                        <a:pt x="4089" y="1522"/>
                        <a:pt x="4219" y="1305"/>
                      </a:cubicBezTo>
                      <a:close/>
                      <a:moveTo>
                        <a:pt x="4263" y="0"/>
                      </a:moveTo>
                      <a:cubicBezTo>
                        <a:pt x="4045" y="0"/>
                        <a:pt x="3871" y="131"/>
                        <a:pt x="3784" y="305"/>
                      </a:cubicBezTo>
                      <a:cubicBezTo>
                        <a:pt x="3523" y="740"/>
                        <a:pt x="3306" y="1131"/>
                        <a:pt x="3132" y="1566"/>
                      </a:cubicBezTo>
                      <a:cubicBezTo>
                        <a:pt x="2958" y="1870"/>
                        <a:pt x="2827" y="2175"/>
                        <a:pt x="2653" y="2479"/>
                      </a:cubicBezTo>
                      <a:cubicBezTo>
                        <a:pt x="2175" y="2523"/>
                        <a:pt x="1697" y="2566"/>
                        <a:pt x="1262" y="2653"/>
                      </a:cubicBezTo>
                      <a:lnTo>
                        <a:pt x="522" y="2740"/>
                      </a:lnTo>
                      <a:cubicBezTo>
                        <a:pt x="261" y="2784"/>
                        <a:pt x="44" y="3001"/>
                        <a:pt x="44" y="3262"/>
                      </a:cubicBezTo>
                      <a:cubicBezTo>
                        <a:pt x="0" y="3436"/>
                        <a:pt x="87" y="3610"/>
                        <a:pt x="261" y="3741"/>
                      </a:cubicBezTo>
                      <a:cubicBezTo>
                        <a:pt x="348" y="3828"/>
                        <a:pt x="435" y="3915"/>
                        <a:pt x="522" y="4045"/>
                      </a:cubicBezTo>
                      <a:lnTo>
                        <a:pt x="609" y="4088"/>
                      </a:lnTo>
                      <a:cubicBezTo>
                        <a:pt x="740" y="4219"/>
                        <a:pt x="870" y="4349"/>
                        <a:pt x="1044" y="4523"/>
                      </a:cubicBezTo>
                      <a:lnTo>
                        <a:pt x="1131" y="4610"/>
                      </a:lnTo>
                      <a:cubicBezTo>
                        <a:pt x="1349" y="4871"/>
                        <a:pt x="1566" y="5132"/>
                        <a:pt x="1827" y="5350"/>
                      </a:cubicBezTo>
                      <a:cubicBezTo>
                        <a:pt x="1784" y="5611"/>
                        <a:pt x="1697" y="5872"/>
                        <a:pt x="1653" y="6133"/>
                      </a:cubicBezTo>
                      <a:cubicBezTo>
                        <a:pt x="1479" y="6655"/>
                        <a:pt x="1392" y="7220"/>
                        <a:pt x="1305" y="7742"/>
                      </a:cubicBezTo>
                      <a:cubicBezTo>
                        <a:pt x="1305" y="8003"/>
                        <a:pt x="1479" y="8220"/>
                        <a:pt x="1740" y="8307"/>
                      </a:cubicBezTo>
                      <a:cubicBezTo>
                        <a:pt x="1784" y="8318"/>
                        <a:pt x="1830" y="8324"/>
                        <a:pt x="1877" y="8324"/>
                      </a:cubicBezTo>
                      <a:cubicBezTo>
                        <a:pt x="2017" y="8324"/>
                        <a:pt x="2164" y="8275"/>
                        <a:pt x="2262" y="8177"/>
                      </a:cubicBezTo>
                      <a:lnTo>
                        <a:pt x="3175" y="7655"/>
                      </a:lnTo>
                      <a:cubicBezTo>
                        <a:pt x="3480" y="7437"/>
                        <a:pt x="3871" y="7263"/>
                        <a:pt x="4263" y="7046"/>
                      </a:cubicBezTo>
                      <a:cubicBezTo>
                        <a:pt x="4611" y="7263"/>
                        <a:pt x="5002" y="7437"/>
                        <a:pt x="5350" y="7655"/>
                      </a:cubicBezTo>
                      <a:lnTo>
                        <a:pt x="6263" y="8177"/>
                      </a:lnTo>
                      <a:cubicBezTo>
                        <a:pt x="6350" y="8264"/>
                        <a:pt x="6481" y="8307"/>
                        <a:pt x="6655" y="8307"/>
                      </a:cubicBezTo>
                      <a:lnTo>
                        <a:pt x="6785" y="8307"/>
                      </a:lnTo>
                      <a:cubicBezTo>
                        <a:pt x="7003" y="8264"/>
                        <a:pt x="7177" y="8003"/>
                        <a:pt x="7177" y="7785"/>
                      </a:cubicBezTo>
                      <a:cubicBezTo>
                        <a:pt x="7133" y="7220"/>
                        <a:pt x="7046" y="6655"/>
                        <a:pt x="6872" y="6133"/>
                      </a:cubicBezTo>
                      <a:cubicBezTo>
                        <a:pt x="6829" y="5872"/>
                        <a:pt x="6742" y="5611"/>
                        <a:pt x="6698" y="5350"/>
                      </a:cubicBezTo>
                      <a:cubicBezTo>
                        <a:pt x="6916" y="5132"/>
                        <a:pt x="7177" y="4871"/>
                        <a:pt x="7394" y="4654"/>
                      </a:cubicBezTo>
                      <a:lnTo>
                        <a:pt x="7481" y="4523"/>
                      </a:lnTo>
                      <a:cubicBezTo>
                        <a:pt x="7612" y="4393"/>
                        <a:pt x="7742" y="4219"/>
                        <a:pt x="7873" y="4088"/>
                      </a:cubicBezTo>
                      <a:lnTo>
                        <a:pt x="7960" y="4045"/>
                      </a:lnTo>
                      <a:cubicBezTo>
                        <a:pt x="8090" y="3958"/>
                        <a:pt x="8177" y="3828"/>
                        <a:pt x="8264" y="3741"/>
                      </a:cubicBezTo>
                      <a:cubicBezTo>
                        <a:pt x="8394" y="3610"/>
                        <a:pt x="8481" y="3436"/>
                        <a:pt x="8481" y="3262"/>
                      </a:cubicBezTo>
                      <a:cubicBezTo>
                        <a:pt x="8481" y="3001"/>
                        <a:pt x="8264" y="2784"/>
                        <a:pt x="8003" y="2740"/>
                      </a:cubicBezTo>
                      <a:lnTo>
                        <a:pt x="7220" y="2653"/>
                      </a:lnTo>
                      <a:cubicBezTo>
                        <a:pt x="6785" y="2566"/>
                        <a:pt x="6307" y="2523"/>
                        <a:pt x="5828" y="2479"/>
                      </a:cubicBezTo>
                      <a:cubicBezTo>
                        <a:pt x="5654" y="2175"/>
                        <a:pt x="5524" y="1870"/>
                        <a:pt x="5393" y="1566"/>
                      </a:cubicBezTo>
                      <a:cubicBezTo>
                        <a:pt x="5176" y="1131"/>
                        <a:pt x="4959" y="740"/>
                        <a:pt x="4698" y="305"/>
                      </a:cubicBezTo>
                      <a:cubicBezTo>
                        <a:pt x="4611" y="131"/>
                        <a:pt x="4437" y="0"/>
                        <a:pt x="42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417" name="Google Shape;3417;p22"/>
                <p:cNvGrpSpPr/>
                <p:nvPr/>
              </p:nvGrpSpPr>
              <p:grpSpPr>
                <a:xfrm>
                  <a:off x="6193047" y="-376536"/>
                  <a:ext cx="1139396" cy="1109356"/>
                  <a:chOff x="6178806" y="7628"/>
                  <a:chExt cx="1061088" cy="1033112"/>
                </a:xfrm>
              </p:grpSpPr>
              <p:sp>
                <p:nvSpPr>
                  <p:cNvPr id="3418" name="Google Shape;3418;p22"/>
                  <p:cNvSpPr/>
                  <p:nvPr/>
                </p:nvSpPr>
                <p:spPr>
                  <a:xfrm>
                    <a:off x="6178806" y="407130"/>
                    <a:ext cx="87445" cy="8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2991" extrusionOk="0">
                        <a:moveTo>
                          <a:pt x="1609" y="1"/>
                        </a:moveTo>
                        <a:cubicBezTo>
                          <a:pt x="1392" y="305"/>
                          <a:pt x="1261" y="653"/>
                          <a:pt x="1087" y="958"/>
                        </a:cubicBezTo>
                        <a:lnTo>
                          <a:pt x="1044" y="958"/>
                        </a:lnTo>
                        <a:cubicBezTo>
                          <a:pt x="696" y="958"/>
                          <a:pt x="348" y="1045"/>
                          <a:pt x="44" y="1088"/>
                        </a:cubicBezTo>
                        <a:cubicBezTo>
                          <a:pt x="0" y="1088"/>
                          <a:pt x="0" y="1175"/>
                          <a:pt x="44" y="1175"/>
                        </a:cubicBezTo>
                        <a:cubicBezTo>
                          <a:pt x="87" y="1219"/>
                          <a:pt x="131" y="1306"/>
                          <a:pt x="174" y="1349"/>
                        </a:cubicBezTo>
                        <a:lnTo>
                          <a:pt x="391" y="1523"/>
                        </a:lnTo>
                        <a:cubicBezTo>
                          <a:pt x="478" y="1653"/>
                          <a:pt x="609" y="1784"/>
                          <a:pt x="739" y="1914"/>
                        </a:cubicBezTo>
                        <a:cubicBezTo>
                          <a:pt x="696" y="2262"/>
                          <a:pt x="565" y="2610"/>
                          <a:pt x="522" y="2958"/>
                        </a:cubicBezTo>
                        <a:cubicBezTo>
                          <a:pt x="544" y="2980"/>
                          <a:pt x="565" y="2991"/>
                          <a:pt x="582" y="2991"/>
                        </a:cubicBezTo>
                        <a:cubicBezTo>
                          <a:pt x="598" y="2991"/>
                          <a:pt x="609" y="2980"/>
                          <a:pt x="609" y="2958"/>
                        </a:cubicBezTo>
                        <a:cubicBezTo>
                          <a:pt x="913" y="2784"/>
                          <a:pt x="1218" y="2610"/>
                          <a:pt x="1566" y="2436"/>
                        </a:cubicBezTo>
                        <a:cubicBezTo>
                          <a:pt x="1870" y="2610"/>
                          <a:pt x="2175" y="2784"/>
                          <a:pt x="2479" y="2958"/>
                        </a:cubicBezTo>
                        <a:cubicBezTo>
                          <a:pt x="2479" y="2980"/>
                          <a:pt x="2501" y="2991"/>
                          <a:pt x="2523" y="2991"/>
                        </a:cubicBezTo>
                        <a:cubicBezTo>
                          <a:pt x="2544" y="2991"/>
                          <a:pt x="2566" y="2980"/>
                          <a:pt x="2566" y="2958"/>
                        </a:cubicBezTo>
                        <a:cubicBezTo>
                          <a:pt x="2566" y="2610"/>
                          <a:pt x="2436" y="2262"/>
                          <a:pt x="2349" y="1914"/>
                        </a:cubicBezTo>
                        <a:cubicBezTo>
                          <a:pt x="2479" y="1784"/>
                          <a:pt x="2610" y="1653"/>
                          <a:pt x="2740" y="1523"/>
                        </a:cubicBezTo>
                        <a:cubicBezTo>
                          <a:pt x="2784" y="1436"/>
                          <a:pt x="2871" y="1393"/>
                          <a:pt x="2914" y="1349"/>
                        </a:cubicBezTo>
                        <a:cubicBezTo>
                          <a:pt x="2958" y="1306"/>
                          <a:pt x="3045" y="1219"/>
                          <a:pt x="3088" y="1175"/>
                        </a:cubicBezTo>
                        <a:cubicBezTo>
                          <a:pt x="3132" y="1175"/>
                          <a:pt x="3132" y="1088"/>
                          <a:pt x="3088" y="1088"/>
                        </a:cubicBezTo>
                        <a:cubicBezTo>
                          <a:pt x="2740" y="1045"/>
                          <a:pt x="2436" y="1001"/>
                          <a:pt x="2088" y="958"/>
                        </a:cubicBezTo>
                        <a:cubicBezTo>
                          <a:pt x="1914" y="653"/>
                          <a:pt x="1783" y="305"/>
                          <a:pt x="160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19" name="Google Shape;3419;p22"/>
                  <p:cNvSpPr/>
                  <p:nvPr/>
                </p:nvSpPr>
                <p:spPr>
                  <a:xfrm>
                    <a:off x="6265021" y="136644"/>
                    <a:ext cx="87445" cy="844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3024" extrusionOk="0">
                        <a:moveTo>
                          <a:pt x="1588" y="1"/>
                        </a:moveTo>
                        <a:cubicBezTo>
                          <a:pt x="1577" y="1"/>
                          <a:pt x="1566" y="12"/>
                          <a:pt x="1566" y="33"/>
                        </a:cubicBezTo>
                        <a:cubicBezTo>
                          <a:pt x="1348" y="338"/>
                          <a:pt x="1218" y="686"/>
                          <a:pt x="1044" y="990"/>
                        </a:cubicBezTo>
                        <a:cubicBezTo>
                          <a:pt x="739" y="990"/>
                          <a:pt x="391" y="1077"/>
                          <a:pt x="87" y="1121"/>
                        </a:cubicBezTo>
                        <a:cubicBezTo>
                          <a:pt x="0" y="1121"/>
                          <a:pt x="0" y="1208"/>
                          <a:pt x="87" y="1208"/>
                        </a:cubicBezTo>
                        <a:cubicBezTo>
                          <a:pt x="87" y="1251"/>
                          <a:pt x="174" y="1295"/>
                          <a:pt x="218" y="1338"/>
                        </a:cubicBezTo>
                        <a:cubicBezTo>
                          <a:pt x="261" y="1425"/>
                          <a:pt x="348" y="1469"/>
                          <a:pt x="391" y="1556"/>
                        </a:cubicBezTo>
                        <a:cubicBezTo>
                          <a:pt x="522" y="1686"/>
                          <a:pt x="652" y="1816"/>
                          <a:pt x="783" y="1947"/>
                        </a:cubicBezTo>
                        <a:cubicBezTo>
                          <a:pt x="739" y="2295"/>
                          <a:pt x="609" y="2643"/>
                          <a:pt x="565" y="2991"/>
                        </a:cubicBezTo>
                        <a:cubicBezTo>
                          <a:pt x="565" y="3013"/>
                          <a:pt x="576" y="3023"/>
                          <a:pt x="593" y="3023"/>
                        </a:cubicBezTo>
                        <a:cubicBezTo>
                          <a:pt x="609" y="3023"/>
                          <a:pt x="631" y="3013"/>
                          <a:pt x="652" y="2991"/>
                        </a:cubicBezTo>
                        <a:cubicBezTo>
                          <a:pt x="957" y="2817"/>
                          <a:pt x="1261" y="2643"/>
                          <a:pt x="1566" y="2469"/>
                        </a:cubicBezTo>
                        <a:cubicBezTo>
                          <a:pt x="1914" y="2643"/>
                          <a:pt x="2218" y="2817"/>
                          <a:pt x="2523" y="2991"/>
                        </a:cubicBezTo>
                        <a:cubicBezTo>
                          <a:pt x="2523" y="3013"/>
                          <a:pt x="2544" y="3023"/>
                          <a:pt x="2566" y="3023"/>
                        </a:cubicBezTo>
                        <a:cubicBezTo>
                          <a:pt x="2588" y="3023"/>
                          <a:pt x="2610" y="3013"/>
                          <a:pt x="2610" y="2991"/>
                        </a:cubicBezTo>
                        <a:cubicBezTo>
                          <a:pt x="2610" y="2643"/>
                          <a:pt x="2436" y="2295"/>
                          <a:pt x="2392" y="1947"/>
                        </a:cubicBezTo>
                        <a:cubicBezTo>
                          <a:pt x="2523" y="1816"/>
                          <a:pt x="2653" y="1686"/>
                          <a:pt x="2784" y="1556"/>
                        </a:cubicBezTo>
                        <a:lnTo>
                          <a:pt x="2958" y="1338"/>
                        </a:lnTo>
                        <a:cubicBezTo>
                          <a:pt x="3001" y="1295"/>
                          <a:pt x="3045" y="1251"/>
                          <a:pt x="3088" y="1208"/>
                        </a:cubicBezTo>
                        <a:cubicBezTo>
                          <a:pt x="3132" y="1208"/>
                          <a:pt x="3132" y="1121"/>
                          <a:pt x="3088" y="1121"/>
                        </a:cubicBezTo>
                        <a:cubicBezTo>
                          <a:pt x="2784" y="1077"/>
                          <a:pt x="2436" y="1034"/>
                          <a:pt x="2131" y="990"/>
                        </a:cubicBezTo>
                        <a:cubicBezTo>
                          <a:pt x="1957" y="686"/>
                          <a:pt x="1827" y="338"/>
                          <a:pt x="1609" y="33"/>
                        </a:cubicBezTo>
                        <a:cubicBezTo>
                          <a:pt x="1609" y="12"/>
                          <a:pt x="1598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0" name="Google Shape;3420;p22"/>
                  <p:cNvSpPr/>
                  <p:nvPr/>
                </p:nvSpPr>
                <p:spPr>
                  <a:xfrm>
                    <a:off x="6458309" y="788289"/>
                    <a:ext cx="87222" cy="863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24" h="3094" extrusionOk="0">
                        <a:moveTo>
                          <a:pt x="1513" y="1"/>
                        </a:moveTo>
                        <a:cubicBezTo>
                          <a:pt x="1500" y="1"/>
                          <a:pt x="1558" y="136"/>
                          <a:pt x="1558" y="136"/>
                        </a:cubicBezTo>
                        <a:cubicBezTo>
                          <a:pt x="1384" y="441"/>
                          <a:pt x="1254" y="788"/>
                          <a:pt x="1080" y="1093"/>
                        </a:cubicBezTo>
                        <a:cubicBezTo>
                          <a:pt x="732" y="1093"/>
                          <a:pt x="427" y="1180"/>
                          <a:pt x="79" y="1223"/>
                        </a:cubicBezTo>
                        <a:cubicBezTo>
                          <a:pt x="71" y="1215"/>
                          <a:pt x="63" y="1212"/>
                          <a:pt x="55" y="1212"/>
                        </a:cubicBezTo>
                        <a:cubicBezTo>
                          <a:pt x="23" y="1212"/>
                          <a:pt x="1" y="1275"/>
                          <a:pt x="36" y="1310"/>
                        </a:cubicBezTo>
                        <a:cubicBezTo>
                          <a:pt x="79" y="1354"/>
                          <a:pt x="123" y="1397"/>
                          <a:pt x="210" y="1441"/>
                        </a:cubicBezTo>
                        <a:cubicBezTo>
                          <a:pt x="253" y="1528"/>
                          <a:pt x="340" y="1571"/>
                          <a:pt x="384" y="1658"/>
                        </a:cubicBezTo>
                        <a:cubicBezTo>
                          <a:pt x="471" y="1789"/>
                          <a:pt x="601" y="1919"/>
                          <a:pt x="775" y="2006"/>
                        </a:cubicBezTo>
                        <a:cubicBezTo>
                          <a:pt x="688" y="2398"/>
                          <a:pt x="558" y="2702"/>
                          <a:pt x="558" y="3094"/>
                        </a:cubicBezTo>
                        <a:lnTo>
                          <a:pt x="601" y="3094"/>
                        </a:lnTo>
                        <a:cubicBezTo>
                          <a:pt x="949" y="2920"/>
                          <a:pt x="1254" y="2746"/>
                          <a:pt x="1558" y="2572"/>
                        </a:cubicBezTo>
                        <a:cubicBezTo>
                          <a:pt x="1863" y="2746"/>
                          <a:pt x="2167" y="2920"/>
                          <a:pt x="2515" y="3094"/>
                        </a:cubicBezTo>
                        <a:lnTo>
                          <a:pt x="2602" y="3094"/>
                        </a:lnTo>
                        <a:cubicBezTo>
                          <a:pt x="2602" y="2702"/>
                          <a:pt x="2428" y="2398"/>
                          <a:pt x="2385" y="2006"/>
                        </a:cubicBezTo>
                        <a:cubicBezTo>
                          <a:pt x="2515" y="1919"/>
                          <a:pt x="2646" y="1789"/>
                          <a:pt x="2733" y="1658"/>
                        </a:cubicBezTo>
                        <a:cubicBezTo>
                          <a:pt x="2776" y="1571"/>
                          <a:pt x="2863" y="1528"/>
                          <a:pt x="2906" y="1441"/>
                        </a:cubicBezTo>
                        <a:cubicBezTo>
                          <a:pt x="2993" y="1397"/>
                          <a:pt x="3037" y="1354"/>
                          <a:pt x="3080" y="1310"/>
                        </a:cubicBezTo>
                        <a:cubicBezTo>
                          <a:pt x="3124" y="1310"/>
                          <a:pt x="3124" y="1223"/>
                          <a:pt x="3080" y="1223"/>
                        </a:cubicBezTo>
                        <a:cubicBezTo>
                          <a:pt x="2733" y="1180"/>
                          <a:pt x="2428" y="1093"/>
                          <a:pt x="2080" y="1093"/>
                        </a:cubicBezTo>
                        <a:cubicBezTo>
                          <a:pt x="1906" y="788"/>
                          <a:pt x="1776" y="441"/>
                          <a:pt x="1602" y="136"/>
                        </a:cubicBezTo>
                        <a:cubicBezTo>
                          <a:pt x="1544" y="35"/>
                          <a:pt x="1520" y="1"/>
                          <a:pt x="151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1" name="Google Shape;3421;p22"/>
                  <p:cNvSpPr/>
                  <p:nvPr/>
                </p:nvSpPr>
                <p:spPr>
                  <a:xfrm>
                    <a:off x="6660866" y="408358"/>
                    <a:ext cx="85044" cy="825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6" h="2958" extrusionOk="0">
                        <a:moveTo>
                          <a:pt x="1523" y="0"/>
                        </a:moveTo>
                        <a:cubicBezTo>
                          <a:pt x="1349" y="305"/>
                          <a:pt x="1219" y="609"/>
                          <a:pt x="1045" y="914"/>
                        </a:cubicBezTo>
                        <a:cubicBezTo>
                          <a:pt x="697" y="914"/>
                          <a:pt x="349" y="1001"/>
                          <a:pt x="44" y="1044"/>
                        </a:cubicBezTo>
                        <a:cubicBezTo>
                          <a:pt x="1" y="1088"/>
                          <a:pt x="1" y="1131"/>
                          <a:pt x="44" y="1175"/>
                        </a:cubicBezTo>
                        <a:cubicBezTo>
                          <a:pt x="88" y="1218"/>
                          <a:pt x="131" y="1262"/>
                          <a:pt x="175" y="1305"/>
                        </a:cubicBezTo>
                        <a:lnTo>
                          <a:pt x="392" y="1479"/>
                        </a:lnTo>
                        <a:cubicBezTo>
                          <a:pt x="479" y="1609"/>
                          <a:pt x="610" y="1783"/>
                          <a:pt x="740" y="1870"/>
                        </a:cubicBezTo>
                        <a:cubicBezTo>
                          <a:pt x="697" y="2218"/>
                          <a:pt x="566" y="2566"/>
                          <a:pt x="523" y="2958"/>
                        </a:cubicBezTo>
                        <a:lnTo>
                          <a:pt x="566" y="2958"/>
                        </a:lnTo>
                        <a:cubicBezTo>
                          <a:pt x="871" y="2784"/>
                          <a:pt x="1175" y="2610"/>
                          <a:pt x="1480" y="2436"/>
                        </a:cubicBezTo>
                        <a:cubicBezTo>
                          <a:pt x="1784" y="2610"/>
                          <a:pt x="2132" y="2784"/>
                          <a:pt x="2436" y="2958"/>
                        </a:cubicBezTo>
                        <a:lnTo>
                          <a:pt x="2523" y="2958"/>
                        </a:lnTo>
                        <a:cubicBezTo>
                          <a:pt x="2480" y="2566"/>
                          <a:pt x="2349" y="2218"/>
                          <a:pt x="2306" y="1870"/>
                        </a:cubicBezTo>
                        <a:cubicBezTo>
                          <a:pt x="2436" y="1740"/>
                          <a:pt x="2567" y="1609"/>
                          <a:pt x="2654" y="1479"/>
                        </a:cubicBezTo>
                        <a:cubicBezTo>
                          <a:pt x="2741" y="1435"/>
                          <a:pt x="2784" y="1349"/>
                          <a:pt x="2828" y="1305"/>
                        </a:cubicBezTo>
                        <a:cubicBezTo>
                          <a:pt x="2915" y="1262"/>
                          <a:pt x="2958" y="1218"/>
                          <a:pt x="3002" y="1175"/>
                        </a:cubicBezTo>
                        <a:cubicBezTo>
                          <a:pt x="3045" y="1131"/>
                          <a:pt x="3045" y="1088"/>
                          <a:pt x="3002" y="1044"/>
                        </a:cubicBezTo>
                        <a:cubicBezTo>
                          <a:pt x="2654" y="1001"/>
                          <a:pt x="2349" y="957"/>
                          <a:pt x="2001" y="914"/>
                        </a:cubicBezTo>
                        <a:cubicBezTo>
                          <a:pt x="1828" y="609"/>
                          <a:pt x="1697" y="305"/>
                          <a:pt x="15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2" name="Google Shape;3422;p22"/>
                  <p:cNvSpPr/>
                  <p:nvPr/>
                </p:nvSpPr>
                <p:spPr>
                  <a:xfrm>
                    <a:off x="6946233" y="453281"/>
                    <a:ext cx="87473" cy="8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991" extrusionOk="0">
                        <a:moveTo>
                          <a:pt x="1523" y="0"/>
                        </a:moveTo>
                        <a:cubicBezTo>
                          <a:pt x="1349" y="305"/>
                          <a:pt x="1219" y="653"/>
                          <a:pt x="1045" y="957"/>
                        </a:cubicBezTo>
                        <a:cubicBezTo>
                          <a:pt x="740" y="957"/>
                          <a:pt x="392" y="1044"/>
                          <a:pt x="44" y="1088"/>
                        </a:cubicBezTo>
                        <a:cubicBezTo>
                          <a:pt x="1" y="1088"/>
                          <a:pt x="1" y="1175"/>
                          <a:pt x="44" y="1175"/>
                        </a:cubicBezTo>
                        <a:cubicBezTo>
                          <a:pt x="88" y="1262"/>
                          <a:pt x="175" y="1305"/>
                          <a:pt x="218" y="1349"/>
                        </a:cubicBezTo>
                        <a:lnTo>
                          <a:pt x="392" y="1523"/>
                        </a:lnTo>
                        <a:cubicBezTo>
                          <a:pt x="523" y="1653"/>
                          <a:pt x="653" y="1784"/>
                          <a:pt x="784" y="1914"/>
                        </a:cubicBezTo>
                        <a:cubicBezTo>
                          <a:pt x="697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1"/>
                          <a:pt x="593" y="2991"/>
                        </a:cubicBezTo>
                        <a:cubicBezTo>
                          <a:pt x="610" y="2991"/>
                          <a:pt x="631" y="2980"/>
                          <a:pt x="653" y="2958"/>
                        </a:cubicBezTo>
                        <a:cubicBezTo>
                          <a:pt x="958" y="2784"/>
                          <a:pt x="1262" y="2610"/>
                          <a:pt x="1566" y="2436"/>
                        </a:cubicBezTo>
                        <a:cubicBezTo>
                          <a:pt x="1914" y="2610"/>
                          <a:pt x="2219" y="2784"/>
                          <a:pt x="2523" y="2958"/>
                        </a:cubicBezTo>
                        <a:cubicBezTo>
                          <a:pt x="2523" y="2980"/>
                          <a:pt x="2545" y="2991"/>
                          <a:pt x="2567" y="2991"/>
                        </a:cubicBezTo>
                        <a:cubicBezTo>
                          <a:pt x="2589" y="2991"/>
                          <a:pt x="2610" y="2980"/>
                          <a:pt x="2610" y="2958"/>
                        </a:cubicBezTo>
                        <a:cubicBezTo>
                          <a:pt x="2610" y="2610"/>
                          <a:pt x="2436" y="2262"/>
                          <a:pt x="2393" y="1914"/>
                        </a:cubicBezTo>
                        <a:cubicBezTo>
                          <a:pt x="2523" y="1784"/>
                          <a:pt x="2654" y="1653"/>
                          <a:pt x="2741" y="1523"/>
                        </a:cubicBezTo>
                        <a:cubicBezTo>
                          <a:pt x="2828" y="1436"/>
                          <a:pt x="2871" y="1392"/>
                          <a:pt x="2958" y="1349"/>
                        </a:cubicBezTo>
                        <a:cubicBezTo>
                          <a:pt x="3002" y="1305"/>
                          <a:pt x="3045" y="1218"/>
                          <a:pt x="3089" y="1175"/>
                        </a:cubicBezTo>
                        <a:cubicBezTo>
                          <a:pt x="3132" y="1175"/>
                          <a:pt x="3132" y="1088"/>
                          <a:pt x="3089" y="1088"/>
                        </a:cubicBezTo>
                        <a:cubicBezTo>
                          <a:pt x="2784" y="1044"/>
                          <a:pt x="2436" y="1001"/>
                          <a:pt x="2088" y="957"/>
                        </a:cubicBezTo>
                        <a:cubicBezTo>
                          <a:pt x="2088" y="957"/>
                          <a:pt x="2088" y="938"/>
                          <a:pt x="2075" y="938"/>
                        </a:cubicBezTo>
                        <a:cubicBezTo>
                          <a:pt x="2069" y="938"/>
                          <a:pt x="2059" y="943"/>
                          <a:pt x="2045" y="957"/>
                        </a:cubicBezTo>
                        <a:cubicBezTo>
                          <a:pt x="1871" y="653"/>
                          <a:pt x="1740" y="305"/>
                          <a:pt x="156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3" name="Google Shape;3423;p22"/>
                  <p:cNvSpPr/>
                  <p:nvPr/>
                </p:nvSpPr>
                <p:spPr>
                  <a:xfrm>
                    <a:off x="6812666" y="222553"/>
                    <a:ext cx="87445" cy="8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2991" extrusionOk="0">
                        <a:moveTo>
                          <a:pt x="1523" y="1"/>
                        </a:moveTo>
                        <a:cubicBezTo>
                          <a:pt x="1349" y="305"/>
                          <a:pt x="1218" y="653"/>
                          <a:pt x="1044" y="958"/>
                        </a:cubicBezTo>
                        <a:cubicBezTo>
                          <a:pt x="696" y="958"/>
                          <a:pt x="392" y="1045"/>
                          <a:pt x="44" y="1088"/>
                        </a:cubicBezTo>
                        <a:cubicBezTo>
                          <a:pt x="0" y="1088"/>
                          <a:pt x="0" y="1175"/>
                          <a:pt x="44" y="1175"/>
                        </a:cubicBezTo>
                        <a:cubicBezTo>
                          <a:pt x="87" y="1219"/>
                          <a:pt x="131" y="1262"/>
                          <a:pt x="218" y="1306"/>
                        </a:cubicBezTo>
                        <a:lnTo>
                          <a:pt x="392" y="1523"/>
                        </a:lnTo>
                        <a:cubicBezTo>
                          <a:pt x="522" y="1654"/>
                          <a:pt x="609" y="1784"/>
                          <a:pt x="783" y="1914"/>
                        </a:cubicBezTo>
                        <a:cubicBezTo>
                          <a:pt x="696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1"/>
                          <a:pt x="588" y="2991"/>
                        </a:cubicBezTo>
                        <a:cubicBezTo>
                          <a:pt x="598" y="2991"/>
                          <a:pt x="609" y="2980"/>
                          <a:pt x="609" y="2958"/>
                        </a:cubicBezTo>
                        <a:cubicBezTo>
                          <a:pt x="957" y="2784"/>
                          <a:pt x="1262" y="2610"/>
                          <a:pt x="1566" y="2436"/>
                        </a:cubicBezTo>
                        <a:cubicBezTo>
                          <a:pt x="1871" y="2610"/>
                          <a:pt x="2175" y="2784"/>
                          <a:pt x="2523" y="2958"/>
                        </a:cubicBezTo>
                        <a:cubicBezTo>
                          <a:pt x="2523" y="2980"/>
                          <a:pt x="2545" y="2991"/>
                          <a:pt x="2561" y="2991"/>
                        </a:cubicBezTo>
                        <a:cubicBezTo>
                          <a:pt x="2577" y="2991"/>
                          <a:pt x="2588" y="2980"/>
                          <a:pt x="2567" y="2958"/>
                        </a:cubicBezTo>
                        <a:cubicBezTo>
                          <a:pt x="2567" y="2610"/>
                          <a:pt x="2436" y="2262"/>
                          <a:pt x="2349" y="1914"/>
                        </a:cubicBezTo>
                        <a:cubicBezTo>
                          <a:pt x="2523" y="1784"/>
                          <a:pt x="2654" y="1654"/>
                          <a:pt x="2741" y="1523"/>
                        </a:cubicBezTo>
                        <a:cubicBezTo>
                          <a:pt x="2828" y="1436"/>
                          <a:pt x="2871" y="1393"/>
                          <a:pt x="2914" y="1306"/>
                        </a:cubicBezTo>
                        <a:cubicBezTo>
                          <a:pt x="3001" y="1262"/>
                          <a:pt x="3045" y="1219"/>
                          <a:pt x="3088" y="1175"/>
                        </a:cubicBezTo>
                        <a:cubicBezTo>
                          <a:pt x="3132" y="1175"/>
                          <a:pt x="3132" y="1088"/>
                          <a:pt x="3088" y="1088"/>
                        </a:cubicBezTo>
                        <a:cubicBezTo>
                          <a:pt x="2741" y="1045"/>
                          <a:pt x="2436" y="1001"/>
                          <a:pt x="2088" y="958"/>
                        </a:cubicBezTo>
                        <a:cubicBezTo>
                          <a:pt x="1914" y="653"/>
                          <a:pt x="1784" y="305"/>
                          <a:pt x="161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4" name="Google Shape;3424;p22"/>
                  <p:cNvSpPr/>
                  <p:nvPr/>
                </p:nvSpPr>
                <p:spPr>
                  <a:xfrm>
                    <a:off x="6929230" y="48921"/>
                    <a:ext cx="87473" cy="8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991" extrusionOk="0">
                        <a:moveTo>
                          <a:pt x="1567" y="0"/>
                        </a:moveTo>
                        <a:cubicBezTo>
                          <a:pt x="1349" y="305"/>
                          <a:pt x="1219" y="653"/>
                          <a:pt x="1045" y="957"/>
                        </a:cubicBezTo>
                        <a:cubicBezTo>
                          <a:pt x="697" y="1001"/>
                          <a:pt x="392" y="1044"/>
                          <a:pt x="44" y="1088"/>
                        </a:cubicBezTo>
                        <a:cubicBezTo>
                          <a:pt x="1" y="1088"/>
                          <a:pt x="1" y="1175"/>
                          <a:pt x="44" y="1175"/>
                        </a:cubicBezTo>
                        <a:cubicBezTo>
                          <a:pt x="88" y="1218"/>
                          <a:pt x="131" y="1305"/>
                          <a:pt x="218" y="1349"/>
                        </a:cubicBezTo>
                        <a:cubicBezTo>
                          <a:pt x="262" y="1392"/>
                          <a:pt x="349" y="1436"/>
                          <a:pt x="392" y="1523"/>
                        </a:cubicBezTo>
                        <a:cubicBezTo>
                          <a:pt x="479" y="1653"/>
                          <a:pt x="610" y="1783"/>
                          <a:pt x="784" y="1914"/>
                        </a:cubicBezTo>
                        <a:cubicBezTo>
                          <a:pt x="697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0"/>
                          <a:pt x="588" y="2990"/>
                        </a:cubicBezTo>
                        <a:cubicBezTo>
                          <a:pt x="599" y="2990"/>
                          <a:pt x="610" y="2980"/>
                          <a:pt x="610" y="2958"/>
                        </a:cubicBezTo>
                        <a:cubicBezTo>
                          <a:pt x="958" y="2784"/>
                          <a:pt x="1262" y="2610"/>
                          <a:pt x="1567" y="2436"/>
                        </a:cubicBezTo>
                        <a:cubicBezTo>
                          <a:pt x="1871" y="2610"/>
                          <a:pt x="2175" y="2784"/>
                          <a:pt x="2523" y="2958"/>
                        </a:cubicBezTo>
                        <a:cubicBezTo>
                          <a:pt x="2523" y="2980"/>
                          <a:pt x="2534" y="2990"/>
                          <a:pt x="2551" y="2990"/>
                        </a:cubicBezTo>
                        <a:cubicBezTo>
                          <a:pt x="2567" y="2990"/>
                          <a:pt x="2589" y="2980"/>
                          <a:pt x="2610" y="2958"/>
                        </a:cubicBezTo>
                        <a:cubicBezTo>
                          <a:pt x="2610" y="2610"/>
                          <a:pt x="2436" y="2262"/>
                          <a:pt x="2349" y="1914"/>
                        </a:cubicBezTo>
                        <a:cubicBezTo>
                          <a:pt x="2523" y="1783"/>
                          <a:pt x="2654" y="1653"/>
                          <a:pt x="2741" y="1523"/>
                        </a:cubicBezTo>
                        <a:cubicBezTo>
                          <a:pt x="2784" y="1436"/>
                          <a:pt x="2871" y="1392"/>
                          <a:pt x="2915" y="1349"/>
                        </a:cubicBezTo>
                        <a:cubicBezTo>
                          <a:pt x="3002" y="1305"/>
                          <a:pt x="3045" y="1218"/>
                          <a:pt x="3089" y="1175"/>
                        </a:cubicBezTo>
                        <a:cubicBezTo>
                          <a:pt x="3132" y="1175"/>
                          <a:pt x="3132" y="1088"/>
                          <a:pt x="3089" y="1088"/>
                        </a:cubicBezTo>
                        <a:cubicBezTo>
                          <a:pt x="2741" y="1044"/>
                          <a:pt x="2436" y="1001"/>
                          <a:pt x="2088" y="957"/>
                        </a:cubicBezTo>
                        <a:cubicBezTo>
                          <a:pt x="1914" y="653"/>
                          <a:pt x="1784" y="305"/>
                          <a:pt x="161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5" name="Google Shape;3425;p22"/>
                  <p:cNvSpPr/>
                  <p:nvPr/>
                </p:nvSpPr>
                <p:spPr>
                  <a:xfrm>
                    <a:off x="7152671" y="285707"/>
                    <a:ext cx="87222" cy="8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24" h="2991" extrusionOk="0">
                        <a:moveTo>
                          <a:pt x="1523" y="0"/>
                        </a:moveTo>
                        <a:cubicBezTo>
                          <a:pt x="1349" y="305"/>
                          <a:pt x="1218" y="653"/>
                          <a:pt x="1044" y="957"/>
                        </a:cubicBezTo>
                        <a:cubicBezTo>
                          <a:pt x="696" y="1001"/>
                          <a:pt x="392" y="1044"/>
                          <a:pt x="44" y="1088"/>
                        </a:cubicBezTo>
                        <a:cubicBezTo>
                          <a:pt x="1" y="1088"/>
                          <a:pt x="1" y="1175"/>
                          <a:pt x="44" y="1175"/>
                        </a:cubicBezTo>
                        <a:cubicBezTo>
                          <a:pt x="88" y="1218"/>
                          <a:pt x="131" y="1262"/>
                          <a:pt x="218" y="1305"/>
                        </a:cubicBezTo>
                        <a:cubicBezTo>
                          <a:pt x="262" y="1392"/>
                          <a:pt x="348" y="1436"/>
                          <a:pt x="392" y="1523"/>
                        </a:cubicBezTo>
                        <a:cubicBezTo>
                          <a:pt x="479" y="1653"/>
                          <a:pt x="609" y="1784"/>
                          <a:pt x="783" y="1914"/>
                        </a:cubicBezTo>
                        <a:cubicBezTo>
                          <a:pt x="696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1"/>
                          <a:pt x="588" y="2991"/>
                        </a:cubicBezTo>
                        <a:cubicBezTo>
                          <a:pt x="599" y="2991"/>
                          <a:pt x="609" y="2980"/>
                          <a:pt x="609" y="2958"/>
                        </a:cubicBezTo>
                        <a:cubicBezTo>
                          <a:pt x="957" y="2784"/>
                          <a:pt x="1262" y="2610"/>
                          <a:pt x="1566" y="2436"/>
                        </a:cubicBezTo>
                        <a:cubicBezTo>
                          <a:pt x="1871" y="2610"/>
                          <a:pt x="2175" y="2784"/>
                          <a:pt x="2523" y="2958"/>
                        </a:cubicBezTo>
                        <a:cubicBezTo>
                          <a:pt x="2523" y="2980"/>
                          <a:pt x="2534" y="2991"/>
                          <a:pt x="2550" y="2991"/>
                        </a:cubicBezTo>
                        <a:cubicBezTo>
                          <a:pt x="2567" y="2991"/>
                          <a:pt x="2588" y="2980"/>
                          <a:pt x="2610" y="2958"/>
                        </a:cubicBezTo>
                        <a:cubicBezTo>
                          <a:pt x="2567" y="2610"/>
                          <a:pt x="2436" y="2262"/>
                          <a:pt x="2349" y="1914"/>
                        </a:cubicBezTo>
                        <a:cubicBezTo>
                          <a:pt x="2523" y="1784"/>
                          <a:pt x="2654" y="1653"/>
                          <a:pt x="2741" y="1523"/>
                        </a:cubicBezTo>
                        <a:cubicBezTo>
                          <a:pt x="2784" y="1436"/>
                          <a:pt x="2871" y="1392"/>
                          <a:pt x="2915" y="1305"/>
                        </a:cubicBezTo>
                        <a:cubicBezTo>
                          <a:pt x="3002" y="1262"/>
                          <a:pt x="3045" y="1218"/>
                          <a:pt x="3089" y="1175"/>
                        </a:cubicBezTo>
                        <a:cubicBezTo>
                          <a:pt x="3124" y="1140"/>
                          <a:pt x="3102" y="1076"/>
                          <a:pt x="3069" y="1076"/>
                        </a:cubicBezTo>
                        <a:cubicBezTo>
                          <a:pt x="3062" y="1076"/>
                          <a:pt x="3053" y="1079"/>
                          <a:pt x="3045" y="1088"/>
                        </a:cubicBezTo>
                        <a:cubicBezTo>
                          <a:pt x="2697" y="1044"/>
                          <a:pt x="2393" y="957"/>
                          <a:pt x="2045" y="957"/>
                        </a:cubicBezTo>
                        <a:cubicBezTo>
                          <a:pt x="1871" y="653"/>
                          <a:pt x="1740" y="305"/>
                          <a:pt x="156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6" name="Google Shape;3426;p22"/>
                  <p:cNvSpPr/>
                  <p:nvPr/>
                </p:nvSpPr>
                <p:spPr>
                  <a:xfrm>
                    <a:off x="7088316" y="626913"/>
                    <a:ext cx="86999" cy="8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6" h="2959" extrusionOk="0">
                        <a:moveTo>
                          <a:pt x="1523" y="1"/>
                        </a:moveTo>
                        <a:cubicBezTo>
                          <a:pt x="1349" y="305"/>
                          <a:pt x="1218" y="610"/>
                          <a:pt x="1001" y="958"/>
                        </a:cubicBezTo>
                        <a:cubicBezTo>
                          <a:pt x="696" y="958"/>
                          <a:pt x="348" y="1001"/>
                          <a:pt x="44" y="1088"/>
                        </a:cubicBezTo>
                        <a:cubicBezTo>
                          <a:pt x="0" y="1088"/>
                          <a:pt x="0" y="1132"/>
                          <a:pt x="44" y="1175"/>
                        </a:cubicBezTo>
                        <a:cubicBezTo>
                          <a:pt x="87" y="1219"/>
                          <a:pt x="131" y="1262"/>
                          <a:pt x="174" y="1306"/>
                        </a:cubicBezTo>
                        <a:lnTo>
                          <a:pt x="392" y="1480"/>
                        </a:lnTo>
                        <a:cubicBezTo>
                          <a:pt x="479" y="1654"/>
                          <a:pt x="609" y="1784"/>
                          <a:pt x="740" y="1871"/>
                        </a:cubicBezTo>
                        <a:cubicBezTo>
                          <a:pt x="696" y="2263"/>
                          <a:pt x="566" y="2567"/>
                          <a:pt x="522" y="2959"/>
                        </a:cubicBezTo>
                        <a:lnTo>
                          <a:pt x="609" y="2959"/>
                        </a:lnTo>
                        <a:cubicBezTo>
                          <a:pt x="914" y="2785"/>
                          <a:pt x="1218" y="2611"/>
                          <a:pt x="1566" y="2437"/>
                        </a:cubicBezTo>
                        <a:cubicBezTo>
                          <a:pt x="1871" y="2611"/>
                          <a:pt x="2175" y="2785"/>
                          <a:pt x="2480" y="2959"/>
                        </a:cubicBezTo>
                        <a:lnTo>
                          <a:pt x="2567" y="2959"/>
                        </a:lnTo>
                        <a:cubicBezTo>
                          <a:pt x="2567" y="2567"/>
                          <a:pt x="2393" y="2263"/>
                          <a:pt x="2349" y="1871"/>
                        </a:cubicBezTo>
                        <a:cubicBezTo>
                          <a:pt x="2480" y="1784"/>
                          <a:pt x="2610" y="1654"/>
                          <a:pt x="2740" y="1480"/>
                        </a:cubicBezTo>
                        <a:cubicBezTo>
                          <a:pt x="2784" y="1436"/>
                          <a:pt x="2871" y="1349"/>
                          <a:pt x="2914" y="1306"/>
                        </a:cubicBezTo>
                        <a:cubicBezTo>
                          <a:pt x="2958" y="1262"/>
                          <a:pt x="3045" y="1219"/>
                          <a:pt x="3045" y="1175"/>
                        </a:cubicBezTo>
                        <a:cubicBezTo>
                          <a:pt x="3115" y="1140"/>
                          <a:pt x="3100" y="1076"/>
                          <a:pt x="3069" y="1076"/>
                        </a:cubicBezTo>
                        <a:cubicBezTo>
                          <a:pt x="3062" y="1076"/>
                          <a:pt x="3053" y="1080"/>
                          <a:pt x="3045" y="1088"/>
                        </a:cubicBezTo>
                        <a:cubicBezTo>
                          <a:pt x="2697" y="1001"/>
                          <a:pt x="2349" y="958"/>
                          <a:pt x="2045" y="958"/>
                        </a:cubicBezTo>
                        <a:cubicBezTo>
                          <a:pt x="1871" y="610"/>
                          <a:pt x="1740" y="305"/>
                          <a:pt x="156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7" name="Google Shape;3427;p22"/>
                  <p:cNvSpPr/>
                  <p:nvPr/>
                </p:nvSpPr>
                <p:spPr>
                  <a:xfrm>
                    <a:off x="7087088" y="852783"/>
                    <a:ext cx="87418" cy="826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1" h="2959" extrusionOk="0">
                        <a:moveTo>
                          <a:pt x="1567" y="1"/>
                        </a:moveTo>
                        <a:cubicBezTo>
                          <a:pt x="1393" y="305"/>
                          <a:pt x="1262" y="610"/>
                          <a:pt x="1088" y="914"/>
                        </a:cubicBezTo>
                        <a:lnTo>
                          <a:pt x="1045" y="914"/>
                        </a:lnTo>
                        <a:cubicBezTo>
                          <a:pt x="697" y="958"/>
                          <a:pt x="349" y="1001"/>
                          <a:pt x="44" y="1088"/>
                        </a:cubicBezTo>
                        <a:cubicBezTo>
                          <a:pt x="1" y="1088"/>
                          <a:pt x="1" y="1132"/>
                          <a:pt x="44" y="1175"/>
                        </a:cubicBezTo>
                        <a:cubicBezTo>
                          <a:pt x="88" y="1219"/>
                          <a:pt x="131" y="1262"/>
                          <a:pt x="218" y="1306"/>
                        </a:cubicBezTo>
                        <a:lnTo>
                          <a:pt x="392" y="1479"/>
                        </a:lnTo>
                        <a:cubicBezTo>
                          <a:pt x="479" y="1653"/>
                          <a:pt x="610" y="1784"/>
                          <a:pt x="740" y="1871"/>
                        </a:cubicBezTo>
                        <a:cubicBezTo>
                          <a:pt x="697" y="2219"/>
                          <a:pt x="566" y="2567"/>
                          <a:pt x="523" y="2958"/>
                        </a:cubicBezTo>
                        <a:lnTo>
                          <a:pt x="610" y="2958"/>
                        </a:lnTo>
                        <a:cubicBezTo>
                          <a:pt x="914" y="2784"/>
                          <a:pt x="1262" y="2610"/>
                          <a:pt x="1567" y="2436"/>
                        </a:cubicBezTo>
                        <a:cubicBezTo>
                          <a:pt x="1871" y="2567"/>
                          <a:pt x="2176" y="2784"/>
                          <a:pt x="2480" y="2958"/>
                        </a:cubicBezTo>
                        <a:lnTo>
                          <a:pt x="2567" y="2958"/>
                        </a:lnTo>
                        <a:cubicBezTo>
                          <a:pt x="2567" y="2567"/>
                          <a:pt x="2437" y="2219"/>
                          <a:pt x="2350" y="1871"/>
                        </a:cubicBezTo>
                        <a:cubicBezTo>
                          <a:pt x="2480" y="1784"/>
                          <a:pt x="2611" y="1653"/>
                          <a:pt x="2741" y="1479"/>
                        </a:cubicBezTo>
                        <a:cubicBezTo>
                          <a:pt x="2784" y="1436"/>
                          <a:pt x="2871" y="1349"/>
                          <a:pt x="2915" y="1306"/>
                        </a:cubicBezTo>
                        <a:cubicBezTo>
                          <a:pt x="2958" y="1262"/>
                          <a:pt x="3045" y="1219"/>
                          <a:pt x="3089" y="1175"/>
                        </a:cubicBezTo>
                        <a:cubicBezTo>
                          <a:pt x="3124" y="1140"/>
                          <a:pt x="3131" y="1076"/>
                          <a:pt x="3109" y="1076"/>
                        </a:cubicBezTo>
                        <a:cubicBezTo>
                          <a:pt x="3104" y="1076"/>
                          <a:pt x="3097" y="1080"/>
                          <a:pt x="3089" y="1088"/>
                        </a:cubicBezTo>
                        <a:cubicBezTo>
                          <a:pt x="2741" y="1001"/>
                          <a:pt x="2393" y="958"/>
                          <a:pt x="2089" y="914"/>
                        </a:cubicBezTo>
                        <a:cubicBezTo>
                          <a:pt x="1915" y="610"/>
                          <a:pt x="1784" y="305"/>
                          <a:pt x="161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8" name="Google Shape;3428;p22"/>
                  <p:cNvSpPr/>
                  <p:nvPr/>
                </p:nvSpPr>
                <p:spPr>
                  <a:xfrm>
                    <a:off x="6903739" y="956002"/>
                    <a:ext cx="86999" cy="847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6" h="3035" extrusionOk="0">
                        <a:moveTo>
                          <a:pt x="1523" y="1"/>
                        </a:moveTo>
                        <a:cubicBezTo>
                          <a:pt x="1349" y="305"/>
                          <a:pt x="1218" y="653"/>
                          <a:pt x="1044" y="957"/>
                        </a:cubicBezTo>
                        <a:cubicBezTo>
                          <a:pt x="696" y="1001"/>
                          <a:pt x="348" y="1044"/>
                          <a:pt x="44" y="1088"/>
                        </a:cubicBezTo>
                        <a:cubicBezTo>
                          <a:pt x="0" y="1088"/>
                          <a:pt x="0" y="1175"/>
                          <a:pt x="44" y="1175"/>
                        </a:cubicBezTo>
                        <a:cubicBezTo>
                          <a:pt x="87" y="1218"/>
                          <a:pt x="131" y="1305"/>
                          <a:pt x="174" y="1349"/>
                        </a:cubicBezTo>
                        <a:cubicBezTo>
                          <a:pt x="261" y="1392"/>
                          <a:pt x="305" y="1436"/>
                          <a:pt x="392" y="1523"/>
                        </a:cubicBezTo>
                        <a:cubicBezTo>
                          <a:pt x="479" y="1653"/>
                          <a:pt x="609" y="1784"/>
                          <a:pt x="740" y="1914"/>
                        </a:cubicBezTo>
                        <a:cubicBezTo>
                          <a:pt x="696" y="2262"/>
                          <a:pt x="566" y="2610"/>
                          <a:pt x="522" y="3002"/>
                        </a:cubicBezTo>
                        <a:cubicBezTo>
                          <a:pt x="522" y="3023"/>
                          <a:pt x="544" y="3034"/>
                          <a:pt x="566" y="3034"/>
                        </a:cubicBezTo>
                        <a:cubicBezTo>
                          <a:pt x="588" y="3034"/>
                          <a:pt x="609" y="3023"/>
                          <a:pt x="609" y="3002"/>
                        </a:cubicBezTo>
                        <a:cubicBezTo>
                          <a:pt x="914" y="2828"/>
                          <a:pt x="1218" y="2654"/>
                          <a:pt x="1566" y="2480"/>
                        </a:cubicBezTo>
                        <a:cubicBezTo>
                          <a:pt x="1871" y="2654"/>
                          <a:pt x="2175" y="2828"/>
                          <a:pt x="2480" y="3002"/>
                        </a:cubicBezTo>
                        <a:cubicBezTo>
                          <a:pt x="2480" y="3016"/>
                          <a:pt x="2489" y="3021"/>
                          <a:pt x="2502" y="3021"/>
                        </a:cubicBezTo>
                        <a:cubicBezTo>
                          <a:pt x="2528" y="3021"/>
                          <a:pt x="2567" y="3002"/>
                          <a:pt x="2567" y="3002"/>
                        </a:cubicBezTo>
                        <a:cubicBezTo>
                          <a:pt x="2567" y="2610"/>
                          <a:pt x="2436" y="2306"/>
                          <a:pt x="2349" y="1914"/>
                        </a:cubicBezTo>
                        <a:cubicBezTo>
                          <a:pt x="2480" y="1784"/>
                          <a:pt x="2610" y="1653"/>
                          <a:pt x="2741" y="1523"/>
                        </a:cubicBezTo>
                        <a:cubicBezTo>
                          <a:pt x="2784" y="1436"/>
                          <a:pt x="2871" y="1392"/>
                          <a:pt x="2914" y="1349"/>
                        </a:cubicBezTo>
                        <a:cubicBezTo>
                          <a:pt x="2958" y="1305"/>
                          <a:pt x="3045" y="1218"/>
                          <a:pt x="3045" y="1175"/>
                        </a:cubicBezTo>
                        <a:cubicBezTo>
                          <a:pt x="3115" y="1140"/>
                          <a:pt x="3100" y="1076"/>
                          <a:pt x="3069" y="1076"/>
                        </a:cubicBezTo>
                        <a:cubicBezTo>
                          <a:pt x="3062" y="1076"/>
                          <a:pt x="3053" y="1080"/>
                          <a:pt x="3045" y="1088"/>
                        </a:cubicBezTo>
                        <a:cubicBezTo>
                          <a:pt x="2697" y="1044"/>
                          <a:pt x="2393" y="1001"/>
                          <a:pt x="2045" y="957"/>
                        </a:cubicBezTo>
                        <a:cubicBezTo>
                          <a:pt x="1871" y="653"/>
                          <a:pt x="1740" y="305"/>
                          <a:pt x="156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9" name="Google Shape;3429;p22"/>
                  <p:cNvSpPr/>
                  <p:nvPr/>
                </p:nvSpPr>
                <p:spPr>
                  <a:xfrm>
                    <a:off x="7130810" y="79269"/>
                    <a:ext cx="88674" cy="8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6" h="2991" extrusionOk="0">
                        <a:moveTo>
                          <a:pt x="1523" y="1"/>
                        </a:moveTo>
                        <a:cubicBezTo>
                          <a:pt x="1349" y="305"/>
                          <a:pt x="1218" y="609"/>
                          <a:pt x="1045" y="914"/>
                        </a:cubicBezTo>
                        <a:cubicBezTo>
                          <a:pt x="740" y="957"/>
                          <a:pt x="392" y="1001"/>
                          <a:pt x="44" y="1044"/>
                        </a:cubicBezTo>
                        <a:cubicBezTo>
                          <a:pt x="1" y="1044"/>
                          <a:pt x="1" y="1131"/>
                          <a:pt x="44" y="1131"/>
                        </a:cubicBezTo>
                        <a:cubicBezTo>
                          <a:pt x="131" y="1218"/>
                          <a:pt x="175" y="1262"/>
                          <a:pt x="218" y="1305"/>
                        </a:cubicBezTo>
                        <a:cubicBezTo>
                          <a:pt x="305" y="1349"/>
                          <a:pt x="349" y="1436"/>
                          <a:pt x="392" y="1479"/>
                        </a:cubicBezTo>
                        <a:cubicBezTo>
                          <a:pt x="523" y="1610"/>
                          <a:pt x="653" y="1740"/>
                          <a:pt x="784" y="1871"/>
                        </a:cubicBezTo>
                        <a:cubicBezTo>
                          <a:pt x="697" y="2219"/>
                          <a:pt x="566" y="2567"/>
                          <a:pt x="566" y="2958"/>
                        </a:cubicBezTo>
                        <a:cubicBezTo>
                          <a:pt x="566" y="2980"/>
                          <a:pt x="577" y="2991"/>
                          <a:pt x="593" y="2991"/>
                        </a:cubicBezTo>
                        <a:cubicBezTo>
                          <a:pt x="610" y="2991"/>
                          <a:pt x="631" y="2980"/>
                          <a:pt x="653" y="2958"/>
                        </a:cubicBezTo>
                        <a:cubicBezTo>
                          <a:pt x="958" y="2784"/>
                          <a:pt x="1262" y="2610"/>
                          <a:pt x="1566" y="2436"/>
                        </a:cubicBezTo>
                        <a:cubicBezTo>
                          <a:pt x="1914" y="2610"/>
                          <a:pt x="2219" y="2784"/>
                          <a:pt x="2523" y="2958"/>
                        </a:cubicBezTo>
                        <a:cubicBezTo>
                          <a:pt x="2523" y="2973"/>
                          <a:pt x="2533" y="2977"/>
                          <a:pt x="2546" y="2977"/>
                        </a:cubicBezTo>
                        <a:cubicBezTo>
                          <a:pt x="2572" y="2977"/>
                          <a:pt x="2610" y="2958"/>
                          <a:pt x="2610" y="2958"/>
                        </a:cubicBezTo>
                        <a:cubicBezTo>
                          <a:pt x="2567" y="2610"/>
                          <a:pt x="2436" y="2262"/>
                          <a:pt x="2393" y="1871"/>
                        </a:cubicBezTo>
                        <a:cubicBezTo>
                          <a:pt x="2523" y="1740"/>
                          <a:pt x="2654" y="1610"/>
                          <a:pt x="2784" y="1479"/>
                        </a:cubicBezTo>
                        <a:cubicBezTo>
                          <a:pt x="2828" y="1436"/>
                          <a:pt x="2871" y="1349"/>
                          <a:pt x="2958" y="1305"/>
                        </a:cubicBezTo>
                        <a:cubicBezTo>
                          <a:pt x="3002" y="1262"/>
                          <a:pt x="3045" y="1218"/>
                          <a:pt x="3089" y="1131"/>
                        </a:cubicBezTo>
                        <a:cubicBezTo>
                          <a:pt x="3176" y="1131"/>
                          <a:pt x="3089" y="1044"/>
                          <a:pt x="3045" y="1044"/>
                        </a:cubicBezTo>
                        <a:cubicBezTo>
                          <a:pt x="2741" y="1001"/>
                          <a:pt x="2393" y="957"/>
                          <a:pt x="2045" y="914"/>
                        </a:cubicBezTo>
                        <a:cubicBezTo>
                          <a:pt x="1871" y="609"/>
                          <a:pt x="1740" y="305"/>
                          <a:pt x="156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0" name="Google Shape;3430;p22"/>
                  <p:cNvSpPr/>
                  <p:nvPr/>
                </p:nvSpPr>
                <p:spPr>
                  <a:xfrm>
                    <a:off x="6245589" y="234419"/>
                    <a:ext cx="238018" cy="544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19504" extrusionOk="0">
                        <a:moveTo>
                          <a:pt x="2110" y="0"/>
                        </a:moveTo>
                        <a:cubicBezTo>
                          <a:pt x="2043" y="0"/>
                          <a:pt x="1975" y="63"/>
                          <a:pt x="2001" y="141"/>
                        </a:cubicBezTo>
                        <a:lnTo>
                          <a:pt x="2001" y="185"/>
                        </a:lnTo>
                        <a:cubicBezTo>
                          <a:pt x="1566" y="1185"/>
                          <a:pt x="1174" y="2229"/>
                          <a:pt x="870" y="3316"/>
                        </a:cubicBezTo>
                        <a:cubicBezTo>
                          <a:pt x="740" y="3882"/>
                          <a:pt x="609" y="4490"/>
                          <a:pt x="435" y="5056"/>
                        </a:cubicBezTo>
                        <a:cubicBezTo>
                          <a:pt x="261" y="5491"/>
                          <a:pt x="87" y="5969"/>
                          <a:pt x="0" y="6448"/>
                        </a:cubicBezTo>
                        <a:cubicBezTo>
                          <a:pt x="0" y="6567"/>
                          <a:pt x="118" y="6634"/>
                          <a:pt x="225" y="6634"/>
                        </a:cubicBezTo>
                        <a:cubicBezTo>
                          <a:pt x="312" y="6634"/>
                          <a:pt x="392" y="6589"/>
                          <a:pt x="392" y="6491"/>
                        </a:cubicBezTo>
                        <a:cubicBezTo>
                          <a:pt x="479" y="5969"/>
                          <a:pt x="609" y="5447"/>
                          <a:pt x="827" y="4969"/>
                        </a:cubicBezTo>
                        <a:cubicBezTo>
                          <a:pt x="957" y="4404"/>
                          <a:pt x="1087" y="3882"/>
                          <a:pt x="1218" y="3360"/>
                        </a:cubicBezTo>
                        <a:cubicBezTo>
                          <a:pt x="1522" y="2403"/>
                          <a:pt x="1870" y="1446"/>
                          <a:pt x="2131" y="489"/>
                        </a:cubicBezTo>
                        <a:cubicBezTo>
                          <a:pt x="3175" y="3751"/>
                          <a:pt x="4219" y="6926"/>
                          <a:pt x="5263" y="10188"/>
                        </a:cubicBezTo>
                        <a:cubicBezTo>
                          <a:pt x="6263" y="13233"/>
                          <a:pt x="7133" y="16364"/>
                          <a:pt x="8220" y="19409"/>
                        </a:cubicBezTo>
                        <a:cubicBezTo>
                          <a:pt x="8254" y="19475"/>
                          <a:pt x="8306" y="19503"/>
                          <a:pt x="8358" y="19503"/>
                        </a:cubicBezTo>
                        <a:cubicBezTo>
                          <a:pt x="8442" y="19503"/>
                          <a:pt x="8525" y="19429"/>
                          <a:pt x="8525" y="19322"/>
                        </a:cubicBezTo>
                        <a:cubicBezTo>
                          <a:pt x="7655" y="16103"/>
                          <a:pt x="6524" y="12928"/>
                          <a:pt x="5480" y="9797"/>
                        </a:cubicBezTo>
                        <a:cubicBezTo>
                          <a:pt x="4436" y="6535"/>
                          <a:pt x="3393" y="3273"/>
                          <a:pt x="2218" y="98"/>
                        </a:cubicBezTo>
                        <a:cubicBezTo>
                          <a:pt x="2201" y="28"/>
                          <a:pt x="2156" y="0"/>
                          <a:pt x="211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1" name="Google Shape;3431;p22"/>
                  <p:cNvSpPr/>
                  <p:nvPr/>
                </p:nvSpPr>
                <p:spPr>
                  <a:xfrm>
                    <a:off x="6521910" y="504179"/>
                    <a:ext cx="177850" cy="2894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0" h="10366" extrusionOk="0">
                        <a:moveTo>
                          <a:pt x="6271" y="0"/>
                        </a:moveTo>
                        <a:cubicBezTo>
                          <a:pt x="6242" y="0"/>
                          <a:pt x="6212" y="14"/>
                          <a:pt x="6196" y="48"/>
                        </a:cubicBezTo>
                        <a:cubicBezTo>
                          <a:pt x="5717" y="961"/>
                          <a:pt x="5152" y="1831"/>
                          <a:pt x="4499" y="2657"/>
                        </a:cubicBezTo>
                        <a:cubicBezTo>
                          <a:pt x="4021" y="3353"/>
                          <a:pt x="3543" y="4136"/>
                          <a:pt x="3108" y="4919"/>
                        </a:cubicBezTo>
                        <a:cubicBezTo>
                          <a:pt x="2194" y="6702"/>
                          <a:pt x="1194" y="8442"/>
                          <a:pt x="63" y="10138"/>
                        </a:cubicBezTo>
                        <a:cubicBezTo>
                          <a:pt x="1" y="10263"/>
                          <a:pt x="117" y="10365"/>
                          <a:pt x="220" y="10365"/>
                        </a:cubicBezTo>
                        <a:cubicBezTo>
                          <a:pt x="261" y="10365"/>
                          <a:pt x="299" y="10349"/>
                          <a:pt x="324" y="10312"/>
                        </a:cubicBezTo>
                        <a:cubicBezTo>
                          <a:pt x="1498" y="8659"/>
                          <a:pt x="2499" y="6963"/>
                          <a:pt x="3412" y="5180"/>
                        </a:cubicBezTo>
                        <a:cubicBezTo>
                          <a:pt x="3934" y="4223"/>
                          <a:pt x="4499" y="3310"/>
                          <a:pt x="5108" y="2440"/>
                        </a:cubicBezTo>
                        <a:cubicBezTo>
                          <a:pt x="5630" y="1744"/>
                          <a:pt x="6239" y="1005"/>
                          <a:pt x="6370" y="91"/>
                        </a:cubicBezTo>
                        <a:cubicBezTo>
                          <a:pt x="6370" y="37"/>
                          <a:pt x="6320" y="0"/>
                          <a:pt x="627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2" name="Google Shape;3432;p22"/>
                  <p:cNvSpPr/>
                  <p:nvPr/>
                </p:nvSpPr>
                <p:spPr>
                  <a:xfrm>
                    <a:off x="6756798" y="466627"/>
                    <a:ext cx="188795" cy="514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1842" extrusionOk="0">
                        <a:moveTo>
                          <a:pt x="131" y="1"/>
                        </a:moveTo>
                        <a:cubicBezTo>
                          <a:pt x="1" y="1"/>
                          <a:pt x="1" y="175"/>
                          <a:pt x="131" y="175"/>
                        </a:cubicBezTo>
                        <a:cubicBezTo>
                          <a:pt x="1175" y="479"/>
                          <a:pt x="2262" y="653"/>
                          <a:pt x="3306" y="958"/>
                        </a:cubicBezTo>
                        <a:cubicBezTo>
                          <a:pt x="4350" y="1262"/>
                          <a:pt x="5394" y="1610"/>
                          <a:pt x="6481" y="1828"/>
                        </a:cubicBezTo>
                        <a:cubicBezTo>
                          <a:pt x="6505" y="1837"/>
                          <a:pt x="6528" y="1842"/>
                          <a:pt x="6548" y="1842"/>
                        </a:cubicBezTo>
                        <a:cubicBezTo>
                          <a:pt x="6714" y="1842"/>
                          <a:pt x="6762" y="1562"/>
                          <a:pt x="6568" y="1523"/>
                        </a:cubicBezTo>
                        <a:cubicBezTo>
                          <a:pt x="5481" y="1219"/>
                          <a:pt x="4394" y="914"/>
                          <a:pt x="3263" y="566"/>
                        </a:cubicBezTo>
                        <a:cubicBezTo>
                          <a:pt x="2262" y="218"/>
                          <a:pt x="1175" y="44"/>
                          <a:pt x="1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3" name="Google Shape;3433;p22"/>
                  <p:cNvSpPr/>
                  <p:nvPr/>
                </p:nvSpPr>
                <p:spPr>
                  <a:xfrm>
                    <a:off x="7051714" y="395878"/>
                    <a:ext cx="98111" cy="840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4" h="3010" extrusionOk="0">
                        <a:moveTo>
                          <a:pt x="3363" y="1"/>
                        </a:moveTo>
                        <a:cubicBezTo>
                          <a:pt x="3345" y="1"/>
                          <a:pt x="3328" y="4"/>
                          <a:pt x="3312" y="12"/>
                        </a:cubicBezTo>
                        <a:cubicBezTo>
                          <a:pt x="2747" y="404"/>
                          <a:pt x="2355" y="969"/>
                          <a:pt x="1877" y="1361"/>
                        </a:cubicBezTo>
                        <a:cubicBezTo>
                          <a:pt x="1224" y="1752"/>
                          <a:pt x="659" y="2187"/>
                          <a:pt x="137" y="2709"/>
                        </a:cubicBezTo>
                        <a:cubicBezTo>
                          <a:pt x="0" y="2846"/>
                          <a:pt x="133" y="3010"/>
                          <a:pt x="259" y="3010"/>
                        </a:cubicBezTo>
                        <a:cubicBezTo>
                          <a:pt x="293" y="3010"/>
                          <a:pt x="327" y="2998"/>
                          <a:pt x="355" y="2970"/>
                        </a:cubicBezTo>
                        <a:cubicBezTo>
                          <a:pt x="833" y="2491"/>
                          <a:pt x="1355" y="2100"/>
                          <a:pt x="1920" y="1709"/>
                        </a:cubicBezTo>
                        <a:cubicBezTo>
                          <a:pt x="2486" y="1230"/>
                          <a:pt x="3008" y="708"/>
                          <a:pt x="3443" y="143"/>
                        </a:cubicBezTo>
                        <a:cubicBezTo>
                          <a:pt x="3514" y="72"/>
                          <a:pt x="3440" y="1"/>
                          <a:pt x="336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4" name="Google Shape;3434;p22"/>
                  <p:cNvSpPr/>
                  <p:nvPr/>
                </p:nvSpPr>
                <p:spPr>
                  <a:xfrm>
                    <a:off x="6895224" y="331244"/>
                    <a:ext cx="76696" cy="129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" h="4636" extrusionOk="0">
                        <a:moveTo>
                          <a:pt x="159" y="0"/>
                        </a:moveTo>
                        <a:cubicBezTo>
                          <a:pt x="121" y="0"/>
                          <a:pt x="88" y="22"/>
                          <a:pt x="88" y="66"/>
                        </a:cubicBezTo>
                        <a:cubicBezTo>
                          <a:pt x="1" y="414"/>
                          <a:pt x="131" y="544"/>
                          <a:pt x="305" y="892"/>
                        </a:cubicBezTo>
                        <a:cubicBezTo>
                          <a:pt x="523" y="1283"/>
                          <a:pt x="740" y="1675"/>
                          <a:pt x="958" y="2110"/>
                        </a:cubicBezTo>
                        <a:cubicBezTo>
                          <a:pt x="1393" y="2893"/>
                          <a:pt x="1871" y="3719"/>
                          <a:pt x="2306" y="4545"/>
                        </a:cubicBezTo>
                        <a:cubicBezTo>
                          <a:pt x="2344" y="4609"/>
                          <a:pt x="2401" y="4636"/>
                          <a:pt x="2459" y="4636"/>
                        </a:cubicBezTo>
                        <a:cubicBezTo>
                          <a:pt x="2599" y="4636"/>
                          <a:pt x="2746" y="4482"/>
                          <a:pt x="2654" y="4328"/>
                        </a:cubicBezTo>
                        <a:cubicBezTo>
                          <a:pt x="2263" y="3676"/>
                          <a:pt x="1871" y="2980"/>
                          <a:pt x="1480" y="2284"/>
                        </a:cubicBezTo>
                        <a:cubicBezTo>
                          <a:pt x="1001" y="1588"/>
                          <a:pt x="610" y="849"/>
                          <a:pt x="262" y="66"/>
                        </a:cubicBezTo>
                        <a:cubicBezTo>
                          <a:pt x="240" y="22"/>
                          <a:pt x="197" y="0"/>
                          <a:pt x="15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5" name="Google Shape;3435;p22"/>
                  <p:cNvSpPr/>
                  <p:nvPr/>
                </p:nvSpPr>
                <p:spPr>
                  <a:xfrm>
                    <a:off x="6879449" y="155295"/>
                    <a:ext cx="55561" cy="798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0" h="2860" extrusionOk="0">
                        <a:moveTo>
                          <a:pt x="1876" y="1"/>
                        </a:moveTo>
                        <a:cubicBezTo>
                          <a:pt x="1857" y="1"/>
                          <a:pt x="1839" y="6"/>
                          <a:pt x="1827" y="18"/>
                        </a:cubicBezTo>
                        <a:cubicBezTo>
                          <a:pt x="1131" y="844"/>
                          <a:pt x="566" y="1714"/>
                          <a:pt x="88" y="2627"/>
                        </a:cubicBezTo>
                        <a:cubicBezTo>
                          <a:pt x="1" y="2743"/>
                          <a:pt x="126" y="2859"/>
                          <a:pt x="245" y="2859"/>
                        </a:cubicBezTo>
                        <a:cubicBezTo>
                          <a:pt x="305" y="2859"/>
                          <a:pt x="363" y="2830"/>
                          <a:pt x="392" y="2758"/>
                        </a:cubicBezTo>
                        <a:cubicBezTo>
                          <a:pt x="914" y="1888"/>
                          <a:pt x="1479" y="1018"/>
                          <a:pt x="1958" y="105"/>
                        </a:cubicBezTo>
                        <a:cubicBezTo>
                          <a:pt x="1990" y="41"/>
                          <a:pt x="1928" y="1"/>
                          <a:pt x="187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6" name="Google Shape;3436;p22"/>
                  <p:cNvSpPr/>
                  <p:nvPr/>
                </p:nvSpPr>
                <p:spPr>
                  <a:xfrm>
                    <a:off x="7023962" y="115258"/>
                    <a:ext cx="95961" cy="223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7" h="800" extrusionOk="0">
                        <a:moveTo>
                          <a:pt x="485" y="0"/>
                        </a:moveTo>
                        <a:cubicBezTo>
                          <a:pt x="351" y="0"/>
                          <a:pt x="218" y="6"/>
                          <a:pt x="87" y="16"/>
                        </a:cubicBezTo>
                        <a:cubicBezTo>
                          <a:pt x="0" y="16"/>
                          <a:pt x="0" y="147"/>
                          <a:pt x="87" y="190"/>
                        </a:cubicBezTo>
                        <a:cubicBezTo>
                          <a:pt x="609" y="321"/>
                          <a:pt x="1131" y="408"/>
                          <a:pt x="1653" y="495"/>
                        </a:cubicBezTo>
                        <a:cubicBezTo>
                          <a:pt x="2218" y="582"/>
                          <a:pt x="2697" y="712"/>
                          <a:pt x="3262" y="799"/>
                        </a:cubicBezTo>
                        <a:cubicBezTo>
                          <a:pt x="3393" y="799"/>
                          <a:pt x="3436" y="582"/>
                          <a:pt x="3306" y="538"/>
                        </a:cubicBezTo>
                        <a:cubicBezTo>
                          <a:pt x="2784" y="364"/>
                          <a:pt x="2262" y="234"/>
                          <a:pt x="1696" y="147"/>
                        </a:cubicBezTo>
                        <a:cubicBezTo>
                          <a:pt x="1305" y="49"/>
                          <a:pt x="889" y="0"/>
                          <a:pt x="48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7" name="Google Shape;3437;p22"/>
                  <p:cNvSpPr/>
                  <p:nvPr/>
                </p:nvSpPr>
                <p:spPr>
                  <a:xfrm>
                    <a:off x="7171321" y="177574"/>
                    <a:ext cx="22671" cy="89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" h="3205" extrusionOk="0">
                        <a:moveTo>
                          <a:pt x="123" y="1"/>
                        </a:moveTo>
                        <a:cubicBezTo>
                          <a:pt x="63" y="1"/>
                          <a:pt x="0" y="49"/>
                          <a:pt x="28" y="133"/>
                        </a:cubicBezTo>
                        <a:cubicBezTo>
                          <a:pt x="72" y="1133"/>
                          <a:pt x="246" y="2134"/>
                          <a:pt x="507" y="3091"/>
                        </a:cubicBezTo>
                        <a:cubicBezTo>
                          <a:pt x="507" y="3172"/>
                          <a:pt x="549" y="3204"/>
                          <a:pt x="603" y="3204"/>
                        </a:cubicBezTo>
                        <a:cubicBezTo>
                          <a:pt x="692" y="3204"/>
                          <a:pt x="811" y="3113"/>
                          <a:pt x="811" y="3004"/>
                        </a:cubicBezTo>
                        <a:cubicBezTo>
                          <a:pt x="594" y="2090"/>
                          <a:pt x="724" y="872"/>
                          <a:pt x="202" y="46"/>
                        </a:cubicBezTo>
                        <a:cubicBezTo>
                          <a:pt x="187" y="15"/>
                          <a:pt x="155" y="1"/>
                          <a:pt x="1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8" name="Google Shape;3438;p22"/>
                  <p:cNvSpPr/>
                  <p:nvPr/>
                </p:nvSpPr>
                <p:spPr>
                  <a:xfrm>
                    <a:off x="7029238" y="545528"/>
                    <a:ext cx="76305" cy="950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3" h="3403" extrusionOk="0">
                        <a:moveTo>
                          <a:pt x="104" y="0"/>
                        </a:moveTo>
                        <a:cubicBezTo>
                          <a:pt x="45" y="0"/>
                          <a:pt x="1" y="48"/>
                          <a:pt x="29" y="132"/>
                        </a:cubicBezTo>
                        <a:cubicBezTo>
                          <a:pt x="551" y="1350"/>
                          <a:pt x="1334" y="2438"/>
                          <a:pt x="2290" y="3351"/>
                        </a:cubicBezTo>
                        <a:cubicBezTo>
                          <a:pt x="2336" y="3387"/>
                          <a:pt x="2384" y="3403"/>
                          <a:pt x="2429" y="3403"/>
                        </a:cubicBezTo>
                        <a:cubicBezTo>
                          <a:pt x="2598" y="3403"/>
                          <a:pt x="2732" y="3184"/>
                          <a:pt x="2595" y="3046"/>
                        </a:cubicBezTo>
                        <a:cubicBezTo>
                          <a:pt x="1638" y="2133"/>
                          <a:pt x="1073" y="959"/>
                          <a:pt x="203" y="45"/>
                        </a:cubicBezTo>
                        <a:cubicBezTo>
                          <a:pt x="172" y="15"/>
                          <a:pt x="136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9" name="Google Shape;3439;p22"/>
                  <p:cNvSpPr/>
                  <p:nvPr/>
                </p:nvSpPr>
                <p:spPr>
                  <a:xfrm>
                    <a:off x="7125952" y="716480"/>
                    <a:ext cx="14602" cy="1184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4242" extrusionOk="0">
                        <a:moveTo>
                          <a:pt x="137" y="1"/>
                        </a:moveTo>
                        <a:cubicBezTo>
                          <a:pt x="88" y="1"/>
                          <a:pt x="44" y="33"/>
                          <a:pt x="44" y="98"/>
                        </a:cubicBezTo>
                        <a:cubicBezTo>
                          <a:pt x="1" y="751"/>
                          <a:pt x="1" y="1447"/>
                          <a:pt x="44" y="2099"/>
                        </a:cubicBezTo>
                        <a:cubicBezTo>
                          <a:pt x="1" y="2795"/>
                          <a:pt x="1" y="3447"/>
                          <a:pt x="88" y="4143"/>
                        </a:cubicBezTo>
                        <a:cubicBezTo>
                          <a:pt x="109" y="4209"/>
                          <a:pt x="175" y="4241"/>
                          <a:pt x="240" y="4241"/>
                        </a:cubicBezTo>
                        <a:cubicBezTo>
                          <a:pt x="305" y="4241"/>
                          <a:pt x="370" y="4209"/>
                          <a:pt x="392" y="4143"/>
                        </a:cubicBezTo>
                        <a:cubicBezTo>
                          <a:pt x="479" y="3534"/>
                          <a:pt x="523" y="2926"/>
                          <a:pt x="436" y="2317"/>
                        </a:cubicBezTo>
                        <a:cubicBezTo>
                          <a:pt x="436" y="1577"/>
                          <a:pt x="392" y="838"/>
                          <a:pt x="262" y="98"/>
                        </a:cubicBezTo>
                        <a:cubicBezTo>
                          <a:pt x="240" y="33"/>
                          <a:pt x="186" y="1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0" name="Google Shape;3440;p22"/>
                  <p:cNvSpPr/>
                  <p:nvPr/>
                </p:nvSpPr>
                <p:spPr>
                  <a:xfrm>
                    <a:off x="7006679" y="925654"/>
                    <a:ext cx="74379" cy="50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4" h="1813" extrusionOk="0">
                        <a:moveTo>
                          <a:pt x="2533" y="0"/>
                        </a:moveTo>
                        <a:cubicBezTo>
                          <a:pt x="2185" y="174"/>
                          <a:pt x="1794" y="392"/>
                          <a:pt x="1489" y="653"/>
                        </a:cubicBezTo>
                        <a:cubicBezTo>
                          <a:pt x="1054" y="914"/>
                          <a:pt x="619" y="1175"/>
                          <a:pt x="184" y="1436"/>
                        </a:cubicBezTo>
                        <a:cubicBezTo>
                          <a:pt x="0" y="1546"/>
                          <a:pt x="97" y="1812"/>
                          <a:pt x="262" y="1812"/>
                        </a:cubicBezTo>
                        <a:cubicBezTo>
                          <a:pt x="293" y="1812"/>
                          <a:pt x="325" y="1804"/>
                          <a:pt x="358" y="1784"/>
                        </a:cubicBezTo>
                        <a:cubicBezTo>
                          <a:pt x="750" y="1566"/>
                          <a:pt x="1141" y="1305"/>
                          <a:pt x="1533" y="1044"/>
                        </a:cubicBezTo>
                        <a:cubicBezTo>
                          <a:pt x="1968" y="783"/>
                          <a:pt x="2359" y="479"/>
                          <a:pt x="2620" y="87"/>
                        </a:cubicBezTo>
                        <a:cubicBezTo>
                          <a:pt x="2663" y="44"/>
                          <a:pt x="2620" y="0"/>
                          <a:pt x="253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1" name="Google Shape;3441;p22"/>
                  <p:cNvSpPr/>
                  <p:nvPr/>
                </p:nvSpPr>
                <p:spPr>
                  <a:xfrm>
                    <a:off x="6580737" y="7628"/>
                    <a:ext cx="43751" cy="437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7" h="1567" extrusionOk="0">
                        <a:moveTo>
                          <a:pt x="783" y="0"/>
                        </a:moveTo>
                        <a:lnTo>
                          <a:pt x="653" y="653"/>
                        </a:lnTo>
                        <a:lnTo>
                          <a:pt x="0" y="783"/>
                        </a:lnTo>
                        <a:lnTo>
                          <a:pt x="653" y="914"/>
                        </a:lnTo>
                        <a:lnTo>
                          <a:pt x="783" y="1566"/>
                        </a:lnTo>
                        <a:lnTo>
                          <a:pt x="914" y="914"/>
                        </a:lnTo>
                        <a:lnTo>
                          <a:pt x="1566" y="783"/>
                        </a:lnTo>
                        <a:lnTo>
                          <a:pt x="914" y="653"/>
                        </a:lnTo>
                        <a:lnTo>
                          <a:pt x="78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p23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6502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3444" name="Google Shape;3444;p23"/>
          <p:cNvGrpSpPr/>
          <p:nvPr/>
        </p:nvGrpSpPr>
        <p:grpSpPr>
          <a:xfrm flipH="1">
            <a:off x="-9" y="2609239"/>
            <a:ext cx="1533824" cy="2534272"/>
            <a:chOff x="3605869" y="2607964"/>
            <a:chExt cx="1533824" cy="2534272"/>
          </a:xfrm>
        </p:grpSpPr>
        <p:sp>
          <p:nvSpPr>
            <p:cNvPr id="3445" name="Google Shape;3445;p23"/>
            <p:cNvSpPr/>
            <p:nvPr/>
          </p:nvSpPr>
          <p:spPr>
            <a:xfrm>
              <a:off x="4924809" y="3014139"/>
              <a:ext cx="74855" cy="77460"/>
            </a:xfrm>
            <a:custGeom>
              <a:avLst/>
              <a:gdLst/>
              <a:ahLst/>
              <a:cxnLst/>
              <a:rect l="l" t="t" r="r" b="b"/>
              <a:pathLst>
                <a:path w="3046" h="3152" extrusionOk="0">
                  <a:moveTo>
                    <a:pt x="1132" y="0"/>
                  </a:moveTo>
                  <a:cubicBezTo>
                    <a:pt x="1045" y="348"/>
                    <a:pt x="1045" y="696"/>
                    <a:pt x="958" y="1044"/>
                  </a:cubicBezTo>
                  <a:cubicBezTo>
                    <a:pt x="653" y="1175"/>
                    <a:pt x="349" y="1305"/>
                    <a:pt x="44" y="1479"/>
                  </a:cubicBezTo>
                  <a:cubicBezTo>
                    <a:pt x="1" y="1479"/>
                    <a:pt x="44" y="1522"/>
                    <a:pt x="88" y="1566"/>
                  </a:cubicBezTo>
                  <a:cubicBezTo>
                    <a:pt x="131" y="1609"/>
                    <a:pt x="175" y="1609"/>
                    <a:pt x="262" y="1653"/>
                  </a:cubicBezTo>
                  <a:lnTo>
                    <a:pt x="479" y="1783"/>
                  </a:lnTo>
                  <a:cubicBezTo>
                    <a:pt x="653" y="1870"/>
                    <a:pt x="784" y="1957"/>
                    <a:pt x="958" y="2044"/>
                  </a:cubicBezTo>
                  <a:cubicBezTo>
                    <a:pt x="1001" y="2392"/>
                    <a:pt x="1001" y="2740"/>
                    <a:pt x="1088" y="3132"/>
                  </a:cubicBezTo>
                  <a:cubicBezTo>
                    <a:pt x="1088" y="3146"/>
                    <a:pt x="1093" y="3151"/>
                    <a:pt x="1100" y="3151"/>
                  </a:cubicBezTo>
                  <a:cubicBezTo>
                    <a:pt x="1112" y="3151"/>
                    <a:pt x="1132" y="3132"/>
                    <a:pt x="1132" y="3132"/>
                  </a:cubicBezTo>
                  <a:cubicBezTo>
                    <a:pt x="1393" y="2871"/>
                    <a:pt x="1654" y="2566"/>
                    <a:pt x="1915" y="2349"/>
                  </a:cubicBezTo>
                  <a:cubicBezTo>
                    <a:pt x="2263" y="2392"/>
                    <a:pt x="2611" y="2479"/>
                    <a:pt x="2958" y="2566"/>
                  </a:cubicBezTo>
                  <a:cubicBezTo>
                    <a:pt x="2958" y="2566"/>
                    <a:pt x="3045" y="2566"/>
                    <a:pt x="3002" y="2523"/>
                  </a:cubicBezTo>
                  <a:cubicBezTo>
                    <a:pt x="2872" y="2175"/>
                    <a:pt x="2654" y="1870"/>
                    <a:pt x="2480" y="1566"/>
                  </a:cubicBezTo>
                  <a:cubicBezTo>
                    <a:pt x="2567" y="1435"/>
                    <a:pt x="2654" y="1262"/>
                    <a:pt x="2741" y="1088"/>
                  </a:cubicBezTo>
                  <a:cubicBezTo>
                    <a:pt x="2741" y="1001"/>
                    <a:pt x="2785" y="957"/>
                    <a:pt x="2828" y="870"/>
                  </a:cubicBezTo>
                  <a:cubicBezTo>
                    <a:pt x="2872" y="783"/>
                    <a:pt x="2915" y="740"/>
                    <a:pt x="2958" y="653"/>
                  </a:cubicBezTo>
                  <a:cubicBezTo>
                    <a:pt x="3002" y="653"/>
                    <a:pt x="2958" y="566"/>
                    <a:pt x="2915" y="566"/>
                  </a:cubicBezTo>
                  <a:cubicBezTo>
                    <a:pt x="2567" y="653"/>
                    <a:pt x="2263" y="696"/>
                    <a:pt x="1915" y="740"/>
                  </a:cubicBezTo>
                  <a:cubicBezTo>
                    <a:pt x="1654" y="522"/>
                    <a:pt x="1436" y="218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3"/>
            <p:cNvSpPr/>
            <p:nvPr/>
          </p:nvSpPr>
          <p:spPr>
            <a:xfrm>
              <a:off x="4797634" y="3318747"/>
              <a:ext cx="73455" cy="77780"/>
            </a:xfrm>
            <a:custGeom>
              <a:avLst/>
              <a:gdLst/>
              <a:ahLst/>
              <a:cxnLst/>
              <a:rect l="l" t="t" r="r" b="b"/>
              <a:pathLst>
                <a:path w="2989" h="3165" extrusionOk="0">
                  <a:moveTo>
                    <a:pt x="1088" y="1"/>
                  </a:moveTo>
                  <a:lnTo>
                    <a:pt x="1088" y="44"/>
                  </a:lnTo>
                  <a:cubicBezTo>
                    <a:pt x="1001" y="349"/>
                    <a:pt x="1001" y="740"/>
                    <a:pt x="914" y="1088"/>
                  </a:cubicBezTo>
                  <a:cubicBezTo>
                    <a:pt x="609" y="1219"/>
                    <a:pt x="305" y="1349"/>
                    <a:pt x="0" y="1480"/>
                  </a:cubicBezTo>
                  <a:cubicBezTo>
                    <a:pt x="0" y="1523"/>
                    <a:pt x="0" y="1523"/>
                    <a:pt x="0" y="1567"/>
                  </a:cubicBezTo>
                  <a:cubicBezTo>
                    <a:pt x="87" y="1610"/>
                    <a:pt x="131" y="1610"/>
                    <a:pt x="218" y="1654"/>
                  </a:cubicBezTo>
                  <a:cubicBezTo>
                    <a:pt x="305" y="1697"/>
                    <a:pt x="348" y="1740"/>
                    <a:pt x="435" y="1784"/>
                  </a:cubicBezTo>
                  <a:cubicBezTo>
                    <a:pt x="609" y="1871"/>
                    <a:pt x="740" y="1958"/>
                    <a:pt x="914" y="2045"/>
                  </a:cubicBezTo>
                  <a:cubicBezTo>
                    <a:pt x="957" y="2393"/>
                    <a:pt x="914" y="2741"/>
                    <a:pt x="1044" y="3132"/>
                  </a:cubicBezTo>
                  <a:cubicBezTo>
                    <a:pt x="1044" y="3154"/>
                    <a:pt x="1055" y="3165"/>
                    <a:pt x="1066" y="3165"/>
                  </a:cubicBezTo>
                  <a:cubicBezTo>
                    <a:pt x="1077" y="3165"/>
                    <a:pt x="1088" y="3154"/>
                    <a:pt x="1088" y="3132"/>
                  </a:cubicBezTo>
                  <a:cubicBezTo>
                    <a:pt x="1349" y="2871"/>
                    <a:pt x="1610" y="2610"/>
                    <a:pt x="1870" y="2349"/>
                  </a:cubicBezTo>
                  <a:cubicBezTo>
                    <a:pt x="2218" y="2393"/>
                    <a:pt x="2566" y="2480"/>
                    <a:pt x="2914" y="2567"/>
                  </a:cubicBezTo>
                  <a:cubicBezTo>
                    <a:pt x="2914" y="2580"/>
                    <a:pt x="2922" y="2585"/>
                    <a:pt x="2931" y="2585"/>
                  </a:cubicBezTo>
                  <a:cubicBezTo>
                    <a:pt x="2954" y="2585"/>
                    <a:pt x="2989" y="2554"/>
                    <a:pt x="2958" y="2523"/>
                  </a:cubicBezTo>
                  <a:cubicBezTo>
                    <a:pt x="2784" y="2175"/>
                    <a:pt x="2610" y="1871"/>
                    <a:pt x="2436" y="1567"/>
                  </a:cubicBezTo>
                  <a:cubicBezTo>
                    <a:pt x="2523" y="1436"/>
                    <a:pt x="2610" y="1262"/>
                    <a:pt x="2697" y="1088"/>
                  </a:cubicBezTo>
                  <a:cubicBezTo>
                    <a:pt x="2697" y="1001"/>
                    <a:pt x="2740" y="914"/>
                    <a:pt x="2784" y="871"/>
                  </a:cubicBezTo>
                  <a:cubicBezTo>
                    <a:pt x="2827" y="784"/>
                    <a:pt x="2871" y="740"/>
                    <a:pt x="2871" y="653"/>
                  </a:cubicBezTo>
                  <a:cubicBezTo>
                    <a:pt x="2914" y="653"/>
                    <a:pt x="2914" y="566"/>
                    <a:pt x="2871" y="566"/>
                  </a:cubicBezTo>
                  <a:cubicBezTo>
                    <a:pt x="2523" y="653"/>
                    <a:pt x="2218" y="697"/>
                    <a:pt x="1870" y="740"/>
                  </a:cubicBezTo>
                  <a:cubicBezTo>
                    <a:pt x="1610" y="523"/>
                    <a:pt x="1392" y="218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3"/>
            <p:cNvSpPr/>
            <p:nvPr/>
          </p:nvSpPr>
          <p:spPr>
            <a:xfrm>
              <a:off x="5059505" y="3573147"/>
              <a:ext cx="73774" cy="76699"/>
            </a:xfrm>
            <a:custGeom>
              <a:avLst/>
              <a:gdLst/>
              <a:ahLst/>
              <a:cxnLst/>
              <a:rect l="l" t="t" r="r" b="b"/>
              <a:pathLst>
                <a:path w="3002" h="3121" extrusionOk="0">
                  <a:moveTo>
                    <a:pt x="1131" y="0"/>
                  </a:moveTo>
                  <a:cubicBezTo>
                    <a:pt x="1044" y="348"/>
                    <a:pt x="1000" y="696"/>
                    <a:pt x="913" y="1044"/>
                  </a:cubicBezTo>
                  <a:cubicBezTo>
                    <a:pt x="609" y="1174"/>
                    <a:pt x="305" y="1348"/>
                    <a:pt x="44" y="1479"/>
                  </a:cubicBezTo>
                  <a:cubicBezTo>
                    <a:pt x="0" y="1479"/>
                    <a:pt x="44" y="1522"/>
                    <a:pt x="44" y="1522"/>
                  </a:cubicBezTo>
                  <a:cubicBezTo>
                    <a:pt x="87" y="1566"/>
                    <a:pt x="174" y="1609"/>
                    <a:pt x="218" y="1609"/>
                  </a:cubicBezTo>
                  <a:lnTo>
                    <a:pt x="479" y="1740"/>
                  </a:lnTo>
                  <a:cubicBezTo>
                    <a:pt x="609" y="1870"/>
                    <a:pt x="783" y="1914"/>
                    <a:pt x="957" y="2001"/>
                  </a:cubicBezTo>
                  <a:cubicBezTo>
                    <a:pt x="1000" y="2349"/>
                    <a:pt x="957" y="2740"/>
                    <a:pt x="1044" y="3088"/>
                  </a:cubicBezTo>
                  <a:cubicBezTo>
                    <a:pt x="1044" y="3110"/>
                    <a:pt x="1066" y="3121"/>
                    <a:pt x="1087" y="3121"/>
                  </a:cubicBezTo>
                  <a:cubicBezTo>
                    <a:pt x="1109" y="3121"/>
                    <a:pt x="1131" y="3110"/>
                    <a:pt x="1131" y="3088"/>
                  </a:cubicBezTo>
                  <a:cubicBezTo>
                    <a:pt x="1392" y="2827"/>
                    <a:pt x="1609" y="2566"/>
                    <a:pt x="1870" y="2349"/>
                  </a:cubicBezTo>
                  <a:cubicBezTo>
                    <a:pt x="2218" y="2392"/>
                    <a:pt x="2566" y="2479"/>
                    <a:pt x="2914" y="2523"/>
                  </a:cubicBezTo>
                  <a:cubicBezTo>
                    <a:pt x="2914" y="2535"/>
                    <a:pt x="2922" y="2541"/>
                    <a:pt x="2932" y="2541"/>
                  </a:cubicBezTo>
                  <a:cubicBezTo>
                    <a:pt x="2958" y="2541"/>
                    <a:pt x="3001" y="2510"/>
                    <a:pt x="3001" y="2479"/>
                  </a:cubicBezTo>
                  <a:cubicBezTo>
                    <a:pt x="2871" y="2175"/>
                    <a:pt x="2653" y="1870"/>
                    <a:pt x="2436" y="1566"/>
                  </a:cubicBezTo>
                  <a:cubicBezTo>
                    <a:pt x="2523" y="1392"/>
                    <a:pt x="2610" y="1218"/>
                    <a:pt x="2697" y="1087"/>
                  </a:cubicBezTo>
                  <a:cubicBezTo>
                    <a:pt x="2740" y="1000"/>
                    <a:pt x="2784" y="913"/>
                    <a:pt x="2827" y="827"/>
                  </a:cubicBezTo>
                  <a:cubicBezTo>
                    <a:pt x="2871" y="783"/>
                    <a:pt x="2871" y="696"/>
                    <a:pt x="2914" y="653"/>
                  </a:cubicBezTo>
                  <a:cubicBezTo>
                    <a:pt x="2949" y="617"/>
                    <a:pt x="2928" y="554"/>
                    <a:pt x="2895" y="554"/>
                  </a:cubicBezTo>
                  <a:cubicBezTo>
                    <a:pt x="2887" y="554"/>
                    <a:pt x="2879" y="557"/>
                    <a:pt x="2871" y="566"/>
                  </a:cubicBezTo>
                  <a:cubicBezTo>
                    <a:pt x="2566" y="609"/>
                    <a:pt x="2218" y="653"/>
                    <a:pt x="1914" y="740"/>
                  </a:cubicBezTo>
                  <a:cubicBezTo>
                    <a:pt x="1653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3"/>
            <p:cNvSpPr/>
            <p:nvPr/>
          </p:nvSpPr>
          <p:spPr>
            <a:xfrm>
              <a:off x="4582799" y="3720646"/>
              <a:ext cx="74831" cy="77141"/>
            </a:xfrm>
            <a:custGeom>
              <a:avLst/>
              <a:gdLst/>
              <a:ahLst/>
              <a:cxnLst/>
              <a:rect l="l" t="t" r="r" b="b"/>
              <a:pathLst>
                <a:path w="3045" h="3139" extrusionOk="0">
                  <a:moveTo>
                    <a:pt x="1174" y="0"/>
                  </a:moveTo>
                  <a:cubicBezTo>
                    <a:pt x="1044" y="305"/>
                    <a:pt x="1044" y="696"/>
                    <a:pt x="957" y="1044"/>
                  </a:cubicBezTo>
                  <a:cubicBezTo>
                    <a:pt x="653" y="1175"/>
                    <a:pt x="348" y="1305"/>
                    <a:pt x="44" y="1435"/>
                  </a:cubicBezTo>
                  <a:cubicBezTo>
                    <a:pt x="0" y="1435"/>
                    <a:pt x="44" y="1522"/>
                    <a:pt x="44" y="1522"/>
                  </a:cubicBezTo>
                  <a:cubicBezTo>
                    <a:pt x="131" y="1566"/>
                    <a:pt x="174" y="1609"/>
                    <a:pt x="261" y="1653"/>
                  </a:cubicBezTo>
                  <a:lnTo>
                    <a:pt x="479" y="1783"/>
                  </a:lnTo>
                  <a:cubicBezTo>
                    <a:pt x="653" y="1870"/>
                    <a:pt x="783" y="1957"/>
                    <a:pt x="957" y="2001"/>
                  </a:cubicBezTo>
                  <a:cubicBezTo>
                    <a:pt x="1000" y="2392"/>
                    <a:pt x="1000" y="2740"/>
                    <a:pt x="1087" y="3088"/>
                  </a:cubicBezTo>
                  <a:cubicBezTo>
                    <a:pt x="1087" y="3125"/>
                    <a:pt x="1095" y="3138"/>
                    <a:pt x="1104" y="3138"/>
                  </a:cubicBezTo>
                  <a:cubicBezTo>
                    <a:pt x="1116" y="3138"/>
                    <a:pt x="1131" y="3113"/>
                    <a:pt x="1131" y="3088"/>
                  </a:cubicBezTo>
                  <a:cubicBezTo>
                    <a:pt x="1392" y="2871"/>
                    <a:pt x="1653" y="2610"/>
                    <a:pt x="1914" y="2349"/>
                  </a:cubicBezTo>
                  <a:cubicBezTo>
                    <a:pt x="2262" y="2392"/>
                    <a:pt x="2610" y="2479"/>
                    <a:pt x="2958" y="2566"/>
                  </a:cubicBezTo>
                  <a:cubicBezTo>
                    <a:pt x="2958" y="2566"/>
                    <a:pt x="3045" y="2566"/>
                    <a:pt x="3001" y="2523"/>
                  </a:cubicBezTo>
                  <a:cubicBezTo>
                    <a:pt x="2871" y="2175"/>
                    <a:pt x="2697" y="1870"/>
                    <a:pt x="2479" y="1566"/>
                  </a:cubicBezTo>
                  <a:cubicBezTo>
                    <a:pt x="2566" y="1392"/>
                    <a:pt x="2653" y="1261"/>
                    <a:pt x="2740" y="1088"/>
                  </a:cubicBezTo>
                  <a:cubicBezTo>
                    <a:pt x="2784" y="1001"/>
                    <a:pt x="2827" y="914"/>
                    <a:pt x="2827" y="827"/>
                  </a:cubicBezTo>
                  <a:cubicBezTo>
                    <a:pt x="2871" y="783"/>
                    <a:pt x="2914" y="740"/>
                    <a:pt x="2958" y="653"/>
                  </a:cubicBezTo>
                  <a:cubicBezTo>
                    <a:pt x="3001" y="609"/>
                    <a:pt x="2958" y="566"/>
                    <a:pt x="2914" y="566"/>
                  </a:cubicBezTo>
                  <a:cubicBezTo>
                    <a:pt x="2610" y="609"/>
                    <a:pt x="2262" y="653"/>
                    <a:pt x="1957" y="740"/>
                  </a:cubicBezTo>
                  <a:cubicBezTo>
                    <a:pt x="1696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3"/>
            <p:cNvSpPr/>
            <p:nvPr/>
          </p:nvSpPr>
          <p:spPr>
            <a:xfrm>
              <a:off x="4631949" y="3877754"/>
              <a:ext cx="73774" cy="77780"/>
            </a:xfrm>
            <a:custGeom>
              <a:avLst/>
              <a:gdLst/>
              <a:ahLst/>
              <a:cxnLst/>
              <a:rect l="l" t="t" r="r" b="b"/>
              <a:pathLst>
                <a:path w="3002" h="3165" extrusionOk="0">
                  <a:moveTo>
                    <a:pt x="1132" y="1"/>
                  </a:moveTo>
                  <a:cubicBezTo>
                    <a:pt x="1045" y="349"/>
                    <a:pt x="1045" y="740"/>
                    <a:pt x="958" y="1045"/>
                  </a:cubicBezTo>
                  <a:cubicBezTo>
                    <a:pt x="653" y="1175"/>
                    <a:pt x="349" y="1349"/>
                    <a:pt x="44" y="1479"/>
                  </a:cubicBezTo>
                  <a:cubicBezTo>
                    <a:pt x="1" y="1479"/>
                    <a:pt x="44" y="1566"/>
                    <a:pt x="44" y="1566"/>
                  </a:cubicBezTo>
                  <a:cubicBezTo>
                    <a:pt x="131" y="1610"/>
                    <a:pt x="175" y="1653"/>
                    <a:pt x="262" y="1653"/>
                  </a:cubicBezTo>
                  <a:cubicBezTo>
                    <a:pt x="305" y="1697"/>
                    <a:pt x="392" y="1740"/>
                    <a:pt x="479" y="1784"/>
                  </a:cubicBezTo>
                  <a:cubicBezTo>
                    <a:pt x="610" y="1871"/>
                    <a:pt x="784" y="1958"/>
                    <a:pt x="958" y="2045"/>
                  </a:cubicBezTo>
                  <a:cubicBezTo>
                    <a:pt x="1001" y="2393"/>
                    <a:pt x="1001" y="2784"/>
                    <a:pt x="1045" y="3132"/>
                  </a:cubicBezTo>
                  <a:cubicBezTo>
                    <a:pt x="1045" y="3154"/>
                    <a:pt x="1066" y="3165"/>
                    <a:pt x="1088" y="3165"/>
                  </a:cubicBezTo>
                  <a:cubicBezTo>
                    <a:pt x="1110" y="3165"/>
                    <a:pt x="1132" y="3154"/>
                    <a:pt x="1132" y="3132"/>
                  </a:cubicBezTo>
                  <a:cubicBezTo>
                    <a:pt x="1393" y="2871"/>
                    <a:pt x="1654" y="2610"/>
                    <a:pt x="1871" y="2393"/>
                  </a:cubicBezTo>
                  <a:cubicBezTo>
                    <a:pt x="2219" y="2436"/>
                    <a:pt x="2610" y="2523"/>
                    <a:pt x="2958" y="2567"/>
                  </a:cubicBezTo>
                  <a:cubicBezTo>
                    <a:pt x="2958" y="2580"/>
                    <a:pt x="2962" y="2585"/>
                    <a:pt x="2967" y="2585"/>
                  </a:cubicBezTo>
                  <a:cubicBezTo>
                    <a:pt x="2980" y="2585"/>
                    <a:pt x="3002" y="2554"/>
                    <a:pt x="3002" y="2523"/>
                  </a:cubicBezTo>
                  <a:cubicBezTo>
                    <a:pt x="2871" y="2219"/>
                    <a:pt x="2654" y="1914"/>
                    <a:pt x="2480" y="1610"/>
                  </a:cubicBezTo>
                  <a:cubicBezTo>
                    <a:pt x="2567" y="1436"/>
                    <a:pt x="2654" y="1262"/>
                    <a:pt x="2697" y="1132"/>
                  </a:cubicBezTo>
                  <a:cubicBezTo>
                    <a:pt x="2741" y="1045"/>
                    <a:pt x="2784" y="958"/>
                    <a:pt x="2828" y="871"/>
                  </a:cubicBezTo>
                  <a:cubicBezTo>
                    <a:pt x="2871" y="827"/>
                    <a:pt x="2915" y="740"/>
                    <a:pt x="2915" y="697"/>
                  </a:cubicBezTo>
                  <a:cubicBezTo>
                    <a:pt x="2958" y="697"/>
                    <a:pt x="2915" y="610"/>
                    <a:pt x="2915" y="610"/>
                  </a:cubicBezTo>
                  <a:cubicBezTo>
                    <a:pt x="2567" y="653"/>
                    <a:pt x="2219" y="697"/>
                    <a:pt x="1915" y="784"/>
                  </a:cubicBezTo>
                  <a:cubicBezTo>
                    <a:pt x="1958" y="740"/>
                    <a:pt x="1958" y="740"/>
                    <a:pt x="1915" y="740"/>
                  </a:cubicBezTo>
                  <a:cubicBezTo>
                    <a:pt x="1654" y="523"/>
                    <a:pt x="1436" y="218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3"/>
            <p:cNvSpPr/>
            <p:nvPr/>
          </p:nvSpPr>
          <p:spPr>
            <a:xfrm>
              <a:off x="4687538" y="3632692"/>
              <a:ext cx="366118" cy="121106"/>
            </a:xfrm>
            <a:custGeom>
              <a:avLst/>
              <a:gdLst/>
              <a:ahLst/>
              <a:cxnLst/>
              <a:rect l="l" t="t" r="r" b="b"/>
              <a:pathLst>
                <a:path w="14898" h="4928" extrusionOk="0">
                  <a:moveTo>
                    <a:pt x="14685" y="0"/>
                  </a:moveTo>
                  <a:cubicBezTo>
                    <a:pt x="14664" y="0"/>
                    <a:pt x="14640" y="4"/>
                    <a:pt x="14614" y="13"/>
                  </a:cubicBezTo>
                  <a:lnTo>
                    <a:pt x="7177" y="2361"/>
                  </a:lnTo>
                  <a:cubicBezTo>
                    <a:pt x="5959" y="2753"/>
                    <a:pt x="4741" y="3144"/>
                    <a:pt x="3567" y="3536"/>
                  </a:cubicBezTo>
                  <a:cubicBezTo>
                    <a:pt x="2349" y="3840"/>
                    <a:pt x="1175" y="4232"/>
                    <a:pt x="44" y="4710"/>
                  </a:cubicBezTo>
                  <a:cubicBezTo>
                    <a:pt x="0" y="4754"/>
                    <a:pt x="0" y="4927"/>
                    <a:pt x="131" y="4927"/>
                  </a:cubicBezTo>
                  <a:cubicBezTo>
                    <a:pt x="1392" y="4623"/>
                    <a:pt x="2654" y="4232"/>
                    <a:pt x="3915" y="3797"/>
                  </a:cubicBezTo>
                  <a:lnTo>
                    <a:pt x="7568" y="2622"/>
                  </a:lnTo>
                  <a:lnTo>
                    <a:pt x="14701" y="404"/>
                  </a:lnTo>
                  <a:cubicBezTo>
                    <a:pt x="14897" y="326"/>
                    <a:pt x="14881" y="0"/>
                    <a:pt x="14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3"/>
            <p:cNvSpPr/>
            <p:nvPr/>
          </p:nvSpPr>
          <p:spPr>
            <a:xfrm>
              <a:off x="4878191" y="3406873"/>
              <a:ext cx="192791" cy="176399"/>
            </a:xfrm>
            <a:custGeom>
              <a:avLst/>
              <a:gdLst/>
              <a:ahLst/>
              <a:cxnLst/>
              <a:rect l="l" t="t" r="r" b="b"/>
              <a:pathLst>
                <a:path w="7845" h="7178" extrusionOk="0">
                  <a:moveTo>
                    <a:pt x="149" y="1"/>
                  </a:moveTo>
                  <a:cubicBezTo>
                    <a:pt x="73" y="1"/>
                    <a:pt x="1" y="128"/>
                    <a:pt x="71" y="199"/>
                  </a:cubicBezTo>
                  <a:cubicBezTo>
                    <a:pt x="1246" y="1416"/>
                    <a:pt x="2550" y="2504"/>
                    <a:pt x="3768" y="3635"/>
                  </a:cubicBezTo>
                  <a:cubicBezTo>
                    <a:pt x="4986" y="4809"/>
                    <a:pt x="6160" y="6027"/>
                    <a:pt x="7378" y="7114"/>
                  </a:cubicBezTo>
                  <a:cubicBezTo>
                    <a:pt x="7433" y="7158"/>
                    <a:pt x="7494" y="7177"/>
                    <a:pt x="7551" y="7177"/>
                  </a:cubicBezTo>
                  <a:cubicBezTo>
                    <a:pt x="7717" y="7177"/>
                    <a:pt x="7845" y="7015"/>
                    <a:pt x="7683" y="6853"/>
                  </a:cubicBezTo>
                  <a:cubicBezTo>
                    <a:pt x="6552" y="5635"/>
                    <a:pt x="5290" y="4461"/>
                    <a:pt x="4029" y="3330"/>
                  </a:cubicBezTo>
                  <a:cubicBezTo>
                    <a:pt x="2768" y="2199"/>
                    <a:pt x="1550" y="1025"/>
                    <a:pt x="202" y="25"/>
                  </a:cubicBezTo>
                  <a:cubicBezTo>
                    <a:pt x="185" y="8"/>
                    <a:pt x="167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3"/>
            <p:cNvSpPr/>
            <p:nvPr/>
          </p:nvSpPr>
          <p:spPr>
            <a:xfrm>
              <a:off x="4845481" y="3118067"/>
              <a:ext cx="85767" cy="188171"/>
            </a:xfrm>
            <a:custGeom>
              <a:avLst/>
              <a:gdLst/>
              <a:ahLst/>
              <a:cxnLst/>
              <a:rect l="l" t="t" r="r" b="b"/>
              <a:pathLst>
                <a:path w="3490" h="7657" extrusionOk="0">
                  <a:moveTo>
                    <a:pt x="3468" y="1"/>
                  </a:moveTo>
                  <a:cubicBezTo>
                    <a:pt x="3457" y="1"/>
                    <a:pt x="3446" y="12"/>
                    <a:pt x="3446" y="34"/>
                  </a:cubicBezTo>
                  <a:cubicBezTo>
                    <a:pt x="2751" y="1034"/>
                    <a:pt x="2359" y="2339"/>
                    <a:pt x="1837" y="3470"/>
                  </a:cubicBezTo>
                  <a:cubicBezTo>
                    <a:pt x="1272" y="4774"/>
                    <a:pt x="663" y="6079"/>
                    <a:pt x="54" y="7384"/>
                  </a:cubicBezTo>
                  <a:cubicBezTo>
                    <a:pt x="0" y="7545"/>
                    <a:pt x="129" y="7657"/>
                    <a:pt x="256" y="7657"/>
                  </a:cubicBezTo>
                  <a:cubicBezTo>
                    <a:pt x="335" y="7657"/>
                    <a:pt x="412" y="7614"/>
                    <a:pt x="445" y="7514"/>
                  </a:cubicBezTo>
                  <a:cubicBezTo>
                    <a:pt x="1011" y="6253"/>
                    <a:pt x="1533" y="4992"/>
                    <a:pt x="2098" y="3730"/>
                  </a:cubicBezTo>
                  <a:cubicBezTo>
                    <a:pt x="2577" y="2513"/>
                    <a:pt x="3272" y="1251"/>
                    <a:pt x="3490" y="34"/>
                  </a:cubicBezTo>
                  <a:cubicBezTo>
                    <a:pt x="3490" y="12"/>
                    <a:pt x="3479" y="1"/>
                    <a:pt x="3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3"/>
            <p:cNvSpPr/>
            <p:nvPr/>
          </p:nvSpPr>
          <p:spPr>
            <a:xfrm>
              <a:off x="5017138" y="3003449"/>
              <a:ext cx="122556" cy="43989"/>
            </a:xfrm>
            <a:custGeom>
              <a:avLst/>
              <a:gdLst/>
              <a:ahLst/>
              <a:cxnLst/>
              <a:rect l="l" t="t" r="r" b="b"/>
              <a:pathLst>
                <a:path w="4987" h="1790" extrusionOk="0">
                  <a:moveTo>
                    <a:pt x="4986" y="0"/>
                  </a:moveTo>
                  <a:lnTo>
                    <a:pt x="4638" y="131"/>
                  </a:lnTo>
                  <a:cubicBezTo>
                    <a:pt x="3072" y="435"/>
                    <a:pt x="1594" y="914"/>
                    <a:pt x="158" y="1566"/>
                  </a:cubicBezTo>
                  <a:cubicBezTo>
                    <a:pt x="0" y="1606"/>
                    <a:pt x="94" y="1789"/>
                    <a:pt x="210" y="1789"/>
                  </a:cubicBezTo>
                  <a:cubicBezTo>
                    <a:pt x="222" y="1789"/>
                    <a:pt x="234" y="1787"/>
                    <a:pt x="245" y="1784"/>
                  </a:cubicBezTo>
                  <a:cubicBezTo>
                    <a:pt x="1681" y="1305"/>
                    <a:pt x="3116" y="870"/>
                    <a:pt x="4551" y="479"/>
                  </a:cubicBezTo>
                  <a:lnTo>
                    <a:pt x="4986" y="348"/>
                  </a:lnTo>
                  <a:lnTo>
                    <a:pt x="4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3"/>
            <p:cNvSpPr/>
            <p:nvPr/>
          </p:nvSpPr>
          <p:spPr>
            <a:xfrm>
              <a:off x="4729512" y="3773015"/>
              <a:ext cx="410181" cy="136981"/>
            </a:xfrm>
            <a:custGeom>
              <a:avLst/>
              <a:gdLst/>
              <a:ahLst/>
              <a:cxnLst/>
              <a:rect l="l" t="t" r="r" b="b"/>
              <a:pathLst>
                <a:path w="16691" h="5574" extrusionOk="0">
                  <a:moveTo>
                    <a:pt x="16690" y="0"/>
                  </a:moveTo>
                  <a:cubicBezTo>
                    <a:pt x="11123" y="1610"/>
                    <a:pt x="5556" y="3349"/>
                    <a:pt x="119" y="5350"/>
                  </a:cubicBezTo>
                  <a:cubicBezTo>
                    <a:pt x="0" y="5390"/>
                    <a:pt x="26" y="5573"/>
                    <a:pt x="162" y="5573"/>
                  </a:cubicBezTo>
                  <a:cubicBezTo>
                    <a:pt x="176" y="5573"/>
                    <a:pt x="190" y="5571"/>
                    <a:pt x="206" y="5567"/>
                  </a:cubicBezTo>
                  <a:cubicBezTo>
                    <a:pt x="5686" y="3784"/>
                    <a:pt x="11166" y="2045"/>
                    <a:pt x="16690" y="392"/>
                  </a:cubicBezTo>
                  <a:lnTo>
                    <a:pt x="16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3"/>
            <p:cNvSpPr/>
            <p:nvPr/>
          </p:nvSpPr>
          <p:spPr>
            <a:xfrm>
              <a:off x="4786944" y="2607964"/>
              <a:ext cx="154995" cy="151161"/>
            </a:xfrm>
            <a:custGeom>
              <a:avLst/>
              <a:gdLst/>
              <a:ahLst/>
              <a:cxnLst/>
              <a:rect l="l" t="t" r="r" b="b"/>
              <a:pathLst>
                <a:path w="6307" h="6151" extrusionOk="0">
                  <a:moveTo>
                    <a:pt x="3175" y="1"/>
                  </a:moveTo>
                  <a:cubicBezTo>
                    <a:pt x="3001" y="1"/>
                    <a:pt x="2871" y="88"/>
                    <a:pt x="2784" y="218"/>
                  </a:cubicBezTo>
                  <a:cubicBezTo>
                    <a:pt x="2610" y="523"/>
                    <a:pt x="2436" y="827"/>
                    <a:pt x="2305" y="1132"/>
                  </a:cubicBezTo>
                  <a:cubicBezTo>
                    <a:pt x="2175" y="1393"/>
                    <a:pt x="2088" y="1610"/>
                    <a:pt x="1958" y="1784"/>
                  </a:cubicBezTo>
                  <a:cubicBezTo>
                    <a:pt x="1610" y="1828"/>
                    <a:pt x="1262" y="1871"/>
                    <a:pt x="914" y="1958"/>
                  </a:cubicBezTo>
                  <a:lnTo>
                    <a:pt x="348" y="2001"/>
                  </a:lnTo>
                  <a:cubicBezTo>
                    <a:pt x="174" y="2045"/>
                    <a:pt x="0" y="2175"/>
                    <a:pt x="0" y="2393"/>
                  </a:cubicBezTo>
                  <a:cubicBezTo>
                    <a:pt x="0" y="2523"/>
                    <a:pt x="44" y="2654"/>
                    <a:pt x="174" y="2741"/>
                  </a:cubicBezTo>
                  <a:cubicBezTo>
                    <a:pt x="218" y="2828"/>
                    <a:pt x="305" y="2871"/>
                    <a:pt x="392" y="2958"/>
                  </a:cubicBezTo>
                  <a:lnTo>
                    <a:pt x="435" y="3002"/>
                  </a:lnTo>
                  <a:cubicBezTo>
                    <a:pt x="566" y="3089"/>
                    <a:pt x="653" y="3176"/>
                    <a:pt x="740" y="3306"/>
                  </a:cubicBezTo>
                  <a:lnTo>
                    <a:pt x="827" y="3393"/>
                  </a:lnTo>
                  <a:cubicBezTo>
                    <a:pt x="1001" y="3567"/>
                    <a:pt x="1131" y="3741"/>
                    <a:pt x="1349" y="3959"/>
                  </a:cubicBezTo>
                  <a:cubicBezTo>
                    <a:pt x="1305" y="4133"/>
                    <a:pt x="1262" y="4307"/>
                    <a:pt x="1218" y="4524"/>
                  </a:cubicBezTo>
                  <a:cubicBezTo>
                    <a:pt x="1088" y="4916"/>
                    <a:pt x="1001" y="5307"/>
                    <a:pt x="957" y="5698"/>
                  </a:cubicBezTo>
                  <a:cubicBezTo>
                    <a:pt x="957" y="5916"/>
                    <a:pt x="1088" y="6090"/>
                    <a:pt x="1262" y="6133"/>
                  </a:cubicBezTo>
                  <a:cubicBezTo>
                    <a:pt x="1297" y="6145"/>
                    <a:pt x="1335" y="6150"/>
                    <a:pt x="1373" y="6150"/>
                  </a:cubicBezTo>
                  <a:cubicBezTo>
                    <a:pt x="1479" y="6150"/>
                    <a:pt x="1589" y="6110"/>
                    <a:pt x="1653" y="6046"/>
                  </a:cubicBezTo>
                  <a:cubicBezTo>
                    <a:pt x="1871" y="5916"/>
                    <a:pt x="2088" y="5785"/>
                    <a:pt x="2305" y="5655"/>
                  </a:cubicBezTo>
                  <a:cubicBezTo>
                    <a:pt x="2566" y="5524"/>
                    <a:pt x="2871" y="5350"/>
                    <a:pt x="3132" y="5220"/>
                  </a:cubicBezTo>
                  <a:cubicBezTo>
                    <a:pt x="3436" y="5350"/>
                    <a:pt x="3697" y="5524"/>
                    <a:pt x="3958" y="5655"/>
                  </a:cubicBezTo>
                  <a:cubicBezTo>
                    <a:pt x="4263" y="5785"/>
                    <a:pt x="4393" y="5916"/>
                    <a:pt x="4654" y="6046"/>
                  </a:cubicBezTo>
                  <a:cubicBezTo>
                    <a:pt x="4698" y="6090"/>
                    <a:pt x="4828" y="6133"/>
                    <a:pt x="4915" y="6133"/>
                  </a:cubicBezTo>
                  <a:lnTo>
                    <a:pt x="5002" y="6133"/>
                  </a:lnTo>
                  <a:cubicBezTo>
                    <a:pt x="5220" y="6090"/>
                    <a:pt x="5350" y="5916"/>
                    <a:pt x="5307" y="5742"/>
                  </a:cubicBezTo>
                  <a:cubicBezTo>
                    <a:pt x="5263" y="5307"/>
                    <a:pt x="5220" y="4916"/>
                    <a:pt x="5089" y="4524"/>
                  </a:cubicBezTo>
                  <a:cubicBezTo>
                    <a:pt x="5046" y="4350"/>
                    <a:pt x="5002" y="4133"/>
                    <a:pt x="4959" y="3959"/>
                  </a:cubicBezTo>
                  <a:cubicBezTo>
                    <a:pt x="5133" y="3785"/>
                    <a:pt x="5307" y="3611"/>
                    <a:pt x="5480" y="3393"/>
                  </a:cubicBezTo>
                  <a:lnTo>
                    <a:pt x="5524" y="3350"/>
                  </a:lnTo>
                  <a:cubicBezTo>
                    <a:pt x="5654" y="3219"/>
                    <a:pt x="5741" y="3089"/>
                    <a:pt x="5828" y="3002"/>
                  </a:cubicBezTo>
                  <a:lnTo>
                    <a:pt x="5915" y="2958"/>
                  </a:lnTo>
                  <a:cubicBezTo>
                    <a:pt x="6002" y="2915"/>
                    <a:pt x="6046" y="2828"/>
                    <a:pt x="6133" y="2741"/>
                  </a:cubicBezTo>
                  <a:cubicBezTo>
                    <a:pt x="6220" y="2654"/>
                    <a:pt x="6307" y="2523"/>
                    <a:pt x="6263" y="2393"/>
                  </a:cubicBezTo>
                  <a:cubicBezTo>
                    <a:pt x="6263" y="2219"/>
                    <a:pt x="6133" y="2045"/>
                    <a:pt x="5915" y="2001"/>
                  </a:cubicBezTo>
                  <a:lnTo>
                    <a:pt x="5350" y="1958"/>
                  </a:lnTo>
                  <a:cubicBezTo>
                    <a:pt x="5002" y="1871"/>
                    <a:pt x="4654" y="1828"/>
                    <a:pt x="4306" y="1784"/>
                  </a:cubicBezTo>
                  <a:cubicBezTo>
                    <a:pt x="4219" y="1610"/>
                    <a:pt x="4089" y="1393"/>
                    <a:pt x="4002" y="1132"/>
                  </a:cubicBezTo>
                  <a:cubicBezTo>
                    <a:pt x="3828" y="827"/>
                    <a:pt x="3654" y="523"/>
                    <a:pt x="3480" y="218"/>
                  </a:cubicBezTo>
                  <a:cubicBezTo>
                    <a:pt x="3436" y="88"/>
                    <a:pt x="3306" y="1"/>
                    <a:pt x="3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3"/>
            <p:cNvSpPr/>
            <p:nvPr/>
          </p:nvSpPr>
          <p:spPr>
            <a:xfrm>
              <a:off x="4735631" y="4398277"/>
              <a:ext cx="38509" cy="38509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lnTo>
                    <a:pt x="653" y="653"/>
                  </a:lnTo>
                  <a:lnTo>
                    <a:pt x="1" y="784"/>
                  </a:lnTo>
                  <a:lnTo>
                    <a:pt x="653" y="914"/>
                  </a:lnTo>
                  <a:lnTo>
                    <a:pt x="784" y="1567"/>
                  </a:lnTo>
                  <a:lnTo>
                    <a:pt x="914" y="914"/>
                  </a:lnTo>
                  <a:lnTo>
                    <a:pt x="1566" y="784"/>
                  </a:lnTo>
                  <a:lnTo>
                    <a:pt x="914" y="65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3"/>
            <p:cNvSpPr/>
            <p:nvPr/>
          </p:nvSpPr>
          <p:spPr>
            <a:xfrm>
              <a:off x="4716389" y="2969241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4" y="0"/>
                  </a:moveTo>
                  <a:lnTo>
                    <a:pt x="653" y="696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4" y="1610"/>
                  </a:lnTo>
                  <a:lnTo>
                    <a:pt x="914" y="914"/>
                  </a:lnTo>
                  <a:lnTo>
                    <a:pt x="1567" y="783"/>
                  </a:lnTo>
                  <a:lnTo>
                    <a:pt x="914" y="696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8" name="Google Shape;3458;p23"/>
            <p:cNvGrpSpPr/>
            <p:nvPr/>
          </p:nvGrpSpPr>
          <p:grpSpPr>
            <a:xfrm>
              <a:off x="3605869" y="4792681"/>
              <a:ext cx="617496" cy="349555"/>
              <a:chOff x="3605869" y="4792681"/>
              <a:chExt cx="617496" cy="349555"/>
            </a:xfrm>
          </p:grpSpPr>
          <p:sp>
            <p:nvSpPr>
              <p:cNvPr id="3459" name="Google Shape;3459;p23"/>
              <p:cNvSpPr/>
              <p:nvPr/>
            </p:nvSpPr>
            <p:spPr>
              <a:xfrm>
                <a:off x="3801462" y="4996015"/>
                <a:ext cx="226631" cy="146221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5950" extrusionOk="0">
                    <a:moveTo>
                      <a:pt x="4739" y="1"/>
                    </a:moveTo>
                    <a:cubicBezTo>
                      <a:pt x="3809" y="1"/>
                      <a:pt x="2897" y="368"/>
                      <a:pt x="2088" y="817"/>
                    </a:cubicBezTo>
                    <a:cubicBezTo>
                      <a:pt x="2045" y="860"/>
                      <a:pt x="2045" y="860"/>
                      <a:pt x="2001" y="904"/>
                    </a:cubicBezTo>
                    <a:cubicBezTo>
                      <a:pt x="1740" y="1034"/>
                      <a:pt x="1523" y="1252"/>
                      <a:pt x="1305" y="1426"/>
                    </a:cubicBezTo>
                    <a:cubicBezTo>
                      <a:pt x="436" y="2426"/>
                      <a:pt x="1" y="3731"/>
                      <a:pt x="88" y="5036"/>
                    </a:cubicBezTo>
                    <a:cubicBezTo>
                      <a:pt x="131" y="5340"/>
                      <a:pt x="175" y="5688"/>
                      <a:pt x="262" y="5949"/>
                    </a:cubicBezTo>
                    <a:lnTo>
                      <a:pt x="8873" y="5949"/>
                    </a:lnTo>
                    <a:cubicBezTo>
                      <a:pt x="9221" y="5079"/>
                      <a:pt x="9221" y="4079"/>
                      <a:pt x="8873" y="3209"/>
                    </a:cubicBezTo>
                    <a:cubicBezTo>
                      <a:pt x="8395" y="1861"/>
                      <a:pt x="7308" y="773"/>
                      <a:pt x="6003" y="251"/>
                    </a:cubicBezTo>
                    <a:cubicBezTo>
                      <a:pt x="5583" y="76"/>
                      <a:pt x="5159" y="1"/>
                      <a:pt x="4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3"/>
              <p:cNvSpPr/>
              <p:nvPr/>
            </p:nvSpPr>
            <p:spPr>
              <a:xfrm>
                <a:off x="3864521" y="4792681"/>
                <a:ext cx="88740" cy="175711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7150" extrusionOk="0">
                    <a:moveTo>
                      <a:pt x="3437" y="1"/>
                    </a:moveTo>
                    <a:cubicBezTo>
                      <a:pt x="2262" y="305"/>
                      <a:pt x="1262" y="1132"/>
                      <a:pt x="740" y="2219"/>
                    </a:cubicBezTo>
                    <a:cubicBezTo>
                      <a:pt x="1" y="3915"/>
                      <a:pt x="1567" y="5090"/>
                      <a:pt x="1262" y="6742"/>
                    </a:cubicBezTo>
                    <a:cubicBezTo>
                      <a:pt x="1211" y="6999"/>
                      <a:pt x="1417" y="7149"/>
                      <a:pt x="1603" y="7149"/>
                    </a:cubicBezTo>
                    <a:cubicBezTo>
                      <a:pt x="1733" y="7149"/>
                      <a:pt x="1853" y="7077"/>
                      <a:pt x="1871" y="6916"/>
                    </a:cubicBezTo>
                    <a:cubicBezTo>
                      <a:pt x="2132" y="5611"/>
                      <a:pt x="1523" y="4916"/>
                      <a:pt x="1219" y="3698"/>
                    </a:cubicBezTo>
                    <a:cubicBezTo>
                      <a:pt x="784" y="1871"/>
                      <a:pt x="2436" y="1219"/>
                      <a:pt x="3524" y="175"/>
                    </a:cubicBezTo>
                    <a:cubicBezTo>
                      <a:pt x="3611" y="88"/>
                      <a:pt x="3524" y="1"/>
                      <a:pt x="34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3"/>
              <p:cNvSpPr/>
              <p:nvPr/>
            </p:nvSpPr>
            <p:spPr>
              <a:xfrm>
                <a:off x="3702056" y="4857461"/>
                <a:ext cx="115724" cy="160057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6513" extrusionOk="0">
                    <a:moveTo>
                      <a:pt x="868" y="1"/>
                    </a:moveTo>
                    <a:cubicBezTo>
                      <a:pt x="827" y="1"/>
                      <a:pt x="779" y="22"/>
                      <a:pt x="740" y="61"/>
                    </a:cubicBezTo>
                    <a:cubicBezTo>
                      <a:pt x="131" y="1105"/>
                      <a:pt x="1" y="2410"/>
                      <a:pt x="392" y="3541"/>
                    </a:cubicBezTo>
                    <a:cubicBezTo>
                      <a:pt x="1088" y="5281"/>
                      <a:pt x="3002" y="4976"/>
                      <a:pt x="4002" y="6368"/>
                    </a:cubicBezTo>
                    <a:cubicBezTo>
                      <a:pt x="4066" y="6470"/>
                      <a:pt x="4159" y="6512"/>
                      <a:pt x="4253" y="6512"/>
                    </a:cubicBezTo>
                    <a:cubicBezTo>
                      <a:pt x="4480" y="6512"/>
                      <a:pt x="4709" y="6266"/>
                      <a:pt x="4524" y="6020"/>
                    </a:cubicBezTo>
                    <a:cubicBezTo>
                      <a:pt x="3785" y="4933"/>
                      <a:pt x="2871" y="4846"/>
                      <a:pt x="1828" y="4237"/>
                    </a:cubicBezTo>
                    <a:cubicBezTo>
                      <a:pt x="175" y="3280"/>
                      <a:pt x="914" y="1627"/>
                      <a:pt x="958" y="105"/>
                    </a:cubicBezTo>
                    <a:cubicBezTo>
                      <a:pt x="958" y="33"/>
                      <a:pt x="918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3"/>
              <p:cNvSpPr/>
              <p:nvPr/>
            </p:nvSpPr>
            <p:spPr>
              <a:xfrm>
                <a:off x="3605869" y="5063768"/>
                <a:ext cx="178193" cy="74831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3045" extrusionOk="0">
                    <a:moveTo>
                      <a:pt x="106" y="0"/>
                    </a:moveTo>
                    <a:cubicBezTo>
                      <a:pt x="47" y="0"/>
                      <a:pt x="0" y="40"/>
                      <a:pt x="0" y="104"/>
                    </a:cubicBezTo>
                    <a:cubicBezTo>
                      <a:pt x="305" y="1322"/>
                      <a:pt x="1131" y="2322"/>
                      <a:pt x="2219" y="2844"/>
                    </a:cubicBezTo>
                    <a:cubicBezTo>
                      <a:pt x="2557" y="2988"/>
                      <a:pt x="2873" y="3045"/>
                      <a:pt x="3174" y="3045"/>
                    </a:cubicBezTo>
                    <a:cubicBezTo>
                      <a:pt x="4280" y="3045"/>
                      <a:pt x="5192" y="2282"/>
                      <a:pt x="6338" y="2282"/>
                    </a:cubicBezTo>
                    <a:cubicBezTo>
                      <a:pt x="6483" y="2282"/>
                      <a:pt x="6632" y="2295"/>
                      <a:pt x="6785" y="2322"/>
                    </a:cubicBezTo>
                    <a:cubicBezTo>
                      <a:pt x="6800" y="2324"/>
                      <a:pt x="6814" y="2325"/>
                      <a:pt x="6827" y="2325"/>
                    </a:cubicBezTo>
                    <a:cubicBezTo>
                      <a:pt x="7183" y="2325"/>
                      <a:pt x="7251" y="1795"/>
                      <a:pt x="6916" y="1670"/>
                    </a:cubicBezTo>
                    <a:cubicBezTo>
                      <a:pt x="6714" y="1636"/>
                      <a:pt x="6526" y="1621"/>
                      <a:pt x="6349" y="1621"/>
                    </a:cubicBezTo>
                    <a:cubicBezTo>
                      <a:pt x="5383" y="1621"/>
                      <a:pt x="4727" y="2065"/>
                      <a:pt x="3697" y="2322"/>
                    </a:cubicBezTo>
                    <a:cubicBezTo>
                      <a:pt x="3480" y="2379"/>
                      <a:pt x="3279" y="2405"/>
                      <a:pt x="3092" y="2405"/>
                    </a:cubicBezTo>
                    <a:cubicBezTo>
                      <a:pt x="1710" y="2405"/>
                      <a:pt x="1094" y="975"/>
                      <a:pt x="174" y="17"/>
                    </a:cubicBezTo>
                    <a:cubicBezTo>
                      <a:pt x="151" y="5"/>
                      <a:pt x="128" y="0"/>
                      <a:pt x="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3"/>
              <p:cNvSpPr/>
              <p:nvPr/>
            </p:nvSpPr>
            <p:spPr>
              <a:xfrm>
                <a:off x="4045491" y="5063621"/>
                <a:ext cx="177874" cy="75224"/>
              </a:xfrm>
              <a:custGeom>
                <a:avLst/>
                <a:gdLst/>
                <a:ahLst/>
                <a:cxnLst/>
                <a:rect l="l" t="t" r="r" b="b"/>
                <a:pathLst>
                  <a:path w="7238" h="3061" extrusionOk="0">
                    <a:moveTo>
                      <a:pt x="4074" y="1"/>
                    </a:moveTo>
                    <a:cubicBezTo>
                      <a:pt x="2976" y="1"/>
                      <a:pt x="2060" y="801"/>
                      <a:pt x="902" y="801"/>
                    </a:cubicBezTo>
                    <a:cubicBezTo>
                      <a:pt x="760" y="801"/>
                      <a:pt x="615" y="789"/>
                      <a:pt x="466" y="762"/>
                    </a:cubicBezTo>
                    <a:cubicBezTo>
                      <a:pt x="452" y="761"/>
                      <a:pt x="438" y="760"/>
                      <a:pt x="425" y="760"/>
                    </a:cubicBezTo>
                    <a:cubicBezTo>
                      <a:pt x="108" y="760"/>
                      <a:pt x="1" y="1246"/>
                      <a:pt x="335" y="1371"/>
                    </a:cubicBezTo>
                    <a:cubicBezTo>
                      <a:pt x="549" y="1416"/>
                      <a:pt x="747" y="1435"/>
                      <a:pt x="936" y="1435"/>
                    </a:cubicBezTo>
                    <a:cubicBezTo>
                      <a:pt x="1859" y="1435"/>
                      <a:pt x="2535" y="972"/>
                      <a:pt x="3510" y="719"/>
                    </a:cubicBezTo>
                    <a:cubicBezTo>
                      <a:pt x="3728" y="662"/>
                      <a:pt x="3928" y="636"/>
                      <a:pt x="4115" y="636"/>
                    </a:cubicBezTo>
                    <a:cubicBezTo>
                      <a:pt x="5498" y="636"/>
                      <a:pt x="6119" y="2066"/>
                      <a:pt x="7076" y="3024"/>
                    </a:cubicBezTo>
                    <a:cubicBezTo>
                      <a:pt x="7089" y="3050"/>
                      <a:pt x="7109" y="3060"/>
                      <a:pt x="7131" y="3060"/>
                    </a:cubicBezTo>
                    <a:cubicBezTo>
                      <a:pt x="7181" y="3060"/>
                      <a:pt x="7238" y="2999"/>
                      <a:pt x="7207" y="2937"/>
                    </a:cubicBezTo>
                    <a:cubicBezTo>
                      <a:pt x="6903" y="1763"/>
                      <a:pt x="6120" y="762"/>
                      <a:pt x="4989" y="197"/>
                    </a:cubicBezTo>
                    <a:cubicBezTo>
                      <a:pt x="4666" y="56"/>
                      <a:pt x="4364" y="1"/>
                      <a:pt x="40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3"/>
              <p:cNvSpPr/>
              <p:nvPr/>
            </p:nvSpPr>
            <p:spPr>
              <a:xfrm>
                <a:off x="3994203" y="4893046"/>
                <a:ext cx="164284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4407" extrusionOk="0">
                    <a:moveTo>
                      <a:pt x="4484" y="0"/>
                    </a:moveTo>
                    <a:cubicBezTo>
                      <a:pt x="4026" y="0"/>
                      <a:pt x="3565" y="73"/>
                      <a:pt x="3118" y="223"/>
                    </a:cubicBezTo>
                    <a:cubicBezTo>
                      <a:pt x="1378" y="919"/>
                      <a:pt x="1683" y="2832"/>
                      <a:pt x="291" y="3833"/>
                    </a:cubicBezTo>
                    <a:cubicBezTo>
                      <a:pt x="1" y="4014"/>
                      <a:pt x="194" y="4406"/>
                      <a:pt x="468" y="4406"/>
                    </a:cubicBezTo>
                    <a:cubicBezTo>
                      <a:pt x="523" y="4406"/>
                      <a:pt x="581" y="4391"/>
                      <a:pt x="639" y="4354"/>
                    </a:cubicBezTo>
                    <a:cubicBezTo>
                      <a:pt x="1726" y="3615"/>
                      <a:pt x="1813" y="2745"/>
                      <a:pt x="2422" y="1658"/>
                    </a:cubicBezTo>
                    <a:cubicBezTo>
                      <a:pt x="2950" y="786"/>
                      <a:pt x="3660" y="580"/>
                      <a:pt x="4436" y="580"/>
                    </a:cubicBezTo>
                    <a:cubicBezTo>
                      <a:pt x="5131" y="580"/>
                      <a:pt x="5879" y="745"/>
                      <a:pt x="6597" y="745"/>
                    </a:cubicBezTo>
                    <a:cubicBezTo>
                      <a:pt x="6684" y="745"/>
                      <a:pt x="6684" y="614"/>
                      <a:pt x="6641" y="571"/>
                    </a:cubicBezTo>
                    <a:cubicBezTo>
                      <a:pt x="5968" y="194"/>
                      <a:pt x="5228" y="0"/>
                      <a:pt x="4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3"/>
              <p:cNvSpPr/>
              <p:nvPr/>
            </p:nvSpPr>
            <p:spPr>
              <a:xfrm>
                <a:off x="3787577" y="4801430"/>
                <a:ext cx="72250" cy="181708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7394" extrusionOk="0">
                    <a:moveTo>
                      <a:pt x="1838" y="0"/>
                    </a:moveTo>
                    <a:cubicBezTo>
                      <a:pt x="1816" y="0"/>
                      <a:pt x="1796" y="11"/>
                      <a:pt x="1783" y="36"/>
                    </a:cubicBezTo>
                    <a:cubicBezTo>
                      <a:pt x="783" y="732"/>
                      <a:pt x="131" y="1863"/>
                      <a:pt x="44" y="3124"/>
                    </a:cubicBezTo>
                    <a:cubicBezTo>
                      <a:pt x="0" y="4951"/>
                      <a:pt x="1914" y="5429"/>
                      <a:pt x="2262" y="7126"/>
                    </a:cubicBezTo>
                    <a:cubicBezTo>
                      <a:pt x="2299" y="7311"/>
                      <a:pt x="2431" y="7394"/>
                      <a:pt x="2567" y="7394"/>
                    </a:cubicBezTo>
                    <a:cubicBezTo>
                      <a:pt x="2750" y="7394"/>
                      <a:pt x="2939" y="7245"/>
                      <a:pt x="2914" y="6995"/>
                    </a:cubicBezTo>
                    <a:cubicBezTo>
                      <a:pt x="2653" y="5690"/>
                      <a:pt x="1827" y="5255"/>
                      <a:pt x="1088" y="4299"/>
                    </a:cubicBezTo>
                    <a:cubicBezTo>
                      <a:pt x="0" y="2776"/>
                      <a:pt x="1305" y="1515"/>
                      <a:pt x="1914" y="123"/>
                    </a:cubicBezTo>
                    <a:cubicBezTo>
                      <a:pt x="1945" y="62"/>
                      <a:pt x="1888" y="0"/>
                      <a:pt x="1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23"/>
              <p:cNvSpPr/>
              <p:nvPr/>
            </p:nvSpPr>
            <p:spPr>
              <a:xfrm>
                <a:off x="3638996" y="4946496"/>
                <a:ext cx="153495" cy="118771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33" extrusionOk="0">
                    <a:moveTo>
                      <a:pt x="314" y="1"/>
                    </a:moveTo>
                    <a:cubicBezTo>
                      <a:pt x="262" y="1"/>
                      <a:pt x="202" y="38"/>
                      <a:pt x="175" y="92"/>
                    </a:cubicBezTo>
                    <a:cubicBezTo>
                      <a:pt x="1" y="1310"/>
                      <a:pt x="349" y="2571"/>
                      <a:pt x="1175" y="3484"/>
                    </a:cubicBezTo>
                    <a:cubicBezTo>
                      <a:pt x="2436" y="4833"/>
                      <a:pt x="4133" y="3832"/>
                      <a:pt x="5568" y="4746"/>
                    </a:cubicBezTo>
                    <a:cubicBezTo>
                      <a:pt x="5629" y="4784"/>
                      <a:pt x="5692" y="4801"/>
                      <a:pt x="5752" y="4801"/>
                    </a:cubicBezTo>
                    <a:cubicBezTo>
                      <a:pt x="6031" y="4801"/>
                      <a:pt x="6246" y="4438"/>
                      <a:pt x="5959" y="4224"/>
                    </a:cubicBezTo>
                    <a:cubicBezTo>
                      <a:pt x="4872" y="3484"/>
                      <a:pt x="3959" y="3745"/>
                      <a:pt x="2741" y="3571"/>
                    </a:cubicBezTo>
                    <a:cubicBezTo>
                      <a:pt x="914" y="3267"/>
                      <a:pt x="914" y="1484"/>
                      <a:pt x="392" y="48"/>
                    </a:cubicBezTo>
                    <a:cubicBezTo>
                      <a:pt x="376" y="15"/>
                      <a:pt x="346" y="1"/>
                      <a:pt x="3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3"/>
              <p:cNvSpPr/>
              <p:nvPr/>
            </p:nvSpPr>
            <p:spPr>
              <a:xfrm>
                <a:off x="4041953" y="5137936"/>
                <a:ext cx="17129" cy="4301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5" extrusionOk="0">
                    <a:moveTo>
                      <a:pt x="255" y="0"/>
                    </a:moveTo>
                    <a:cubicBezTo>
                      <a:pt x="136" y="0"/>
                      <a:pt x="30" y="58"/>
                      <a:pt x="1" y="174"/>
                    </a:cubicBezTo>
                    <a:lnTo>
                      <a:pt x="697" y="174"/>
                    </a:lnTo>
                    <a:cubicBezTo>
                      <a:pt x="610" y="131"/>
                      <a:pt x="523" y="87"/>
                      <a:pt x="436" y="44"/>
                    </a:cubicBezTo>
                    <a:cubicBezTo>
                      <a:pt x="378" y="15"/>
                      <a:pt x="315" y="0"/>
                      <a:pt x="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3"/>
              <p:cNvSpPr/>
              <p:nvPr/>
            </p:nvSpPr>
            <p:spPr>
              <a:xfrm>
                <a:off x="4030525" y="4975446"/>
                <a:ext cx="184460" cy="69572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2831" extrusionOk="0">
                    <a:moveTo>
                      <a:pt x="4275" y="0"/>
                    </a:moveTo>
                    <a:cubicBezTo>
                      <a:pt x="2499" y="0"/>
                      <a:pt x="2012" y="1875"/>
                      <a:pt x="335" y="2219"/>
                    </a:cubicBezTo>
                    <a:cubicBezTo>
                      <a:pt x="0" y="2303"/>
                      <a:pt x="68" y="2831"/>
                      <a:pt x="423" y="2831"/>
                    </a:cubicBezTo>
                    <a:cubicBezTo>
                      <a:pt x="437" y="2831"/>
                      <a:pt x="451" y="2830"/>
                      <a:pt x="466" y="2828"/>
                    </a:cubicBezTo>
                    <a:cubicBezTo>
                      <a:pt x="1770" y="2611"/>
                      <a:pt x="2205" y="1784"/>
                      <a:pt x="3162" y="1045"/>
                    </a:cubicBezTo>
                    <a:cubicBezTo>
                      <a:pt x="3595" y="744"/>
                      <a:pt x="4002" y="626"/>
                      <a:pt x="4393" y="626"/>
                    </a:cubicBezTo>
                    <a:cubicBezTo>
                      <a:pt x="5415" y="626"/>
                      <a:pt x="6331" y="1431"/>
                      <a:pt x="7338" y="1871"/>
                    </a:cubicBezTo>
                    <a:cubicBezTo>
                      <a:pt x="7349" y="1877"/>
                      <a:pt x="7361" y="1880"/>
                      <a:pt x="7373" y="1880"/>
                    </a:cubicBezTo>
                    <a:cubicBezTo>
                      <a:pt x="7446" y="1880"/>
                      <a:pt x="7506" y="1772"/>
                      <a:pt x="7468" y="1697"/>
                    </a:cubicBezTo>
                    <a:cubicBezTo>
                      <a:pt x="6729" y="741"/>
                      <a:pt x="5598" y="88"/>
                      <a:pt x="4337" y="1"/>
                    </a:cubicBezTo>
                    <a:cubicBezTo>
                      <a:pt x="4316" y="1"/>
                      <a:pt x="4296" y="0"/>
                      <a:pt x="4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3"/>
              <p:cNvSpPr/>
              <p:nvPr/>
            </p:nvSpPr>
            <p:spPr>
              <a:xfrm>
                <a:off x="3948273" y="4829618"/>
                <a:ext cx="121499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922" extrusionOk="0">
                    <a:moveTo>
                      <a:pt x="4102" y="0"/>
                    </a:moveTo>
                    <a:cubicBezTo>
                      <a:pt x="3130" y="0"/>
                      <a:pt x="2191" y="355"/>
                      <a:pt x="1420" y="1020"/>
                    </a:cubicBezTo>
                    <a:cubicBezTo>
                      <a:pt x="72" y="2325"/>
                      <a:pt x="1116" y="3978"/>
                      <a:pt x="159" y="5413"/>
                    </a:cubicBezTo>
                    <a:cubicBezTo>
                      <a:pt x="0" y="5667"/>
                      <a:pt x="236" y="5921"/>
                      <a:pt x="459" y="5921"/>
                    </a:cubicBezTo>
                    <a:cubicBezTo>
                      <a:pt x="542" y="5921"/>
                      <a:pt x="622" y="5887"/>
                      <a:pt x="681" y="5805"/>
                    </a:cubicBezTo>
                    <a:cubicBezTo>
                      <a:pt x="1420" y="4717"/>
                      <a:pt x="1160" y="3804"/>
                      <a:pt x="1334" y="2586"/>
                    </a:cubicBezTo>
                    <a:cubicBezTo>
                      <a:pt x="1638" y="716"/>
                      <a:pt x="3421" y="759"/>
                      <a:pt x="4856" y="238"/>
                    </a:cubicBezTo>
                    <a:cubicBezTo>
                      <a:pt x="4943" y="194"/>
                      <a:pt x="4900" y="64"/>
                      <a:pt x="4813" y="64"/>
                    </a:cubicBezTo>
                    <a:cubicBezTo>
                      <a:pt x="4575" y="21"/>
                      <a:pt x="4337" y="0"/>
                      <a:pt x="4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0" name="Google Shape;3470;p23"/>
            <p:cNvSpPr/>
            <p:nvPr/>
          </p:nvSpPr>
          <p:spPr>
            <a:xfrm>
              <a:off x="4290996" y="4726427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3" y="0"/>
                  </a:moveTo>
                  <a:lnTo>
                    <a:pt x="653" y="696"/>
                  </a:lnTo>
                  <a:lnTo>
                    <a:pt x="1" y="827"/>
                  </a:lnTo>
                  <a:lnTo>
                    <a:pt x="653" y="914"/>
                  </a:lnTo>
                  <a:lnTo>
                    <a:pt x="783" y="1609"/>
                  </a:lnTo>
                  <a:lnTo>
                    <a:pt x="914" y="914"/>
                  </a:lnTo>
                  <a:lnTo>
                    <a:pt x="1566" y="827"/>
                  </a:lnTo>
                  <a:lnTo>
                    <a:pt x="914" y="696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3"/>
            <p:cNvSpPr/>
            <p:nvPr/>
          </p:nvSpPr>
          <p:spPr>
            <a:xfrm>
              <a:off x="4976122" y="4987487"/>
              <a:ext cx="76993" cy="76453"/>
            </a:xfrm>
            <a:custGeom>
              <a:avLst/>
              <a:gdLst/>
              <a:ahLst/>
              <a:cxnLst/>
              <a:rect l="l" t="t" r="r" b="b"/>
              <a:pathLst>
                <a:path w="3133" h="3111" extrusionOk="0">
                  <a:moveTo>
                    <a:pt x="789" y="0"/>
                  </a:moveTo>
                  <a:cubicBezTo>
                    <a:pt x="784" y="0"/>
                    <a:pt x="784" y="11"/>
                    <a:pt x="784" y="33"/>
                  </a:cubicBezTo>
                  <a:cubicBezTo>
                    <a:pt x="784" y="381"/>
                    <a:pt x="827" y="772"/>
                    <a:pt x="827" y="1120"/>
                  </a:cubicBezTo>
                  <a:cubicBezTo>
                    <a:pt x="523" y="1294"/>
                    <a:pt x="262" y="1512"/>
                    <a:pt x="44" y="1729"/>
                  </a:cubicBezTo>
                  <a:cubicBezTo>
                    <a:pt x="1" y="1729"/>
                    <a:pt x="1" y="1773"/>
                    <a:pt x="44" y="1773"/>
                  </a:cubicBezTo>
                  <a:cubicBezTo>
                    <a:pt x="88" y="1816"/>
                    <a:pt x="175" y="1816"/>
                    <a:pt x="218" y="1860"/>
                  </a:cubicBezTo>
                  <a:lnTo>
                    <a:pt x="479" y="1903"/>
                  </a:lnTo>
                  <a:cubicBezTo>
                    <a:pt x="653" y="1990"/>
                    <a:pt x="827" y="2034"/>
                    <a:pt x="1044" y="2077"/>
                  </a:cubicBezTo>
                  <a:cubicBezTo>
                    <a:pt x="1131" y="2382"/>
                    <a:pt x="1218" y="2773"/>
                    <a:pt x="1349" y="3078"/>
                  </a:cubicBezTo>
                  <a:cubicBezTo>
                    <a:pt x="1371" y="3099"/>
                    <a:pt x="1392" y="3110"/>
                    <a:pt x="1409" y="3110"/>
                  </a:cubicBezTo>
                  <a:cubicBezTo>
                    <a:pt x="1425" y="3110"/>
                    <a:pt x="1436" y="3099"/>
                    <a:pt x="1436" y="3078"/>
                  </a:cubicBezTo>
                  <a:cubicBezTo>
                    <a:pt x="1653" y="2773"/>
                    <a:pt x="1827" y="2469"/>
                    <a:pt x="2001" y="2164"/>
                  </a:cubicBezTo>
                  <a:lnTo>
                    <a:pt x="3089" y="2164"/>
                  </a:lnTo>
                  <a:cubicBezTo>
                    <a:pt x="3089" y="2164"/>
                    <a:pt x="3132" y="2121"/>
                    <a:pt x="3132" y="2077"/>
                  </a:cubicBezTo>
                  <a:cubicBezTo>
                    <a:pt x="2915" y="1816"/>
                    <a:pt x="2654" y="1555"/>
                    <a:pt x="2436" y="1294"/>
                  </a:cubicBezTo>
                  <a:cubicBezTo>
                    <a:pt x="2480" y="1120"/>
                    <a:pt x="2523" y="946"/>
                    <a:pt x="2567" y="729"/>
                  </a:cubicBezTo>
                  <a:cubicBezTo>
                    <a:pt x="2567" y="642"/>
                    <a:pt x="2610" y="598"/>
                    <a:pt x="2610" y="511"/>
                  </a:cubicBezTo>
                  <a:cubicBezTo>
                    <a:pt x="2654" y="425"/>
                    <a:pt x="2654" y="338"/>
                    <a:pt x="2654" y="294"/>
                  </a:cubicBezTo>
                  <a:cubicBezTo>
                    <a:pt x="2697" y="251"/>
                    <a:pt x="2654" y="207"/>
                    <a:pt x="2610" y="207"/>
                  </a:cubicBezTo>
                  <a:cubicBezTo>
                    <a:pt x="2306" y="338"/>
                    <a:pt x="2001" y="468"/>
                    <a:pt x="1697" y="598"/>
                  </a:cubicBezTo>
                  <a:cubicBezTo>
                    <a:pt x="1392" y="425"/>
                    <a:pt x="1131" y="164"/>
                    <a:pt x="827" y="33"/>
                  </a:cubicBezTo>
                  <a:cubicBezTo>
                    <a:pt x="805" y="11"/>
                    <a:pt x="794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3"/>
            <p:cNvSpPr/>
            <p:nvPr/>
          </p:nvSpPr>
          <p:spPr>
            <a:xfrm>
              <a:off x="4754873" y="4854684"/>
              <a:ext cx="73774" cy="78861"/>
            </a:xfrm>
            <a:custGeom>
              <a:avLst/>
              <a:gdLst/>
              <a:ahLst/>
              <a:cxnLst/>
              <a:rect l="l" t="t" r="r" b="b"/>
              <a:pathLst>
                <a:path w="3002" h="3209" extrusionOk="0">
                  <a:moveTo>
                    <a:pt x="1218" y="0"/>
                  </a:moveTo>
                  <a:cubicBezTo>
                    <a:pt x="1218" y="44"/>
                    <a:pt x="1218" y="44"/>
                    <a:pt x="1218" y="44"/>
                  </a:cubicBezTo>
                  <a:cubicBezTo>
                    <a:pt x="1131" y="392"/>
                    <a:pt x="1088" y="740"/>
                    <a:pt x="1001" y="1088"/>
                  </a:cubicBezTo>
                  <a:cubicBezTo>
                    <a:pt x="653" y="1218"/>
                    <a:pt x="348" y="1349"/>
                    <a:pt x="44" y="1479"/>
                  </a:cubicBezTo>
                  <a:cubicBezTo>
                    <a:pt x="1" y="1479"/>
                    <a:pt x="1" y="1566"/>
                    <a:pt x="44" y="1566"/>
                  </a:cubicBezTo>
                  <a:cubicBezTo>
                    <a:pt x="131" y="1610"/>
                    <a:pt x="175" y="1653"/>
                    <a:pt x="262" y="1697"/>
                  </a:cubicBezTo>
                  <a:cubicBezTo>
                    <a:pt x="305" y="1697"/>
                    <a:pt x="392" y="1740"/>
                    <a:pt x="479" y="1827"/>
                  </a:cubicBezTo>
                  <a:cubicBezTo>
                    <a:pt x="609" y="1914"/>
                    <a:pt x="783" y="2001"/>
                    <a:pt x="957" y="2088"/>
                  </a:cubicBezTo>
                  <a:cubicBezTo>
                    <a:pt x="914" y="2436"/>
                    <a:pt x="957" y="2827"/>
                    <a:pt x="1001" y="3175"/>
                  </a:cubicBezTo>
                  <a:cubicBezTo>
                    <a:pt x="1001" y="3197"/>
                    <a:pt x="1012" y="3208"/>
                    <a:pt x="1028" y="3208"/>
                  </a:cubicBezTo>
                  <a:cubicBezTo>
                    <a:pt x="1044" y="3208"/>
                    <a:pt x="1066" y="3197"/>
                    <a:pt x="1088" y="3175"/>
                  </a:cubicBezTo>
                  <a:cubicBezTo>
                    <a:pt x="1349" y="2958"/>
                    <a:pt x="1610" y="2697"/>
                    <a:pt x="1871" y="2436"/>
                  </a:cubicBezTo>
                  <a:cubicBezTo>
                    <a:pt x="2219" y="2523"/>
                    <a:pt x="2567" y="2610"/>
                    <a:pt x="2915" y="2697"/>
                  </a:cubicBezTo>
                  <a:cubicBezTo>
                    <a:pt x="2915" y="2710"/>
                    <a:pt x="2922" y="2715"/>
                    <a:pt x="2932" y="2715"/>
                  </a:cubicBezTo>
                  <a:cubicBezTo>
                    <a:pt x="2954" y="2715"/>
                    <a:pt x="2989" y="2684"/>
                    <a:pt x="2958" y="2654"/>
                  </a:cubicBezTo>
                  <a:cubicBezTo>
                    <a:pt x="2871" y="2306"/>
                    <a:pt x="2654" y="2045"/>
                    <a:pt x="2480" y="1697"/>
                  </a:cubicBezTo>
                  <a:cubicBezTo>
                    <a:pt x="2610" y="1566"/>
                    <a:pt x="2697" y="1392"/>
                    <a:pt x="2741" y="1218"/>
                  </a:cubicBezTo>
                  <a:cubicBezTo>
                    <a:pt x="2828" y="1088"/>
                    <a:pt x="2828" y="1044"/>
                    <a:pt x="2871" y="957"/>
                  </a:cubicBezTo>
                  <a:cubicBezTo>
                    <a:pt x="2915" y="870"/>
                    <a:pt x="2958" y="827"/>
                    <a:pt x="3002" y="783"/>
                  </a:cubicBezTo>
                  <a:cubicBezTo>
                    <a:pt x="3002" y="740"/>
                    <a:pt x="3002" y="696"/>
                    <a:pt x="2958" y="696"/>
                  </a:cubicBezTo>
                  <a:cubicBezTo>
                    <a:pt x="2610" y="740"/>
                    <a:pt x="2306" y="740"/>
                    <a:pt x="1958" y="783"/>
                  </a:cubicBezTo>
                  <a:cubicBezTo>
                    <a:pt x="1740" y="566"/>
                    <a:pt x="1523" y="261"/>
                    <a:pt x="1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3"/>
            <p:cNvSpPr/>
            <p:nvPr/>
          </p:nvSpPr>
          <p:spPr>
            <a:xfrm>
              <a:off x="4580735" y="4900639"/>
              <a:ext cx="73700" cy="76993"/>
            </a:xfrm>
            <a:custGeom>
              <a:avLst/>
              <a:gdLst/>
              <a:ahLst/>
              <a:cxnLst/>
              <a:rect l="l" t="t" r="r" b="b"/>
              <a:pathLst>
                <a:path w="2999" h="3133" extrusionOk="0">
                  <a:moveTo>
                    <a:pt x="1215" y="1"/>
                  </a:moveTo>
                  <a:cubicBezTo>
                    <a:pt x="1128" y="349"/>
                    <a:pt x="1084" y="697"/>
                    <a:pt x="998" y="1044"/>
                  </a:cubicBezTo>
                  <a:cubicBezTo>
                    <a:pt x="693" y="1131"/>
                    <a:pt x="389" y="1305"/>
                    <a:pt x="84" y="1436"/>
                  </a:cubicBezTo>
                  <a:cubicBezTo>
                    <a:pt x="15" y="1436"/>
                    <a:pt x="1" y="1492"/>
                    <a:pt x="20" y="1492"/>
                  </a:cubicBezTo>
                  <a:cubicBezTo>
                    <a:pt x="25" y="1492"/>
                    <a:pt x="32" y="1488"/>
                    <a:pt x="41" y="1479"/>
                  </a:cubicBezTo>
                  <a:cubicBezTo>
                    <a:pt x="128" y="1523"/>
                    <a:pt x="171" y="1566"/>
                    <a:pt x="215" y="1610"/>
                  </a:cubicBezTo>
                  <a:cubicBezTo>
                    <a:pt x="302" y="1653"/>
                    <a:pt x="389" y="1697"/>
                    <a:pt x="476" y="1740"/>
                  </a:cubicBezTo>
                  <a:cubicBezTo>
                    <a:pt x="606" y="1871"/>
                    <a:pt x="780" y="1958"/>
                    <a:pt x="911" y="2045"/>
                  </a:cubicBezTo>
                  <a:cubicBezTo>
                    <a:pt x="954" y="2393"/>
                    <a:pt x="911" y="2741"/>
                    <a:pt x="998" y="3132"/>
                  </a:cubicBezTo>
                  <a:lnTo>
                    <a:pt x="1041" y="3132"/>
                  </a:lnTo>
                  <a:cubicBezTo>
                    <a:pt x="1345" y="2871"/>
                    <a:pt x="1563" y="2610"/>
                    <a:pt x="1824" y="2393"/>
                  </a:cubicBezTo>
                  <a:cubicBezTo>
                    <a:pt x="2215" y="2436"/>
                    <a:pt x="2520" y="2567"/>
                    <a:pt x="2868" y="2654"/>
                  </a:cubicBezTo>
                  <a:cubicBezTo>
                    <a:pt x="2868" y="2654"/>
                    <a:pt x="2955" y="2654"/>
                    <a:pt x="2955" y="2610"/>
                  </a:cubicBezTo>
                  <a:cubicBezTo>
                    <a:pt x="2824" y="2262"/>
                    <a:pt x="2650" y="1958"/>
                    <a:pt x="2476" y="1653"/>
                  </a:cubicBezTo>
                  <a:cubicBezTo>
                    <a:pt x="2563" y="1479"/>
                    <a:pt x="2650" y="1305"/>
                    <a:pt x="2737" y="1175"/>
                  </a:cubicBezTo>
                  <a:cubicBezTo>
                    <a:pt x="2781" y="1088"/>
                    <a:pt x="2824" y="1001"/>
                    <a:pt x="2868" y="957"/>
                  </a:cubicBezTo>
                  <a:cubicBezTo>
                    <a:pt x="2911" y="870"/>
                    <a:pt x="2955" y="827"/>
                    <a:pt x="2998" y="740"/>
                  </a:cubicBezTo>
                  <a:cubicBezTo>
                    <a:pt x="2998" y="697"/>
                    <a:pt x="2998" y="653"/>
                    <a:pt x="2955" y="653"/>
                  </a:cubicBezTo>
                  <a:cubicBezTo>
                    <a:pt x="2650" y="697"/>
                    <a:pt x="2302" y="740"/>
                    <a:pt x="1954" y="784"/>
                  </a:cubicBezTo>
                  <a:cubicBezTo>
                    <a:pt x="1737" y="523"/>
                    <a:pt x="1519" y="218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3"/>
            <p:cNvSpPr/>
            <p:nvPr/>
          </p:nvSpPr>
          <p:spPr>
            <a:xfrm>
              <a:off x="5028811" y="5052611"/>
              <a:ext cx="92697" cy="89625"/>
            </a:xfrm>
            <a:custGeom>
              <a:avLst/>
              <a:gdLst/>
              <a:ahLst/>
              <a:cxnLst/>
              <a:rect l="l" t="t" r="r" b="b"/>
              <a:pathLst>
                <a:path w="3772" h="3647" extrusionOk="0">
                  <a:moveTo>
                    <a:pt x="108" y="0"/>
                  </a:moveTo>
                  <a:cubicBezTo>
                    <a:pt x="57" y="0"/>
                    <a:pt x="1" y="62"/>
                    <a:pt x="31" y="123"/>
                  </a:cubicBezTo>
                  <a:cubicBezTo>
                    <a:pt x="901" y="1210"/>
                    <a:pt x="1858" y="2254"/>
                    <a:pt x="2902" y="3168"/>
                  </a:cubicBezTo>
                  <a:cubicBezTo>
                    <a:pt x="3032" y="3298"/>
                    <a:pt x="3206" y="3472"/>
                    <a:pt x="3380" y="3646"/>
                  </a:cubicBezTo>
                  <a:lnTo>
                    <a:pt x="3772" y="3646"/>
                  </a:lnTo>
                  <a:cubicBezTo>
                    <a:pt x="3554" y="3429"/>
                    <a:pt x="3380" y="3255"/>
                    <a:pt x="3163" y="3081"/>
                  </a:cubicBezTo>
                  <a:cubicBezTo>
                    <a:pt x="2162" y="2080"/>
                    <a:pt x="1249" y="950"/>
                    <a:pt x="162" y="36"/>
                  </a:cubicBezTo>
                  <a:cubicBezTo>
                    <a:pt x="149" y="11"/>
                    <a:pt x="129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3"/>
            <p:cNvSpPr/>
            <p:nvPr/>
          </p:nvSpPr>
          <p:spPr>
            <a:xfrm>
              <a:off x="4830196" y="4896953"/>
              <a:ext cx="158484" cy="107614"/>
            </a:xfrm>
            <a:custGeom>
              <a:avLst/>
              <a:gdLst/>
              <a:ahLst/>
              <a:cxnLst/>
              <a:rect l="l" t="t" r="r" b="b"/>
              <a:pathLst>
                <a:path w="6449" h="4379" extrusionOk="0">
                  <a:moveTo>
                    <a:pt x="220" y="0"/>
                  </a:moveTo>
                  <a:cubicBezTo>
                    <a:pt x="106" y="0"/>
                    <a:pt x="1" y="171"/>
                    <a:pt x="111" y="281"/>
                  </a:cubicBezTo>
                  <a:cubicBezTo>
                    <a:pt x="2068" y="1803"/>
                    <a:pt x="4112" y="3152"/>
                    <a:pt x="6287" y="4369"/>
                  </a:cubicBezTo>
                  <a:cubicBezTo>
                    <a:pt x="6298" y="4375"/>
                    <a:pt x="6310" y="4378"/>
                    <a:pt x="6322" y="4378"/>
                  </a:cubicBezTo>
                  <a:cubicBezTo>
                    <a:pt x="6394" y="4378"/>
                    <a:pt x="6449" y="4271"/>
                    <a:pt x="6374" y="4195"/>
                  </a:cubicBezTo>
                  <a:cubicBezTo>
                    <a:pt x="4242" y="2934"/>
                    <a:pt x="2242" y="1542"/>
                    <a:pt x="285" y="20"/>
                  </a:cubicBezTo>
                  <a:cubicBezTo>
                    <a:pt x="264" y="6"/>
                    <a:pt x="242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3"/>
            <p:cNvSpPr/>
            <p:nvPr/>
          </p:nvSpPr>
          <p:spPr>
            <a:xfrm>
              <a:off x="4654681" y="4911108"/>
              <a:ext cx="108474" cy="31382"/>
            </a:xfrm>
            <a:custGeom>
              <a:avLst/>
              <a:gdLst/>
              <a:ahLst/>
              <a:cxnLst/>
              <a:rect l="l" t="t" r="r" b="b"/>
              <a:pathLst>
                <a:path w="4414" h="1277" extrusionOk="0">
                  <a:moveTo>
                    <a:pt x="4315" y="1"/>
                  </a:moveTo>
                  <a:cubicBezTo>
                    <a:pt x="4308" y="1"/>
                    <a:pt x="4301" y="3"/>
                    <a:pt x="4295" y="10"/>
                  </a:cubicBezTo>
                  <a:cubicBezTo>
                    <a:pt x="2860" y="140"/>
                    <a:pt x="1468" y="531"/>
                    <a:pt x="120" y="1053"/>
                  </a:cubicBezTo>
                  <a:cubicBezTo>
                    <a:pt x="1" y="1093"/>
                    <a:pt x="62" y="1277"/>
                    <a:pt x="173" y="1277"/>
                  </a:cubicBezTo>
                  <a:cubicBezTo>
                    <a:pt x="183" y="1277"/>
                    <a:pt x="195" y="1275"/>
                    <a:pt x="207" y="1271"/>
                  </a:cubicBezTo>
                  <a:cubicBezTo>
                    <a:pt x="1772" y="836"/>
                    <a:pt x="2773" y="662"/>
                    <a:pt x="4339" y="140"/>
                  </a:cubicBezTo>
                  <a:cubicBezTo>
                    <a:pt x="4413" y="103"/>
                    <a:pt x="4359" y="1"/>
                    <a:pt x="4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3"/>
            <p:cNvSpPr/>
            <p:nvPr/>
          </p:nvSpPr>
          <p:spPr>
            <a:xfrm>
              <a:off x="4626616" y="4978665"/>
              <a:ext cx="36371" cy="107442"/>
            </a:xfrm>
            <a:custGeom>
              <a:avLst/>
              <a:gdLst/>
              <a:ahLst/>
              <a:cxnLst/>
              <a:rect l="l" t="t" r="r" b="b"/>
              <a:pathLst>
                <a:path w="1480" h="4372" extrusionOk="0">
                  <a:moveTo>
                    <a:pt x="131" y="1"/>
                  </a:moveTo>
                  <a:cubicBezTo>
                    <a:pt x="87" y="1"/>
                    <a:pt x="0" y="1"/>
                    <a:pt x="44" y="88"/>
                  </a:cubicBezTo>
                  <a:cubicBezTo>
                    <a:pt x="305" y="697"/>
                    <a:pt x="435" y="1349"/>
                    <a:pt x="609" y="2001"/>
                  </a:cubicBezTo>
                  <a:cubicBezTo>
                    <a:pt x="870" y="2741"/>
                    <a:pt x="1001" y="3567"/>
                    <a:pt x="1305" y="4306"/>
                  </a:cubicBezTo>
                  <a:cubicBezTo>
                    <a:pt x="1305" y="4350"/>
                    <a:pt x="1327" y="4372"/>
                    <a:pt x="1354" y="4372"/>
                  </a:cubicBezTo>
                  <a:cubicBezTo>
                    <a:pt x="1381" y="4372"/>
                    <a:pt x="1414" y="4350"/>
                    <a:pt x="1436" y="4306"/>
                  </a:cubicBezTo>
                  <a:cubicBezTo>
                    <a:pt x="1479" y="3524"/>
                    <a:pt x="1044" y="2654"/>
                    <a:pt x="827" y="1914"/>
                  </a:cubicBezTo>
                  <a:cubicBezTo>
                    <a:pt x="653" y="1479"/>
                    <a:pt x="566" y="1001"/>
                    <a:pt x="435" y="566"/>
                  </a:cubicBezTo>
                  <a:cubicBezTo>
                    <a:pt x="435" y="349"/>
                    <a:pt x="305" y="13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3"/>
            <p:cNvSpPr/>
            <p:nvPr/>
          </p:nvSpPr>
          <p:spPr>
            <a:xfrm>
              <a:off x="4975065" y="4679391"/>
              <a:ext cx="38484" cy="38509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lnTo>
                    <a:pt x="653" y="653"/>
                  </a:lnTo>
                  <a:lnTo>
                    <a:pt x="0" y="783"/>
                  </a:lnTo>
                  <a:lnTo>
                    <a:pt x="653" y="914"/>
                  </a:lnTo>
                  <a:lnTo>
                    <a:pt x="783" y="1566"/>
                  </a:lnTo>
                  <a:lnTo>
                    <a:pt x="913" y="914"/>
                  </a:lnTo>
                  <a:lnTo>
                    <a:pt x="1566" y="783"/>
                  </a:lnTo>
                  <a:lnTo>
                    <a:pt x="913" y="65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9" name="Google Shape;3479;p23"/>
          <p:cNvGrpSpPr/>
          <p:nvPr/>
        </p:nvGrpSpPr>
        <p:grpSpPr>
          <a:xfrm rot="5400000">
            <a:off x="7707913" y="349626"/>
            <a:ext cx="1785696" cy="1086463"/>
            <a:chOff x="-45" y="302485"/>
            <a:chExt cx="1592239" cy="968673"/>
          </a:xfrm>
        </p:grpSpPr>
        <p:sp>
          <p:nvSpPr>
            <p:cNvPr id="3480" name="Google Shape;3480;p23"/>
            <p:cNvSpPr/>
            <p:nvPr/>
          </p:nvSpPr>
          <p:spPr>
            <a:xfrm>
              <a:off x="785175" y="733481"/>
              <a:ext cx="76993" cy="74315"/>
            </a:xfrm>
            <a:custGeom>
              <a:avLst/>
              <a:gdLst/>
              <a:ahLst/>
              <a:cxnLst/>
              <a:rect l="l" t="t" r="r" b="b"/>
              <a:pathLst>
                <a:path w="3133" h="3024" extrusionOk="0">
                  <a:moveTo>
                    <a:pt x="1545" y="1"/>
                  </a:moveTo>
                  <a:cubicBezTo>
                    <a:pt x="1534" y="1"/>
                    <a:pt x="1523" y="12"/>
                    <a:pt x="1523" y="33"/>
                  </a:cubicBezTo>
                  <a:cubicBezTo>
                    <a:pt x="1306" y="294"/>
                    <a:pt x="1175" y="642"/>
                    <a:pt x="1001" y="947"/>
                  </a:cubicBezTo>
                  <a:cubicBezTo>
                    <a:pt x="697" y="990"/>
                    <a:pt x="349" y="1034"/>
                    <a:pt x="44" y="1077"/>
                  </a:cubicBezTo>
                  <a:cubicBezTo>
                    <a:pt x="1" y="1077"/>
                    <a:pt x="1" y="1164"/>
                    <a:pt x="44" y="1164"/>
                  </a:cubicBezTo>
                  <a:cubicBezTo>
                    <a:pt x="88" y="1251"/>
                    <a:pt x="131" y="1295"/>
                    <a:pt x="175" y="1338"/>
                  </a:cubicBezTo>
                  <a:cubicBezTo>
                    <a:pt x="262" y="1382"/>
                    <a:pt x="305" y="1469"/>
                    <a:pt x="349" y="1512"/>
                  </a:cubicBezTo>
                  <a:cubicBezTo>
                    <a:pt x="479" y="1643"/>
                    <a:pt x="610" y="1773"/>
                    <a:pt x="740" y="1904"/>
                  </a:cubicBezTo>
                  <a:cubicBezTo>
                    <a:pt x="697" y="2251"/>
                    <a:pt x="566" y="2599"/>
                    <a:pt x="523" y="2991"/>
                  </a:cubicBezTo>
                  <a:cubicBezTo>
                    <a:pt x="523" y="3013"/>
                    <a:pt x="545" y="3023"/>
                    <a:pt x="566" y="3023"/>
                  </a:cubicBezTo>
                  <a:cubicBezTo>
                    <a:pt x="588" y="3023"/>
                    <a:pt x="610" y="3013"/>
                    <a:pt x="610" y="2991"/>
                  </a:cubicBezTo>
                  <a:cubicBezTo>
                    <a:pt x="914" y="2817"/>
                    <a:pt x="1219" y="2643"/>
                    <a:pt x="1567" y="2469"/>
                  </a:cubicBezTo>
                  <a:cubicBezTo>
                    <a:pt x="1871" y="2643"/>
                    <a:pt x="2176" y="2817"/>
                    <a:pt x="2480" y="2991"/>
                  </a:cubicBezTo>
                  <a:cubicBezTo>
                    <a:pt x="2480" y="3005"/>
                    <a:pt x="2490" y="3010"/>
                    <a:pt x="2503" y="3010"/>
                  </a:cubicBezTo>
                  <a:cubicBezTo>
                    <a:pt x="2528" y="3010"/>
                    <a:pt x="2567" y="2991"/>
                    <a:pt x="2567" y="2991"/>
                  </a:cubicBezTo>
                  <a:cubicBezTo>
                    <a:pt x="2567" y="2643"/>
                    <a:pt x="2393" y="2295"/>
                    <a:pt x="2350" y="1904"/>
                  </a:cubicBezTo>
                  <a:cubicBezTo>
                    <a:pt x="2480" y="1773"/>
                    <a:pt x="2611" y="1643"/>
                    <a:pt x="2741" y="1512"/>
                  </a:cubicBezTo>
                  <a:cubicBezTo>
                    <a:pt x="2785" y="1469"/>
                    <a:pt x="2828" y="1382"/>
                    <a:pt x="2915" y="1338"/>
                  </a:cubicBezTo>
                  <a:cubicBezTo>
                    <a:pt x="2959" y="1295"/>
                    <a:pt x="3002" y="1251"/>
                    <a:pt x="3045" y="1164"/>
                  </a:cubicBezTo>
                  <a:cubicBezTo>
                    <a:pt x="3132" y="1164"/>
                    <a:pt x="3089" y="1077"/>
                    <a:pt x="3045" y="1077"/>
                  </a:cubicBezTo>
                  <a:cubicBezTo>
                    <a:pt x="2698" y="1034"/>
                    <a:pt x="2393" y="990"/>
                    <a:pt x="2045" y="947"/>
                  </a:cubicBezTo>
                  <a:cubicBezTo>
                    <a:pt x="1871" y="642"/>
                    <a:pt x="1741" y="294"/>
                    <a:pt x="1567" y="33"/>
                  </a:cubicBezTo>
                  <a:cubicBezTo>
                    <a:pt x="1567" y="12"/>
                    <a:pt x="1556" y="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3"/>
            <p:cNvSpPr/>
            <p:nvPr/>
          </p:nvSpPr>
          <p:spPr>
            <a:xfrm>
              <a:off x="648366" y="553912"/>
              <a:ext cx="76993" cy="73504"/>
            </a:xfrm>
            <a:custGeom>
              <a:avLst/>
              <a:gdLst/>
              <a:ahLst/>
              <a:cxnLst/>
              <a:rect l="l" t="t" r="r" b="b"/>
              <a:pathLst>
                <a:path w="3133" h="2991" extrusionOk="0">
                  <a:moveTo>
                    <a:pt x="1583" y="1"/>
                  </a:moveTo>
                  <a:cubicBezTo>
                    <a:pt x="1567" y="1"/>
                    <a:pt x="1545" y="12"/>
                    <a:pt x="1523" y="33"/>
                  </a:cubicBezTo>
                  <a:cubicBezTo>
                    <a:pt x="1349" y="338"/>
                    <a:pt x="1219" y="686"/>
                    <a:pt x="1045" y="990"/>
                  </a:cubicBezTo>
                  <a:cubicBezTo>
                    <a:pt x="697" y="990"/>
                    <a:pt x="392" y="1077"/>
                    <a:pt x="44" y="1121"/>
                  </a:cubicBezTo>
                  <a:cubicBezTo>
                    <a:pt x="1" y="1121"/>
                    <a:pt x="1" y="1208"/>
                    <a:pt x="44" y="1208"/>
                  </a:cubicBezTo>
                  <a:cubicBezTo>
                    <a:pt x="88" y="1251"/>
                    <a:pt x="131" y="1295"/>
                    <a:pt x="218" y="1338"/>
                  </a:cubicBezTo>
                  <a:cubicBezTo>
                    <a:pt x="262" y="1382"/>
                    <a:pt x="349" y="1469"/>
                    <a:pt x="392" y="1512"/>
                  </a:cubicBezTo>
                  <a:cubicBezTo>
                    <a:pt x="523" y="1686"/>
                    <a:pt x="610" y="1817"/>
                    <a:pt x="784" y="1904"/>
                  </a:cubicBezTo>
                  <a:cubicBezTo>
                    <a:pt x="697" y="2252"/>
                    <a:pt x="566" y="2600"/>
                    <a:pt x="566" y="2991"/>
                  </a:cubicBezTo>
                  <a:lnTo>
                    <a:pt x="653" y="2991"/>
                  </a:lnTo>
                  <a:cubicBezTo>
                    <a:pt x="958" y="2817"/>
                    <a:pt x="1262" y="2643"/>
                    <a:pt x="1567" y="2469"/>
                  </a:cubicBezTo>
                  <a:cubicBezTo>
                    <a:pt x="1871" y="2643"/>
                    <a:pt x="2219" y="2817"/>
                    <a:pt x="2523" y="2991"/>
                  </a:cubicBezTo>
                  <a:lnTo>
                    <a:pt x="2610" y="2991"/>
                  </a:lnTo>
                  <a:cubicBezTo>
                    <a:pt x="2610" y="2600"/>
                    <a:pt x="2436" y="2252"/>
                    <a:pt x="2393" y="1904"/>
                  </a:cubicBezTo>
                  <a:cubicBezTo>
                    <a:pt x="2523" y="1817"/>
                    <a:pt x="2654" y="1686"/>
                    <a:pt x="2741" y="1512"/>
                  </a:cubicBezTo>
                  <a:lnTo>
                    <a:pt x="2915" y="1338"/>
                  </a:lnTo>
                  <a:cubicBezTo>
                    <a:pt x="3002" y="1295"/>
                    <a:pt x="3045" y="1251"/>
                    <a:pt x="3089" y="1208"/>
                  </a:cubicBezTo>
                  <a:cubicBezTo>
                    <a:pt x="3132" y="1208"/>
                    <a:pt x="3132" y="1121"/>
                    <a:pt x="3089" y="1121"/>
                  </a:cubicBezTo>
                  <a:cubicBezTo>
                    <a:pt x="2741" y="1077"/>
                    <a:pt x="2436" y="990"/>
                    <a:pt x="2089" y="990"/>
                  </a:cubicBezTo>
                  <a:cubicBezTo>
                    <a:pt x="1915" y="686"/>
                    <a:pt x="1784" y="338"/>
                    <a:pt x="1610" y="33"/>
                  </a:cubicBezTo>
                  <a:cubicBezTo>
                    <a:pt x="1610" y="12"/>
                    <a:pt x="1599" y="1"/>
                    <a:pt x="1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3"/>
            <p:cNvSpPr/>
            <p:nvPr/>
          </p:nvSpPr>
          <p:spPr>
            <a:xfrm>
              <a:off x="696484" y="358049"/>
              <a:ext cx="76772" cy="73504"/>
            </a:xfrm>
            <a:custGeom>
              <a:avLst/>
              <a:gdLst/>
              <a:ahLst/>
              <a:cxnLst/>
              <a:rect l="l" t="t" r="r" b="b"/>
              <a:pathLst>
                <a:path w="3124" h="2991" extrusionOk="0">
                  <a:moveTo>
                    <a:pt x="1522" y="1"/>
                  </a:moveTo>
                  <a:cubicBezTo>
                    <a:pt x="1348" y="305"/>
                    <a:pt x="1218" y="653"/>
                    <a:pt x="1044" y="958"/>
                  </a:cubicBezTo>
                  <a:cubicBezTo>
                    <a:pt x="696" y="1001"/>
                    <a:pt x="391" y="1045"/>
                    <a:pt x="44" y="1088"/>
                  </a:cubicBezTo>
                  <a:cubicBezTo>
                    <a:pt x="0" y="1088"/>
                    <a:pt x="0" y="1175"/>
                    <a:pt x="44" y="1175"/>
                  </a:cubicBezTo>
                  <a:cubicBezTo>
                    <a:pt x="87" y="1219"/>
                    <a:pt x="131" y="1306"/>
                    <a:pt x="218" y="1349"/>
                  </a:cubicBezTo>
                  <a:lnTo>
                    <a:pt x="391" y="1523"/>
                  </a:lnTo>
                  <a:cubicBezTo>
                    <a:pt x="478" y="1653"/>
                    <a:pt x="609" y="1784"/>
                    <a:pt x="739" y="1914"/>
                  </a:cubicBezTo>
                  <a:cubicBezTo>
                    <a:pt x="696" y="2262"/>
                    <a:pt x="565" y="2610"/>
                    <a:pt x="522" y="2958"/>
                  </a:cubicBezTo>
                  <a:cubicBezTo>
                    <a:pt x="544" y="2980"/>
                    <a:pt x="565" y="2991"/>
                    <a:pt x="582" y="2991"/>
                  </a:cubicBezTo>
                  <a:cubicBezTo>
                    <a:pt x="598" y="2991"/>
                    <a:pt x="609" y="2980"/>
                    <a:pt x="609" y="2958"/>
                  </a:cubicBezTo>
                  <a:cubicBezTo>
                    <a:pt x="913" y="2784"/>
                    <a:pt x="1261" y="2610"/>
                    <a:pt x="1566" y="2436"/>
                  </a:cubicBezTo>
                  <a:cubicBezTo>
                    <a:pt x="1870" y="2610"/>
                    <a:pt x="2175" y="2784"/>
                    <a:pt x="2479" y="2958"/>
                  </a:cubicBezTo>
                  <a:cubicBezTo>
                    <a:pt x="2479" y="2980"/>
                    <a:pt x="2501" y="2991"/>
                    <a:pt x="2523" y="2991"/>
                  </a:cubicBezTo>
                  <a:cubicBezTo>
                    <a:pt x="2544" y="2991"/>
                    <a:pt x="2566" y="2980"/>
                    <a:pt x="2566" y="2958"/>
                  </a:cubicBezTo>
                  <a:cubicBezTo>
                    <a:pt x="2566" y="2610"/>
                    <a:pt x="2436" y="2262"/>
                    <a:pt x="2349" y="1914"/>
                  </a:cubicBezTo>
                  <a:cubicBezTo>
                    <a:pt x="2479" y="1784"/>
                    <a:pt x="2610" y="1653"/>
                    <a:pt x="2740" y="1523"/>
                  </a:cubicBezTo>
                  <a:cubicBezTo>
                    <a:pt x="2784" y="1436"/>
                    <a:pt x="2871" y="1393"/>
                    <a:pt x="2914" y="1349"/>
                  </a:cubicBezTo>
                  <a:cubicBezTo>
                    <a:pt x="2958" y="1262"/>
                    <a:pt x="3045" y="1219"/>
                    <a:pt x="3088" y="1175"/>
                  </a:cubicBezTo>
                  <a:cubicBezTo>
                    <a:pt x="3123" y="1140"/>
                    <a:pt x="3073" y="1076"/>
                    <a:pt x="3030" y="1076"/>
                  </a:cubicBezTo>
                  <a:cubicBezTo>
                    <a:pt x="3019" y="1076"/>
                    <a:pt x="3009" y="1080"/>
                    <a:pt x="3001" y="1088"/>
                  </a:cubicBezTo>
                  <a:cubicBezTo>
                    <a:pt x="2697" y="1045"/>
                    <a:pt x="2349" y="1001"/>
                    <a:pt x="2001" y="958"/>
                  </a:cubicBezTo>
                  <a:cubicBezTo>
                    <a:pt x="1827" y="653"/>
                    <a:pt x="1696" y="305"/>
                    <a:pt x="1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3"/>
            <p:cNvSpPr/>
            <p:nvPr/>
          </p:nvSpPr>
          <p:spPr>
            <a:xfrm>
              <a:off x="900629" y="302485"/>
              <a:ext cx="76772" cy="73504"/>
            </a:xfrm>
            <a:custGeom>
              <a:avLst/>
              <a:gdLst/>
              <a:ahLst/>
              <a:cxnLst/>
              <a:rect l="l" t="t" r="r" b="b"/>
              <a:pathLst>
                <a:path w="3124" h="2991" extrusionOk="0">
                  <a:moveTo>
                    <a:pt x="1522" y="0"/>
                  </a:moveTo>
                  <a:cubicBezTo>
                    <a:pt x="1349" y="305"/>
                    <a:pt x="1218" y="652"/>
                    <a:pt x="1044" y="957"/>
                  </a:cubicBezTo>
                  <a:cubicBezTo>
                    <a:pt x="696" y="1000"/>
                    <a:pt x="348" y="1044"/>
                    <a:pt x="44" y="1087"/>
                  </a:cubicBezTo>
                  <a:cubicBezTo>
                    <a:pt x="0" y="1087"/>
                    <a:pt x="0" y="1174"/>
                    <a:pt x="44" y="1174"/>
                  </a:cubicBezTo>
                  <a:cubicBezTo>
                    <a:pt x="87" y="1218"/>
                    <a:pt x="131" y="1261"/>
                    <a:pt x="174" y="1305"/>
                  </a:cubicBezTo>
                  <a:lnTo>
                    <a:pt x="392" y="1522"/>
                  </a:lnTo>
                  <a:cubicBezTo>
                    <a:pt x="479" y="1653"/>
                    <a:pt x="609" y="1783"/>
                    <a:pt x="740" y="1914"/>
                  </a:cubicBezTo>
                  <a:cubicBezTo>
                    <a:pt x="696" y="2262"/>
                    <a:pt x="566" y="2610"/>
                    <a:pt x="522" y="2958"/>
                  </a:cubicBezTo>
                  <a:cubicBezTo>
                    <a:pt x="522" y="2979"/>
                    <a:pt x="544" y="2990"/>
                    <a:pt x="566" y="2990"/>
                  </a:cubicBezTo>
                  <a:cubicBezTo>
                    <a:pt x="587" y="2990"/>
                    <a:pt x="609" y="2979"/>
                    <a:pt x="609" y="2958"/>
                  </a:cubicBezTo>
                  <a:cubicBezTo>
                    <a:pt x="914" y="2784"/>
                    <a:pt x="1218" y="2610"/>
                    <a:pt x="1566" y="2436"/>
                  </a:cubicBezTo>
                  <a:cubicBezTo>
                    <a:pt x="1870" y="2610"/>
                    <a:pt x="2175" y="2784"/>
                    <a:pt x="2479" y="2958"/>
                  </a:cubicBezTo>
                  <a:cubicBezTo>
                    <a:pt x="2479" y="2979"/>
                    <a:pt x="2501" y="2990"/>
                    <a:pt x="2523" y="2990"/>
                  </a:cubicBezTo>
                  <a:cubicBezTo>
                    <a:pt x="2545" y="2990"/>
                    <a:pt x="2566" y="2979"/>
                    <a:pt x="2566" y="2958"/>
                  </a:cubicBezTo>
                  <a:cubicBezTo>
                    <a:pt x="2566" y="2566"/>
                    <a:pt x="2436" y="2262"/>
                    <a:pt x="2349" y="1914"/>
                  </a:cubicBezTo>
                  <a:cubicBezTo>
                    <a:pt x="2479" y="1783"/>
                    <a:pt x="2610" y="1653"/>
                    <a:pt x="2740" y="1522"/>
                  </a:cubicBezTo>
                  <a:cubicBezTo>
                    <a:pt x="2784" y="1435"/>
                    <a:pt x="2871" y="1392"/>
                    <a:pt x="2914" y="1305"/>
                  </a:cubicBezTo>
                  <a:cubicBezTo>
                    <a:pt x="2958" y="1261"/>
                    <a:pt x="3045" y="1218"/>
                    <a:pt x="3088" y="1174"/>
                  </a:cubicBezTo>
                  <a:cubicBezTo>
                    <a:pt x="3123" y="1139"/>
                    <a:pt x="3073" y="1076"/>
                    <a:pt x="3030" y="1076"/>
                  </a:cubicBezTo>
                  <a:cubicBezTo>
                    <a:pt x="3019" y="1076"/>
                    <a:pt x="3010" y="1079"/>
                    <a:pt x="3001" y="1087"/>
                  </a:cubicBezTo>
                  <a:cubicBezTo>
                    <a:pt x="2653" y="1044"/>
                    <a:pt x="2349" y="1000"/>
                    <a:pt x="2001" y="957"/>
                  </a:cubicBezTo>
                  <a:cubicBezTo>
                    <a:pt x="1827" y="652"/>
                    <a:pt x="1696" y="305"/>
                    <a:pt x="1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3"/>
            <p:cNvSpPr/>
            <p:nvPr/>
          </p:nvSpPr>
          <p:spPr>
            <a:xfrm>
              <a:off x="1020333" y="482030"/>
              <a:ext cx="75912" cy="73528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23" y="1"/>
                  </a:moveTo>
                  <a:cubicBezTo>
                    <a:pt x="1349" y="305"/>
                    <a:pt x="1218" y="653"/>
                    <a:pt x="1044" y="958"/>
                  </a:cubicBezTo>
                  <a:cubicBezTo>
                    <a:pt x="696" y="1001"/>
                    <a:pt x="392" y="1045"/>
                    <a:pt x="44" y="1088"/>
                  </a:cubicBezTo>
                  <a:cubicBezTo>
                    <a:pt x="0" y="1088"/>
                    <a:pt x="0" y="1175"/>
                    <a:pt x="44" y="1175"/>
                  </a:cubicBezTo>
                  <a:cubicBezTo>
                    <a:pt x="87" y="1219"/>
                    <a:pt x="131" y="1306"/>
                    <a:pt x="218" y="1349"/>
                  </a:cubicBezTo>
                  <a:cubicBezTo>
                    <a:pt x="261" y="1393"/>
                    <a:pt x="305" y="1436"/>
                    <a:pt x="392" y="1523"/>
                  </a:cubicBezTo>
                  <a:cubicBezTo>
                    <a:pt x="479" y="1654"/>
                    <a:pt x="609" y="1784"/>
                    <a:pt x="740" y="1915"/>
                  </a:cubicBezTo>
                  <a:cubicBezTo>
                    <a:pt x="696" y="2263"/>
                    <a:pt x="566" y="2611"/>
                    <a:pt x="522" y="2958"/>
                  </a:cubicBezTo>
                  <a:cubicBezTo>
                    <a:pt x="544" y="2980"/>
                    <a:pt x="566" y="2991"/>
                    <a:pt x="582" y="2991"/>
                  </a:cubicBezTo>
                  <a:cubicBezTo>
                    <a:pt x="599" y="2991"/>
                    <a:pt x="609" y="2980"/>
                    <a:pt x="609" y="2958"/>
                  </a:cubicBezTo>
                  <a:cubicBezTo>
                    <a:pt x="957" y="2784"/>
                    <a:pt x="1262" y="2611"/>
                    <a:pt x="1566" y="2437"/>
                  </a:cubicBezTo>
                  <a:cubicBezTo>
                    <a:pt x="1871" y="2611"/>
                    <a:pt x="2175" y="2784"/>
                    <a:pt x="2523" y="2958"/>
                  </a:cubicBezTo>
                  <a:cubicBezTo>
                    <a:pt x="2523" y="2980"/>
                    <a:pt x="2545" y="2991"/>
                    <a:pt x="2561" y="2991"/>
                  </a:cubicBezTo>
                  <a:cubicBezTo>
                    <a:pt x="2577" y="2991"/>
                    <a:pt x="2588" y="2980"/>
                    <a:pt x="2567" y="2958"/>
                  </a:cubicBezTo>
                  <a:cubicBezTo>
                    <a:pt x="2567" y="2611"/>
                    <a:pt x="2436" y="2263"/>
                    <a:pt x="2349" y="1915"/>
                  </a:cubicBezTo>
                  <a:cubicBezTo>
                    <a:pt x="2523" y="1784"/>
                    <a:pt x="2610" y="1654"/>
                    <a:pt x="2741" y="1523"/>
                  </a:cubicBezTo>
                  <a:cubicBezTo>
                    <a:pt x="2784" y="1436"/>
                    <a:pt x="2871" y="1393"/>
                    <a:pt x="2915" y="1349"/>
                  </a:cubicBezTo>
                  <a:cubicBezTo>
                    <a:pt x="3001" y="1306"/>
                    <a:pt x="3045" y="1219"/>
                    <a:pt x="3088" y="1175"/>
                  </a:cubicBezTo>
                  <a:cubicBezTo>
                    <a:pt x="3045" y="1175"/>
                    <a:pt x="3045" y="1088"/>
                    <a:pt x="3001" y="1088"/>
                  </a:cubicBezTo>
                  <a:cubicBezTo>
                    <a:pt x="2697" y="1045"/>
                    <a:pt x="2349" y="1001"/>
                    <a:pt x="2001" y="958"/>
                  </a:cubicBezTo>
                  <a:cubicBezTo>
                    <a:pt x="1827" y="653"/>
                    <a:pt x="1697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3"/>
            <p:cNvSpPr/>
            <p:nvPr/>
          </p:nvSpPr>
          <p:spPr>
            <a:xfrm>
              <a:off x="1066289" y="728935"/>
              <a:ext cx="76674" cy="72717"/>
            </a:xfrm>
            <a:custGeom>
              <a:avLst/>
              <a:gdLst/>
              <a:ahLst/>
              <a:cxnLst/>
              <a:rect l="l" t="t" r="r" b="b"/>
              <a:pathLst>
                <a:path w="3120" h="2959" extrusionOk="0">
                  <a:moveTo>
                    <a:pt x="1523" y="1"/>
                  </a:moveTo>
                  <a:cubicBezTo>
                    <a:pt x="1349" y="305"/>
                    <a:pt x="1218" y="653"/>
                    <a:pt x="1001" y="958"/>
                  </a:cubicBezTo>
                  <a:cubicBezTo>
                    <a:pt x="697" y="958"/>
                    <a:pt x="349" y="1045"/>
                    <a:pt x="44" y="1088"/>
                  </a:cubicBezTo>
                  <a:cubicBezTo>
                    <a:pt x="1" y="1088"/>
                    <a:pt x="1" y="1132"/>
                    <a:pt x="44" y="1175"/>
                  </a:cubicBezTo>
                  <a:cubicBezTo>
                    <a:pt x="88" y="1219"/>
                    <a:pt x="131" y="1262"/>
                    <a:pt x="175" y="1306"/>
                  </a:cubicBezTo>
                  <a:cubicBezTo>
                    <a:pt x="262" y="1393"/>
                    <a:pt x="305" y="1436"/>
                    <a:pt x="392" y="1523"/>
                  </a:cubicBezTo>
                  <a:cubicBezTo>
                    <a:pt x="479" y="1654"/>
                    <a:pt x="610" y="1784"/>
                    <a:pt x="740" y="1871"/>
                  </a:cubicBezTo>
                  <a:cubicBezTo>
                    <a:pt x="697" y="2262"/>
                    <a:pt x="566" y="2567"/>
                    <a:pt x="523" y="2958"/>
                  </a:cubicBezTo>
                  <a:lnTo>
                    <a:pt x="610" y="2958"/>
                  </a:lnTo>
                  <a:cubicBezTo>
                    <a:pt x="914" y="2784"/>
                    <a:pt x="1218" y="2610"/>
                    <a:pt x="1566" y="2436"/>
                  </a:cubicBezTo>
                  <a:cubicBezTo>
                    <a:pt x="1871" y="2610"/>
                    <a:pt x="2175" y="2784"/>
                    <a:pt x="2480" y="2958"/>
                  </a:cubicBezTo>
                  <a:lnTo>
                    <a:pt x="2567" y="2958"/>
                  </a:lnTo>
                  <a:cubicBezTo>
                    <a:pt x="2567" y="2567"/>
                    <a:pt x="2436" y="2262"/>
                    <a:pt x="2349" y="1871"/>
                  </a:cubicBezTo>
                  <a:cubicBezTo>
                    <a:pt x="2480" y="1784"/>
                    <a:pt x="2610" y="1654"/>
                    <a:pt x="2741" y="1523"/>
                  </a:cubicBezTo>
                  <a:cubicBezTo>
                    <a:pt x="2784" y="1436"/>
                    <a:pt x="2871" y="1393"/>
                    <a:pt x="2915" y="1306"/>
                  </a:cubicBezTo>
                  <a:cubicBezTo>
                    <a:pt x="2958" y="1262"/>
                    <a:pt x="3002" y="1219"/>
                    <a:pt x="3089" y="1175"/>
                  </a:cubicBezTo>
                  <a:cubicBezTo>
                    <a:pt x="3119" y="1114"/>
                    <a:pt x="3085" y="1052"/>
                    <a:pt x="3047" y="1052"/>
                  </a:cubicBezTo>
                  <a:cubicBezTo>
                    <a:pt x="3031" y="1052"/>
                    <a:pt x="3014" y="1063"/>
                    <a:pt x="3002" y="1088"/>
                  </a:cubicBezTo>
                  <a:cubicBezTo>
                    <a:pt x="2654" y="1045"/>
                    <a:pt x="2349" y="958"/>
                    <a:pt x="2001" y="958"/>
                  </a:cubicBezTo>
                  <a:cubicBezTo>
                    <a:pt x="1827" y="653"/>
                    <a:pt x="1697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3"/>
            <p:cNvSpPr/>
            <p:nvPr/>
          </p:nvSpPr>
          <p:spPr>
            <a:xfrm>
              <a:off x="1113325" y="906637"/>
              <a:ext cx="76969" cy="73234"/>
            </a:xfrm>
            <a:custGeom>
              <a:avLst/>
              <a:gdLst/>
              <a:ahLst/>
              <a:cxnLst/>
              <a:rect l="l" t="t" r="r" b="b"/>
              <a:pathLst>
                <a:path w="3132" h="2980" extrusionOk="0">
                  <a:moveTo>
                    <a:pt x="1561" y="1"/>
                  </a:moveTo>
                  <a:cubicBezTo>
                    <a:pt x="1555" y="1"/>
                    <a:pt x="1544" y="11"/>
                    <a:pt x="1523" y="33"/>
                  </a:cubicBezTo>
                  <a:cubicBezTo>
                    <a:pt x="1349" y="294"/>
                    <a:pt x="1218" y="642"/>
                    <a:pt x="1044" y="947"/>
                  </a:cubicBezTo>
                  <a:cubicBezTo>
                    <a:pt x="740" y="990"/>
                    <a:pt x="392" y="1034"/>
                    <a:pt x="44" y="1077"/>
                  </a:cubicBezTo>
                  <a:cubicBezTo>
                    <a:pt x="0" y="1077"/>
                    <a:pt x="0" y="1164"/>
                    <a:pt x="44" y="1164"/>
                  </a:cubicBezTo>
                  <a:cubicBezTo>
                    <a:pt x="87" y="1208"/>
                    <a:pt x="174" y="1295"/>
                    <a:pt x="218" y="1338"/>
                  </a:cubicBezTo>
                  <a:cubicBezTo>
                    <a:pt x="261" y="1381"/>
                    <a:pt x="348" y="1425"/>
                    <a:pt x="392" y="1512"/>
                  </a:cubicBezTo>
                  <a:cubicBezTo>
                    <a:pt x="522" y="1642"/>
                    <a:pt x="653" y="1773"/>
                    <a:pt x="783" y="1903"/>
                  </a:cubicBezTo>
                  <a:cubicBezTo>
                    <a:pt x="696" y="2251"/>
                    <a:pt x="566" y="2599"/>
                    <a:pt x="566" y="2947"/>
                  </a:cubicBezTo>
                  <a:cubicBezTo>
                    <a:pt x="566" y="2969"/>
                    <a:pt x="577" y="2980"/>
                    <a:pt x="593" y="2980"/>
                  </a:cubicBezTo>
                  <a:cubicBezTo>
                    <a:pt x="609" y="2980"/>
                    <a:pt x="631" y="2969"/>
                    <a:pt x="653" y="2947"/>
                  </a:cubicBezTo>
                  <a:cubicBezTo>
                    <a:pt x="957" y="2773"/>
                    <a:pt x="1262" y="2599"/>
                    <a:pt x="1566" y="2425"/>
                  </a:cubicBezTo>
                  <a:cubicBezTo>
                    <a:pt x="1914" y="2599"/>
                    <a:pt x="2219" y="2773"/>
                    <a:pt x="2523" y="2947"/>
                  </a:cubicBezTo>
                  <a:cubicBezTo>
                    <a:pt x="2523" y="2969"/>
                    <a:pt x="2534" y="2980"/>
                    <a:pt x="2550" y="2980"/>
                  </a:cubicBezTo>
                  <a:cubicBezTo>
                    <a:pt x="2566" y="2980"/>
                    <a:pt x="2588" y="2969"/>
                    <a:pt x="2610" y="2947"/>
                  </a:cubicBezTo>
                  <a:cubicBezTo>
                    <a:pt x="2610" y="2599"/>
                    <a:pt x="2436" y="2251"/>
                    <a:pt x="2392" y="1903"/>
                  </a:cubicBezTo>
                  <a:cubicBezTo>
                    <a:pt x="2523" y="1773"/>
                    <a:pt x="2653" y="1642"/>
                    <a:pt x="2740" y="1512"/>
                  </a:cubicBezTo>
                  <a:cubicBezTo>
                    <a:pt x="2827" y="1425"/>
                    <a:pt x="2871" y="1381"/>
                    <a:pt x="2958" y="1338"/>
                  </a:cubicBezTo>
                  <a:cubicBezTo>
                    <a:pt x="3001" y="1295"/>
                    <a:pt x="3045" y="1208"/>
                    <a:pt x="3088" y="1164"/>
                  </a:cubicBezTo>
                  <a:cubicBezTo>
                    <a:pt x="3132" y="1164"/>
                    <a:pt x="3132" y="1077"/>
                    <a:pt x="3045" y="1077"/>
                  </a:cubicBezTo>
                  <a:cubicBezTo>
                    <a:pt x="2740" y="1034"/>
                    <a:pt x="2392" y="990"/>
                    <a:pt x="2045" y="947"/>
                  </a:cubicBezTo>
                  <a:cubicBezTo>
                    <a:pt x="1871" y="642"/>
                    <a:pt x="1740" y="294"/>
                    <a:pt x="1566" y="33"/>
                  </a:cubicBezTo>
                  <a:cubicBezTo>
                    <a:pt x="1566" y="11"/>
                    <a:pt x="1566" y="1"/>
                    <a:pt x="1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3"/>
            <p:cNvSpPr/>
            <p:nvPr/>
          </p:nvSpPr>
          <p:spPr>
            <a:xfrm>
              <a:off x="1282205" y="1012457"/>
              <a:ext cx="76969" cy="73233"/>
            </a:xfrm>
            <a:custGeom>
              <a:avLst/>
              <a:gdLst/>
              <a:ahLst/>
              <a:cxnLst/>
              <a:rect l="l" t="t" r="r" b="b"/>
              <a:pathLst>
                <a:path w="3132" h="2980" extrusionOk="0">
                  <a:moveTo>
                    <a:pt x="1544" y="0"/>
                  </a:moveTo>
                  <a:cubicBezTo>
                    <a:pt x="1533" y="0"/>
                    <a:pt x="1523" y="11"/>
                    <a:pt x="1523" y="33"/>
                  </a:cubicBezTo>
                  <a:cubicBezTo>
                    <a:pt x="1349" y="337"/>
                    <a:pt x="1218" y="642"/>
                    <a:pt x="1044" y="946"/>
                  </a:cubicBezTo>
                  <a:cubicBezTo>
                    <a:pt x="696" y="946"/>
                    <a:pt x="392" y="1033"/>
                    <a:pt x="44" y="1077"/>
                  </a:cubicBezTo>
                  <a:cubicBezTo>
                    <a:pt x="0" y="1077"/>
                    <a:pt x="0" y="1164"/>
                    <a:pt x="44" y="1164"/>
                  </a:cubicBezTo>
                  <a:cubicBezTo>
                    <a:pt x="87" y="1251"/>
                    <a:pt x="131" y="1294"/>
                    <a:pt x="218" y="1338"/>
                  </a:cubicBezTo>
                  <a:cubicBezTo>
                    <a:pt x="261" y="1381"/>
                    <a:pt x="305" y="1468"/>
                    <a:pt x="392" y="1512"/>
                  </a:cubicBezTo>
                  <a:cubicBezTo>
                    <a:pt x="522" y="1642"/>
                    <a:pt x="609" y="1773"/>
                    <a:pt x="783" y="1903"/>
                  </a:cubicBezTo>
                  <a:cubicBezTo>
                    <a:pt x="696" y="2251"/>
                    <a:pt x="609" y="2599"/>
                    <a:pt x="566" y="2947"/>
                  </a:cubicBezTo>
                  <a:cubicBezTo>
                    <a:pt x="566" y="2969"/>
                    <a:pt x="577" y="2980"/>
                    <a:pt x="587" y="2980"/>
                  </a:cubicBezTo>
                  <a:cubicBezTo>
                    <a:pt x="598" y="2980"/>
                    <a:pt x="609" y="2969"/>
                    <a:pt x="609" y="2947"/>
                  </a:cubicBezTo>
                  <a:cubicBezTo>
                    <a:pt x="957" y="2773"/>
                    <a:pt x="1262" y="2599"/>
                    <a:pt x="1566" y="2425"/>
                  </a:cubicBezTo>
                  <a:cubicBezTo>
                    <a:pt x="1870" y="2599"/>
                    <a:pt x="2175" y="2773"/>
                    <a:pt x="2523" y="2947"/>
                  </a:cubicBezTo>
                  <a:cubicBezTo>
                    <a:pt x="2523" y="2969"/>
                    <a:pt x="2545" y="2980"/>
                    <a:pt x="2561" y="2980"/>
                  </a:cubicBezTo>
                  <a:cubicBezTo>
                    <a:pt x="2577" y="2980"/>
                    <a:pt x="2588" y="2969"/>
                    <a:pt x="2566" y="2947"/>
                  </a:cubicBezTo>
                  <a:cubicBezTo>
                    <a:pt x="2523" y="2599"/>
                    <a:pt x="2479" y="2251"/>
                    <a:pt x="2349" y="1903"/>
                  </a:cubicBezTo>
                  <a:cubicBezTo>
                    <a:pt x="2523" y="1773"/>
                    <a:pt x="2653" y="1642"/>
                    <a:pt x="2740" y="1512"/>
                  </a:cubicBezTo>
                  <a:cubicBezTo>
                    <a:pt x="2827" y="1468"/>
                    <a:pt x="2871" y="1381"/>
                    <a:pt x="2914" y="1338"/>
                  </a:cubicBezTo>
                  <a:cubicBezTo>
                    <a:pt x="3001" y="1294"/>
                    <a:pt x="3045" y="1251"/>
                    <a:pt x="3088" y="1164"/>
                  </a:cubicBezTo>
                  <a:cubicBezTo>
                    <a:pt x="3132" y="1164"/>
                    <a:pt x="3088" y="1077"/>
                    <a:pt x="3045" y="1077"/>
                  </a:cubicBezTo>
                  <a:cubicBezTo>
                    <a:pt x="2697" y="1033"/>
                    <a:pt x="2392" y="990"/>
                    <a:pt x="2044" y="946"/>
                  </a:cubicBezTo>
                  <a:cubicBezTo>
                    <a:pt x="1870" y="642"/>
                    <a:pt x="1740" y="337"/>
                    <a:pt x="1566" y="33"/>
                  </a:cubicBezTo>
                  <a:cubicBezTo>
                    <a:pt x="1566" y="11"/>
                    <a:pt x="1555" y="0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3"/>
            <p:cNvSpPr/>
            <p:nvPr/>
          </p:nvSpPr>
          <p:spPr>
            <a:xfrm>
              <a:off x="1516282" y="884986"/>
              <a:ext cx="75912" cy="73528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66" y="1"/>
                  </a:moveTo>
                  <a:cubicBezTo>
                    <a:pt x="1349" y="305"/>
                    <a:pt x="1218" y="653"/>
                    <a:pt x="1044" y="958"/>
                  </a:cubicBezTo>
                  <a:cubicBezTo>
                    <a:pt x="740" y="1001"/>
                    <a:pt x="392" y="1045"/>
                    <a:pt x="87" y="1088"/>
                  </a:cubicBezTo>
                  <a:cubicBezTo>
                    <a:pt x="0" y="1088"/>
                    <a:pt x="0" y="1175"/>
                    <a:pt x="87" y="1175"/>
                  </a:cubicBezTo>
                  <a:cubicBezTo>
                    <a:pt x="131" y="1219"/>
                    <a:pt x="174" y="1306"/>
                    <a:pt x="218" y="1349"/>
                  </a:cubicBezTo>
                  <a:cubicBezTo>
                    <a:pt x="305" y="1393"/>
                    <a:pt x="348" y="1436"/>
                    <a:pt x="392" y="1523"/>
                  </a:cubicBezTo>
                  <a:cubicBezTo>
                    <a:pt x="522" y="1654"/>
                    <a:pt x="653" y="1784"/>
                    <a:pt x="783" y="1915"/>
                  </a:cubicBezTo>
                  <a:cubicBezTo>
                    <a:pt x="740" y="2262"/>
                    <a:pt x="609" y="2610"/>
                    <a:pt x="566" y="2958"/>
                  </a:cubicBezTo>
                  <a:cubicBezTo>
                    <a:pt x="566" y="2980"/>
                    <a:pt x="587" y="2991"/>
                    <a:pt x="609" y="2991"/>
                  </a:cubicBezTo>
                  <a:cubicBezTo>
                    <a:pt x="631" y="2991"/>
                    <a:pt x="653" y="2980"/>
                    <a:pt x="653" y="2958"/>
                  </a:cubicBezTo>
                  <a:cubicBezTo>
                    <a:pt x="957" y="2784"/>
                    <a:pt x="1262" y="2610"/>
                    <a:pt x="1610" y="2436"/>
                  </a:cubicBezTo>
                  <a:cubicBezTo>
                    <a:pt x="1914" y="2610"/>
                    <a:pt x="2218" y="2784"/>
                    <a:pt x="2523" y="2958"/>
                  </a:cubicBezTo>
                  <a:cubicBezTo>
                    <a:pt x="2523" y="2980"/>
                    <a:pt x="2545" y="2991"/>
                    <a:pt x="2566" y="2991"/>
                  </a:cubicBezTo>
                  <a:cubicBezTo>
                    <a:pt x="2588" y="2991"/>
                    <a:pt x="2610" y="2980"/>
                    <a:pt x="2610" y="2958"/>
                  </a:cubicBezTo>
                  <a:cubicBezTo>
                    <a:pt x="2610" y="2610"/>
                    <a:pt x="2436" y="2262"/>
                    <a:pt x="2392" y="1915"/>
                  </a:cubicBezTo>
                  <a:cubicBezTo>
                    <a:pt x="2523" y="1784"/>
                    <a:pt x="2653" y="1654"/>
                    <a:pt x="2784" y="1523"/>
                  </a:cubicBezTo>
                  <a:cubicBezTo>
                    <a:pt x="2827" y="1436"/>
                    <a:pt x="2871" y="1393"/>
                    <a:pt x="2958" y="1349"/>
                  </a:cubicBezTo>
                  <a:cubicBezTo>
                    <a:pt x="3001" y="1306"/>
                    <a:pt x="3045" y="1219"/>
                    <a:pt x="3088" y="1175"/>
                  </a:cubicBezTo>
                  <a:cubicBezTo>
                    <a:pt x="3088" y="1175"/>
                    <a:pt x="3088" y="1088"/>
                    <a:pt x="3045" y="1088"/>
                  </a:cubicBezTo>
                  <a:cubicBezTo>
                    <a:pt x="2697" y="1045"/>
                    <a:pt x="2349" y="1001"/>
                    <a:pt x="2044" y="958"/>
                  </a:cubicBezTo>
                  <a:cubicBezTo>
                    <a:pt x="1870" y="653"/>
                    <a:pt x="1740" y="305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3"/>
            <p:cNvSpPr/>
            <p:nvPr/>
          </p:nvSpPr>
          <p:spPr>
            <a:xfrm>
              <a:off x="658000" y="865744"/>
              <a:ext cx="76969" cy="73946"/>
            </a:xfrm>
            <a:custGeom>
              <a:avLst/>
              <a:gdLst/>
              <a:ahLst/>
              <a:cxnLst/>
              <a:rect l="l" t="t" r="r" b="b"/>
              <a:pathLst>
                <a:path w="3132" h="3009" extrusionOk="0">
                  <a:moveTo>
                    <a:pt x="1523" y="1"/>
                  </a:moveTo>
                  <a:cubicBezTo>
                    <a:pt x="1305" y="305"/>
                    <a:pt x="1175" y="653"/>
                    <a:pt x="1001" y="958"/>
                  </a:cubicBezTo>
                  <a:cubicBezTo>
                    <a:pt x="696" y="1001"/>
                    <a:pt x="348" y="1045"/>
                    <a:pt x="44" y="1088"/>
                  </a:cubicBezTo>
                  <a:cubicBezTo>
                    <a:pt x="0" y="1088"/>
                    <a:pt x="0" y="1132"/>
                    <a:pt x="44" y="1175"/>
                  </a:cubicBezTo>
                  <a:cubicBezTo>
                    <a:pt x="87" y="1219"/>
                    <a:pt x="131" y="1262"/>
                    <a:pt x="174" y="1306"/>
                  </a:cubicBezTo>
                  <a:lnTo>
                    <a:pt x="348" y="1523"/>
                  </a:lnTo>
                  <a:cubicBezTo>
                    <a:pt x="479" y="1654"/>
                    <a:pt x="609" y="1784"/>
                    <a:pt x="740" y="1871"/>
                  </a:cubicBezTo>
                  <a:cubicBezTo>
                    <a:pt x="696" y="2263"/>
                    <a:pt x="566" y="2567"/>
                    <a:pt x="522" y="2959"/>
                  </a:cubicBezTo>
                  <a:cubicBezTo>
                    <a:pt x="522" y="2984"/>
                    <a:pt x="537" y="3009"/>
                    <a:pt x="557" y="3009"/>
                  </a:cubicBezTo>
                  <a:cubicBezTo>
                    <a:pt x="572" y="3009"/>
                    <a:pt x="591" y="2995"/>
                    <a:pt x="609" y="2959"/>
                  </a:cubicBezTo>
                  <a:cubicBezTo>
                    <a:pt x="914" y="2828"/>
                    <a:pt x="1218" y="2611"/>
                    <a:pt x="1523" y="2480"/>
                  </a:cubicBezTo>
                  <a:cubicBezTo>
                    <a:pt x="1870" y="2611"/>
                    <a:pt x="2175" y="2828"/>
                    <a:pt x="2479" y="2959"/>
                  </a:cubicBezTo>
                  <a:cubicBezTo>
                    <a:pt x="2479" y="2973"/>
                    <a:pt x="2489" y="2978"/>
                    <a:pt x="2502" y="2978"/>
                  </a:cubicBezTo>
                  <a:cubicBezTo>
                    <a:pt x="2528" y="2978"/>
                    <a:pt x="2566" y="2959"/>
                    <a:pt x="2566" y="2959"/>
                  </a:cubicBezTo>
                  <a:cubicBezTo>
                    <a:pt x="2523" y="2611"/>
                    <a:pt x="2392" y="2263"/>
                    <a:pt x="2349" y="1871"/>
                  </a:cubicBezTo>
                  <a:cubicBezTo>
                    <a:pt x="2479" y="1784"/>
                    <a:pt x="2610" y="1654"/>
                    <a:pt x="2740" y="1523"/>
                  </a:cubicBezTo>
                  <a:cubicBezTo>
                    <a:pt x="2784" y="1436"/>
                    <a:pt x="2827" y="1393"/>
                    <a:pt x="2914" y="1306"/>
                  </a:cubicBezTo>
                  <a:cubicBezTo>
                    <a:pt x="2958" y="1262"/>
                    <a:pt x="3001" y="1219"/>
                    <a:pt x="3045" y="1175"/>
                  </a:cubicBezTo>
                  <a:cubicBezTo>
                    <a:pt x="3132" y="1175"/>
                    <a:pt x="3132" y="1088"/>
                    <a:pt x="3045" y="1088"/>
                  </a:cubicBezTo>
                  <a:cubicBezTo>
                    <a:pt x="2740" y="1045"/>
                    <a:pt x="2392" y="958"/>
                    <a:pt x="2088" y="958"/>
                  </a:cubicBezTo>
                  <a:lnTo>
                    <a:pt x="2044" y="958"/>
                  </a:lnTo>
                  <a:cubicBezTo>
                    <a:pt x="1870" y="653"/>
                    <a:pt x="1740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3"/>
            <p:cNvSpPr/>
            <p:nvPr/>
          </p:nvSpPr>
          <p:spPr>
            <a:xfrm>
              <a:off x="913457" y="866825"/>
              <a:ext cx="75814" cy="73504"/>
            </a:xfrm>
            <a:custGeom>
              <a:avLst/>
              <a:gdLst/>
              <a:ahLst/>
              <a:cxnLst/>
              <a:rect l="l" t="t" r="r" b="b"/>
              <a:pathLst>
                <a:path w="3085" h="2991" extrusionOk="0">
                  <a:moveTo>
                    <a:pt x="1522" y="0"/>
                  </a:moveTo>
                  <a:cubicBezTo>
                    <a:pt x="1348" y="305"/>
                    <a:pt x="1218" y="609"/>
                    <a:pt x="1044" y="914"/>
                  </a:cubicBezTo>
                  <a:cubicBezTo>
                    <a:pt x="740" y="957"/>
                    <a:pt x="392" y="1001"/>
                    <a:pt x="44" y="1044"/>
                  </a:cubicBezTo>
                  <a:cubicBezTo>
                    <a:pt x="0" y="1044"/>
                    <a:pt x="0" y="1131"/>
                    <a:pt x="44" y="1131"/>
                  </a:cubicBezTo>
                  <a:cubicBezTo>
                    <a:pt x="87" y="1218"/>
                    <a:pt x="174" y="1262"/>
                    <a:pt x="218" y="1305"/>
                  </a:cubicBezTo>
                  <a:cubicBezTo>
                    <a:pt x="261" y="1349"/>
                    <a:pt x="348" y="1436"/>
                    <a:pt x="392" y="1479"/>
                  </a:cubicBezTo>
                  <a:cubicBezTo>
                    <a:pt x="522" y="1610"/>
                    <a:pt x="653" y="1740"/>
                    <a:pt x="783" y="1871"/>
                  </a:cubicBezTo>
                  <a:cubicBezTo>
                    <a:pt x="696" y="2219"/>
                    <a:pt x="566" y="2567"/>
                    <a:pt x="566" y="2958"/>
                  </a:cubicBezTo>
                  <a:cubicBezTo>
                    <a:pt x="566" y="2980"/>
                    <a:pt x="576" y="2991"/>
                    <a:pt x="593" y="2991"/>
                  </a:cubicBezTo>
                  <a:cubicBezTo>
                    <a:pt x="609" y="2991"/>
                    <a:pt x="631" y="2980"/>
                    <a:pt x="653" y="2958"/>
                  </a:cubicBezTo>
                  <a:cubicBezTo>
                    <a:pt x="957" y="2784"/>
                    <a:pt x="1261" y="2610"/>
                    <a:pt x="1566" y="2436"/>
                  </a:cubicBezTo>
                  <a:cubicBezTo>
                    <a:pt x="1914" y="2610"/>
                    <a:pt x="2218" y="2784"/>
                    <a:pt x="2523" y="2958"/>
                  </a:cubicBezTo>
                  <a:cubicBezTo>
                    <a:pt x="2523" y="2958"/>
                    <a:pt x="2566" y="2915"/>
                    <a:pt x="2566" y="2915"/>
                  </a:cubicBezTo>
                  <a:cubicBezTo>
                    <a:pt x="2566" y="2567"/>
                    <a:pt x="2392" y="2219"/>
                    <a:pt x="2305" y="1827"/>
                  </a:cubicBezTo>
                  <a:cubicBezTo>
                    <a:pt x="2479" y="1697"/>
                    <a:pt x="2610" y="1566"/>
                    <a:pt x="2697" y="1436"/>
                  </a:cubicBezTo>
                  <a:lnTo>
                    <a:pt x="2871" y="1262"/>
                  </a:lnTo>
                  <a:cubicBezTo>
                    <a:pt x="2958" y="1218"/>
                    <a:pt x="3001" y="1175"/>
                    <a:pt x="3045" y="1088"/>
                  </a:cubicBezTo>
                  <a:cubicBezTo>
                    <a:pt x="3053" y="1096"/>
                    <a:pt x="3060" y="1100"/>
                    <a:pt x="3065" y="1100"/>
                  </a:cubicBezTo>
                  <a:cubicBezTo>
                    <a:pt x="3085" y="1100"/>
                    <a:pt x="3071" y="1044"/>
                    <a:pt x="3001" y="1044"/>
                  </a:cubicBezTo>
                  <a:cubicBezTo>
                    <a:pt x="2697" y="1001"/>
                    <a:pt x="2349" y="957"/>
                    <a:pt x="2044" y="914"/>
                  </a:cubicBezTo>
                  <a:cubicBezTo>
                    <a:pt x="1870" y="609"/>
                    <a:pt x="1740" y="305"/>
                    <a:pt x="1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3"/>
            <p:cNvSpPr/>
            <p:nvPr/>
          </p:nvSpPr>
          <p:spPr>
            <a:xfrm>
              <a:off x="709288" y="1023933"/>
              <a:ext cx="75912" cy="73528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67" y="1"/>
                  </a:moveTo>
                  <a:cubicBezTo>
                    <a:pt x="1349" y="305"/>
                    <a:pt x="1219" y="653"/>
                    <a:pt x="1045" y="958"/>
                  </a:cubicBezTo>
                  <a:cubicBezTo>
                    <a:pt x="740" y="958"/>
                    <a:pt x="392" y="1045"/>
                    <a:pt x="88" y="1088"/>
                  </a:cubicBezTo>
                  <a:cubicBezTo>
                    <a:pt x="1" y="1088"/>
                    <a:pt x="1" y="1175"/>
                    <a:pt x="88" y="1175"/>
                  </a:cubicBezTo>
                  <a:cubicBezTo>
                    <a:pt x="131" y="1219"/>
                    <a:pt x="175" y="1262"/>
                    <a:pt x="218" y="1306"/>
                  </a:cubicBezTo>
                  <a:cubicBezTo>
                    <a:pt x="305" y="1393"/>
                    <a:pt x="349" y="1436"/>
                    <a:pt x="392" y="1480"/>
                  </a:cubicBezTo>
                  <a:cubicBezTo>
                    <a:pt x="523" y="1654"/>
                    <a:pt x="653" y="1784"/>
                    <a:pt x="784" y="1871"/>
                  </a:cubicBezTo>
                  <a:cubicBezTo>
                    <a:pt x="740" y="2263"/>
                    <a:pt x="610" y="2567"/>
                    <a:pt x="566" y="2958"/>
                  </a:cubicBezTo>
                  <a:cubicBezTo>
                    <a:pt x="566" y="2980"/>
                    <a:pt x="588" y="2991"/>
                    <a:pt x="610" y="2991"/>
                  </a:cubicBezTo>
                  <a:cubicBezTo>
                    <a:pt x="632" y="2991"/>
                    <a:pt x="653" y="2980"/>
                    <a:pt x="653" y="2958"/>
                  </a:cubicBezTo>
                  <a:cubicBezTo>
                    <a:pt x="958" y="2785"/>
                    <a:pt x="1262" y="2611"/>
                    <a:pt x="1610" y="2437"/>
                  </a:cubicBezTo>
                  <a:cubicBezTo>
                    <a:pt x="1915" y="2611"/>
                    <a:pt x="2219" y="2785"/>
                    <a:pt x="2524" y="2958"/>
                  </a:cubicBezTo>
                  <a:cubicBezTo>
                    <a:pt x="2524" y="2973"/>
                    <a:pt x="2533" y="2978"/>
                    <a:pt x="2546" y="2978"/>
                  </a:cubicBezTo>
                  <a:cubicBezTo>
                    <a:pt x="2572" y="2978"/>
                    <a:pt x="2611" y="2958"/>
                    <a:pt x="2611" y="2958"/>
                  </a:cubicBezTo>
                  <a:cubicBezTo>
                    <a:pt x="2611" y="2567"/>
                    <a:pt x="2437" y="2263"/>
                    <a:pt x="2393" y="1871"/>
                  </a:cubicBezTo>
                  <a:cubicBezTo>
                    <a:pt x="2524" y="1784"/>
                    <a:pt x="2611" y="1654"/>
                    <a:pt x="2698" y="1480"/>
                  </a:cubicBezTo>
                  <a:lnTo>
                    <a:pt x="2872" y="1306"/>
                  </a:lnTo>
                  <a:cubicBezTo>
                    <a:pt x="2915" y="1262"/>
                    <a:pt x="3002" y="1219"/>
                    <a:pt x="3045" y="1175"/>
                  </a:cubicBezTo>
                  <a:cubicBezTo>
                    <a:pt x="3089" y="1175"/>
                    <a:pt x="3089" y="1088"/>
                    <a:pt x="3045" y="1088"/>
                  </a:cubicBezTo>
                  <a:cubicBezTo>
                    <a:pt x="2698" y="1045"/>
                    <a:pt x="2393" y="958"/>
                    <a:pt x="2045" y="958"/>
                  </a:cubicBezTo>
                  <a:cubicBezTo>
                    <a:pt x="1871" y="653"/>
                    <a:pt x="1741" y="305"/>
                    <a:pt x="1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3"/>
            <p:cNvSpPr/>
            <p:nvPr/>
          </p:nvSpPr>
          <p:spPr>
            <a:xfrm>
              <a:off x="862144" y="1023933"/>
              <a:ext cx="75912" cy="73528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23" y="1"/>
                  </a:moveTo>
                  <a:cubicBezTo>
                    <a:pt x="1305" y="305"/>
                    <a:pt x="1175" y="653"/>
                    <a:pt x="1001" y="958"/>
                  </a:cubicBezTo>
                  <a:cubicBezTo>
                    <a:pt x="696" y="958"/>
                    <a:pt x="348" y="1045"/>
                    <a:pt x="44" y="1088"/>
                  </a:cubicBezTo>
                  <a:cubicBezTo>
                    <a:pt x="0" y="1088"/>
                    <a:pt x="0" y="1175"/>
                    <a:pt x="44" y="1175"/>
                  </a:cubicBezTo>
                  <a:cubicBezTo>
                    <a:pt x="87" y="1219"/>
                    <a:pt x="131" y="1262"/>
                    <a:pt x="174" y="1306"/>
                  </a:cubicBezTo>
                  <a:cubicBezTo>
                    <a:pt x="261" y="1393"/>
                    <a:pt x="305" y="1436"/>
                    <a:pt x="348" y="1480"/>
                  </a:cubicBezTo>
                  <a:cubicBezTo>
                    <a:pt x="479" y="1654"/>
                    <a:pt x="609" y="1784"/>
                    <a:pt x="740" y="1871"/>
                  </a:cubicBezTo>
                  <a:cubicBezTo>
                    <a:pt x="696" y="2263"/>
                    <a:pt x="566" y="2567"/>
                    <a:pt x="522" y="2958"/>
                  </a:cubicBezTo>
                  <a:cubicBezTo>
                    <a:pt x="522" y="2980"/>
                    <a:pt x="544" y="2991"/>
                    <a:pt x="566" y="2991"/>
                  </a:cubicBezTo>
                  <a:cubicBezTo>
                    <a:pt x="588" y="2991"/>
                    <a:pt x="609" y="2980"/>
                    <a:pt x="609" y="2958"/>
                  </a:cubicBezTo>
                  <a:cubicBezTo>
                    <a:pt x="914" y="2785"/>
                    <a:pt x="1218" y="2611"/>
                    <a:pt x="1566" y="2437"/>
                  </a:cubicBezTo>
                  <a:cubicBezTo>
                    <a:pt x="1871" y="2611"/>
                    <a:pt x="2175" y="2785"/>
                    <a:pt x="2480" y="2958"/>
                  </a:cubicBezTo>
                  <a:cubicBezTo>
                    <a:pt x="2480" y="2973"/>
                    <a:pt x="2489" y="2978"/>
                    <a:pt x="2502" y="2978"/>
                  </a:cubicBezTo>
                  <a:cubicBezTo>
                    <a:pt x="2528" y="2978"/>
                    <a:pt x="2567" y="2958"/>
                    <a:pt x="2567" y="2958"/>
                  </a:cubicBezTo>
                  <a:cubicBezTo>
                    <a:pt x="2523" y="2567"/>
                    <a:pt x="2436" y="2219"/>
                    <a:pt x="2349" y="1871"/>
                  </a:cubicBezTo>
                  <a:cubicBezTo>
                    <a:pt x="2480" y="1784"/>
                    <a:pt x="2567" y="1654"/>
                    <a:pt x="2697" y="1480"/>
                  </a:cubicBezTo>
                  <a:cubicBezTo>
                    <a:pt x="2741" y="1436"/>
                    <a:pt x="2784" y="1393"/>
                    <a:pt x="2871" y="1306"/>
                  </a:cubicBezTo>
                  <a:cubicBezTo>
                    <a:pt x="2915" y="1262"/>
                    <a:pt x="2958" y="1219"/>
                    <a:pt x="3002" y="1175"/>
                  </a:cubicBezTo>
                  <a:cubicBezTo>
                    <a:pt x="3088" y="1175"/>
                    <a:pt x="3088" y="1088"/>
                    <a:pt x="3002" y="1088"/>
                  </a:cubicBezTo>
                  <a:cubicBezTo>
                    <a:pt x="2697" y="1045"/>
                    <a:pt x="2349" y="958"/>
                    <a:pt x="2045" y="958"/>
                  </a:cubicBezTo>
                  <a:cubicBezTo>
                    <a:pt x="1871" y="653"/>
                    <a:pt x="1740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3"/>
            <p:cNvSpPr/>
            <p:nvPr/>
          </p:nvSpPr>
          <p:spPr>
            <a:xfrm>
              <a:off x="713195" y="799072"/>
              <a:ext cx="74143" cy="81589"/>
            </a:xfrm>
            <a:custGeom>
              <a:avLst/>
              <a:gdLst/>
              <a:ahLst/>
              <a:cxnLst/>
              <a:rect l="l" t="t" r="r" b="b"/>
              <a:pathLst>
                <a:path w="3017" h="3320" extrusionOk="0">
                  <a:moveTo>
                    <a:pt x="2928" y="0"/>
                  </a:moveTo>
                  <a:cubicBezTo>
                    <a:pt x="2913" y="0"/>
                    <a:pt x="2898" y="6"/>
                    <a:pt x="2886" y="17"/>
                  </a:cubicBezTo>
                  <a:cubicBezTo>
                    <a:pt x="1973" y="1018"/>
                    <a:pt x="1060" y="2062"/>
                    <a:pt x="103" y="3062"/>
                  </a:cubicBezTo>
                  <a:cubicBezTo>
                    <a:pt x="1" y="3164"/>
                    <a:pt x="112" y="3320"/>
                    <a:pt x="228" y="3320"/>
                  </a:cubicBezTo>
                  <a:cubicBezTo>
                    <a:pt x="260" y="3320"/>
                    <a:pt x="292" y="3308"/>
                    <a:pt x="320" y="3279"/>
                  </a:cubicBezTo>
                  <a:cubicBezTo>
                    <a:pt x="1234" y="2279"/>
                    <a:pt x="2452" y="1322"/>
                    <a:pt x="3017" y="104"/>
                  </a:cubicBezTo>
                  <a:cubicBezTo>
                    <a:pt x="3017" y="41"/>
                    <a:pt x="2970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3"/>
            <p:cNvSpPr/>
            <p:nvPr/>
          </p:nvSpPr>
          <p:spPr>
            <a:xfrm>
              <a:off x="851651" y="787448"/>
              <a:ext cx="80753" cy="92009"/>
            </a:xfrm>
            <a:custGeom>
              <a:avLst/>
              <a:gdLst/>
              <a:ahLst/>
              <a:cxnLst/>
              <a:rect l="l" t="t" r="r" b="b"/>
              <a:pathLst>
                <a:path w="3286" h="3744" extrusionOk="0">
                  <a:moveTo>
                    <a:pt x="119" y="0"/>
                  </a:moveTo>
                  <a:cubicBezTo>
                    <a:pt x="52" y="0"/>
                    <a:pt x="1" y="71"/>
                    <a:pt x="36" y="142"/>
                  </a:cubicBezTo>
                  <a:cubicBezTo>
                    <a:pt x="558" y="795"/>
                    <a:pt x="1210" y="1404"/>
                    <a:pt x="1732" y="2056"/>
                  </a:cubicBezTo>
                  <a:cubicBezTo>
                    <a:pt x="2124" y="2665"/>
                    <a:pt x="2559" y="3230"/>
                    <a:pt x="3081" y="3709"/>
                  </a:cubicBezTo>
                  <a:cubicBezTo>
                    <a:pt x="3105" y="3733"/>
                    <a:pt x="3133" y="3744"/>
                    <a:pt x="3159" y="3744"/>
                  </a:cubicBezTo>
                  <a:cubicBezTo>
                    <a:pt x="3227" y="3744"/>
                    <a:pt x="3286" y="3672"/>
                    <a:pt x="3255" y="3578"/>
                  </a:cubicBezTo>
                  <a:cubicBezTo>
                    <a:pt x="2776" y="2883"/>
                    <a:pt x="2298" y="2230"/>
                    <a:pt x="1732" y="1621"/>
                  </a:cubicBezTo>
                  <a:cubicBezTo>
                    <a:pt x="1297" y="1012"/>
                    <a:pt x="775" y="447"/>
                    <a:pt x="167" y="12"/>
                  </a:cubicBezTo>
                  <a:cubicBezTo>
                    <a:pt x="151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3"/>
            <p:cNvSpPr/>
            <p:nvPr/>
          </p:nvSpPr>
          <p:spPr>
            <a:xfrm>
              <a:off x="692675" y="939076"/>
              <a:ext cx="38018" cy="96703"/>
            </a:xfrm>
            <a:custGeom>
              <a:avLst/>
              <a:gdLst/>
              <a:ahLst/>
              <a:cxnLst/>
              <a:rect l="l" t="t" r="r" b="b"/>
              <a:pathLst>
                <a:path w="1547" h="3935" extrusionOk="0">
                  <a:moveTo>
                    <a:pt x="92" y="1"/>
                  </a:moveTo>
                  <a:cubicBezTo>
                    <a:pt x="43" y="1"/>
                    <a:pt x="1" y="33"/>
                    <a:pt x="25" y="105"/>
                  </a:cubicBezTo>
                  <a:cubicBezTo>
                    <a:pt x="286" y="1410"/>
                    <a:pt x="720" y="2671"/>
                    <a:pt x="1329" y="3889"/>
                  </a:cubicBezTo>
                  <a:cubicBezTo>
                    <a:pt x="1345" y="3920"/>
                    <a:pt x="1377" y="3934"/>
                    <a:pt x="1411" y="3934"/>
                  </a:cubicBezTo>
                  <a:cubicBezTo>
                    <a:pt x="1474" y="3934"/>
                    <a:pt x="1547" y="3886"/>
                    <a:pt x="1547" y="3802"/>
                  </a:cubicBezTo>
                  <a:cubicBezTo>
                    <a:pt x="1373" y="3193"/>
                    <a:pt x="1112" y="2628"/>
                    <a:pt x="894" y="2062"/>
                  </a:cubicBezTo>
                  <a:cubicBezTo>
                    <a:pt x="677" y="1410"/>
                    <a:pt x="503" y="714"/>
                    <a:pt x="199" y="61"/>
                  </a:cubicBezTo>
                  <a:cubicBezTo>
                    <a:pt x="179" y="22"/>
                    <a:pt x="13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3"/>
            <p:cNvSpPr/>
            <p:nvPr/>
          </p:nvSpPr>
          <p:spPr>
            <a:xfrm>
              <a:off x="788395" y="1069495"/>
              <a:ext cx="80188" cy="9412"/>
            </a:xfrm>
            <a:custGeom>
              <a:avLst/>
              <a:gdLst/>
              <a:ahLst/>
              <a:cxnLst/>
              <a:rect l="l" t="t" r="r" b="b"/>
              <a:pathLst>
                <a:path w="3263" h="383" extrusionOk="0">
                  <a:moveTo>
                    <a:pt x="1148" y="0"/>
                  </a:moveTo>
                  <a:cubicBezTo>
                    <a:pt x="768" y="0"/>
                    <a:pt x="394" y="40"/>
                    <a:pt x="44" y="104"/>
                  </a:cubicBezTo>
                  <a:cubicBezTo>
                    <a:pt x="0" y="104"/>
                    <a:pt x="0" y="191"/>
                    <a:pt x="44" y="191"/>
                  </a:cubicBezTo>
                  <a:cubicBezTo>
                    <a:pt x="522" y="322"/>
                    <a:pt x="1001" y="365"/>
                    <a:pt x="1479" y="365"/>
                  </a:cubicBezTo>
                  <a:cubicBezTo>
                    <a:pt x="1631" y="377"/>
                    <a:pt x="1785" y="382"/>
                    <a:pt x="1941" y="382"/>
                  </a:cubicBezTo>
                  <a:cubicBezTo>
                    <a:pt x="2368" y="382"/>
                    <a:pt x="2805" y="342"/>
                    <a:pt x="3219" y="278"/>
                  </a:cubicBezTo>
                  <a:cubicBezTo>
                    <a:pt x="3262" y="278"/>
                    <a:pt x="3262" y="104"/>
                    <a:pt x="3175" y="104"/>
                  </a:cubicBezTo>
                  <a:cubicBezTo>
                    <a:pt x="2654" y="17"/>
                    <a:pt x="2088" y="17"/>
                    <a:pt x="1566" y="17"/>
                  </a:cubicBezTo>
                  <a:cubicBezTo>
                    <a:pt x="1426" y="6"/>
                    <a:pt x="1287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3"/>
            <p:cNvSpPr/>
            <p:nvPr/>
          </p:nvSpPr>
          <p:spPr>
            <a:xfrm>
              <a:off x="918790" y="939420"/>
              <a:ext cx="34233" cy="98546"/>
            </a:xfrm>
            <a:custGeom>
              <a:avLst/>
              <a:gdLst/>
              <a:ahLst/>
              <a:cxnLst/>
              <a:rect l="l" t="t" r="r" b="b"/>
              <a:pathLst>
                <a:path w="1393" h="4010" extrusionOk="0">
                  <a:moveTo>
                    <a:pt x="1324" y="0"/>
                  </a:moveTo>
                  <a:cubicBezTo>
                    <a:pt x="1301" y="0"/>
                    <a:pt x="1279" y="14"/>
                    <a:pt x="1262" y="47"/>
                  </a:cubicBezTo>
                  <a:cubicBezTo>
                    <a:pt x="1044" y="700"/>
                    <a:pt x="870" y="1439"/>
                    <a:pt x="653" y="2092"/>
                  </a:cubicBezTo>
                  <a:cubicBezTo>
                    <a:pt x="392" y="2788"/>
                    <a:pt x="131" y="3309"/>
                    <a:pt x="1" y="3918"/>
                  </a:cubicBezTo>
                  <a:cubicBezTo>
                    <a:pt x="1" y="3972"/>
                    <a:pt x="50" y="4009"/>
                    <a:pt x="99" y="4009"/>
                  </a:cubicBezTo>
                  <a:cubicBezTo>
                    <a:pt x="129" y="4009"/>
                    <a:pt x="158" y="3995"/>
                    <a:pt x="175" y="3962"/>
                  </a:cubicBezTo>
                  <a:cubicBezTo>
                    <a:pt x="479" y="3396"/>
                    <a:pt x="697" y="2788"/>
                    <a:pt x="870" y="2179"/>
                  </a:cubicBezTo>
                  <a:cubicBezTo>
                    <a:pt x="1131" y="1483"/>
                    <a:pt x="1305" y="787"/>
                    <a:pt x="1392" y="91"/>
                  </a:cubicBezTo>
                  <a:cubicBezTo>
                    <a:pt x="1392" y="37"/>
                    <a:pt x="1359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3"/>
            <p:cNvSpPr/>
            <p:nvPr/>
          </p:nvSpPr>
          <p:spPr>
            <a:xfrm>
              <a:off x="716783" y="640883"/>
              <a:ext cx="87438" cy="106950"/>
            </a:xfrm>
            <a:custGeom>
              <a:avLst/>
              <a:gdLst/>
              <a:ahLst/>
              <a:cxnLst/>
              <a:rect l="l" t="t" r="r" b="b"/>
              <a:pathLst>
                <a:path w="3558" h="4352" extrusionOk="0">
                  <a:moveTo>
                    <a:pt x="53" y="0"/>
                  </a:moveTo>
                  <a:cubicBezTo>
                    <a:pt x="24" y="0"/>
                    <a:pt x="0" y="41"/>
                    <a:pt x="0" y="104"/>
                  </a:cubicBezTo>
                  <a:cubicBezTo>
                    <a:pt x="392" y="844"/>
                    <a:pt x="914" y="1540"/>
                    <a:pt x="1523" y="2192"/>
                  </a:cubicBezTo>
                  <a:cubicBezTo>
                    <a:pt x="2088" y="2931"/>
                    <a:pt x="2697" y="3627"/>
                    <a:pt x="3349" y="4323"/>
                  </a:cubicBezTo>
                  <a:cubicBezTo>
                    <a:pt x="3369" y="4343"/>
                    <a:pt x="3391" y="4351"/>
                    <a:pt x="3412" y="4351"/>
                  </a:cubicBezTo>
                  <a:cubicBezTo>
                    <a:pt x="3486" y="4351"/>
                    <a:pt x="3557" y="4250"/>
                    <a:pt x="3523" y="4149"/>
                  </a:cubicBezTo>
                  <a:cubicBezTo>
                    <a:pt x="2914" y="3453"/>
                    <a:pt x="2262" y="2757"/>
                    <a:pt x="1697" y="2018"/>
                  </a:cubicBezTo>
                  <a:cubicBezTo>
                    <a:pt x="1218" y="1322"/>
                    <a:pt x="696" y="626"/>
                    <a:pt x="87" y="17"/>
                  </a:cubicBezTo>
                  <a:cubicBezTo>
                    <a:pt x="76" y="6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3"/>
            <p:cNvSpPr/>
            <p:nvPr/>
          </p:nvSpPr>
          <p:spPr>
            <a:xfrm>
              <a:off x="700760" y="437057"/>
              <a:ext cx="34208" cy="126832"/>
            </a:xfrm>
            <a:custGeom>
              <a:avLst/>
              <a:gdLst/>
              <a:ahLst/>
              <a:cxnLst/>
              <a:rect l="l" t="t" r="r" b="b"/>
              <a:pathLst>
                <a:path w="1392" h="5161" extrusionOk="0">
                  <a:moveTo>
                    <a:pt x="1323" y="0"/>
                  </a:moveTo>
                  <a:cubicBezTo>
                    <a:pt x="1301" y="0"/>
                    <a:pt x="1278" y="14"/>
                    <a:pt x="1261" y="48"/>
                  </a:cubicBezTo>
                  <a:cubicBezTo>
                    <a:pt x="957" y="831"/>
                    <a:pt x="696" y="1657"/>
                    <a:pt x="565" y="2527"/>
                  </a:cubicBezTo>
                  <a:cubicBezTo>
                    <a:pt x="348" y="3353"/>
                    <a:pt x="130" y="4180"/>
                    <a:pt x="0" y="5006"/>
                  </a:cubicBezTo>
                  <a:cubicBezTo>
                    <a:pt x="0" y="5104"/>
                    <a:pt x="69" y="5160"/>
                    <a:pt x="136" y="5160"/>
                  </a:cubicBezTo>
                  <a:cubicBezTo>
                    <a:pt x="189" y="5160"/>
                    <a:pt x="242" y="5126"/>
                    <a:pt x="261" y="5049"/>
                  </a:cubicBezTo>
                  <a:cubicBezTo>
                    <a:pt x="522" y="4267"/>
                    <a:pt x="652" y="3440"/>
                    <a:pt x="870" y="2570"/>
                  </a:cubicBezTo>
                  <a:cubicBezTo>
                    <a:pt x="1087" y="1787"/>
                    <a:pt x="1305" y="918"/>
                    <a:pt x="1392" y="91"/>
                  </a:cubicBezTo>
                  <a:cubicBezTo>
                    <a:pt x="1392" y="37"/>
                    <a:pt x="1359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3"/>
            <p:cNvSpPr/>
            <p:nvPr/>
          </p:nvSpPr>
          <p:spPr>
            <a:xfrm>
              <a:off x="779105" y="352544"/>
              <a:ext cx="124522" cy="45193"/>
            </a:xfrm>
            <a:custGeom>
              <a:avLst/>
              <a:gdLst/>
              <a:ahLst/>
              <a:cxnLst/>
              <a:rect l="l" t="t" r="r" b="b"/>
              <a:pathLst>
                <a:path w="5067" h="1839" extrusionOk="0">
                  <a:moveTo>
                    <a:pt x="4930" y="0"/>
                  </a:moveTo>
                  <a:cubicBezTo>
                    <a:pt x="4921" y="0"/>
                    <a:pt x="4911" y="2"/>
                    <a:pt x="4902" y="7"/>
                  </a:cubicBezTo>
                  <a:cubicBezTo>
                    <a:pt x="4119" y="138"/>
                    <a:pt x="3336" y="399"/>
                    <a:pt x="2597" y="660"/>
                  </a:cubicBezTo>
                  <a:cubicBezTo>
                    <a:pt x="1814" y="964"/>
                    <a:pt x="944" y="1225"/>
                    <a:pt x="161" y="1573"/>
                  </a:cubicBezTo>
                  <a:cubicBezTo>
                    <a:pt x="0" y="1613"/>
                    <a:pt x="62" y="1839"/>
                    <a:pt x="210" y="1839"/>
                  </a:cubicBezTo>
                  <a:cubicBezTo>
                    <a:pt x="222" y="1839"/>
                    <a:pt x="235" y="1837"/>
                    <a:pt x="248" y="1834"/>
                  </a:cubicBezTo>
                  <a:cubicBezTo>
                    <a:pt x="1031" y="1573"/>
                    <a:pt x="1814" y="1269"/>
                    <a:pt x="2597" y="1008"/>
                  </a:cubicBezTo>
                  <a:cubicBezTo>
                    <a:pt x="3423" y="790"/>
                    <a:pt x="4206" y="486"/>
                    <a:pt x="4989" y="181"/>
                  </a:cubicBezTo>
                  <a:cubicBezTo>
                    <a:pt x="5066" y="143"/>
                    <a:pt x="5006" y="0"/>
                    <a:pt x="4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3"/>
            <p:cNvSpPr/>
            <p:nvPr/>
          </p:nvSpPr>
          <p:spPr>
            <a:xfrm>
              <a:off x="969340" y="353969"/>
              <a:ext cx="68810" cy="136096"/>
            </a:xfrm>
            <a:custGeom>
              <a:avLst/>
              <a:gdLst/>
              <a:ahLst/>
              <a:cxnLst/>
              <a:rect l="l" t="t" r="r" b="b"/>
              <a:pathLst>
                <a:path w="2800" h="5538" extrusionOk="0">
                  <a:moveTo>
                    <a:pt x="123" y="0"/>
                  </a:moveTo>
                  <a:cubicBezTo>
                    <a:pt x="57" y="0"/>
                    <a:pt x="1" y="62"/>
                    <a:pt x="31" y="123"/>
                  </a:cubicBezTo>
                  <a:cubicBezTo>
                    <a:pt x="336" y="993"/>
                    <a:pt x="684" y="1819"/>
                    <a:pt x="1119" y="2602"/>
                  </a:cubicBezTo>
                  <a:cubicBezTo>
                    <a:pt x="1597" y="3559"/>
                    <a:pt x="1988" y="4560"/>
                    <a:pt x="2554" y="5473"/>
                  </a:cubicBezTo>
                  <a:cubicBezTo>
                    <a:pt x="2569" y="5518"/>
                    <a:pt x="2605" y="5537"/>
                    <a:pt x="2644" y="5537"/>
                  </a:cubicBezTo>
                  <a:cubicBezTo>
                    <a:pt x="2717" y="5537"/>
                    <a:pt x="2800" y="5471"/>
                    <a:pt x="2771" y="5386"/>
                  </a:cubicBezTo>
                  <a:cubicBezTo>
                    <a:pt x="2423" y="4473"/>
                    <a:pt x="1945" y="3603"/>
                    <a:pt x="1554" y="2689"/>
                  </a:cubicBezTo>
                  <a:cubicBezTo>
                    <a:pt x="1162" y="1776"/>
                    <a:pt x="727" y="863"/>
                    <a:pt x="205" y="36"/>
                  </a:cubicBezTo>
                  <a:cubicBezTo>
                    <a:pt x="180" y="11"/>
                    <a:pt x="151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3"/>
            <p:cNvSpPr/>
            <p:nvPr/>
          </p:nvSpPr>
          <p:spPr>
            <a:xfrm>
              <a:off x="1053461" y="555534"/>
              <a:ext cx="33176" cy="178734"/>
            </a:xfrm>
            <a:custGeom>
              <a:avLst/>
              <a:gdLst/>
              <a:ahLst/>
              <a:cxnLst/>
              <a:rect l="l" t="t" r="r" b="b"/>
              <a:pathLst>
                <a:path w="1350" h="7273" extrusionOk="0">
                  <a:moveTo>
                    <a:pt x="88" y="0"/>
                  </a:moveTo>
                  <a:cubicBezTo>
                    <a:pt x="44" y="0"/>
                    <a:pt x="1" y="33"/>
                    <a:pt x="1" y="98"/>
                  </a:cubicBezTo>
                  <a:cubicBezTo>
                    <a:pt x="44" y="1229"/>
                    <a:pt x="175" y="2360"/>
                    <a:pt x="479" y="3490"/>
                  </a:cubicBezTo>
                  <a:cubicBezTo>
                    <a:pt x="697" y="4708"/>
                    <a:pt x="914" y="5926"/>
                    <a:pt x="1045" y="7144"/>
                  </a:cubicBezTo>
                  <a:cubicBezTo>
                    <a:pt x="1045" y="7235"/>
                    <a:pt x="1098" y="7273"/>
                    <a:pt x="1161" y="7273"/>
                  </a:cubicBezTo>
                  <a:cubicBezTo>
                    <a:pt x="1247" y="7273"/>
                    <a:pt x="1349" y="7201"/>
                    <a:pt x="1349" y="7100"/>
                  </a:cubicBezTo>
                  <a:cubicBezTo>
                    <a:pt x="1219" y="5926"/>
                    <a:pt x="1001" y="4752"/>
                    <a:pt x="784" y="3621"/>
                  </a:cubicBezTo>
                  <a:cubicBezTo>
                    <a:pt x="566" y="2447"/>
                    <a:pt x="479" y="1229"/>
                    <a:pt x="175" y="98"/>
                  </a:cubicBezTo>
                  <a:cubicBezTo>
                    <a:pt x="175" y="33"/>
                    <a:pt x="131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3"/>
            <p:cNvSpPr/>
            <p:nvPr/>
          </p:nvSpPr>
          <p:spPr>
            <a:xfrm>
              <a:off x="1104773" y="805732"/>
              <a:ext cx="27327" cy="111816"/>
            </a:xfrm>
            <a:custGeom>
              <a:avLst/>
              <a:gdLst/>
              <a:ahLst/>
              <a:cxnLst/>
              <a:rect l="l" t="t" r="r" b="b"/>
              <a:pathLst>
                <a:path w="1112" h="4550" extrusionOk="0">
                  <a:moveTo>
                    <a:pt x="121" y="1"/>
                  </a:moveTo>
                  <a:cubicBezTo>
                    <a:pt x="80" y="1"/>
                    <a:pt x="26" y="26"/>
                    <a:pt x="0" y="51"/>
                  </a:cubicBezTo>
                  <a:cubicBezTo>
                    <a:pt x="44" y="660"/>
                    <a:pt x="131" y="1269"/>
                    <a:pt x="261" y="1878"/>
                  </a:cubicBezTo>
                  <a:cubicBezTo>
                    <a:pt x="392" y="2704"/>
                    <a:pt x="479" y="3530"/>
                    <a:pt x="653" y="4357"/>
                  </a:cubicBezTo>
                  <a:cubicBezTo>
                    <a:pt x="672" y="4492"/>
                    <a:pt x="768" y="4550"/>
                    <a:pt x="866" y="4550"/>
                  </a:cubicBezTo>
                  <a:cubicBezTo>
                    <a:pt x="988" y="4550"/>
                    <a:pt x="1112" y="4458"/>
                    <a:pt x="1088" y="4313"/>
                  </a:cubicBezTo>
                  <a:cubicBezTo>
                    <a:pt x="783" y="2878"/>
                    <a:pt x="479" y="1443"/>
                    <a:pt x="174" y="51"/>
                  </a:cubicBezTo>
                  <a:cubicBezTo>
                    <a:pt x="174" y="14"/>
                    <a:pt x="151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3"/>
            <p:cNvSpPr/>
            <p:nvPr/>
          </p:nvSpPr>
          <p:spPr>
            <a:xfrm>
              <a:off x="1184937" y="958736"/>
              <a:ext cx="88888" cy="77215"/>
            </a:xfrm>
            <a:custGeom>
              <a:avLst/>
              <a:gdLst/>
              <a:ahLst/>
              <a:cxnLst/>
              <a:rect l="l" t="t" r="r" b="b"/>
              <a:pathLst>
                <a:path w="3617" h="3142" extrusionOk="0">
                  <a:moveTo>
                    <a:pt x="131" y="1"/>
                  </a:moveTo>
                  <a:cubicBezTo>
                    <a:pt x="44" y="1"/>
                    <a:pt x="0" y="88"/>
                    <a:pt x="87" y="131"/>
                  </a:cubicBezTo>
                  <a:cubicBezTo>
                    <a:pt x="653" y="566"/>
                    <a:pt x="1175" y="1045"/>
                    <a:pt x="1653" y="1567"/>
                  </a:cubicBezTo>
                  <a:cubicBezTo>
                    <a:pt x="2175" y="2089"/>
                    <a:pt x="2740" y="2610"/>
                    <a:pt x="3262" y="3089"/>
                  </a:cubicBezTo>
                  <a:cubicBezTo>
                    <a:pt x="3299" y="3126"/>
                    <a:pt x="3338" y="3141"/>
                    <a:pt x="3375" y="3141"/>
                  </a:cubicBezTo>
                  <a:cubicBezTo>
                    <a:pt x="3511" y="3141"/>
                    <a:pt x="3617" y="2931"/>
                    <a:pt x="3480" y="2828"/>
                  </a:cubicBezTo>
                  <a:cubicBezTo>
                    <a:pt x="2914" y="2263"/>
                    <a:pt x="2306" y="1697"/>
                    <a:pt x="1697" y="1132"/>
                  </a:cubicBezTo>
                  <a:cubicBezTo>
                    <a:pt x="1262" y="740"/>
                    <a:pt x="740" y="44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3"/>
            <p:cNvSpPr/>
            <p:nvPr/>
          </p:nvSpPr>
          <p:spPr>
            <a:xfrm>
              <a:off x="1364261" y="947775"/>
              <a:ext cx="151652" cy="104690"/>
            </a:xfrm>
            <a:custGeom>
              <a:avLst/>
              <a:gdLst/>
              <a:ahLst/>
              <a:cxnLst/>
              <a:rect l="l" t="t" r="r" b="b"/>
              <a:pathLst>
                <a:path w="6171" h="4260" extrusionOk="0">
                  <a:moveTo>
                    <a:pt x="6018" y="1"/>
                  </a:moveTo>
                  <a:cubicBezTo>
                    <a:pt x="6001" y="1"/>
                    <a:pt x="5984" y="4"/>
                    <a:pt x="5969" y="12"/>
                  </a:cubicBezTo>
                  <a:cubicBezTo>
                    <a:pt x="4055" y="1360"/>
                    <a:pt x="2185" y="2752"/>
                    <a:pt x="184" y="3883"/>
                  </a:cubicBezTo>
                  <a:cubicBezTo>
                    <a:pt x="0" y="3993"/>
                    <a:pt x="128" y="4260"/>
                    <a:pt x="303" y="4260"/>
                  </a:cubicBezTo>
                  <a:cubicBezTo>
                    <a:pt x="335" y="4260"/>
                    <a:pt x="368" y="4251"/>
                    <a:pt x="402" y="4231"/>
                  </a:cubicBezTo>
                  <a:cubicBezTo>
                    <a:pt x="2446" y="3100"/>
                    <a:pt x="4360" y="1752"/>
                    <a:pt x="6099" y="186"/>
                  </a:cubicBezTo>
                  <a:cubicBezTo>
                    <a:pt x="6171" y="79"/>
                    <a:pt x="6095" y="1"/>
                    <a:pt x="6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06" name="Google Shape;3506;p23"/>
            <p:cNvGrpSpPr/>
            <p:nvPr/>
          </p:nvGrpSpPr>
          <p:grpSpPr>
            <a:xfrm>
              <a:off x="-45" y="662681"/>
              <a:ext cx="274355" cy="608477"/>
              <a:chOff x="-45" y="662681"/>
              <a:chExt cx="274355" cy="608477"/>
            </a:xfrm>
          </p:grpSpPr>
          <p:sp>
            <p:nvSpPr>
              <p:cNvPr id="3507" name="Google Shape;3507;p23"/>
              <p:cNvSpPr/>
              <p:nvPr/>
            </p:nvSpPr>
            <p:spPr>
              <a:xfrm>
                <a:off x="668" y="872158"/>
                <a:ext cx="90854" cy="202056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8222" extrusionOk="0">
                    <a:moveTo>
                      <a:pt x="0" y="1"/>
                    </a:moveTo>
                    <a:lnTo>
                      <a:pt x="0" y="8221"/>
                    </a:lnTo>
                    <a:cubicBezTo>
                      <a:pt x="2262" y="7395"/>
                      <a:pt x="3697" y="5612"/>
                      <a:pt x="2871" y="2958"/>
                    </a:cubicBezTo>
                    <a:cubicBezTo>
                      <a:pt x="2349" y="1610"/>
                      <a:pt x="1305" y="52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23"/>
              <p:cNvSpPr/>
              <p:nvPr/>
            </p:nvSpPr>
            <p:spPr>
              <a:xfrm>
                <a:off x="668" y="662681"/>
                <a:ext cx="3219" cy="53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8" extrusionOk="0">
                    <a:moveTo>
                      <a:pt x="0" y="0"/>
                    </a:moveTo>
                    <a:lnTo>
                      <a:pt x="0" y="218"/>
                    </a:lnTo>
                    <a:lnTo>
                      <a:pt x="87" y="174"/>
                    </a:lnTo>
                    <a:cubicBezTo>
                      <a:pt x="130" y="87"/>
                      <a:pt x="87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23"/>
              <p:cNvSpPr/>
              <p:nvPr/>
            </p:nvSpPr>
            <p:spPr>
              <a:xfrm>
                <a:off x="668" y="1184260"/>
                <a:ext cx="3219" cy="3531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37" extrusionOk="0">
                    <a:moveTo>
                      <a:pt x="0" y="1"/>
                    </a:moveTo>
                    <a:lnTo>
                      <a:pt x="0" y="1436"/>
                    </a:lnTo>
                    <a:cubicBezTo>
                      <a:pt x="130" y="958"/>
                      <a:pt x="130" y="43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23"/>
              <p:cNvSpPr/>
              <p:nvPr/>
            </p:nvSpPr>
            <p:spPr>
              <a:xfrm>
                <a:off x="63162" y="1055635"/>
                <a:ext cx="114937" cy="16008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6514" extrusionOk="0">
                    <a:moveTo>
                      <a:pt x="429" y="1"/>
                    </a:moveTo>
                    <a:cubicBezTo>
                      <a:pt x="213" y="1"/>
                      <a:pt x="1" y="237"/>
                      <a:pt x="154" y="451"/>
                    </a:cubicBezTo>
                    <a:cubicBezTo>
                      <a:pt x="849" y="1538"/>
                      <a:pt x="1763" y="1625"/>
                      <a:pt x="2850" y="2277"/>
                    </a:cubicBezTo>
                    <a:cubicBezTo>
                      <a:pt x="4503" y="3234"/>
                      <a:pt x="3764" y="4887"/>
                      <a:pt x="3720" y="6409"/>
                    </a:cubicBezTo>
                    <a:cubicBezTo>
                      <a:pt x="3720" y="6481"/>
                      <a:pt x="3773" y="6513"/>
                      <a:pt x="3820" y="6513"/>
                    </a:cubicBezTo>
                    <a:cubicBezTo>
                      <a:pt x="3859" y="6513"/>
                      <a:pt x="3894" y="6492"/>
                      <a:pt x="3894" y="6453"/>
                    </a:cubicBezTo>
                    <a:cubicBezTo>
                      <a:pt x="4546" y="5409"/>
                      <a:pt x="4677" y="4104"/>
                      <a:pt x="4285" y="2930"/>
                    </a:cubicBezTo>
                    <a:cubicBezTo>
                      <a:pt x="3590" y="1234"/>
                      <a:pt x="1676" y="1495"/>
                      <a:pt x="675" y="146"/>
                    </a:cubicBezTo>
                    <a:cubicBezTo>
                      <a:pt x="611" y="43"/>
                      <a:pt x="520" y="1"/>
                      <a:pt x="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3"/>
              <p:cNvSpPr/>
              <p:nvPr/>
            </p:nvSpPr>
            <p:spPr>
              <a:xfrm>
                <a:off x="95355" y="933620"/>
                <a:ext cx="178955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7282" h="3060" extrusionOk="0">
                    <a:moveTo>
                      <a:pt x="4128" y="0"/>
                    </a:moveTo>
                    <a:cubicBezTo>
                      <a:pt x="3009" y="0"/>
                      <a:pt x="2091" y="801"/>
                      <a:pt x="933" y="801"/>
                    </a:cubicBezTo>
                    <a:cubicBezTo>
                      <a:pt x="791" y="801"/>
                      <a:pt x="646" y="789"/>
                      <a:pt x="496" y="762"/>
                    </a:cubicBezTo>
                    <a:cubicBezTo>
                      <a:pt x="470" y="756"/>
                      <a:pt x="446" y="753"/>
                      <a:pt x="422" y="753"/>
                    </a:cubicBezTo>
                    <a:cubicBezTo>
                      <a:pt x="90" y="753"/>
                      <a:pt x="0" y="1290"/>
                      <a:pt x="366" y="1371"/>
                    </a:cubicBezTo>
                    <a:cubicBezTo>
                      <a:pt x="568" y="1405"/>
                      <a:pt x="755" y="1419"/>
                      <a:pt x="932" y="1419"/>
                    </a:cubicBezTo>
                    <a:cubicBezTo>
                      <a:pt x="1899" y="1419"/>
                      <a:pt x="2555" y="976"/>
                      <a:pt x="3584" y="718"/>
                    </a:cubicBezTo>
                    <a:cubicBezTo>
                      <a:pt x="3802" y="661"/>
                      <a:pt x="4003" y="635"/>
                      <a:pt x="4190" y="635"/>
                    </a:cubicBezTo>
                    <a:cubicBezTo>
                      <a:pt x="5572" y="635"/>
                      <a:pt x="6188" y="2066"/>
                      <a:pt x="7107" y="3024"/>
                    </a:cubicBezTo>
                    <a:cubicBezTo>
                      <a:pt x="7133" y="3049"/>
                      <a:pt x="7158" y="3060"/>
                      <a:pt x="7182" y="3060"/>
                    </a:cubicBezTo>
                    <a:cubicBezTo>
                      <a:pt x="7238" y="3060"/>
                      <a:pt x="7281" y="2998"/>
                      <a:pt x="7281" y="2937"/>
                    </a:cubicBezTo>
                    <a:cubicBezTo>
                      <a:pt x="6977" y="1719"/>
                      <a:pt x="6150" y="718"/>
                      <a:pt x="5063" y="197"/>
                    </a:cubicBezTo>
                    <a:cubicBezTo>
                      <a:pt x="4732" y="56"/>
                      <a:pt x="4423" y="0"/>
                      <a:pt x="4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3"/>
              <p:cNvSpPr/>
              <p:nvPr/>
            </p:nvSpPr>
            <p:spPr>
              <a:xfrm>
                <a:off x="45910" y="763020"/>
                <a:ext cx="164259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4407" extrusionOk="0">
                    <a:moveTo>
                      <a:pt x="4462" y="1"/>
                    </a:moveTo>
                    <a:cubicBezTo>
                      <a:pt x="4004" y="1"/>
                      <a:pt x="3548" y="74"/>
                      <a:pt x="3117" y="223"/>
                    </a:cubicBezTo>
                    <a:cubicBezTo>
                      <a:pt x="1377" y="919"/>
                      <a:pt x="1682" y="2833"/>
                      <a:pt x="290" y="3833"/>
                    </a:cubicBezTo>
                    <a:cubicBezTo>
                      <a:pt x="0" y="4014"/>
                      <a:pt x="194" y="4407"/>
                      <a:pt x="442" y="4407"/>
                    </a:cubicBezTo>
                    <a:cubicBezTo>
                      <a:pt x="492" y="4407"/>
                      <a:pt x="544" y="4391"/>
                      <a:pt x="595" y="4355"/>
                    </a:cubicBezTo>
                    <a:cubicBezTo>
                      <a:pt x="1725" y="3616"/>
                      <a:pt x="1812" y="2746"/>
                      <a:pt x="2421" y="1658"/>
                    </a:cubicBezTo>
                    <a:cubicBezTo>
                      <a:pt x="2919" y="799"/>
                      <a:pt x="3605" y="586"/>
                      <a:pt x="4362" y="586"/>
                    </a:cubicBezTo>
                    <a:cubicBezTo>
                      <a:pt x="5062" y="586"/>
                      <a:pt x="5822" y="768"/>
                      <a:pt x="6553" y="789"/>
                    </a:cubicBezTo>
                    <a:cubicBezTo>
                      <a:pt x="6684" y="789"/>
                      <a:pt x="6684" y="615"/>
                      <a:pt x="6597" y="571"/>
                    </a:cubicBezTo>
                    <a:cubicBezTo>
                      <a:pt x="5951" y="194"/>
                      <a:pt x="5205" y="1"/>
                      <a:pt x="4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3"/>
              <p:cNvSpPr/>
              <p:nvPr/>
            </p:nvSpPr>
            <p:spPr>
              <a:xfrm>
                <a:off x="21433" y="1090384"/>
                <a:ext cx="71169" cy="180774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7356" extrusionOk="0">
                    <a:moveTo>
                      <a:pt x="329" y="1"/>
                    </a:moveTo>
                    <a:cubicBezTo>
                      <a:pt x="164" y="1"/>
                      <a:pt x="1" y="124"/>
                      <a:pt x="25" y="341"/>
                    </a:cubicBezTo>
                    <a:cubicBezTo>
                      <a:pt x="242" y="1646"/>
                      <a:pt x="1112" y="2081"/>
                      <a:pt x="1808" y="3082"/>
                    </a:cubicBezTo>
                    <a:cubicBezTo>
                      <a:pt x="2895" y="4604"/>
                      <a:pt x="1591" y="5822"/>
                      <a:pt x="982" y="7213"/>
                    </a:cubicBezTo>
                    <a:cubicBezTo>
                      <a:pt x="946" y="7284"/>
                      <a:pt x="1027" y="7355"/>
                      <a:pt x="1081" y="7355"/>
                    </a:cubicBezTo>
                    <a:cubicBezTo>
                      <a:pt x="1093" y="7355"/>
                      <a:pt x="1104" y="7352"/>
                      <a:pt x="1112" y="7344"/>
                    </a:cubicBezTo>
                    <a:cubicBezTo>
                      <a:pt x="2113" y="6604"/>
                      <a:pt x="2765" y="5474"/>
                      <a:pt x="2852" y="4256"/>
                    </a:cubicBezTo>
                    <a:cubicBezTo>
                      <a:pt x="2895" y="2386"/>
                      <a:pt x="982" y="1907"/>
                      <a:pt x="634" y="254"/>
                    </a:cubicBezTo>
                    <a:cubicBezTo>
                      <a:pt x="595" y="80"/>
                      <a:pt x="462" y="1"/>
                      <a:pt x="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3"/>
              <p:cNvSpPr/>
              <p:nvPr/>
            </p:nvSpPr>
            <p:spPr>
              <a:xfrm>
                <a:off x="88474" y="1006853"/>
                <a:ext cx="152684" cy="118746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4832" extrusionOk="0">
                    <a:moveTo>
                      <a:pt x="476" y="35"/>
                    </a:moveTo>
                    <a:cubicBezTo>
                      <a:pt x="201" y="35"/>
                      <a:pt x="0" y="435"/>
                      <a:pt x="254" y="652"/>
                    </a:cubicBezTo>
                    <a:cubicBezTo>
                      <a:pt x="1342" y="1348"/>
                      <a:pt x="2255" y="1087"/>
                      <a:pt x="3473" y="1305"/>
                    </a:cubicBezTo>
                    <a:cubicBezTo>
                      <a:pt x="5343" y="1566"/>
                      <a:pt x="5300" y="3349"/>
                      <a:pt x="5822" y="4784"/>
                    </a:cubicBezTo>
                    <a:cubicBezTo>
                      <a:pt x="5838" y="4818"/>
                      <a:pt x="5867" y="4832"/>
                      <a:pt x="5897" y="4832"/>
                    </a:cubicBezTo>
                    <a:cubicBezTo>
                      <a:pt x="5946" y="4832"/>
                      <a:pt x="5995" y="4795"/>
                      <a:pt x="5995" y="4741"/>
                    </a:cubicBezTo>
                    <a:cubicBezTo>
                      <a:pt x="6213" y="3523"/>
                      <a:pt x="5822" y="2305"/>
                      <a:pt x="5039" y="1348"/>
                    </a:cubicBezTo>
                    <a:cubicBezTo>
                      <a:pt x="3734" y="0"/>
                      <a:pt x="2081" y="1044"/>
                      <a:pt x="646" y="87"/>
                    </a:cubicBezTo>
                    <a:cubicBezTo>
                      <a:pt x="588" y="51"/>
                      <a:pt x="531" y="35"/>
                      <a:pt x="476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3"/>
              <p:cNvSpPr/>
              <p:nvPr/>
            </p:nvSpPr>
            <p:spPr>
              <a:xfrm>
                <a:off x="81446" y="845420"/>
                <a:ext cx="184165" cy="69744"/>
              </a:xfrm>
              <a:custGeom>
                <a:avLst/>
                <a:gdLst/>
                <a:ahLst/>
                <a:cxnLst/>
                <a:rect l="l" t="t" r="r" b="b"/>
                <a:pathLst>
                  <a:path w="7494" h="2838" extrusionOk="0">
                    <a:moveTo>
                      <a:pt x="4305" y="1"/>
                    </a:moveTo>
                    <a:cubicBezTo>
                      <a:pt x="2488" y="1"/>
                      <a:pt x="2044" y="1876"/>
                      <a:pt x="366" y="2220"/>
                    </a:cubicBezTo>
                    <a:cubicBezTo>
                      <a:pt x="1" y="2301"/>
                      <a:pt x="53" y="2837"/>
                      <a:pt x="380" y="2837"/>
                    </a:cubicBezTo>
                    <a:cubicBezTo>
                      <a:pt x="403" y="2837"/>
                      <a:pt x="427" y="2834"/>
                      <a:pt x="453" y="2829"/>
                    </a:cubicBezTo>
                    <a:cubicBezTo>
                      <a:pt x="1758" y="2611"/>
                      <a:pt x="2193" y="1741"/>
                      <a:pt x="3193" y="1045"/>
                    </a:cubicBezTo>
                    <a:cubicBezTo>
                      <a:pt x="3615" y="745"/>
                      <a:pt x="4013" y="627"/>
                      <a:pt x="4397" y="627"/>
                    </a:cubicBezTo>
                    <a:cubicBezTo>
                      <a:pt x="5403" y="627"/>
                      <a:pt x="6319" y="1431"/>
                      <a:pt x="7325" y="1872"/>
                    </a:cubicBezTo>
                    <a:cubicBezTo>
                      <a:pt x="7337" y="1878"/>
                      <a:pt x="7349" y="1880"/>
                      <a:pt x="7361" y="1880"/>
                    </a:cubicBezTo>
                    <a:cubicBezTo>
                      <a:pt x="7434" y="1880"/>
                      <a:pt x="7493" y="1773"/>
                      <a:pt x="7456" y="1698"/>
                    </a:cubicBezTo>
                    <a:cubicBezTo>
                      <a:pt x="6716" y="741"/>
                      <a:pt x="5586" y="89"/>
                      <a:pt x="4368" y="2"/>
                    </a:cubicBezTo>
                    <a:cubicBezTo>
                      <a:pt x="4347" y="1"/>
                      <a:pt x="4326" y="1"/>
                      <a:pt x="4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3"/>
              <p:cNvSpPr/>
              <p:nvPr/>
            </p:nvSpPr>
            <p:spPr>
              <a:xfrm>
                <a:off x="-45" y="699592"/>
                <a:ext cx="120442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5922" extrusionOk="0">
                    <a:moveTo>
                      <a:pt x="4098" y="1"/>
                    </a:moveTo>
                    <a:cubicBezTo>
                      <a:pt x="3116" y="1"/>
                      <a:pt x="2156" y="356"/>
                      <a:pt x="1421" y="1021"/>
                    </a:cubicBezTo>
                    <a:cubicBezTo>
                      <a:pt x="72" y="2326"/>
                      <a:pt x="1073" y="3978"/>
                      <a:pt x="159" y="5414"/>
                    </a:cubicBezTo>
                    <a:cubicBezTo>
                      <a:pt x="1" y="5668"/>
                      <a:pt x="213" y="5922"/>
                      <a:pt x="441" y="5922"/>
                    </a:cubicBezTo>
                    <a:cubicBezTo>
                      <a:pt x="525" y="5922"/>
                      <a:pt x="611" y="5887"/>
                      <a:pt x="681" y="5805"/>
                    </a:cubicBezTo>
                    <a:cubicBezTo>
                      <a:pt x="1421" y="4718"/>
                      <a:pt x="1116" y="3804"/>
                      <a:pt x="1334" y="2587"/>
                    </a:cubicBezTo>
                    <a:cubicBezTo>
                      <a:pt x="1638" y="716"/>
                      <a:pt x="3421" y="760"/>
                      <a:pt x="4857" y="238"/>
                    </a:cubicBezTo>
                    <a:cubicBezTo>
                      <a:pt x="4900" y="195"/>
                      <a:pt x="4900" y="64"/>
                      <a:pt x="4813" y="64"/>
                    </a:cubicBezTo>
                    <a:cubicBezTo>
                      <a:pt x="4575" y="22"/>
                      <a:pt x="4336" y="1"/>
                      <a:pt x="4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7" name="Google Shape;3517;p23"/>
          <p:cNvGrpSpPr/>
          <p:nvPr/>
        </p:nvGrpSpPr>
        <p:grpSpPr>
          <a:xfrm>
            <a:off x="8421632" y="3800115"/>
            <a:ext cx="1058175" cy="1388319"/>
            <a:chOff x="2155453" y="-114237"/>
            <a:chExt cx="1058175" cy="1388319"/>
          </a:xfrm>
        </p:grpSpPr>
        <p:sp>
          <p:nvSpPr>
            <p:cNvPr id="3518" name="Google Shape;3518;p23"/>
            <p:cNvSpPr/>
            <p:nvPr/>
          </p:nvSpPr>
          <p:spPr>
            <a:xfrm>
              <a:off x="2486797" y="624196"/>
              <a:ext cx="76969" cy="78222"/>
            </a:xfrm>
            <a:custGeom>
              <a:avLst/>
              <a:gdLst/>
              <a:ahLst/>
              <a:cxnLst/>
              <a:rect l="l" t="t" r="r" b="b"/>
              <a:pathLst>
                <a:path w="3132" h="3183" extrusionOk="0">
                  <a:moveTo>
                    <a:pt x="2044" y="1"/>
                  </a:moveTo>
                  <a:cubicBezTo>
                    <a:pt x="1783" y="174"/>
                    <a:pt x="1522" y="479"/>
                    <a:pt x="1261" y="696"/>
                  </a:cubicBezTo>
                  <a:cubicBezTo>
                    <a:pt x="957" y="609"/>
                    <a:pt x="609" y="522"/>
                    <a:pt x="305" y="435"/>
                  </a:cubicBezTo>
                  <a:cubicBezTo>
                    <a:pt x="261" y="435"/>
                    <a:pt x="218" y="522"/>
                    <a:pt x="261" y="522"/>
                  </a:cubicBezTo>
                  <a:cubicBezTo>
                    <a:pt x="261" y="609"/>
                    <a:pt x="305" y="653"/>
                    <a:pt x="348" y="740"/>
                  </a:cubicBezTo>
                  <a:cubicBezTo>
                    <a:pt x="392" y="783"/>
                    <a:pt x="392" y="870"/>
                    <a:pt x="435" y="957"/>
                  </a:cubicBezTo>
                  <a:cubicBezTo>
                    <a:pt x="479" y="1131"/>
                    <a:pt x="565" y="1305"/>
                    <a:pt x="652" y="1479"/>
                  </a:cubicBezTo>
                  <a:cubicBezTo>
                    <a:pt x="435" y="1740"/>
                    <a:pt x="261" y="2045"/>
                    <a:pt x="87" y="2349"/>
                  </a:cubicBezTo>
                  <a:cubicBezTo>
                    <a:pt x="0" y="2480"/>
                    <a:pt x="44" y="2480"/>
                    <a:pt x="87" y="2480"/>
                  </a:cubicBezTo>
                  <a:cubicBezTo>
                    <a:pt x="435" y="2436"/>
                    <a:pt x="783" y="2349"/>
                    <a:pt x="1174" y="2306"/>
                  </a:cubicBezTo>
                  <a:cubicBezTo>
                    <a:pt x="1435" y="2567"/>
                    <a:pt x="1653" y="2871"/>
                    <a:pt x="1870" y="3132"/>
                  </a:cubicBezTo>
                  <a:cubicBezTo>
                    <a:pt x="1870" y="3157"/>
                    <a:pt x="1899" y="3182"/>
                    <a:pt x="1924" y="3182"/>
                  </a:cubicBezTo>
                  <a:cubicBezTo>
                    <a:pt x="1942" y="3182"/>
                    <a:pt x="1957" y="3169"/>
                    <a:pt x="1957" y="3132"/>
                  </a:cubicBezTo>
                  <a:cubicBezTo>
                    <a:pt x="2044" y="2784"/>
                    <a:pt x="2044" y="2436"/>
                    <a:pt x="2131" y="2045"/>
                  </a:cubicBezTo>
                  <a:cubicBezTo>
                    <a:pt x="2305" y="2001"/>
                    <a:pt x="2479" y="1914"/>
                    <a:pt x="2610" y="1827"/>
                  </a:cubicBezTo>
                  <a:lnTo>
                    <a:pt x="2871" y="1740"/>
                  </a:lnTo>
                  <a:cubicBezTo>
                    <a:pt x="2914" y="1697"/>
                    <a:pt x="3001" y="1653"/>
                    <a:pt x="3045" y="1653"/>
                  </a:cubicBezTo>
                  <a:cubicBezTo>
                    <a:pt x="3088" y="1653"/>
                    <a:pt x="3132" y="1566"/>
                    <a:pt x="3088" y="1566"/>
                  </a:cubicBezTo>
                  <a:cubicBezTo>
                    <a:pt x="2784" y="1392"/>
                    <a:pt x="2523" y="1218"/>
                    <a:pt x="2218" y="1088"/>
                  </a:cubicBezTo>
                  <a:cubicBezTo>
                    <a:pt x="2175" y="740"/>
                    <a:pt x="2175" y="348"/>
                    <a:pt x="2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3"/>
            <p:cNvSpPr/>
            <p:nvPr/>
          </p:nvSpPr>
          <p:spPr>
            <a:xfrm>
              <a:off x="2258053" y="535480"/>
              <a:ext cx="75912" cy="77780"/>
            </a:xfrm>
            <a:custGeom>
              <a:avLst/>
              <a:gdLst/>
              <a:ahLst/>
              <a:cxnLst/>
              <a:rect l="l" t="t" r="r" b="b"/>
              <a:pathLst>
                <a:path w="3089" h="3165" extrusionOk="0">
                  <a:moveTo>
                    <a:pt x="2045" y="1"/>
                  </a:moveTo>
                  <a:cubicBezTo>
                    <a:pt x="1740" y="218"/>
                    <a:pt x="1479" y="479"/>
                    <a:pt x="1218" y="696"/>
                  </a:cubicBezTo>
                  <a:cubicBezTo>
                    <a:pt x="914" y="609"/>
                    <a:pt x="566" y="523"/>
                    <a:pt x="262" y="479"/>
                  </a:cubicBezTo>
                  <a:cubicBezTo>
                    <a:pt x="253" y="470"/>
                    <a:pt x="244" y="467"/>
                    <a:pt x="236" y="467"/>
                  </a:cubicBezTo>
                  <a:cubicBezTo>
                    <a:pt x="204" y="467"/>
                    <a:pt x="183" y="523"/>
                    <a:pt x="218" y="523"/>
                  </a:cubicBezTo>
                  <a:cubicBezTo>
                    <a:pt x="262" y="609"/>
                    <a:pt x="262" y="696"/>
                    <a:pt x="305" y="740"/>
                  </a:cubicBezTo>
                  <a:cubicBezTo>
                    <a:pt x="348" y="827"/>
                    <a:pt x="392" y="914"/>
                    <a:pt x="392" y="1001"/>
                  </a:cubicBezTo>
                  <a:cubicBezTo>
                    <a:pt x="479" y="1131"/>
                    <a:pt x="522" y="1305"/>
                    <a:pt x="609" y="1479"/>
                  </a:cubicBezTo>
                  <a:cubicBezTo>
                    <a:pt x="435" y="1784"/>
                    <a:pt x="218" y="2045"/>
                    <a:pt x="44" y="2393"/>
                  </a:cubicBezTo>
                  <a:cubicBezTo>
                    <a:pt x="1" y="2393"/>
                    <a:pt x="44" y="2436"/>
                    <a:pt x="44" y="2436"/>
                  </a:cubicBezTo>
                  <a:cubicBezTo>
                    <a:pt x="435" y="2393"/>
                    <a:pt x="783" y="2349"/>
                    <a:pt x="1131" y="2306"/>
                  </a:cubicBezTo>
                  <a:cubicBezTo>
                    <a:pt x="1392" y="2567"/>
                    <a:pt x="1610" y="2871"/>
                    <a:pt x="1827" y="3132"/>
                  </a:cubicBezTo>
                  <a:cubicBezTo>
                    <a:pt x="1827" y="3154"/>
                    <a:pt x="1849" y="3165"/>
                    <a:pt x="1871" y="3165"/>
                  </a:cubicBezTo>
                  <a:cubicBezTo>
                    <a:pt x="1892" y="3165"/>
                    <a:pt x="1914" y="3154"/>
                    <a:pt x="1914" y="3132"/>
                  </a:cubicBezTo>
                  <a:cubicBezTo>
                    <a:pt x="2001" y="2784"/>
                    <a:pt x="2045" y="2393"/>
                    <a:pt x="2088" y="2045"/>
                  </a:cubicBezTo>
                  <a:cubicBezTo>
                    <a:pt x="2262" y="1958"/>
                    <a:pt x="2436" y="1914"/>
                    <a:pt x="2610" y="1827"/>
                  </a:cubicBezTo>
                  <a:lnTo>
                    <a:pt x="2828" y="1697"/>
                  </a:lnTo>
                  <a:cubicBezTo>
                    <a:pt x="2915" y="1697"/>
                    <a:pt x="2958" y="1653"/>
                    <a:pt x="3045" y="1610"/>
                  </a:cubicBezTo>
                  <a:cubicBezTo>
                    <a:pt x="3089" y="1610"/>
                    <a:pt x="3089" y="1566"/>
                    <a:pt x="3045" y="1523"/>
                  </a:cubicBezTo>
                  <a:cubicBezTo>
                    <a:pt x="2784" y="1392"/>
                    <a:pt x="2480" y="1218"/>
                    <a:pt x="2175" y="1044"/>
                  </a:cubicBezTo>
                  <a:cubicBezTo>
                    <a:pt x="2132" y="696"/>
                    <a:pt x="2132" y="349"/>
                    <a:pt x="2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3"/>
            <p:cNvSpPr/>
            <p:nvPr/>
          </p:nvSpPr>
          <p:spPr>
            <a:xfrm>
              <a:off x="2535947" y="361268"/>
              <a:ext cx="75912" cy="77780"/>
            </a:xfrm>
            <a:custGeom>
              <a:avLst/>
              <a:gdLst/>
              <a:ahLst/>
              <a:cxnLst/>
              <a:rect l="l" t="t" r="r" b="b"/>
              <a:pathLst>
                <a:path w="3089" h="3165" extrusionOk="0">
                  <a:moveTo>
                    <a:pt x="2001" y="0"/>
                  </a:moveTo>
                  <a:cubicBezTo>
                    <a:pt x="1697" y="218"/>
                    <a:pt x="1436" y="479"/>
                    <a:pt x="1175" y="696"/>
                  </a:cubicBezTo>
                  <a:cubicBezTo>
                    <a:pt x="871" y="609"/>
                    <a:pt x="523" y="566"/>
                    <a:pt x="218" y="479"/>
                  </a:cubicBezTo>
                  <a:cubicBezTo>
                    <a:pt x="210" y="470"/>
                    <a:pt x="202" y="467"/>
                    <a:pt x="194" y="467"/>
                  </a:cubicBezTo>
                  <a:cubicBezTo>
                    <a:pt x="161" y="467"/>
                    <a:pt x="140" y="530"/>
                    <a:pt x="175" y="566"/>
                  </a:cubicBezTo>
                  <a:cubicBezTo>
                    <a:pt x="218" y="609"/>
                    <a:pt x="218" y="696"/>
                    <a:pt x="262" y="740"/>
                  </a:cubicBezTo>
                  <a:cubicBezTo>
                    <a:pt x="305" y="827"/>
                    <a:pt x="349" y="914"/>
                    <a:pt x="349" y="1001"/>
                  </a:cubicBezTo>
                  <a:cubicBezTo>
                    <a:pt x="436" y="1175"/>
                    <a:pt x="479" y="1348"/>
                    <a:pt x="566" y="1479"/>
                  </a:cubicBezTo>
                  <a:cubicBezTo>
                    <a:pt x="392" y="1783"/>
                    <a:pt x="175" y="2088"/>
                    <a:pt x="1" y="2392"/>
                  </a:cubicBezTo>
                  <a:cubicBezTo>
                    <a:pt x="1" y="2423"/>
                    <a:pt x="23" y="2454"/>
                    <a:pt x="51" y="2454"/>
                  </a:cubicBezTo>
                  <a:cubicBezTo>
                    <a:pt x="62" y="2454"/>
                    <a:pt x="75" y="2449"/>
                    <a:pt x="88" y="2436"/>
                  </a:cubicBezTo>
                  <a:cubicBezTo>
                    <a:pt x="436" y="2392"/>
                    <a:pt x="784" y="2349"/>
                    <a:pt x="1175" y="2305"/>
                  </a:cubicBezTo>
                  <a:cubicBezTo>
                    <a:pt x="1393" y="2566"/>
                    <a:pt x="1610" y="2871"/>
                    <a:pt x="1871" y="3132"/>
                  </a:cubicBezTo>
                  <a:cubicBezTo>
                    <a:pt x="1871" y="3153"/>
                    <a:pt x="1882" y="3164"/>
                    <a:pt x="1893" y="3164"/>
                  </a:cubicBezTo>
                  <a:cubicBezTo>
                    <a:pt x="1904" y="3164"/>
                    <a:pt x="1914" y="3153"/>
                    <a:pt x="1914" y="3132"/>
                  </a:cubicBezTo>
                  <a:cubicBezTo>
                    <a:pt x="2001" y="2740"/>
                    <a:pt x="2045" y="2392"/>
                    <a:pt x="2088" y="2044"/>
                  </a:cubicBezTo>
                  <a:cubicBezTo>
                    <a:pt x="2262" y="1957"/>
                    <a:pt x="2436" y="1914"/>
                    <a:pt x="2610" y="1827"/>
                  </a:cubicBezTo>
                  <a:cubicBezTo>
                    <a:pt x="2654" y="1783"/>
                    <a:pt x="2741" y="1740"/>
                    <a:pt x="2828" y="1696"/>
                  </a:cubicBezTo>
                  <a:cubicBezTo>
                    <a:pt x="2915" y="1696"/>
                    <a:pt x="2958" y="1653"/>
                    <a:pt x="3045" y="1609"/>
                  </a:cubicBezTo>
                  <a:cubicBezTo>
                    <a:pt x="3089" y="1609"/>
                    <a:pt x="3089" y="1566"/>
                    <a:pt x="3045" y="1522"/>
                  </a:cubicBezTo>
                  <a:cubicBezTo>
                    <a:pt x="2784" y="1392"/>
                    <a:pt x="2480" y="1218"/>
                    <a:pt x="2175" y="1044"/>
                  </a:cubicBezTo>
                  <a:cubicBezTo>
                    <a:pt x="2088" y="740"/>
                    <a:pt x="2088" y="392"/>
                    <a:pt x="2001" y="44"/>
                  </a:cubicBezTo>
                  <a:cubicBezTo>
                    <a:pt x="2001" y="44"/>
                    <a:pt x="2001" y="0"/>
                    <a:pt x="2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3"/>
            <p:cNvSpPr/>
            <p:nvPr/>
          </p:nvSpPr>
          <p:spPr>
            <a:xfrm>
              <a:off x="2458340" y="166732"/>
              <a:ext cx="76576" cy="78050"/>
            </a:xfrm>
            <a:custGeom>
              <a:avLst/>
              <a:gdLst/>
              <a:ahLst/>
              <a:cxnLst/>
              <a:rect l="l" t="t" r="r" b="b"/>
              <a:pathLst>
                <a:path w="3116" h="3176" extrusionOk="0">
                  <a:moveTo>
                    <a:pt x="2028" y="0"/>
                  </a:moveTo>
                  <a:cubicBezTo>
                    <a:pt x="1767" y="218"/>
                    <a:pt x="1506" y="479"/>
                    <a:pt x="1245" y="696"/>
                  </a:cubicBezTo>
                  <a:cubicBezTo>
                    <a:pt x="941" y="609"/>
                    <a:pt x="593" y="566"/>
                    <a:pt x="288" y="479"/>
                  </a:cubicBezTo>
                  <a:cubicBezTo>
                    <a:pt x="245" y="479"/>
                    <a:pt x="201" y="522"/>
                    <a:pt x="245" y="566"/>
                  </a:cubicBezTo>
                  <a:cubicBezTo>
                    <a:pt x="245" y="609"/>
                    <a:pt x="288" y="696"/>
                    <a:pt x="332" y="740"/>
                  </a:cubicBezTo>
                  <a:cubicBezTo>
                    <a:pt x="375" y="827"/>
                    <a:pt x="419" y="914"/>
                    <a:pt x="419" y="1001"/>
                  </a:cubicBezTo>
                  <a:cubicBezTo>
                    <a:pt x="462" y="1175"/>
                    <a:pt x="549" y="1349"/>
                    <a:pt x="636" y="1479"/>
                  </a:cubicBezTo>
                  <a:cubicBezTo>
                    <a:pt x="462" y="1784"/>
                    <a:pt x="201" y="2088"/>
                    <a:pt x="71" y="2393"/>
                  </a:cubicBezTo>
                  <a:cubicBezTo>
                    <a:pt x="0" y="2428"/>
                    <a:pt x="15" y="2491"/>
                    <a:pt x="70" y="2491"/>
                  </a:cubicBezTo>
                  <a:cubicBezTo>
                    <a:pt x="83" y="2491"/>
                    <a:pt x="98" y="2488"/>
                    <a:pt x="114" y="2480"/>
                  </a:cubicBezTo>
                  <a:cubicBezTo>
                    <a:pt x="462" y="2436"/>
                    <a:pt x="810" y="2393"/>
                    <a:pt x="1158" y="2349"/>
                  </a:cubicBezTo>
                  <a:cubicBezTo>
                    <a:pt x="1376" y="2610"/>
                    <a:pt x="1637" y="2871"/>
                    <a:pt x="1854" y="3175"/>
                  </a:cubicBezTo>
                  <a:lnTo>
                    <a:pt x="1941" y="3175"/>
                  </a:lnTo>
                  <a:cubicBezTo>
                    <a:pt x="2028" y="2828"/>
                    <a:pt x="2028" y="2436"/>
                    <a:pt x="2115" y="2088"/>
                  </a:cubicBezTo>
                  <a:cubicBezTo>
                    <a:pt x="2289" y="2001"/>
                    <a:pt x="2463" y="1958"/>
                    <a:pt x="2593" y="1871"/>
                  </a:cubicBezTo>
                  <a:cubicBezTo>
                    <a:pt x="2680" y="1784"/>
                    <a:pt x="2767" y="1784"/>
                    <a:pt x="2854" y="1740"/>
                  </a:cubicBezTo>
                  <a:cubicBezTo>
                    <a:pt x="2898" y="1740"/>
                    <a:pt x="2985" y="1697"/>
                    <a:pt x="3028" y="1653"/>
                  </a:cubicBezTo>
                  <a:cubicBezTo>
                    <a:pt x="3072" y="1653"/>
                    <a:pt x="3115" y="1610"/>
                    <a:pt x="3072" y="1566"/>
                  </a:cubicBezTo>
                  <a:cubicBezTo>
                    <a:pt x="2767" y="1392"/>
                    <a:pt x="2506" y="1218"/>
                    <a:pt x="2202" y="1088"/>
                  </a:cubicBezTo>
                  <a:cubicBezTo>
                    <a:pt x="2158" y="740"/>
                    <a:pt x="2158" y="392"/>
                    <a:pt x="2071" y="44"/>
                  </a:cubicBezTo>
                  <a:lnTo>
                    <a:pt x="2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3"/>
            <p:cNvSpPr/>
            <p:nvPr/>
          </p:nvSpPr>
          <p:spPr>
            <a:xfrm>
              <a:off x="2342493" y="841439"/>
              <a:ext cx="75912" cy="78861"/>
            </a:xfrm>
            <a:custGeom>
              <a:avLst/>
              <a:gdLst/>
              <a:ahLst/>
              <a:cxnLst/>
              <a:rect l="l" t="t" r="r" b="b"/>
              <a:pathLst>
                <a:path w="3089" h="3209" extrusionOk="0">
                  <a:moveTo>
                    <a:pt x="1235" y="1"/>
                  </a:moveTo>
                  <a:cubicBezTo>
                    <a:pt x="1218" y="1"/>
                    <a:pt x="1197" y="11"/>
                    <a:pt x="1175" y="33"/>
                  </a:cubicBezTo>
                  <a:cubicBezTo>
                    <a:pt x="1088" y="381"/>
                    <a:pt x="1088" y="773"/>
                    <a:pt x="1001" y="1120"/>
                  </a:cubicBezTo>
                  <a:cubicBezTo>
                    <a:pt x="827" y="1207"/>
                    <a:pt x="696" y="1294"/>
                    <a:pt x="522" y="1381"/>
                  </a:cubicBezTo>
                  <a:lnTo>
                    <a:pt x="305" y="1468"/>
                  </a:lnTo>
                  <a:cubicBezTo>
                    <a:pt x="218" y="1512"/>
                    <a:pt x="131" y="1512"/>
                    <a:pt x="87" y="1555"/>
                  </a:cubicBezTo>
                  <a:cubicBezTo>
                    <a:pt x="44" y="1555"/>
                    <a:pt x="1" y="1642"/>
                    <a:pt x="44" y="1642"/>
                  </a:cubicBezTo>
                  <a:cubicBezTo>
                    <a:pt x="348" y="1816"/>
                    <a:pt x="609" y="1990"/>
                    <a:pt x="914" y="2121"/>
                  </a:cubicBezTo>
                  <a:cubicBezTo>
                    <a:pt x="1001" y="2469"/>
                    <a:pt x="1001" y="2817"/>
                    <a:pt x="1044" y="3165"/>
                  </a:cubicBezTo>
                  <a:cubicBezTo>
                    <a:pt x="1044" y="3165"/>
                    <a:pt x="1044" y="3208"/>
                    <a:pt x="1044" y="3208"/>
                  </a:cubicBezTo>
                  <a:lnTo>
                    <a:pt x="1088" y="3208"/>
                  </a:lnTo>
                  <a:cubicBezTo>
                    <a:pt x="1349" y="2991"/>
                    <a:pt x="1610" y="2730"/>
                    <a:pt x="1871" y="2512"/>
                  </a:cubicBezTo>
                  <a:cubicBezTo>
                    <a:pt x="2219" y="2599"/>
                    <a:pt x="2523" y="2686"/>
                    <a:pt x="2871" y="2730"/>
                  </a:cubicBezTo>
                  <a:cubicBezTo>
                    <a:pt x="2879" y="2738"/>
                    <a:pt x="2886" y="2742"/>
                    <a:pt x="2891" y="2742"/>
                  </a:cubicBezTo>
                  <a:cubicBezTo>
                    <a:pt x="2913" y="2742"/>
                    <a:pt x="2906" y="2678"/>
                    <a:pt x="2871" y="2643"/>
                  </a:cubicBezTo>
                  <a:cubicBezTo>
                    <a:pt x="2871" y="2599"/>
                    <a:pt x="2828" y="2512"/>
                    <a:pt x="2784" y="2469"/>
                  </a:cubicBezTo>
                  <a:cubicBezTo>
                    <a:pt x="2741" y="2382"/>
                    <a:pt x="2741" y="2295"/>
                    <a:pt x="2697" y="2208"/>
                  </a:cubicBezTo>
                  <a:cubicBezTo>
                    <a:pt x="2654" y="2034"/>
                    <a:pt x="2567" y="1903"/>
                    <a:pt x="2480" y="1729"/>
                  </a:cubicBezTo>
                  <a:cubicBezTo>
                    <a:pt x="2654" y="1425"/>
                    <a:pt x="2915" y="1164"/>
                    <a:pt x="3089" y="816"/>
                  </a:cubicBezTo>
                  <a:cubicBezTo>
                    <a:pt x="3089" y="785"/>
                    <a:pt x="3067" y="754"/>
                    <a:pt x="3039" y="754"/>
                  </a:cubicBezTo>
                  <a:cubicBezTo>
                    <a:pt x="3027" y="754"/>
                    <a:pt x="3014" y="760"/>
                    <a:pt x="3002" y="773"/>
                  </a:cubicBezTo>
                  <a:cubicBezTo>
                    <a:pt x="2654" y="816"/>
                    <a:pt x="2306" y="859"/>
                    <a:pt x="1914" y="903"/>
                  </a:cubicBezTo>
                  <a:cubicBezTo>
                    <a:pt x="1740" y="599"/>
                    <a:pt x="1523" y="338"/>
                    <a:pt x="1262" y="33"/>
                  </a:cubicBezTo>
                  <a:cubicBezTo>
                    <a:pt x="1262" y="11"/>
                    <a:pt x="1251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3"/>
            <p:cNvSpPr/>
            <p:nvPr/>
          </p:nvSpPr>
          <p:spPr>
            <a:xfrm>
              <a:off x="2155453" y="934431"/>
              <a:ext cx="76969" cy="77780"/>
            </a:xfrm>
            <a:custGeom>
              <a:avLst/>
              <a:gdLst/>
              <a:ahLst/>
              <a:cxnLst/>
              <a:rect l="l" t="t" r="r" b="b"/>
              <a:pathLst>
                <a:path w="3132" h="3165" extrusionOk="0">
                  <a:moveTo>
                    <a:pt x="1202" y="0"/>
                  </a:moveTo>
                  <a:cubicBezTo>
                    <a:pt x="1185" y="0"/>
                    <a:pt x="1175" y="11"/>
                    <a:pt x="1175" y="33"/>
                  </a:cubicBezTo>
                  <a:cubicBezTo>
                    <a:pt x="1044" y="381"/>
                    <a:pt x="1044" y="729"/>
                    <a:pt x="1001" y="1120"/>
                  </a:cubicBezTo>
                  <a:cubicBezTo>
                    <a:pt x="827" y="1164"/>
                    <a:pt x="653" y="1251"/>
                    <a:pt x="479" y="1338"/>
                  </a:cubicBezTo>
                  <a:lnTo>
                    <a:pt x="261" y="1425"/>
                  </a:lnTo>
                  <a:cubicBezTo>
                    <a:pt x="174" y="1468"/>
                    <a:pt x="131" y="1468"/>
                    <a:pt x="44" y="1512"/>
                  </a:cubicBezTo>
                  <a:cubicBezTo>
                    <a:pt x="0" y="1512"/>
                    <a:pt x="0" y="1599"/>
                    <a:pt x="44" y="1599"/>
                  </a:cubicBezTo>
                  <a:cubicBezTo>
                    <a:pt x="305" y="1773"/>
                    <a:pt x="609" y="1947"/>
                    <a:pt x="914" y="2077"/>
                  </a:cubicBezTo>
                  <a:cubicBezTo>
                    <a:pt x="957" y="2425"/>
                    <a:pt x="957" y="2773"/>
                    <a:pt x="1044" y="3121"/>
                  </a:cubicBezTo>
                  <a:lnTo>
                    <a:pt x="1044" y="3165"/>
                  </a:lnTo>
                  <a:cubicBezTo>
                    <a:pt x="1348" y="2947"/>
                    <a:pt x="1609" y="2686"/>
                    <a:pt x="1870" y="2469"/>
                  </a:cubicBezTo>
                  <a:cubicBezTo>
                    <a:pt x="2175" y="2556"/>
                    <a:pt x="2523" y="2643"/>
                    <a:pt x="2827" y="2686"/>
                  </a:cubicBezTo>
                  <a:cubicBezTo>
                    <a:pt x="2871" y="2686"/>
                    <a:pt x="2914" y="2643"/>
                    <a:pt x="2871" y="2643"/>
                  </a:cubicBezTo>
                  <a:cubicBezTo>
                    <a:pt x="2827" y="2556"/>
                    <a:pt x="2827" y="2512"/>
                    <a:pt x="2784" y="2425"/>
                  </a:cubicBezTo>
                  <a:cubicBezTo>
                    <a:pt x="2740" y="2338"/>
                    <a:pt x="2697" y="2251"/>
                    <a:pt x="2653" y="2208"/>
                  </a:cubicBezTo>
                  <a:cubicBezTo>
                    <a:pt x="2610" y="2034"/>
                    <a:pt x="2566" y="1860"/>
                    <a:pt x="2479" y="1686"/>
                  </a:cubicBezTo>
                  <a:cubicBezTo>
                    <a:pt x="2697" y="1381"/>
                    <a:pt x="2914" y="1077"/>
                    <a:pt x="3132" y="729"/>
                  </a:cubicBezTo>
                  <a:cubicBezTo>
                    <a:pt x="3132" y="704"/>
                    <a:pt x="3103" y="679"/>
                    <a:pt x="3078" y="679"/>
                  </a:cubicBezTo>
                  <a:cubicBezTo>
                    <a:pt x="3060" y="679"/>
                    <a:pt x="3045" y="692"/>
                    <a:pt x="3045" y="729"/>
                  </a:cubicBezTo>
                  <a:cubicBezTo>
                    <a:pt x="2697" y="729"/>
                    <a:pt x="2305" y="816"/>
                    <a:pt x="1957" y="816"/>
                  </a:cubicBezTo>
                  <a:cubicBezTo>
                    <a:pt x="1696" y="555"/>
                    <a:pt x="1479" y="294"/>
                    <a:pt x="1262" y="33"/>
                  </a:cubicBezTo>
                  <a:cubicBezTo>
                    <a:pt x="1240" y="11"/>
                    <a:pt x="1218" y="0"/>
                    <a:pt x="1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3"/>
            <p:cNvSpPr/>
            <p:nvPr/>
          </p:nvSpPr>
          <p:spPr>
            <a:xfrm>
              <a:off x="2510291" y="260683"/>
              <a:ext cx="45636" cy="101986"/>
            </a:xfrm>
            <a:custGeom>
              <a:avLst/>
              <a:gdLst/>
              <a:ahLst/>
              <a:cxnLst/>
              <a:rect l="l" t="t" r="r" b="b"/>
              <a:pathLst>
                <a:path w="1857" h="4150" extrusionOk="0">
                  <a:moveTo>
                    <a:pt x="99" y="1"/>
                  </a:moveTo>
                  <a:cubicBezTo>
                    <a:pt x="51" y="1"/>
                    <a:pt x="1" y="38"/>
                    <a:pt x="1" y="92"/>
                  </a:cubicBezTo>
                  <a:cubicBezTo>
                    <a:pt x="88" y="788"/>
                    <a:pt x="262" y="1440"/>
                    <a:pt x="566" y="2049"/>
                  </a:cubicBezTo>
                  <a:cubicBezTo>
                    <a:pt x="871" y="2701"/>
                    <a:pt x="1132" y="3397"/>
                    <a:pt x="1480" y="4050"/>
                  </a:cubicBezTo>
                  <a:cubicBezTo>
                    <a:pt x="1508" y="4120"/>
                    <a:pt x="1559" y="4150"/>
                    <a:pt x="1614" y="4150"/>
                  </a:cubicBezTo>
                  <a:cubicBezTo>
                    <a:pt x="1728" y="4150"/>
                    <a:pt x="1857" y="4023"/>
                    <a:pt x="1828" y="3876"/>
                  </a:cubicBezTo>
                  <a:cubicBezTo>
                    <a:pt x="1523" y="3223"/>
                    <a:pt x="1219" y="2571"/>
                    <a:pt x="958" y="1875"/>
                  </a:cubicBezTo>
                  <a:cubicBezTo>
                    <a:pt x="784" y="1223"/>
                    <a:pt x="523" y="614"/>
                    <a:pt x="175" y="48"/>
                  </a:cubicBezTo>
                  <a:cubicBezTo>
                    <a:pt x="158" y="15"/>
                    <a:pt x="129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3"/>
            <p:cNvSpPr/>
            <p:nvPr/>
          </p:nvSpPr>
          <p:spPr>
            <a:xfrm>
              <a:off x="2522480" y="442071"/>
              <a:ext cx="38091" cy="170280"/>
            </a:xfrm>
            <a:custGeom>
              <a:avLst/>
              <a:gdLst/>
              <a:ahLst/>
              <a:cxnLst/>
              <a:rect l="l" t="t" r="r" b="b"/>
              <a:pathLst>
                <a:path w="1550" h="6929" extrusionOk="0">
                  <a:moveTo>
                    <a:pt x="1449" y="1"/>
                  </a:moveTo>
                  <a:cubicBezTo>
                    <a:pt x="1410" y="1"/>
                    <a:pt x="1375" y="22"/>
                    <a:pt x="1375" y="61"/>
                  </a:cubicBezTo>
                  <a:cubicBezTo>
                    <a:pt x="984" y="1105"/>
                    <a:pt x="766" y="2149"/>
                    <a:pt x="636" y="3236"/>
                  </a:cubicBezTo>
                  <a:cubicBezTo>
                    <a:pt x="418" y="4410"/>
                    <a:pt x="201" y="5541"/>
                    <a:pt x="27" y="6716"/>
                  </a:cubicBezTo>
                  <a:cubicBezTo>
                    <a:pt x="1" y="6845"/>
                    <a:pt x="130" y="6929"/>
                    <a:pt x="247" y="6929"/>
                  </a:cubicBezTo>
                  <a:cubicBezTo>
                    <a:pt x="326" y="6929"/>
                    <a:pt x="401" y="6890"/>
                    <a:pt x="418" y="6803"/>
                  </a:cubicBezTo>
                  <a:cubicBezTo>
                    <a:pt x="636" y="5628"/>
                    <a:pt x="810" y="4454"/>
                    <a:pt x="1027" y="3280"/>
                  </a:cubicBezTo>
                  <a:cubicBezTo>
                    <a:pt x="1288" y="2236"/>
                    <a:pt x="1462" y="1192"/>
                    <a:pt x="1549" y="105"/>
                  </a:cubicBezTo>
                  <a:cubicBezTo>
                    <a:pt x="1549" y="33"/>
                    <a:pt x="1496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3"/>
            <p:cNvSpPr/>
            <p:nvPr/>
          </p:nvSpPr>
          <p:spPr>
            <a:xfrm>
              <a:off x="2328977" y="596279"/>
              <a:ext cx="152144" cy="66525"/>
            </a:xfrm>
            <a:custGeom>
              <a:avLst/>
              <a:gdLst/>
              <a:ahLst/>
              <a:cxnLst/>
              <a:rect l="l" t="t" r="r" b="b"/>
              <a:pathLst>
                <a:path w="6191" h="2707" extrusionOk="0">
                  <a:moveTo>
                    <a:pt x="211" y="0"/>
                  </a:moveTo>
                  <a:cubicBezTo>
                    <a:pt x="95" y="0"/>
                    <a:pt x="1" y="187"/>
                    <a:pt x="159" y="267"/>
                  </a:cubicBezTo>
                  <a:cubicBezTo>
                    <a:pt x="1986" y="1224"/>
                    <a:pt x="3856" y="2050"/>
                    <a:pt x="5857" y="2702"/>
                  </a:cubicBezTo>
                  <a:cubicBezTo>
                    <a:pt x="5871" y="2705"/>
                    <a:pt x="5885" y="2706"/>
                    <a:pt x="5898" y="2706"/>
                  </a:cubicBezTo>
                  <a:cubicBezTo>
                    <a:pt x="6090" y="2706"/>
                    <a:pt x="6190" y="2433"/>
                    <a:pt x="5987" y="2311"/>
                  </a:cubicBezTo>
                  <a:cubicBezTo>
                    <a:pt x="4073" y="1615"/>
                    <a:pt x="2160" y="702"/>
                    <a:pt x="246" y="6"/>
                  </a:cubicBezTo>
                  <a:cubicBezTo>
                    <a:pt x="234" y="2"/>
                    <a:pt x="22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3"/>
            <p:cNvSpPr/>
            <p:nvPr/>
          </p:nvSpPr>
          <p:spPr>
            <a:xfrm>
              <a:off x="2395059" y="703008"/>
              <a:ext cx="114003" cy="141036"/>
            </a:xfrm>
            <a:custGeom>
              <a:avLst/>
              <a:gdLst/>
              <a:ahLst/>
              <a:cxnLst/>
              <a:rect l="l" t="t" r="r" b="b"/>
              <a:pathLst>
                <a:path w="4639" h="5739" extrusionOk="0">
                  <a:moveTo>
                    <a:pt x="4480" y="0"/>
                  </a:moveTo>
                  <a:cubicBezTo>
                    <a:pt x="4462" y="0"/>
                    <a:pt x="4445" y="4"/>
                    <a:pt x="4429" y="12"/>
                  </a:cubicBezTo>
                  <a:cubicBezTo>
                    <a:pt x="3646" y="838"/>
                    <a:pt x="2907" y="1708"/>
                    <a:pt x="2254" y="2622"/>
                  </a:cubicBezTo>
                  <a:cubicBezTo>
                    <a:pt x="1558" y="3578"/>
                    <a:pt x="819" y="4535"/>
                    <a:pt x="123" y="5492"/>
                  </a:cubicBezTo>
                  <a:cubicBezTo>
                    <a:pt x="0" y="5615"/>
                    <a:pt x="138" y="5738"/>
                    <a:pt x="276" y="5738"/>
                  </a:cubicBezTo>
                  <a:cubicBezTo>
                    <a:pt x="333" y="5738"/>
                    <a:pt x="389" y="5717"/>
                    <a:pt x="428" y="5666"/>
                  </a:cubicBezTo>
                  <a:cubicBezTo>
                    <a:pt x="1167" y="4666"/>
                    <a:pt x="1950" y="3709"/>
                    <a:pt x="2733" y="2752"/>
                  </a:cubicBezTo>
                  <a:cubicBezTo>
                    <a:pt x="3429" y="1926"/>
                    <a:pt x="4038" y="1056"/>
                    <a:pt x="4603" y="142"/>
                  </a:cubicBezTo>
                  <a:cubicBezTo>
                    <a:pt x="4638" y="71"/>
                    <a:pt x="4558" y="0"/>
                    <a:pt x="4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3"/>
            <p:cNvSpPr/>
            <p:nvPr/>
          </p:nvSpPr>
          <p:spPr>
            <a:xfrm>
              <a:off x="2239131" y="899952"/>
              <a:ext cx="110858" cy="69621"/>
            </a:xfrm>
            <a:custGeom>
              <a:avLst/>
              <a:gdLst/>
              <a:ahLst/>
              <a:cxnLst/>
              <a:rect l="l" t="t" r="r" b="b"/>
              <a:pathLst>
                <a:path w="4511" h="2833" extrusionOk="0">
                  <a:moveTo>
                    <a:pt x="4380" y="1"/>
                  </a:moveTo>
                  <a:cubicBezTo>
                    <a:pt x="3598" y="392"/>
                    <a:pt x="2902" y="914"/>
                    <a:pt x="2206" y="1349"/>
                  </a:cubicBezTo>
                  <a:cubicBezTo>
                    <a:pt x="1466" y="1784"/>
                    <a:pt x="814" y="2132"/>
                    <a:pt x="162" y="2523"/>
                  </a:cubicBezTo>
                  <a:cubicBezTo>
                    <a:pt x="1" y="2604"/>
                    <a:pt x="137" y="2833"/>
                    <a:pt x="296" y="2833"/>
                  </a:cubicBezTo>
                  <a:cubicBezTo>
                    <a:pt x="309" y="2833"/>
                    <a:pt x="322" y="2831"/>
                    <a:pt x="336" y="2828"/>
                  </a:cubicBezTo>
                  <a:cubicBezTo>
                    <a:pt x="1858" y="2175"/>
                    <a:pt x="3250" y="1262"/>
                    <a:pt x="4467" y="131"/>
                  </a:cubicBezTo>
                  <a:cubicBezTo>
                    <a:pt x="4511" y="44"/>
                    <a:pt x="4424" y="1"/>
                    <a:pt x="4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3"/>
            <p:cNvSpPr/>
            <p:nvPr/>
          </p:nvSpPr>
          <p:spPr>
            <a:xfrm>
              <a:off x="2808509" y="749258"/>
              <a:ext cx="75912" cy="77141"/>
            </a:xfrm>
            <a:custGeom>
              <a:avLst/>
              <a:gdLst/>
              <a:ahLst/>
              <a:cxnLst/>
              <a:rect l="l" t="t" r="r" b="b"/>
              <a:pathLst>
                <a:path w="3089" h="3139" extrusionOk="0">
                  <a:moveTo>
                    <a:pt x="2045" y="0"/>
                  </a:moveTo>
                  <a:cubicBezTo>
                    <a:pt x="1740" y="174"/>
                    <a:pt x="1479" y="435"/>
                    <a:pt x="1218" y="696"/>
                  </a:cubicBezTo>
                  <a:cubicBezTo>
                    <a:pt x="914" y="566"/>
                    <a:pt x="566" y="522"/>
                    <a:pt x="261" y="435"/>
                  </a:cubicBezTo>
                  <a:cubicBezTo>
                    <a:pt x="218" y="435"/>
                    <a:pt x="174" y="479"/>
                    <a:pt x="218" y="522"/>
                  </a:cubicBezTo>
                  <a:cubicBezTo>
                    <a:pt x="261" y="609"/>
                    <a:pt x="261" y="653"/>
                    <a:pt x="305" y="740"/>
                  </a:cubicBezTo>
                  <a:cubicBezTo>
                    <a:pt x="348" y="783"/>
                    <a:pt x="392" y="870"/>
                    <a:pt x="435" y="957"/>
                  </a:cubicBezTo>
                  <a:cubicBezTo>
                    <a:pt x="479" y="1131"/>
                    <a:pt x="522" y="1305"/>
                    <a:pt x="609" y="1435"/>
                  </a:cubicBezTo>
                  <a:cubicBezTo>
                    <a:pt x="435" y="1740"/>
                    <a:pt x="218" y="2044"/>
                    <a:pt x="44" y="2349"/>
                  </a:cubicBezTo>
                  <a:cubicBezTo>
                    <a:pt x="1" y="2392"/>
                    <a:pt x="44" y="2436"/>
                    <a:pt x="44" y="2436"/>
                  </a:cubicBezTo>
                  <a:cubicBezTo>
                    <a:pt x="435" y="2392"/>
                    <a:pt x="783" y="2349"/>
                    <a:pt x="1131" y="2305"/>
                  </a:cubicBezTo>
                  <a:cubicBezTo>
                    <a:pt x="1392" y="2566"/>
                    <a:pt x="1610" y="2827"/>
                    <a:pt x="1827" y="3088"/>
                  </a:cubicBezTo>
                  <a:cubicBezTo>
                    <a:pt x="1827" y="3113"/>
                    <a:pt x="1856" y="3138"/>
                    <a:pt x="1881" y="3138"/>
                  </a:cubicBezTo>
                  <a:cubicBezTo>
                    <a:pt x="1899" y="3138"/>
                    <a:pt x="1914" y="3125"/>
                    <a:pt x="1914" y="3088"/>
                  </a:cubicBezTo>
                  <a:cubicBezTo>
                    <a:pt x="2045" y="2740"/>
                    <a:pt x="2045" y="2392"/>
                    <a:pt x="2088" y="2001"/>
                  </a:cubicBezTo>
                  <a:cubicBezTo>
                    <a:pt x="2262" y="1957"/>
                    <a:pt x="2436" y="1870"/>
                    <a:pt x="2610" y="1783"/>
                  </a:cubicBezTo>
                  <a:lnTo>
                    <a:pt x="2828" y="1696"/>
                  </a:lnTo>
                  <a:cubicBezTo>
                    <a:pt x="2915" y="1653"/>
                    <a:pt x="2958" y="1653"/>
                    <a:pt x="3045" y="1609"/>
                  </a:cubicBezTo>
                  <a:cubicBezTo>
                    <a:pt x="3089" y="1609"/>
                    <a:pt x="3089" y="1522"/>
                    <a:pt x="3045" y="1522"/>
                  </a:cubicBezTo>
                  <a:cubicBezTo>
                    <a:pt x="2784" y="1349"/>
                    <a:pt x="2480" y="1175"/>
                    <a:pt x="2175" y="1044"/>
                  </a:cubicBezTo>
                  <a:cubicBezTo>
                    <a:pt x="2132" y="696"/>
                    <a:pt x="2132" y="348"/>
                    <a:pt x="2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3"/>
            <p:cNvSpPr/>
            <p:nvPr/>
          </p:nvSpPr>
          <p:spPr>
            <a:xfrm>
              <a:off x="3037253" y="837974"/>
              <a:ext cx="75912" cy="77780"/>
            </a:xfrm>
            <a:custGeom>
              <a:avLst/>
              <a:gdLst/>
              <a:ahLst/>
              <a:cxnLst/>
              <a:rect l="l" t="t" r="r" b="b"/>
              <a:pathLst>
                <a:path w="3089" h="3165" extrusionOk="0">
                  <a:moveTo>
                    <a:pt x="2044" y="0"/>
                  </a:moveTo>
                  <a:cubicBezTo>
                    <a:pt x="1740" y="174"/>
                    <a:pt x="1479" y="479"/>
                    <a:pt x="1218" y="696"/>
                  </a:cubicBezTo>
                  <a:cubicBezTo>
                    <a:pt x="913" y="609"/>
                    <a:pt x="565" y="522"/>
                    <a:pt x="261" y="435"/>
                  </a:cubicBezTo>
                  <a:cubicBezTo>
                    <a:pt x="218" y="435"/>
                    <a:pt x="174" y="522"/>
                    <a:pt x="218" y="522"/>
                  </a:cubicBezTo>
                  <a:cubicBezTo>
                    <a:pt x="261" y="609"/>
                    <a:pt x="261" y="653"/>
                    <a:pt x="305" y="740"/>
                  </a:cubicBezTo>
                  <a:cubicBezTo>
                    <a:pt x="348" y="783"/>
                    <a:pt x="391" y="870"/>
                    <a:pt x="435" y="957"/>
                  </a:cubicBezTo>
                  <a:cubicBezTo>
                    <a:pt x="478" y="1131"/>
                    <a:pt x="522" y="1305"/>
                    <a:pt x="609" y="1479"/>
                  </a:cubicBezTo>
                  <a:cubicBezTo>
                    <a:pt x="435" y="1740"/>
                    <a:pt x="218" y="2044"/>
                    <a:pt x="44" y="2349"/>
                  </a:cubicBezTo>
                  <a:cubicBezTo>
                    <a:pt x="0" y="2479"/>
                    <a:pt x="87" y="2479"/>
                    <a:pt x="87" y="2479"/>
                  </a:cubicBezTo>
                  <a:cubicBezTo>
                    <a:pt x="435" y="2436"/>
                    <a:pt x="783" y="2349"/>
                    <a:pt x="1174" y="2305"/>
                  </a:cubicBezTo>
                  <a:cubicBezTo>
                    <a:pt x="1435" y="2566"/>
                    <a:pt x="1653" y="2871"/>
                    <a:pt x="1870" y="3132"/>
                  </a:cubicBezTo>
                  <a:cubicBezTo>
                    <a:pt x="1870" y="3153"/>
                    <a:pt x="1892" y="3164"/>
                    <a:pt x="1914" y="3164"/>
                  </a:cubicBezTo>
                  <a:cubicBezTo>
                    <a:pt x="1935" y="3164"/>
                    <a:pt x="1957" y="3153"/>
                    <a:pt x="1957" y="3132"/>
                  </a:cubicBezTo>
                  <a:cubicBezTo>
                    <a:pt x="2044" y="2784"/>
                    <a:pt x="2044" y="2436"/>
                    <a:pt x="2131" y="2044"/>
                  </a:cubicBezTo>
                  <a:cubicBezTo>
                    <a:pt x="2305" y="2001"/>
                    <a:pt x="2479" y="1914"/>
                    <a:pt x="2610" y="1827"/>
                  </a:cubicBezTo>
                  <a:lnTo>
                    <a:pt x="2871" y="1740"/>
                  </a:lnTo>
                  <a:cubicBezTo>
                    <a:pt x="2914" y="1696"/>
                    <a:pt x="3001" y="1653"/>
                    <a:pt x="3045" y="1653"/>
                  </a:cubicBezTo>
                  <a:cubicBezTo>
                    <a:pt x="3088" y="1609"/>
                    <a:pt x="3088" y="1566"/>
                    <a:pt x="3045" y="1566"/>
                  </a:cubicBezTo>
                  <a:cubicBezTo>
                    <a:pt x="2784" y="1392"/>
                    <a:pt x="2479" y="1218"/>
                    <a:pt x="2175" y="1087"/>
                  </a:cubicBezTo>
                  <a:cubicBezTo>
                    <a:pt x="2131" y="740"/>
                    <a:pt x="2131" y="348"/>
                    <a:pt x="2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3"/>
            <p:cNvSpPr/>
            <p:nvPr/>
          </p:nvSpPr>
          <p:spPr>
            <a:xfrm>
              <a:off x="2950675" y="522652"/>
              <a:ext cx="76969" cy="77780"/>
            </a:xfrm>
            <a:custGeom>
              <a:avLst/>
              <a:gdLst/>
              <a:ahLst/>
              <a:cxnLst/>
              <a:rect l="l" t="t" r="r" b="b"/>
              <a:pathLst>
                <a:path w="3132" h="3165" extrusionOk="0">
                  <a:moveTo>
                    <a:pt x="2001" y="1"/>
                  </a:moveTo>
                  <a:cubicBezTo>
                    <a:pt x="1696" y="218"/>
                    <a:pt x="1435" y="479"/>
                    <a:pt x="1174" y="697"/>
                  </a:cubicBezTo>
                  <a:cubicBezTo>
                    <a:pt x="870" y="610"/>
                    <a:pt x="566" y="566"/>
                    <a:pt x="218" y="479"/>
                  </a:cubicBezTo>
                  <a:cubicBezTo>
                    <a:pt x="209" y="471"/>
                    <a:pt x="201" y="467"/>
                    <a:pt x="193" y="467"/>
                  </a:cubicBezTo>
                  <a:cubicBezTo>
                    <a:pt x="161" y="467"/>
                    <a:pt x="139" y="531"/>
                    <a:pt x="174" y="566"/>
                  </a:cubicBezTo>
                  <a:cubicBezTo>
                    <a:pt x="218" y="610"/>
                    <a:pt x="261" y="697"/>
                    <a:pt x="261" y="740"/>
                  </a:cubicBezTo>
                  <a:cubicBezTo>
                    <a:pt x="305" y="827"/>
                    <a:pt x="348" y="914"/>
                    <a:pt x="392" y="1001"/>
                  </a:cubicBezTo>
                  <a:cubicBezTo>
                    <a:pt x="435" y="1175"/>
                    <a:pt x="522" y="1349"/>
                    <a:pt x="609" y="1479"/>
                  </a:cubicBezTo>
                  <a:cubicBezTo>
                    <a:pt x="392" y="1784"/>
                    <a:pt x="174" y="2088"/>
                    <a:pt x="0" y="2393"/>
                  </a:cubicBezTo>
                  <a:cubicBezTo>
                    <a:pt x="0" y="2424"/>
                    <a:pt x="22" y="2454"/>
                    <a:pt x="50" y="2454"/>
                  </a:cubicBezTo>
                  <a:cubicBezTo>
                    <a:pt x="62" y="2454"/>
                    <a:pt x="74" y="2449"/>
                    <a:pt x="87" y="2436"/>
                  </a:cubicBezTo>
                  <a:cubicBezTo>
                    <a:pt x="435" y="2393"/>
                    <a:pt x="783" y="2349"/>
                    <a:pt x="1174" y="2306"/>
                  </a:cubicBezTo>
                  <a:cubicBezTo>
                    <a:pt x="1392" y="2567"/>
                    <a:pt x="1609" y="2828"/>
                    <a:pt x="1870" y="3132"/>
                  </a:cubicBezTo>
                  <a:cubicBezTo>
                    <a:pt x="1870" y="3154"/>
                    <a:pt x="1881" y="3165"/>
                    <a:pt x="1897" y="3165"/>
                  </a:cubicBezTo>
                  <a:cubicBezTo>
                    <a:pt x="1914" y="3165"/>
                    <a:pt x="1936" y="3154"/>
                    <a:pt x="1957" y="3132"/>
                  </a:cubicBezTo>
                  <a:cubicBezTo>
                    <a:pt x="2044" y="2784"/>
                    <a:pt x="2044" y="2393"/>
                    <a:pt x="2131" y="2045"/>
                  </a:cubicBezTo>
                  <a:cubicBezTo>
                    <a:pt x="2305" y="1958"/>
                    <a:pt x="2436" y="1914"/>
                    <a:pt x="2610" y="1827"/>
                  </a:cubicBezTo>
                  <a:cubicBezTo>
                    <a:pt x="2697" y="1784"/>
                    <a:pt x="2784" y="1740"/>
                    <a:pt x="2827" y="1697"/>
                  </a:cubicBezTo>
                  <a:cubicBezTo>
                    <a:pt x="2914" y="1697"/>
                    <a:pt x="3001" y="1653"/>
                    <a:pt x="3045" y="1610"/>
                  </a:cubicBezTo>
                  <a:cubicBezTo>
                    <a:pt x="3088" y="1610"/>
                    <a:pt x="3132" y="1566"/>
                    <a:pt x="3088" y="1523"/>
                  </a:cubicBezTo>
                  <a:cubicBezTo>
                    <a:pt x="2784" y="1349"/>
                    <a:pt x="2479" y="1175"/>
                    <a:pt x="2218" y="1045"/>
                  </a:cubicBezTo>
                  <a:cubicBezTo>
                    <a:pt x="2088" y="697"/>
                    <a:pt x="2088" y="349"/>
                    <a:pt x="2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3"/>
            <p:cNvSpPr/>
            <p:nvPr/>
          </p:nvSpPr>
          <p:spPr>
            <a:xfrm>
              <a:off x="3136634" y="429660"/>
              <a:ext cx="76993" cy="78591"/>
            </a:xfrm>
            <a:custGeom>
              <a:avLst/>
              <a:gdLst/>
              <a:ahLst/>
              <a:cxnLst/>
              <a:rect l="l" t="t" r="r" b="b"/>
              <a:pathLst>
                <a:path w="3133" h="3198" extrusionOk="0">
                  <a:moveTo>
                    <a:pt x="2045" y="1"/>
                  </a:moveTo>
                  <a:cubicBezTo>
                    <a:pt x="1784" y="218"/>
                    <a:pt x="1523" y="479"/>
                    <a:pt x="1262" y="740"/>
                  </a:cubicBezTo>
                  <a:cubicBezTo>
                    <a:pt x="958" y="610"/>
                    <a:pt x="610" y="566"/>
                    <a:pt x="305" y="479"/>
                  </a:cubicBezTo>
                  <a:cubicBezTo>
                    <a:pt x="218" y="479"/>
                    <a:pt x="218" y="566"/>
                    <a:pt x="262" y="566"/>
                  </a:cubicBezTo>
                  <a:cubicBezTo>
                    <a:pt x="262" y="653"/>
                    <a:pt x="305" y="697"/>
                    <a:pt x="349" y="784"/>
                  </a:cubicBezTo>
                  <a:cubicBezTo>
                    <a:pt x="392" y="827"/>
                    <a:pt x="392" y="914"/>
                    <a:pt x="436" y="1001"/>
                  </a:cubicBezTo>
                  <a:cubicBezTo>
                    <a:pt x="479" y="1175"/>
                    <a:pt x="566" y="1349"/>
                    <a:pt x="653" y="1523"/>
                  </a:cubicBezTo>
                  <a:cubicBezTo>
                    <a:pt x="479" y="1827"/>
                    <a:pt x="218" y="2088"/>
                    <a:pt x="88" y="2393"/>
                  </a:cubicBezTo>
                  <a:cubicBezTo>
                    <a:pt x="1" y="2480"/>
                    <a:pt x="44" y="2480"/>
                    <a:pt x="88" y="2480"/>
                  </a:cubicBezTo>
                  <a:cubicBezTo>
                    <a:pt x="436" y="2436"/>
                    <a:pt x="784" y="2349"/>
                    <a:pt x="1175" y="2349"/>
                  </a:cubicBezTo>
                  <a:cubicBezTo>
                    <a:pt x="1436" y="2610"/>
                    <a:pt x="1654" y="2871"/>
                    <a:pt x="1871" y="3132"/>
                  </a:cubicBezTo>
                  <a:cubicBezTo>
                    <a:pt x="1871" y="3176"/>
                    <a:pt x="1893" y="3198"/>
                    <a:pt x="1915" y="3198"/>
                  </a:cubicBezTo>
                  <a:cubicBezTo>
                    <a:pt x="1936" y="3198"/>
                    <a:pt x="1958" y="3176"/>
                    <a:pt x="1958" y="3132"/>
                  </a:cubicBezTo>
                  <a:cubicBezTo>
                    <a:pt x="2045" y="2784"/>
                    <a:pt x="2089" y="2436"/>
                    <a:pt x="2132" y="2088"/>
                  </a:cubicBezTo>
                  <a:cubicBezTo>
                    <a:pt x="2306" y="2045"/>
                    <a:pt x="2480" y="1958"/>
                    <a:pt x="2611" y="1871"/>
                  </a:cubicBezTo>
                  <a:lnTo>
                    <a:pt x="2871" y="1740"/>
                  </a:lnTo>
                  <a:cubicBezTo>
                    <a:pt x="2915" y="1740"/>
                    <a:pt x="3002" y="1697"/>
                    <a:pt x="3045" y="1654"/>
                  </a:cubicBezTo>
                  <a:cubicBezTo>
                    <a:pt x="3089" y="1654"/>
                    <a:pt x="3132" y="1610"/>
                    <a:pt x="3089" y="1567"/>
                  </a:cubicBezTo>
                  <a:cubicBezTo>
                    <a:pt x="2784" y="1436"/>
                    <a:pt x="2524" y="1262"/>
                    <a:pt x="2219" y="1088"/>
                  </a:cubicBezTo>
                  <a:cubicBezTo>
                    <a:pt x="2176" y="740"/>
                    <a:pt x="2176" y="392"/>
                    <a:pt x="2089" y="44"/>
                  </a:cubicBezTo>
                  <a:cubicBezTo>
                    <a:pt x="2089" y="44"/>
                    <a:pt x="2089" y="44"/>
                    <a:pt x="2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3"/>
            <p:cNvSpPr/>
            <p:nvPr/>
          </p:nvSpPr>
          <p:spPr>
            <a:xfrm>
              <a:off x="2758277" y="1002823"/>
              <a:ext cx="74831" cy="77804"/>
            </a:xfrm>
            <a:custGeom>
              <a:avLst/>
              <a:gdLst/>
              <a:ahLst/>
              <a:cxnLst/>
              <a:rect l="l" t="t" r="r" b="b"/>
              <a:pathLst>
                <a:path w="3045" h="3166" extrusionOk="0">
                  <a:moveTo>
                    <a:pt x="1202" y="1"/>
                  </a:moveTo>
                  <a:cubicBezTo>
                    <a:pt x="1186" y="1"/>
                    <a:pt x="1175" y="12"/>
                    <a:pt x="1175" y="34"/>
                  </a:cubicBezTo>
                  <a:cubicBezTo>
                    <a:pt x="1044" y="382"/>
                    <a:pt x="1044" y="729"/>
                    <a:pt x="1001" y="1121"/>
                  </a:cubicBezTo>
                  <a:cubicBezTo>
                    <a:pt x="827" y="1164"/>
                    <a:pt x="653" y="1251"/>
                    <a:pt x="479" y="1338"/>
                  </a:cubicBezTo>
                  <a:lnTo>
                    <a:pt x="261" y="1469"/>
                  </a:lnTo>
                  <a:cubicBezTo>
                    <a:pt x="174" y="1469"/>
                    <a:pt x="131" y="1512"/>
                    <a:pt x="44" y="1556"/>
                  </a:cubicBezTo>
                  <a:cubicBezTo>
                    <a:pt x="0" y="1556"/>
                    <a:pt x="0" y="1599"/>
                    <a:pt x="44" y="1599"/>
                  </a:cubicBezTo>
                  <a:cubicBezTo>
                    <a:pt x="305" y="1773"/>
                    <a:pt x="609" y="1947"/>
                    <a:pt x="914" y="2078"/>
                  </a:cubicBezTo>
                  <a:cubicBezTo>
                    <a:pt x="957" y="2426"/>
                    <a:pt x="957" y="2817"/>
                    <a:pt x="1001" y="3165"/>
                  </a:cubicBezTo>
                  <a:lnTo>
                    <a:pt x="1044" y="3165"/>
                  </a:lnTo>
                  <a:cubicBezTo>
                    <a:pt x="1349" y="2991"/>
                    <a:pt x="1610" y="2687"/>
                    <a:pt x="1871" y="2469"/>
                  </a:cubicBezTo>
                  <a:cubicBezTo>
                    <a:pt x="2175" y="2556"/>
                    <a:pt x="2479" y="2643"/>
                    <a:pt x="2827" y="2730"/>
                  </a:cubicBezTo>
                  <a:cubicBezTo>
                    <a:pt x="2871" y="2730"/>
                    <a:pt x="2871" y="2643"/>
                    <a:pt x="2871" y="2643"/>
                  </a:cubicBezTo>
                  <a:cubicBezTo>
                    <a:pt x="2827" y="2556"/>
                    <a:pt x="2784" y="2513"/>
                    <a:pt x="2784" y="2426"/>
                  </a:cubicBezTo>
                  <a:cubicBezTo>
                    <a:pt x="2740" y="2339"/>
                    <a:pt x="2697" y="2295"/>
                    <a:pt x="2653" y="2208"/>
                  </a:cubicBezTo>
                  <a:cubicBezTo>
                    <a:pt x="2610" y="2034"/>
                    <a:pt x="2523" y="1860"/>
                    <a:pt x="2436" y="1686"/>
                  </a:cubicBezTo>
                  <a:cubicBezTo>
                    <a:pt x="2653" y="1382"/>
                    <a:pt x="2871" y="1077"/>
                    <a:pt x="3045" y="729"/>
                  </a:cubicBezTo>
                  <a:cubicBezTo>
                    <a:pt x="3045" y="686"/>
                    <a:pt x="3001" y="686"/>
                    <a:pt x="3001" y="686"/>
                  </a:cubicBezTo>
                  <a:cubicBezTo>
                    <a:pt x="2610" y="729"/>
                    <a:pt x="2262" y="816"/>
                    <a:pt x="1914" y="860"/>
                  </a:cubicBezTo>
                  <a:cubicBezTo>
                    <a:pt x="1697" y="556"/>
                    <a:pt x="1479" y="295"/>
                    <a:pt x="1262" y="34"/>
                  </a:cubicBezTo>
                  <a:cubicBezTo>
                    <a:pt x="1240" y="12"/>
                    <a:pt x="1218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3"/>
            <p:cNvSpPr/>
            <p:nvPr/>
          </p:nvSpPr>
          <p:spPr>
            <a:xfrm>
              <a:off x="2834165" y="1197089"/>
              <a:ext cx="74831" cy="76993"/>
            </a:xfrm>
            <a:custGeom>
              <a:avLst/>
              <a:gdLst/>
              <a:ahLst/>
              <a:cxnLst/>
              <a:rect l="l" t="t" r="r" b="b"/>
              <a:pathLst>
                <a:path w="3045" h="3133" extrusionOk="0">
                  <a:moveTo>
                    <a:pt x="1175" y="1"/>
                  </a:moveTo>
                  <a:cubicBezTo>
                    <a:pt x="1088" y="349"/>
                    <a:pt x="1044" y="697"/>
                    <a:pt x="1001" y="1088"/>
                  </a:cubicBezTo>
                  <a:cubicBezTo>
                    <a:pt x="827" y="1132"/>
                    <a:pt x="653" y="1219"/>
                    <a:pt x="479" y="1306"/>
                  </a:cubicBezTo>
                  <a:lnTo>
                    <a:pt x="261" y="1393"/>
                  </a:lnTo>
                  <a:cubicBezTo>
                    <a:pt x="174" y="1436"/>
                    <a:pt x="131" y="1436"/>
                    <a:pt x="44" y="1480"/>
                  </a:cubicBezTo>
                  <a:cubicBezTo>
                    <a:pt x="0" y="1480"/>
                    <a:pt x="0" y="1567"/>
                    <a:pt x="44" y="1567"/>
                  </a:cubicBezTo>
                  <a:cubicBezTo>
                    <a:pt x="305" y="1741"/>
                    <a:pt x="609" y="1915"/>
                    <a:pt x="914" y="2045"/>
                  </a:cubicBezTo>
                  <a:cubicBezTo>
                    <a:pt x="957" y="2393"/>
                    <a:pt x="957" y="2784"/>
                    <a:pt x="1044" y="3089"/>
                  </a:cubicBezTo>
                  <a:cubicBezTo>
                    <a:pt x="1001" y="3132"/>
                    <a:pt x="1001" y="3132"/>
                    <a:pt x="1044" y="3132"/>
                  </a:cubicBezTo>
                  <a:cubicBezTo>
                    <a:pt x="1349" y="2915"/>
                    <a:pt x="1610" y="2654"/>
                    <a:pt x="1871" y="2436"/>
                  </a:cubicBezTo>
                  <a:cubicBezTo>
                    <a:pt x="2175" y="2523"/>
                    <a:pt x="2523" y="2610"/>
                    <a:pt x="2827" y="2654"/>
                  </a:cubicBezTo>
                  <a:cubicBezTo>
                    <a:pt x="2836" y="2663"/>
                    <a:pt x="2845" y="2666"/>
                    <a:pt x="2853" y="2666"/>
                  </a:cubicBezTo>
                  <a:cubicBezTo>
                    <a:pt x="2885" y="2666"/>
                    <a:pt x="2906" y="2610"/>
                    <a:pt x="2871" y="2610"/>
                  </a:cubicBezTo>
                  <a:cubicBezTo>
                    <a:pt x="2827" y="2523"/>
                    <a:pt x="2827" y="2436"/>
                    <a:pt x="2784" y="2393"/>
                  </a:cubicBezTo>
                  <a:cubicBezTo>
                    <a:pt x="2740" y="2306"/>
                    <a:pt x="2697" y="2219"/>
                    <a:pt x="2653" y="2176"/>
                  </a:cubicBezTo>
                  <a:cubicBezTo>
                    <a:pt x="2610" y="2002"/>
                    <a:pt x="2566" y="1828"/>
                    <a:pt x="2479" y="1654"/>
                  </a:cubicBezTo>
                  <a:cubicBezTo>
                    <a:pt x="2653" y="1349"/>
                    <a:pt x="2871" y="1088"/>
                    <a:pt x="3045" y="740"/>
                  </a:cubicBezTo>
                  <a:cubicBezTo>
                    <a:pt x="3045" y="697"/>
                    <a:pt x="3001" y="697"/>
                    <a:pt x="2958" y="697"/>
                  </a:cubicBezTo>
                  <a:cubicBezTo>
                    <a:pt x="2610" y="740"/>
                    <a:pt x="2262" y="827"/>
                    <a:pt x="1914" y="827"/>
                  </a:cubicBezTo>
                  <a:cubicBezTo>
                    <a:pt x="1697" y="566"/>
                    <a:pt x="1479" y="305"/>
                    <a:pt x="1218" y="44"/>
                  </a:cubicBezTo>
                  <a:cubicBezTo>
                    <a:pt x="1218" y="1"/>
                    <a:pt x="1175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3"/>
            <p:cNvSpPr/>
            <p:nvPr/>
          </p:nvSpPr>
          <p:spPr>
            <a:xfrm>
              <a:off x="3021500" y="495939"/>
              <a:ext cx="101274" cy="52492"/>
            </a:xfrm>
            <a:custGeom>
              <a:avLst/>
              <a:gdLst/>
              <a:ahLst/>
              <a:cxnLst/>
              <a:rect l="l" t="t" r="r" b="b"/>
              <a:pathLst>
                <a:path w="4121" h="2136" extrusionOk="0">
                  <a:moveTo>
                    <a:pt x="3990" y="0"/>
                  </a:moveTo>
                  <a:cubicBezTo>
                    <a:pt x="3338" y="174"/>
                    <a:pt x="2729" y="479"/>
                    <a:pt x="2163" y="827"/>
                  </a:cubicBezTo>
                  <a:cubicBezTo>
                    <a:pt x="1511" y="1131"/>
                    <a:pt x="815" y="1436"/>
                    <a:pt x="163" y="1740"/>
                  </a:cubicBezTo>
                  <a:cubicBezTo>
                    <a:pt x="0" y="1862"/>
                    <a:pt x="103" y="2136"/>
                    <a:pt x="259" y="2136"/>
                  </a:cubicBezTo>
                  <a:cubicBezTo>
                    <a:pt x="270" y="2136"/>
                    <a:pt x="282" y="2134"/>
                    <a:pt x="293" y="2132"/>
                  </a:cubicBezTo>
                  <a:cubicBezTo>
                    <a:pt x="989" y="1827"/>
                    <a:pt x="1641" y="1523"/>
                    <a:pt x="2337" y="1218"/>
                  </a:cubicBezTo>
                  <a:cubicBezTo>
                    <a:pt x="2946" y="957"/>
                    <a:pt x="3555" y="609"/>
                    <a:pt x="4077" y="131"/>
                  </a:cubicBezTo>
                  <a:cubicBezTo>
                    <a:pt x="4121" y="87"/>
                    <a:pt x="403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3"/>
            <p:cNvSpPr/>
            <p:nvPr/>
          </p:nvSpPr>
          <p:spPr>
            <a:xfrm>
              <a:off x="2869184" y="599793"/>
              <a:ext cx="98300" cy="147819"/>
            </a:xfrm>
            <a:custGeom>
              <a:avLst/>
              <a:gdLst/>
              <a:ahLst/>
              <a:cxnLst/>
              <a:rect l="l" t="t" r="r" b="b"/>
              <a:pathLst>
                <a:path w="4000" h="6015" extrusionOk="0">
                  <a:moveTo>
                    <a:pt x="3877" y="1"/>
                  </a:moveTo>
                  <a:cubicBezTo>
                    <a:pt x="3849" y="1"/>
                    <a:pt x="3820" y="11"/>
                    <a:pt x="3795" y="37"/>
                  </a:cubicBezTo>
                  <a:cubicBezTo>
                    <a:pt x="3142" y="863"/>
                    <a:pt x="2577" y="1776"/>
                    <a:pt x="2055" y="2733"/>
                  </a:cubicBezTo>
                  <a:cubicBezTo>
                    <a:pt x="1402" y="3734"/>
                    <a:pt x="750" y="4690"/>
                    <a:pt x="98" y="5691"/>
                  </a:cubicBezTo>
                  <a:cubicBezTo>
                    <a:pt x="0" y="5853"/>
                    <a:pt x="169" y="6015"/>
                    <a:pt x="315" y="6015"/>
                  </a:cubicBezTo>
                  <a:cubicBezTo>
                    <a:pt x="365" y="6015"/>
                    <a:pt x="412" y="5996"/>
                    <a:pt x="446" y="5952"/>
                  </a:cubicBezTo>
                  <a:cubicBezTo>
                    <a:pt x="1098" y="4951"/>
                    <a:pt x="1750" y="3951"/>
                    <a:pt x="2359" y="2994"/>
                  </a:cubicBezTo>
                  <a:cubicBezTo>
                    <a:pt x="3012" y="2081"/>
                    <a:pt x="3534" y="1124"/>
                    <a:pt x="3969" y="124"/>
                  </a:cubicBezTo>
                  <a:cubicBezTo>
                    <a:pt x="3999" y="62"/>
                    <a:pt x="3943" y="1"/>
                    <a:pt x="3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3"/>
            <p:cNvSpPr/>
            <p:nvPr/>
          </p:nvSpPr>
          <p:spPr>
            <a:xfrm>
              <a:off x="2874345" y="809860"/>
              <a:ext cx="153913" cy="60627"/>
            </a:xfrm>
            <a:custGeom>
              <a:avLst/>
              <a:gdLst/>
              <a:ahLst/>
              <a:cxnLst/>
              <a:rect l="l" t="t" r="r" b="b"/>
              <a:pathLst>
                <a:path w="6263" h="2467" extrusionOk="0">
                  <a:moveTo>
                    <a:pt x="335" y="1"/>
                  </a:moveTo>
                  <a:cubicBezTo>
                    <a:pt x="118" y="1"/>
                    <a:pt x="0" y="326"/>
                    <a:pt x="236" y="405"/>
                  </a:cubicBezTo>
                  <a:cubicBezTo>
                    <a:pt x="2106" y="1231"/>
                    <a:pt x="4106" y="1927"/>
                    <a:pt x="6107" y="2449"/>
                  </a:cubicBezTo>
                  <a:cubicBezTo>
                    <a:pt x="6125" y="2461"/>
                    <a:pt x="6142" y="2466"/>
                    <a:pt x="6156" y="2466"/>
                  </a:cubicBezTo>
                  <a:cubicBezTo>
                    <a:pt x="6246" y="2466"/>
                    <a:pt x="6263" y="2263"/>
                    <a:pt x="6151" y="2188"/>
                  </a:cubicBezTo>
                  <a:cubicBezTo>
                    <a:pt x="4324" y="1362"/>
                    <a:pt x="2280" y="796"/>
                    <a:pt x="410" y="13"/>
                  </a:cubicBezTo>
                  <a:cubicBezTo>
                    <a:pt x="384" y="5"/>
                    <a:pt x="359" y="1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3"/>
            <p:cNvSpPr/>
            <p:nvPr/>
          </p:nvSpPr>
          <p:spPr>
            <a:xfrm>
              <a:off x="2808509" y="827382"/>
              <a:ext cx="21405" cy="176178"/>
            </a:xfrm>
            <a:custGeom>
              <a:avLst/>
              <a:gdLst/>
              <a:ahLst/>
              <a:cxnLst/>
              <a:rect l="l" t="t" r="r" b="b"/>
              <a:pathLst>
                <a:path w="871" h="7169" extrusionOk="0">
                  <a:moveTo>
                    <a:pt x="745" y="1"/>
                  </a:moveTo>
                  <a:cubicBezTo>
                    <a:pt x="710" y="1"/>
                    <a:pt x="673" y="24"/>
                    <a:pt x="653" y="83"/>
                  </a:cubicBezTo>
                  <a:cubicBezTo>
                    <a:pt x="435" y="1127"/>
                    <a:pt x="305" y="2171"/>
                    <a:pt x="305" y="3258"/>
                  </a:cubicBezTo>
                  <a:cubicBezTo>
                    <a:pt x="174" y="4476"/>
                    <a:pt x="131" y="5737"/>
                    <a:pt x="1" y="6955"/>
                  </a:cubicBezTo>
                  <a:cubicBezTo>
                    <a:pt x="1" y="7085"/>
                    <a:pt x="124" y="7168"/>
                    <a:pt x="233" y="7168"/>
                  </a:cubicBezTo>
                  <a:cubicBezTo>
                    <a:pt x="307" y="7168"/>
                    <a:pt x="374" y="7130"/>
                    <a:pt x="392" y="7042"/>
                  </a:cubicBezTo>
                  <a:cubicBezTo>
                    <a:pt x="479" y="5824"/>
                    <a:pt x="609" y="4650"/>
                    <a:pt x="696" y="3476"/>
                  </a:cubicBezTo>
                  <a:cubicBezTo>
                    <a:pt x="827" y="2345"/>
                    <a:pt x="870" y="1214"/>
                    <a:pt x="827" y="83"/>
                  </a:cubicBezTo>
                  <a:cubicBezTo>
                    <a:pt x="827" y="35"/>
                    <a:pt x="788" y="1"/>
                    <a:pt x="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3"/>
            <p:cNvSpPr/>
            <p:nvPr/>
          </p:nvSpPr>
          <p:spPr>
            <a:xfrm>
              <a:off x="2809590" y="1079792"/>
              <a:ext cx="39148" cy="120737"/>
            </a:xfrm>
            <a:custGeom>
              <a:avLst/>
              <a:gdLst/>
              <a:ahLst/>
              <a:cxnLst/>
              <a:rect l="l" t="t" r="r" b="b"/>
              <a:pathLst>
                <a:path w="1593" h="4913" extrusionOk="0">
                  <a:moveTo>
                    <a:pt x="87" y="0"/>
                  </a:moveTo>
                  <a:cubicBezTo>
                    <a:pt x="54" y="0"/>
                    <a:pt x="22" y="11"/>
                    <a:pt x="0" y="33"/>
                  </a:cubicBezTo>
                  <a:cubicBezTo>
                    <a:pt x="130" y="1686"/>
                    <a:pt x="565" y="3339"/>
                    <a:pt x="1261" y="4817"/>
                  </a:cubicBezTo>
                  <a:cubicBezTo>
                    <a:pt x="1295" y="4884"/>
                    <a:pt x="1353" y="4912"/>
                    <a:pt x="1410" y="4912"/>
                  </a:cubicBezTo>
                  <a:cubicBezTo>
                    <a:pt x="1503" y="4912"/>
                    <a:pt x="1593" y="4838"/>
                    <a:pt x="1566" y="4730"/>
                  </a:cubicBezTo>
                  <a:cubicBezTo>
                    <a:pt x="1348" y="3991"/>
                    <a:pt x="1087" y="3252"/>
                    <a:pt x="870" y="2512"/>
                  </a:cubicBezTo>
                  <a:cubicBezTo>
                    <a:pt x="609" y="1686"/>
                    <a:pt x="478" y="859"/>
                    <a:pt x="174" y="33"/>
                  </a:cubicBezTo>
                  <a:cubicBezTo>
                    <a:pt x="152" y="11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3"/>
            <p:cNvSpPr/>
            <p:nvPr/>
          </p:nvSpPr>
          <p:spPr>
            <a:xfrm>
              <a:off x="2560547" y="687256"/>
              <a:ext cx="245013" cy="102281"/>
            </a:xfrm>
            <a:custGeom>
              <a:avLst/>
              <a:gdLst/>
              <a:ahLst/>
              <a:cxnLst/>
              <a:rect l="l" t="t" r="r" b="b"/>
              <a:pathLst>
                <a:path w="9970" h="4162" extrusionOk="0">
                  <a:moveTo>
                    <a:pt x="218" y="1"/>
                  </a:moveTo>
                  <a:cubicBezTo>
                    <a:pt x="87" y="1"/>
                    <a:pt x="0" y="218"/>
                    <a:pt x="174" y="262"/>
                  </a:cubicBezTo>
                  <a:cubicBezTo>
                    <a:pt x="1740" y="783"/>
                    <a:pt x="3306" y="1305"/>
                    <a:pt x="4828" y="1958"/>
                  </a:cubicBezTo>
                  <a:cubicBezTo>
                    <a:pt x="6350" y="2610"/>
                    <a:pt x="8003" y="3393"/>
                    <a:pt x="9612" y="4132"/>
                  </a:cubicBezTo>
                  <a:cubicBezTo>
                    <a:pt x="9646" y="4153"/>
                    <a:pt x="9678" y="4161"/>
                    <a:pt x="9709" y="4161"/>
                  </a:cubicBezTo>
                  <a:cubicBezTo>
                    <a:pt x="9874" y="4161"/>
                    <a:pt x="9970" y="3902"/>
                    <a:pt x="9786" y="3828"/>
                  </a:cubicBezTo>
                  <a:cubicBezTo>
                    <a:pt x="8177" y="3045"/>
                    <a:pt x="6568" y="2349"/>
                    <a:pt x="4958" y="1653"/>
                  </a:cubicBezTo>
                  <a:cubicBezTo>
                    <a:pt x="3436" y="957"/>
                    <a:pt x="1827" y="392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3"/>
            <p:cNvSpPr/>
            <p:nvPr/>
          </p:nvSpPr>
          <p:spPr>
            <a:xfrm>
              <a:off x="2320752" y="-114237"/>
              <a:ext cx="39566" cy="39566"/>
            </a:xfrm>
            <a:custGeom>
              <a:avLst/>
              <a:gdLst/>
              <a:ahLst/>
              <a:cxnLst/>
              <a:rect l="l" t="t" r="r" b="b"/>
              <a:pathLst>
                <a:path w="1610" h="1610" extrusionOk="0">
                  <a:moveTo>
                    <a:pt x="784" y="0"/>
                  </a:moveTo>
                  <a:lnTo>
                    <a:pt x="697" y="696"/>
                  </a:lnTo>
                  <a:lnTo>
                    <a:pt x="1" y="783"/>
                  </a:lnTo>
                  <a:lnTo>
                    <a:pt x="697" y="914"/>
                  </a:lnTo>
                  <a:lnTo>
                    <a:pt x="784" y="1610"/>
                  </a:lnTo>
                  <a:lnTo>
                    <a:pt x="914" y="914"/>
                  </a:lnTo>
                  <a:lnTo>
                    <a:pt x="1610" y="783"/>
                  </a:lnTo>
                  <a:lnTo>
                    <a:pt x="914" y="696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2" name="Google Shape;3542;p23"/>
          <p:cNvSpPr txBox="1">
            <a:spLocks noGrp="1"/>
          </p:cNvSpPr>
          <p:nvPr>
            <p:ph type="subTitle" idx="1"/>
          </p:nvPr>
        </p:nvSpPr>
        <p:spPr>
          <a:xfrm>
            <a:off x="885175" y="3376639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543" name="Google Shape;3543;p23"/>
          <p:cNvSpPr txBox="1">
            <a:spLocks noGrp="1"/>
          </p:cNvSpPr>
          <p:nvPr>
            <p:ph type="subTitle" idx="2"/>
          </p:nvPr>
        </p:nvSpPr>
        <p:spPr>
          <a:xfrm>
            <a:off x="885175" y="3794821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4" name="Google Shape;3544;p23"/>
          <p:cNvSpPr txBox="1">
            <a:spLocks noGrp="1"/>
          </p:cNvSpPr>
          <p:nvPr>
            <p:ph type="subTitle" idx="3"/>
          </p:nvPr>
        </p:nvSpPr>
        <p:spPr>
          <a:xfrm>
            <a:off x="3536543" y="3376639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545" name="Google Shape;3545;p23"/>
          <p:cNvSpPr txBox="1">
            <a:spLocks noGrp="1"/>
          </p:cNvSpPr>
          <p:nvPr>
            <p:ph type="subTitle" idx="4"/>
          </p:nvPr>
        </p:nvSpPr>
        <p:spPr>
          <a:xfrm>
            <a:off x="3536557" y="3794821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6" name="Google Shape;3546;p23"/>
          <p:cNvSpPr txBox="1">
            <a:spLocks noGrp="1"/>
          </p:cNvSpPr>
          <p:nvPr>
            <p:ph type="subTitle" idx="5"/>
          </p:nvPr>
        </p:nvSpPr>
        <p:spPr>
          <a:xfrm>
            <a:off x="6187925" y="3376639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547" name="Google Shape;3547;p23"/>
          <p:cNvSpPr txBox="1">
            <a:spLocks noGrp="1"/>
          </p:cNvSpPr>
          <p:nvPr>
            <p:ph type="subTitle" idx="6"/>
          </p:nvPr>
        </p:nvSpPr>
        <p:spPr>
          <a:xfrm>
            <a:off x="6187925" y="3794821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48" name="Google Shape;3548;p23"/>
          <p:cNvSpPr txBox="1">
            <a:spLocks noGrp="1"/>
          </p:cNvSpPr>
          <p:nvPr>
            <p:ph type="subTitle" idx="7"/>
          </p:nvPr>
        </p:nvSpPr>
        <p:spPr>
          <a:xfrm>
            <a:off x="885175" y="1767124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549" name="Google Shape;3549;p23"/>
          <p:cNvSpPr txBox="1">
            <a:spLocks noGrp="1"/>
          </p:cNvSpPr>
          <p:nvPr>
            <p:ph type="subTitle" idx="8"/>
          </p:nvPr>
        </p:nvSpPr>
        <p:spPr>
          <a:xfrm>
            <a:off x="885175" y="2185306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0" name="Google Shape;3550;p23"/>
          <p:cNvSpPr txBox="1">
            <a:spLocks noGrp="1"/>
          </p:cNvSpPr>
          <p:nvPr>
            <p:ph type="subTitle" idx="9"/>
          </p:nvPr>
        </p:nvSpPr>
        <p:spPr>
          <a:xfrm>
            <a:off x="3536543" y="1767124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551" name="Google Shape;3551;p23"/>
          <p:cNvSpPr txBox="1">
            <a:spLocks noGrp="1"/>
          </p:cNvSpPr>
          <p:nvPr>
            <p:ph type="subTitle" idx="13"/>
          </p:nvPr>
        </p:nvSpPr>
        <p:spPr>
          <a:xfrm>
            <a:off x="3536557" y="2185306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2" name="Google Shape;3552;p23"/>
          <p:cNvSpPr txBox="1">
            <a:spLocks noGrp="1"/>
          </p:cNvSpPr>
          <p:nvPr>
            <p:ph type="subTitle" idx="14"/>
          </p:nvPr>
        </p:nvSpPr>
        <p:spPr>
          <a:xfrm>
            <a:off x="6187925" y="1767124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3553" name="Google Shape;3553;p23"/>
          <p:cNvSpPr txBox="1">
            <a:spLocks noGrp="1"/>
          </p:cNvSpPr>
          <p:nvPr>
            <p:ph type="subTitle" idx="15"/>
          </p:nvPr>
        </p:nvSpPr>
        <p:spPr>
          <a:xfrm>
            <a:off x="6187925" y="2185306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9"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p26"/>
          <p:cNvSpPr txBox="1">
            <a:spLocks noGrp="1"/>
          </p:cNvSpPr>
          <p:nvPr>
            <p:ph type="subTitle" idx="1"/>
          </p:nvPr>
        </p:nvSpPr>
        <p:spPr>
          <a:xfrm>
            <a:off x="2566200" y="2786679"/>
            <a:ext cx="4011600" cy="9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3895" name="Google Shape;3895;p26"/>
          <p:cNvSpPr txBox="1">
            <a:spLocks noGrp="1"/>
          </p:cNvSpPr>
          <p:nvPr>
            <p:ph type="title"/>
          </p:nvPr>
        </p:nvSpPr>
        <p:spPr>
          <a:xfrm>
            <a:off x="2566200" y="1565862"/>
            <a:ext cx="4011600" cy="12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3896" name="Google Shape;3896;p26"/>
          <p:cNvGrpSpPr/>
          <p:nvPr/>
        </p:nvGrpSpPr>
        <p:grpSpPr>
          <a:xfrm>
            <a:off x="-6651" y="-386428"/>
            <a:ext cx="9663894" cy="5943823"/>
            <a:chOff x="-6651" y="-386428"/>
            <a:chExt cx="9663894" cy="5943823"/>
          </a:xfrm>
        </p:grpSpPr>
        <p:grpSp>
          <p:nvGrpSpPr>
            <p:cNvPr id="3897" name="Google Shape;3897;p26"/>
            <p:cNvGrpSpPr/>
            <p:nvPr/>
          </p:nvGrpSpPr>
          <p:grpSpPr>
            <a:xfrm>
              <a:off x="7769510" y="3142054"/>
              <a:ext cx="1374485" cy="2001444"/>
              <a:chOff x="7708949" y="3224476"/>
              <a:chExt cx="1093465" cy="1592239"/>
            </a:xfrm>
          </p:grpSpPr>
          <p:sp>
            <p:nvSpPr>
              <p:cNvPr id="3898" name="Google Shape;3898;p26"/>
              <p:cNvSpPr/>
              <p:nvPr/>
            </p:nvSpPr>
            <p:spPr>
              <a:xfrm rot="5400000" flipH="1">
                <a:off x="8541968" y="4649359"/>
                <a:ext cx="75544" cy="78198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182" extrusionOk="0">
                    <a:moveTo>
                      <a:pt x="1218" y="0"/>
                    </a:moveTo>
                    <a:cubicBezTo>
                      <a:pt x="1218" y="0"/>
                      <a:pt x="1218" y="0"/>
                      <a:pt x="1218" y="44"/>
                    </a:cubicBezTo>
                    <a:cubicBezTo>
                      <a:pt x="1088" y="348"/>
                      <a:pt x="1044" y="740"/>
                      <a:pt x="957" y="1044"/>
                    </a:cubicBezTo>
                    <a:lnTo>
                      <a:pt x="957" y="1088"/>
                    </a:lnTo>
                    <a:cubicBezTo>
                      <a:pt x="653" y="1175"/>
                      <a:pt x="348" y="1348"/>
                      <a:pt x="44" y="1435"/>
                    </a:cubicBezTo>
                    <a:cubicBezTo>
                      <a:pt x="0" y="1435"/>
                      <a:pt x="0" y="1522"/>
                      <a:pt x="44" y="1522"/>
                    </a:cubicBezTo>
                    <a:cubicBezTo>
                      <a:pt x="87" y="1566"/>
                      <a:pt x="174" y="1609"/>
                      <a:pt x="218" y="1653"/>
                    </a:cubicBezTo>
                    <a:cubicBezTo>
                      <a:pt x="305" y="1696"/>
                      <a:pt x="392" y="1740"/>
                      <a:pt x="435" y="1783"/>
                    </a:cubicBezTo>
                    <a:cubicBezTo>
                      <a:pt x="609" y="1870"/>
                      <a:pt x="740" y="2001"/>
                      <a:pt x="914" y="2088"/>
                    </a:cubicBezTo>
                    <a:cubicBezTo>
                      <a:pt x="957" y="2436"/>
                      <a:pt x="914" y="2784"/>
                      <a:pt x="957" y="3132"/>
                    </a:cubicBezTo>
                    <a:cubicBezTo>
                      <a:pt x="957" y="3168"/>
                      <a:pt x="973" y="3182"/>
                      <a:pt x="991" y="3182"/>
                    </a:cubicBezTo>
                    <a:cubicBezTo>
                      <a:pt x="1015" y="3182"/>
                      <a:pt x="1044" y="3157"/>
                      <a:pt x="1044" y="3132"/>
                    </a:cubicBezTo>
                    <a:cubicBezTo>
                      <a:pt x="1305" y="2914"/>
                      <a:pt x="1610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84" y="2710"/>
                      <a:pt x="2896" y="2715"/>
                      <a:pt x="2908" y="2715"/>
                    </a:cubicBezTo>
                    <a:cubicBezTo>
                      <a:pt x="2936" y="2715"/>
                      <a:pt x="2958" y="2684"/>
                      <a:pt x="2958" y="2653"/>
                    </a:cubicBezTo>
                    <a:cubicBezTo>
                      <a:pt x="2827" y="2305"/>
                      <a:pt x="2610" y="2001"/>
                      <a:pt x="2480" y="1653"/>
                    </a:cubicBezTo>
                    <a:cubicBezTo>
                      <a:pt x="2567" y="1522"/>
                      <a:pt x="2654" y="1348"/>
                      <a:pt x="2740" y="1218"/>
                    </a:cubicBezTo>
                    <a:cubicBezTo>
                      <a:pt x="2784" y="1131"/>
                      <a:pt x="2827" y="1044"/>
                      <a:pt x="2871" y="957"/>
                    </a:cubicBezTo>
                    <a:cubicBezTo>
                      <a:pt x="2914" y="914"/>
                      <a:pt x="2958" y="870"/>
                      <a:pt x="2958" y="783"/>
                    </a:cubicBezTo>
                    <a:cubicBezTo>
                      <a:pt x="3074" y="783"/>
                      <a:pt x="3052" y="646"/>
                      <a:pt x="2955" y="646"/>
                    </a:cubicBezTo>
                    <a:cubicBezTo>
                      <a:pt x="2942" y="646"/>
                      <a:pt x="2929" y="648"/>
                      <a:pt x="2914" y="653"/>
                    </a:cubicBezTo>
                    <a:cubicBezTo>
                      <a:pt x="2610" y="696"/>
                      <a:pt x="2262" y="740"/>
                      <a:pt x="1958" y="783"/>
                    </a:cubicBezTo>
                    <a:cubicBezTo>
                      <a:pt x="1697" y="522"/>
                      <a:pt x="1479" y="218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26"/>
              <p:cNvSpPr/>
              <p:nvPr/>
            </p:nvSpPr>
            <p:spPr>
              <a:xfrm rot="5400000" flipH="1">
                <a:off x="8692539" y="4633459"/>
                <a:ext cx="45587" cy="174163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7087" extrusionOk="0">
                    <a:moveTo>
                      <a:pt x="44" y="0"/>
                    </a:moveTo>
                    <a:cubicBezTo>
                      <a:pt x="22" y="0"/>
                      <a:pt x="1" y="11"/>
                      <a:pt x="1" y="33"/>
                    </a:cubicBezTo>
                    <a:cubicBezTo>
                      <a:pt x="131" y="1164"/>
                      <a:pt x="348" y="2295"/>
                      <a:pt x="653" y="3382"/>
                    </a:cubicBezTo>
                    <a:cubicBezTo>
                      <a:pt x="914" y="4600"/>
                      <a:pt x="1218" y="5774"/>
                      <a:pt x="1566" y="6992"/>
                    </a:cubicBezTo>
                    <a:cubicBezTo>
                      <a:pt x="1583" y="7058"/>
                      <a:pt x="1631" y="7087"/>
                      <a:pt x="1682" y="7087"/>
                    </a:cubicBezTo>
                    <a:cubicBezTo>
                      <a:pt x="1765" y="7087"/>
                      <a:pt x="1854" y="7012"/>
                      <a:pt x="1827" y="6905"/>
                    </a:cubicBezTo>
                    <a:cubicBezTo>
                      <a:pt x="1479" y="5774"/>
                      <a:pt x="1175" y="4643"/>
                      <a:pt x="914" y="3469"/>
                    </a:cubicBezTo>
                    <a:cubicBezTo>
                      <a:pt x="653" y="2338"/>
                      <a:pt x="479" y="1120"/>
                      <a:pt x="88" y="33"/>
                    </a:cubicBezTo>
                    <a:cubicBezTo>
                      <a:pt x="88" y="11"/>
                      <a:pt x="66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26"/>
              <p:cNvSpPr/>
              <p:nvPr/>
            </p:nvSpPr>
            <p:spPr>
              <a:xfrm rot="5400000" flipH="1">
                <a:off x="8170972" y="3955840"/>
                <a:ext cx="76993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24" extrusionOk="0">
                    <a:moveTo>
                      <a:pt x="1545" y="1"/>
                    </a:moveTo>
                    <a:cubicBezTo>
                      <a:pt x="1534" y="1"/>
                      <a:pt x="1523" y="12"/>
                      <a:pt x="1523" y="33"/>
                    </a:cubicBezTo>
                    <a:cubicBezTo>
                      <a:pt x="1306" y="294"/>
                      <a:pt x="1175" y="642"/>
                      <a:pt x="1001" y="947"/>
                    </a:cubicBezTo>
                    <a:cubicBezTo>
                      <a:pt x="697" y="990"/>
                      <a:pt x="349" y="1034"/>
                      <a:pt x="44" y="1077"/>
                    </a:cubicBezTo>
                    <a:cubicBezTo>
                      <a:pt x="1" y="1077"/>
                      <a:pt x="1" y="1164"/>
                      <a:pt x="44" y="1164"/>
                    </a:cubicBezTo>
                    <a:cubicBezTo>
                      <a:pt x="88" y="1251"/>
                      <a:pt x="131" y="1295"/>
                      <a:pt x="175" y="1338"/>
                    </a:cubicBezTo>
                    <a:cubicBezTo>
                      <a:pt x="262" y="1382"/>
                      <a:pt x="305" y="1469"/>
                      <a:pt x="349" y="1512"/>
                    </a:cubicBezTo>
                    <a:cubicBezTo>
                      <a:pt x="479" y="1643"/>
                      <a:pt x="610" y="1773"/>
                      <a:pt x="740" y="1904"/>
                    </a:cubicBezTo>
                    <a:cubicBezTo>
                      <a:pt x="697" y="2251"/>
                      <a:pt x="566" y="2599"/>
                      <a:pt x="523" y="2991"/>
                    </a:cubicBezTo>
                    <a:cubicBezTo>
                      <a:pt x="523" y="3013"/>
                      <a:pt x="545" y="3023"/>
                      <a:pt x="566" y="3023"/>
                    </a:cubicBezTo>
                    <a:cubicBezTo>
                      <a:pt x="588" y="3023"/>
                      <a:pt x="610" y="3013"/>
                      <a:pt x="610" y="2991"/>
                    </a:cubicBezTo>
                    <a:cubicBezTo>
                      <a:pt x="914" y="2817"/>
                      <a:pt x="1219" y="2643"/>
                      <a:pt x="1567" y="2469"/>
                    </a:cubicBezTo>
                    <a:cubicBezTo>
                      <a:pt x="1871" y="2643"/>
                      <a:pt x="2176" y="2817"/>
                      <a:pt x="2480" y="2991"/>
                    </a:cubicBezTo>
                    <a:cubicBezTo>
                      <a:pt x="2480" y="3005"/>
                      <a:pt x="2490" y="3010"/>
                      <a:pt x="2503" y="3010"/>
                    </a:cubicBezTo>
                    <a:cubicBezTo>
                      <a:pt x="2528" y="3010"/>
                      <a:pt x="2567" y="2991"/>
                      <a:pt x="2567" y="2991"/>
                    </a:cubicBezTo>
                    <a:cubicBezTo>
                      <a:pt x="2567" y="2643"/>
                      <a:pt x="2393" y="2295"/>
                      <a:pt x="2350" y="1904"/>
                    </a:cubicBezTo>
                    <a:cubicBezTo>
                      <a:pt x="2480" y="1773"/>
                      <a:pt x="2611" y="1643"/>
                      <a:pt x="2741" y="1512"/>
                    </a:cubicBezTo>
                    <a:cubicBezTo>
                      <a:pt x="2785" y="1469"/>
                      <a:pt x="2828" y="1382"/>
                      <a:pt x="2915" y="1338"/>
                    </a:cubicBezTo>
                    <a:cubicBezTo>
                      <a:pt x="2959" y="1295"/>
                      <a:pt x="3002" y="1251"/>
                      <a:pt x="3045" y="1164"/>
                    </a:cubicBezTo>
                    <a:cubicBezTo>
                      <a:pt x="3132" y="1164"/>
                      <a:pt x="3089" y="1077"/>
                      <a:pt x="3045" y="1077"/>
                    </a:cubicBezTo>
                    <a:cubicBezTo>
                      <a:pt x="2698" y="1034"/>
                      <a:pt x="2393" y="990"/>
                      <a:pt x="2045" y="947"/>
                    </a:cubicBezTo>
                    <a:cubicBezTo>
                      <a:pt x="1871" y="642"/>
                      <a:pt x="1741" y="294"/>
                      <a:pt x="1567" y="33"/>
                    </a:cubicBezTo>
                    <a:cubicBezTo>
                      <a:pt x="1567" y="12"/>
                      <a:pt x="1556" y="1"/>
                      <a:pt x="1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6"/>
              <p:cNvSpPr/>
              <p:nvPr/>
            </p:nvSpPr>
            <p:spPr>
              <a:xfrm rot="5400000" flipH="1">
                <a:off x="8350947" y="4093054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83" y="1"/>
                    </a:moveTo>
                    <a:cubicBezTo>
                      <a:pt x="1567" y="1"/>
                      <a:pt x="1545" y="12"/>
                      <a:pt x="1523" y="33"/>
                    </a:cubicBezTo>
                    <a:cubicBezTo>
                      <a:pt x="1349" y="338"/>
                      <a:pt x="1219" y="686"/>
                      <a:pt x="1045" y="990"/>
                    </a:cubicBezTo>
                    <a:cubicBezTo>
                      <a:pt x="697" y="990"/>
                      <a:pt x="392" y="1077"/>
                      <a:pt x="44" y="1121"/>
                    </a:cubicBezTo>
                    <a:cubicBezTo>
                      <a:pt x="1" y="1121"/>
                      <a:pt x="1" y="1208"/>
                      <a:pt x="44" y="1208"/>
                    </a:cubicBezTo>
                    <a:cubicBezTo>
                      <a:pt x="88" y="1251"/>
                      <a:pt x="131" y="1295"/>
                      <a:pt x="218" y="1338"/>
                    </a:cubicBezTo>
                    <a:cubicBezTo>
                      <a:pt x="262" y="1382"/>
                      <a:pt x="349" y="1469"/>
                      <a:pt x="392" y="1512"/>
                    </a:cubicBezTo>
                    <a:cubicBezTo>
                      <a:pt x="523" y="1686"/>
                      <a:pt x="610" y="1817"/>
                      <a:pt x="784" y="1904"/>
                    </a:cubicBezTo>
                    <a:cubicBezTo>
                      <a:pt x="697" y="2252"/>
                      <a:pt x="566" y="2600"/>
                      <a:pt x="566" y="2991"/>
                    </a:cubicBezTo>
                    <a:lnTo>
                      <a:pt x="653" y="2991"/>
                    </a:lnTo>
                    <a:cubicBezTo>
                      <a:pt x="958" y="2817"/>
                      <a:pt x="1262" y="2643"/>
                      <a:pt x="1567" y="2469"/>
                    </a:cubicBezTo>
                    <a:cubicBezTo>
                      <a:pt x="1871" y="2643"/>
                      <a:pt x="2219" y="2817"/>
                      <a:pt x="2523" y="2991"/>
                    </a:cubicBezTo>
                    <a:lnTo>
                      <a:pt x="2610" y="2991"/>
                    </a:lnTo>
                    <a:cubicBezTo>
                      <a:pt x="2610" y="2600"/>
                      <a:pt x="2436" y="2252"/>
                      <a:pt x="2393" y="1904"/>
                    </a:cubicBezTo>
                    <a:cubicBezTo>
                      <a:pt x="2523" y="1817"/>
                      <a:pt x="2654" y="1686"/>
                      <a:pt x="2741" y="1512"/>
                    </a:cubicBezTo>
                    <a:lnTo>
                      <a:pt x="2915" y="1338"/>
                    </a:lnTo>
                    <a:cubicBezTo>
                      <a:pt x="3002" y="1295"/>
                      <a:pt x="3045" y="1251"/>
                      <a:pt x="3089" y="1208"/>
                    </a:cubicBezTo>
                    <a:cubicBezTo>
                      <a:pt x="3132" y="1208"/>
                      <a:pt x="3132" y="1121"/>
                      <a:pt x="3089" y="1121"/>
                    </a:cubicBezTo>
                    <a:cubicBezTo>
                      <a:pt x="2741" y="1077"/>
                      <a:pt x="2436" y="990"/>
                      <a:pt x="2089" y="990"/>
                    </a:cubicBezTo>
                    <a:cubicBezTo>
                      <a:pt x="1915" y="686"/>
                      <a:pt x="1784" y="338"/>
                      <a:pt x="1610" y="33"/>
                    </a:cubicBezTo>
                    <a:cubicBezTo>
                      <a:pt x="1610" y="12"/>
                      <a:pt x="1599" y="1"/>
                      <a:pt x="1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6"/>
              <p:cNvSpPr/>
              <p:nvPr/>
            </p:nvSpPr>
            <p:spPr>
              <a:xfrm rot="5400000" flipH="1">
                <a:off x="8546920" y="4045047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1"/>
                    </a:moveTo>
                    <a:cubicBezTo>
                      <a:pt x="1348" y="305"/>
                      <a:pt x="1218" y="653"/>
                      <a:pt x="1044" y="958"/>
                    </a:cubicBezTo>
                    <a:cubicBezTo>
                      <a:pt x="696" y="1001"/>
                      <a:pt x="391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61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262"/>
                      <a:pt x="3045" y="1219"/>
                      <a:pt x="3088" y="1175"/>
                    </a:cubicBezTo>
                    <a:cubicBezTo>
                      <a:pt x="3123" y="1140"/>
                      <a:pt x="3073" y="1076"/>
                      <a:pt x="3030" y="1076"/>
                    </a:cubicBezTo>
                    <a:cubicBezTo>
                      <a:pt x="3019" y="1076"/>
                      <a:pt x="3009" y="1080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6" y="305"/>
                      <a:pt x="15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6"/>
              <p:cNvSpPr/>
              <p:nvPr/>
            </p:nvSpPr>
            <p:spPr>
              <a:xfrm rot="5400000" flipH="1">
                <a:off x="8602484" y="3840903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0"/>
                    </a:moveTo>
                    <a:cubicBezTo>
                      <a:pt x="1349" y="305"/>
                      <a:pt x="1218" y="652"/>
                      <a:pt x="1044" y="957"/>
                    </a:cubicBezTo>
                    <a:cubicBezTo>
                      <a:pt x="696" y="1000"/>
                      <a:pt x="348" y="1044"/>
                      <a:pt x="44" y="1087"/>
                    </a:cubicBezTo>
                    <a:cubicBezTo>
                      <a:pt x="0" y="1087"/>
                      <a:pt x="0" y="1174"/>
                      <a:pt x="44" y="1174"/>
                    </a:cubicBezTo>
                    <a:cubicBezTo>
                      <a:pt x="87" y="1218"/>
                      <a:pt x="131" y="1261"/>
                      <a:pt x="174" y="1305"/>
                    </a:cubicBezTo>
                    <a:lnTo>
                      <a:pt x="392" y="1522"/>
                    </a:lnTo>
                    <a:cubicBezTo>
                      <a:pt x="479" y="1653"/>
                      <a:pt x="609" y="1783"/>
                      <a:pt x="740" y="1914"/>
                    </a:cubicBezTo>
                    <a:cubicBezTo>
                      <a:pt x="696" y="2262"/>
                      <a:pt x="566" y="2610"/>
                      <a:pt x="522" y="2958"/>
                    </a:cubicBezTo>
                    <a:cubicBezTo>
                      <a:pt x="522" y="2979"/>
                      <a:pt x="544" y="2990"/>
                      <a:pt x="566" y="2990"/>
                    </a:cubicBezTo>
                    <a:cubicBezTo>
                      <a:pt x="587" y="2990"/>
                      <a:pt x="609" y="2979"/>
                      <a:pt x="609" y="2958"/>
                    </a:cubicBez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79"/>
                      <a:pt x="2501" y="2990"/>
                      <a:pt x="2523" y="2990"/>
                    </a:cubicBezTo>
                    <a:cubicBezTo>
                      <a:pt x="2545" y="2990"/>
                      <a:pt x="2566" y="2979"/>
                      <a:pt x="2566" y="2958"/>
                    </a:cubicBezTo>
                    <a:cubicBezTo>
                      <a:pt x="2566" y="2566"/>
                      <a:pt x="2436" y="2262"/>
                      <a:pt x="2349" y="1914"/>
                    </a:cubicBezTo>
                    <a:cubicBezTo>
                      <a:pt x="2479" y="1783"/>
                      <a:pt x="2610" y="1653"/>
                      <a:pt x="2740" y="1522"/>
                    </a:cubicBezTo>
                    <a:cubicBezTo>
                      <a:pt x="2784" y="1435"/>
                      <a:pt x="2871" y="1392"/>
                      <a:pt x="2914" y="1305"/>
                    </a:cubicBezTo>
                    <a:cubicBezTo>
                      <a:pt x="2958" y="1261"/>
                      <a:pt x="3045" y="1218"/>
                      <a:pt x="3088" y="1174"/>
                    </a:cubicBezTo>
                    <a:cubicBezTo>
                      <a:pt x="3123" y="1139"/>
                      <a:pt x="3073" y="1076"/>
                      <a:pt x="3030" y="1076"/>
                    </a:cubicBezTo>
                    <a:cubicBezTo>
                      <a:pt x="3019" y="1076"/>
                      <a:pt x="3010" y="1079"/>
                      <a:pt x="3001" y="1087"/>
                    </a:cubicBezTo>
                    <a:cubicBezTo>
                      <a:pt x="2653" y="1044"/>
                      <a:pt x="2349" y="1000"/>
                      <a:pt x="2001" y="957"/>
                    </a:cubicBezTo>
                    <a:cubicBezTo>
                      <a:pt x="1827" y="652"/>
                      <a:pt x="1696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6"/>
              <p:cNvSpPr/>
              <p:nvPr/>
            </p:nvSpPr>
            <p:spPr>
              <a:xfrm rot="5400000" flipH="1">
                <a:off x="8423357" y="3721616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1001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cubicBezTo>
                      <a:pt x="261" y="1393"/>
                      <a:pt x="305" y="1436"/>
                      <a:pt x="392" y="1523"/>
                    </a:cubicBezTo>
                    <a:cubicBezTo>
                      <a:pt x="479" y="1654"/>
                      <a:pt x="609" y="1784"/>
                      <a:pt x="740" y="1915"/>
                    </a:cubicBezTo>
                    <a:cubicBezTo>
                      <a:pt x="696" y="2263"/>
                      <a:pt x="566" y="2611"/>
                      <a:pt x="522" y="2958"/>
                    </a:cubicBezTo>
                    <a:cubicBezTo>
                      <a:pt x="544" y="2980"/>
                      <a:pt x="566" y="2991"/>
                      <a:pt x="582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1"/>
                      <a:pt x="1566" y="2437"/>
                    </a:cubicBezTo>
                    <a:cubicBezTo>
                      <a:pt x="1871" y="2611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1"/>
                      <a:pt x="2436" y="2263"/>
                      <a:pt x="2349" y="1915"/>
                    </a:cubicBezTo>
                    <a:cubicBezTo>
                      <a:pt x="2523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45" y="1175"/>
                      <a:pt x="3045" y="1088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6"/>
              <p:cNvSpPr/>
              <p:nvPr/>
            </p:nvSpPr>
            <p:spPr>
              <a:xfrm rot="5400000" flipH="1">
                <a:off x="8176476" y="3675685"/>
                <a:ext cx="76674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2959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01" y="958"/>
                    </a:cubicBezTo>
                    <a:cubicBezTo>
                      <a:pt x="697" y="958"/>
                      <a:pt x="349" y="1045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175" y="1306"/>
                    </a:cubicBezTo>
                    <a:cubicBezTo>
                      <a:pt x="262" y="1393"/>
                      <a:pt x="305" y="1436"/>
                      <a:pt x="392" y="1523"/>
                    </a:cubicBezTo>
                    <a:cubicBezTo>
                      <a:pt x="479" y="1654"/>
                      <a:pt x="610" y="1784"/>
                      <a:pt x="740" y="1871"/>
                    </a:cubicBezTo>
                    <a:cubicBezTo>
                      <a:pt x="697" y="2262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1" y="2610"/>
                      <a:pt x="2175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6" y="2262"/>
                      <a:pt x="2349" y="1871"/>
                    </a:cubicBezTo>
                    <a:cubicBezTo>
                      <a:pt x="2480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06"/>
                    </a:cubicBezTo>
                    <a:cubicBezTo>
                      <a:pt x="2958" y="1262"/>
                      <a:pt x="3002" y="1219"/>
                      <a:pt x="3089" y="1175"/>
                    </a:cubicBezTo>
                    <a:cubicBezTo>
                      <a:pt x="3119" y="1114"/>
                      <a:pt x="3085" y="1052"/>
                      <a:pt x="3047" y="1052"/>
                    </a:cubicBezTo>
                    <a:cubicBezTo>
                      <a:pt x="3031" y="1052"/>
                      <a:pt x="3014" y="1063"/>
                      <a:pt x="3002" y="1088"/>
                    </a:cubicBezTo>
                    <a:cubicBezTo>
                      <a:pt x="2654" y="1045"/>
                      <a:pt x="2349" y="958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6"/>
              <p:cNvSpPr/>
              <p:nvPr/>
            </p:nvSpPr>
            <p:spPr>
              <a:xfrm rot="5400000" flipH="1">
                <a:off x="7998369" y="3628243"/>
                <a:ext cx="76969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61" y="1"/>
                    </a:moveTo>
                    <a:cubicBezTo>
                      <a:pt x="1555" y="1"/>
                      <a:pt x="1544" y="11"/>
                      <a:pt x="1523" y="33"/>
                    </a:cubicBezTo>
                    <a:cubicBezTo>
                      <a:pt x="1349" y="294"/>
                      <a:pt x="1218" y="642"/>
                      <a:pt x="1044" y="947"/>
                    </a:cubicBezTo>
                    <a:cubicBezTo>
                      <a:pt x="740" y="990"/>
                      <a:pt x="392" y="1034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08"/>
                      <a:pt x="174" y="1295"/>
                      <a:pt x="218" y="1338"/>
                    </a:cubicBezTo>
                    <a:cubicBezTo>
                      <a:pt x="261" y="1381"/>
                      <a:pt x="348" y="1425"/>
                      <a:pt x="392" y="1512"/>
                    </a:cubicBezTo>
                    <a:cubicBezTo>
                      <a:pt x="522" y="1642"/>
                      <a:pt x="653" y="1773"/>
                      <a:pt x="783" y="1903"/>
                    </a:cubicBezTo>
                    <a:cubicBezTo>
                      <a:pt x="696" y="2251"/>
                      <a:pt x="566" y="2599"/>
                      <a:pt x="566" y="2947"/>
                    </a:cubicBezTo>
                    <a:cubicBezTo>
                      <a:pt x="566" y="2969"/>
                      <a:pt x="577" y="2980"/>
                      <a:pt x="593" y="2980"/>
                    </a:cubicBezTo>
                    <a:cubicBezTo>
                      <a:pt x="609" y="2980"/>
                      <a:pt x="631" y="2969"/>
                      <a:pt x="653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914" y="2599"/>
                      <a:pt x="2219" y="2773"/>
                      <a:pt x="2523" y="2947"/>
                    </a:cubicBezTo>
                    <a:cubicBezTo>
                      <a:pt x="2523" y="2969"/>
                      <a:pt x="2534" y="2980"/>
                      <a:pt x="2550" y="2980"/>
                    </a:cubicBezTo>
                    <a:cubicBezTo>
                      <a:pt x="2566" y="2980"/>
                      <a:pt x="2588" y="2969"/>
                      <a:pt x="2610" y="2947"/>
                    </a:cubicBezTo>
                    <a:cubicBezTo>
                      <a:pt x="2610" y="2599"/>
                      <a:pt x="2436" y="2251"/>
                      <a:pt x="2392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25"/>
                      <a:pt x="2871" y="1381"/>
                      <a:pt x="2958" y="1338"/>
                    </a:cubicBezTo>
                    <a:cubicBezTo>
                      <a:pt x="3001" y="1295"/>
                      <a:pt x="3045" y="1208"/>
                      <a:pt x="3088" y="1164"/>
                    </a:cubicBezTo>
                    <a:cubicBezTo>
                      <a:pt x="3132" y="1164"/>
                      <a:pt x="3132" y="1077"/>
                      <a:pt x="3045" y="1077"/>
                    </a:cubicBezTo>
                    <a:cubicBezTo>
                      <a:pt x="2740" y="1034"/>
                      <a:pt x="2392" y="990"/>
                      <a:pt x="2045" y="947"/>
                    </a:cubicBezTo>
                    <a:cubicBezTo>
                      <a:pt x="1871" y="642"/>
                      <a:pt x="1740" y="294"/>
                      <a:pt x="1566" y="33"/>
                    </a:cubicBezTo>
                    <a:cubicBezTo>
                      <a:pt x="1566" y="11"/>
                      <a:pt x="1566" y="1"/>
                      <a:pt x="15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6"/>
              <p:cNvSpPr/>
              <p:nvPr/>
            </p:nvSpPr>
            <p:spPr>
              <a:xfrm rot="5400000" flipH="1">
                <a:off x="7892549" y="3459364"/>
                <a:ext cx="76969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44" y="0"/>
                    </a:moveTo>
                    <a:cubicBezTo>
                      <a:pt x="1533" y="0"/>
                      <a:pt x="1523" y="11"/>
                      <a:pt x="1523" y="33"/>
                    </a:cubicBezTo>
                    <a:cubicBezTo>
                      <a:pt x="1349" y="337"/>
                      <a:pt x="1218" y="642"/>
                      <a:pt x="1044" y="946"/>
                    </a:cubicBezTo>
                    <a:cubicBezTo>
                      <a:pt x="696" y="946"/>
                      <a:pt x="392" y="1033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51"/>
                      <a:pt x="131" y="1294"/>
                      <a:pt x="218" y="1338"/>
                    </a:cubicBezTo>
                    <a:cubicBezTo>
                      <a:pt x="261" y="1381"/>
                      <a:pt x="305" y="1468"/>
                      <a:pt x="392" y="1512"/>
                    </a:cubicBezTo>
                    <a:cubicBezTo>
                      <a:pt x="522" y="1642"/>
                      <a:pt x="609" y="1773"/>
                      <a:pt x="783" y="1903"/>
                    </a:cubicBezTo>
                    <a:cubicBezTo>
                      <a:pt x="696" y="2251"/>
                      <a:pt x="609" y="2599"/>
                      <a:pt x="566" y="2947"/>
                    </a:cubicBezTo>
                    <a:cubicBezTo>
                      <a:pt x="566" y="2969"/>
                      <a:pt x="577" y="2980"/>
                      <a:pt x="587" y="2980"/>
                    </a:cubicBezTo>
                    <a:cubicBezTo>
                      <a:pt x="598" y="2980"/>
                      <a:pt x="609" y="2969"/>
                      <a:pt x="609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870" y="2599"/>
                      <a:pt x="2175" y="2773"/>
                      <a:pt x="2523" y="2947"/>
                    </a:cubicBezTo>
                    <a:cubicBezTo>
                      <a:pt x="2523" y="2969"/>
                      <a:pt x="2545" y="2980"/>
                      <a:pt x="2561" y="2980"/>
                    </a:cubicBezTo>
                    <a:cubicBezTo>
                      <a:pt x="2577" y="2980"/>
                      <a:pt x="2588" y="2969"/>
                      <a:pt x="2566" y="2947"/>
                    </a:cubicBezTo>
                    <a:cubicBezTo>
                      <a:pt x="2523" y="2599"/>
                      <a:pt x="2479" y="2251"/>
                      <a:pt x="2349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68"/>
                      <a:pt x="2871" y="1381"/>
                      <a:pt x="2914" y="1338"/>
                    </a:cubicBezTo>
                    <a:cubicBezTo>
                      <a:pt x="3001" y="1294"/>
                      <a:pt x="3045" y="1251"/>
                      <a:pt x="3088" y="1164"/>
                    </a:cubicBezTo>
                    <a:cubicBezTo>
                      <a:pt x="3132" y="1164"/>
                      <a:pt x="3088" y="1077"/>
                      <a:pt x="3045" y="1077"/>
                    </a:cubicBezTo>
                    <a:cubicBezTo>
                      <a:pt x="2697" y="1033"/>
                      <a:pt x="2392" y="990"/>
                      <a:pt x="2044" y="946"/>
                    </a:cubicBezTo>
                    <a:cubicBezTo>
                      <a:pt x="1870" y="642"/>
                      <a:pt x="1740" y="337"/>
                      <a:pt x="1566" y="33"/>
                    </a:cubicBezTo>
                    <a:cubicBezTo>
                      <a:pt x="1566" y="11"/>
                      <a:pt x="1555" y="0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6"/>
              <p:cNvSpPr/>
              <p:nvPr/>
            </p:nvSpPr>
            <p:spPr>
              <a:xfrm rot="5400000" flipH="1">
                <a:off x="8020401" y="3225668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6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740" y="1001"/>
                      <a:pt x="392" y="1045"/>
                      <a:pt x="87" y="1088"/>
                    </a:cubicBezTo>
                    <a:cubicBezTo>
                      <a:pt x="0" y="1088"/>
                      <a:pt x="0" y="1175"/>
                      <a:pt x="87" y="1175"/>
                    </a:cubicBezTo>
                    <a:cubicBezTo>
                      <a:pt x="131" y="1219"/>
                      <a:pt x="174" y="1306"/>
                      <a:pt x="218" y="1349"/>
                    </a:cubicBezTo>
                    <a:cubicBezTo>
                      <a:pt x="305" y="1393"/>
                      <a:pt x="348" y="1436"/>
                      <a:pt x="392" y="1523"/>
                    </a:cubicBezTo>
                    <a:cubicBezTo>
                      <a:pt x="522" y="1654"/>
                      <a:pt x="653" y="1784"/>
                      <a:pt x="783" y="1915"/>
                    </a:cubicBezTo>
                    <a:cubicBezTo>
                      <a:pt x="740" y="2262"/>
                      <a:pt x="609" y="2610"/>
                      <a:pt x="566" y="2958"/>
                    </a:cubicBezTo>
                    <a:cubicBezTo>
                      <a:pt x="566" y="2980"/>
                      <a:pt x="587" y="2991"/>
                      <a:pt x="609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80"/>
                      <a:pt x="2545" y="2991"/>
                      <a:pt x="2566" y="2991"/>
                    </a:cubicBezTo>
                    <a:cubicBezTo>
                      <a:pt x="2588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2" y="1915"/>
                    </a:cubicBezTo>
                    <a:cubicBezTo>
                      <a:pt x="2523" y="1784"/>
                      <a:pt x="2653" y="1654"/>
                      <a:pt x="2784" y="1523"/>
                    </a:cubicBezTo>
                    <a:cubicBezTo>
                      <a:pt x="2827" y="1436"/>
                      <a:pt x="2871" y="1393"/>
                      <a:pt x="2958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88" y="1175"/>
                      <a:pt x="3088" y="1088"/>
                      <a:pt x="3045" y="1088"/>
                    </a:cubicBezTo>
                    <a:cubicBezTo>
                      <a:pt x="2697" y="1045"/>
                      <a:pt x="2349" y="1001"/>
                      <a:pt x="2044" y="958"/>
                    </a:cubicBezTo>
                    <a:cubicBezTo>
                      <a:pt x="1870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6"/>
              <p:cNvSpPr/>
              <p:nvPr/>
            </p:nvSpPr>
            <p:spPr>
              <a:xfrm rot="5400000" flipH="1">
                <a:off x="8038906" y="4083212"/>
                <a:ext cx="76969" cy="739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09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1001"/>
                      <a:pt x="348" y="1045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48" y="1523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cubicBezTo>
                      <a:pt x="522" y="2984"/>
                      <a:pt x="537" y="3009"/>
                      <a:pt x="557" y="3009"/>
                    </a:cubicBezTo>
                    <a:cubicBezTo>
                      <a:pt x="572" y="3009"/>
                      <a:pt x="591" y="2995"/>
                      <a:pt x="609" y="2959"/>
                    </a:cubicBezTo>
                    <a:cubicBezTo>
                      <a:pt x="914" y="2828"/>
                      <a:pt x="1218" y="2611"/>
                      <a:pt x="1523" y="2480"/>
                    </a:cubicBezTo>
                    <a:cubicBezTo>
                      <a:pt x="1870" y="2611"/>
                      <a:pt x="2175" y="2828"/>
                      <a:pt x="2479" y="2959"/>
                    </a:cubicBezTo>
                    <a:cubicBezTo>
                      <a:pt x="2479" y="2973"/>
                      <a:pt x="2489" y="2978"/>
                      <a:pt x="2502" y="2978"/>
                    </a:cubicBezTo>
                    <a:cubicBezTo>
                      <a:pt x="2528" y="2978"/>
                      <a:pt x="2566" y="2959"/>
                      <a:pt x="2566" y="2959"/>
                    </a:cubicBezTo>
                    <a:cubicBezTo>
                      <a:pt x="2523" y="2611"/>
                      <a:pt x="2392" y="2263"/>
                      <a:pt x="2349" y="1871"/>
                    </a:cubicBezTo>
                    <a:cubicBezTo>
                      <a:pt x="2479" y="1784"/>
                      <a:pt x="2610" y="1654"/>
                      <a:pt x="2740" y="1523"/>
                    </a:cubicBezTo>
                    <a:cubicBezTo>
                      <a:pt x="2784" y="1436"/>
                      <a:pt x="2827" y="1393"/>
                      <a:pt x="2914" y="1306"/>
                    </a:cubicBezTo>
                    <a:cubicBezTo>
                      <a:pt x="2958" y="1262"/>
                      <a:pt x="3001" y="1219"/>
                      <a:pt x="3045" y="1175"/>
                    </a:cubicBezTo>
                    <a:cubicBezTo>
                      <a:pt x="3132" y="1175"/>
                      <a:pt x="3132" y="1088"/>
                      <a:pt x="3045" y="1088"/>
                    </a:cubicBezTo>
                    <a:cubicBezTo>
                      <a:pt x="2740" y="1045"/>
                      <a:pt x="2392" y="958"/>
                      <a:pt x="2088" y="958"/>
                    </a:cubicBezTo>
                    <a:lnTo>
                      <a:pt x="2044" y="958"/>
                    </a:lnTo>
                    <a:cubicBezTo>
                      <a:pt x="1870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6"/>
              <p:cNvSpPr/>
              <p:nvPr/>
            </p:nvSpPr>
            <p:spPr>
              <a:xfrm rot="5400000" flipH="1">
                <a:off x="8038623" y="3828554"/>
                <a:ext cx="75814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991" extrusionOk="0">
                    <a:moveTo>
                      <a:pt x="1522" y="0"/>
                    </a:moveTo>
                    <a:cubicBezTo>
                      <a:pt x="1348" y="305"/>
                      <a:pt x="1218" y="609"/>
                      <a:pt x="1044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0" y="1044"/>
                      <a:pt x="0" y="1131"/>
                      <a:pt x="44" y="1131"/>
                    </a:cubicBezTo>
                    <a:cubicBezTo>
                      <a:pt x="87" y="1218"/>
                      <a:pt x="174" y="1262"/>
                      <a:pt x="218" y="1305"/>
                    </a:cubicBezTo>
                    <a:cubicBezTo>
                      <a:pt x="261" y="1349"/>
                      <a:pt x="348" y="1436"/>
                      <a:pt x="392" y="1479"/>
                    </a:cubicBezTo>
                    <a:cubicBezTo>
                      <a:pt x="522" y="1610"/>
                      <a:pt x="653" y="1740"/>
                      <a:pt x="783" y="1871"/>
                    </a:cubicBezTo>
                    <a:cubicBezTo>
                      <a:pt x="696" y="2219"/>
                      <a:pt x="566" y="2567"/>
                      <a:pt x="566" y="2958"/>
                    </a:cubicBezTo>
                    <a:cubicBezTo>
                      <a:pt x="566" y="2980"/>
                      <a:pt x="576" y="2991"/>
                      <a:pt x="593" y="2991"/>
                    </a:cubicBezTo>
                    <a:cubicBezTo>
                      <a:pt x="609" y="2991"/>
                      <a:pt x="631" y="2980"/>
                      <a:pt x="653" y="2958"/>
                    </a:cubicBezTo>
                    <a:cubicBezTo>
                      <a:pt x="957" y="2784"/>
                      <a:pt x="1261" y="2610"/>
                      <a:pt x="1566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58"/>
                      <a:pt x="2566" y="2915"/>
                      <a:pt x="2566" y="2915"/>
                    </a:cubicBezTo>
                    <a:cubicBezTo>
                      <a:pt x="2566" y="2567"/>
                      <a:pt x="2392" y="2219"/>
                      <a:pt x="2305" y="1827"/>
                    </a:cubicBezTo>
                    <a:cubicBezTo>
                      <a:pt x="2479" y="1697"/>
                      <a:pt x="2610" y="1566"/>
                      <a:pt x="2697" y="1436"/>
                    </a:cubicBezTo>
                    <a:lnTo>
                      <a:pt x="2871" y="1262"/>
                    </a:lnTo>
                    <a:cubicBezTo>
                      <a:pt x="2958" y="1218"/>
                      <a:pt x="3001" y="1175"/>
                      <a:pt x="3045" y="1088"/>
                    </a:cubicBezTo>
                    <a:cubicBezTo>
                      <a:pt x="3053" y="1096"/>
                      <a:pt x="3060" y="1100"/>
                      <a:pt x="3065" y="1100"/>
                    </a:cubicBezTo>
                    <a:cubicBezTo>
                      <a:pt x="3085" y="1100"/>
                      <a:pt x="3071" y="1044"/>
                      <a:pt x="3001" y="1044"/>
                    </a:cubicBezTo>
                    <a:cubicBezTo>
                      <a:pt x="2697" y="1001"/>
                      <a:pt x="2349" y="957"/>
                      <a:pt x="2044" y="914"/>
                    </a:cubicBezTo>
                    <a:cubicBezTo>
                      <a:pt x="1870" y="609"/>
                      <a:pt x="1740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26"/>
              <p:cNvSpPr/>
              <p:nvPr/>
            </p:nvSpPr>
            <p:spPr>
              <a:xfrm rot="5400000" flipH="1">
                <a:off x="7881454" y="4032661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7" y="1"/>
                    </a:moveTo>
                    <a:cubicBezTo>
                      <a:pt x="1349" y="305"/>
                      <a:pt x="1219" y="653"/>
                      <a:pt x="1045" y="958"/>
                    </a:cubicBezTo>
                    <a:cubicBezTo>
                      <a:pt x="740" y="958"/>
                      <a:pt x="392" y="1045"/>
                      <a:pt x="88" y="1088"/>
                    </a:cubicBezTo>
                    <a:cubicBezTo>
                      <a:pt x="1" y="1088"/>
                      <a:pt x="1" y="1175"/>
                      <a:pt x="88" y="1175"/>
                    </a:cubicBezTo>
                    <a:cubicBezTo>
                      <a:pt x="131" y="1219"/>
                      <a:pt x="175" y="1262"/>
                      <a:pt x="218" y="1306"/>
                    </a:cubicBezTo>
                    <a:cubicBezTo>
                      <a:pt x="305" y="1393"/>
                      <a:pt x="349" y="1436"/>
                      <a:pt x="392" y="1480"/>
                    </a:cubicBezTo>
                    <a:cubicBezTo>
                      <a:pt x="523" y="1654"/>
                      <a:pt x="653" y="1784"/>
                      <a:pt x="784" y="1871"/>
                    </a:cubicBezTo>
                    <a:cubicBezTo>
                      <a:pt x="740" y="2263"/>
                      <a:pt x="610" y="2567"/>
                      <a:pt x="566" y="2958"/>
                    </a:cubicBezTo>
                    <a:cubicBezTo>
                      <a:pt x="566" y="2980"/>
                      <a:pt x="588" y="2991"/>
                      <a:pt x="610" y="2991"/>
                    </a:cubicBezTo>
                    <a:cubicBezTo>
                      <a:pt x="632" y="2991"/>
                      <a:pt x="653" y="2980"/>
                      <a:pt x="653" y="2958"/>
                    </a:cubicBezTo>
                    <a:cubicBezTo>
                      <a:pt x="958" y="2785"/>
                      <a:pt x="1262" y="2611"/>
                      <a:pt x="1610" y="2437"/>
                    </a:cubicBezTo>
                    <a:cubicBezTo>
                      <a:pt x="1915" y="2611"/>
                      <a:pt x="2219" y="2785"/>
                      <a:pt x="2524" y="2958"/>
                    </a:cubicBezTo>
                    <a:cubicBezTo>
                      <a:pt x="2524" y="2973"/>
                      <a:pt x="2533" y="2978"/>
                      <a:pt x="2546" y="2978"/>
                    </a:cubicBezTo>
                    <a:cubicBezTo>
                      <a:pt x="2572" y="2978"/>
                      <a:pt x="2611" y="2958"/>
                      <a:pt x="2611" y="2958"/>
                    </a:cubicBezTo>
                    <a:cubicBezTo>
                      <a:pt x="2611" y="2567"/>
                      <a:pt x="2437" y="2263"/>
                      <a:pt x="2393" y="1871"/>
                    </a:cubicBezTo>
                    <a:cubicBezTo>
                      <a:pt x="2524" y="1784"/>
                      <a:pt x="2611" y="1654"/>
                      <a:pt x="2698" y="1480"/>
                    </a:cubicBezTo>
                    <a:lnTo>
                      <a:pt x="2872" y="1306"/>
                    </a:lnTo>
                    <a:cubicBezTo>
                      <a:pt x="2915" y="1262"/>
                      <a:pt x="3002" y="1219"/>
                      <a:pt x="3045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8" y="1045"/>
                      <a:pt x="2393" y="958"/>
                      <a:pt x="2045" y="958"/>
                    </a:cubicBezTo>
                    <a:cubicBezTo>
                      <a:pt x="1871" y="653"/>
                      <a:pt x="1741" y="305"/>
                      <a:pt x="1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26"/>
              <p:cNvSpPr/>
              <p:nvPr/>
            </p:nvSpPr>
            <p:spPr>
              <a:xfrm rot="5400000" flipH="1">
                <a:off x="7881454" y="3879805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cubicBezTo>
                      <a:pt x="261" y="1393"/>
                      <a:pt x="305" y="1436"/>
                      <a:pt x="348" y="1480"/>
                    </a:cubicBez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8"/>
                    </a:cubicBezTo>
                    <a:cubicBezTo>
                      <a:pt x="522" y="2980"/>
                      <a:pt x="544" y="2991"/>
                      <a:pt x="566" y="2991"/>
                    </a:cubicBezTo>
                    <a:cubicBezTo>
                      <a:pt x="588" y="2991"/>
                      <a:pt x="609" y="2980"/>
                      <a:pt x="609" y="2958"/>
                    </a:cubicBez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8"/>
                    </a:cubicBezTo>
                    <a:cubicBezTo>
                      <a:pt x="2480" y="2973"/>
                      <a:pt x="2489" y="2978"/>
                      <a:pt x="2502" y="2978"/>
                    </a:cubicBezTo>
                    <a:cubicBezTo>
                      <a:pt x="2528" y="2978"/>
                      <a:pt x="2567" y="2958"/>
                      <a:pt x="2567" y="2958"/>
                    </a:cubicBezTo>
                    <a:cubicBezTo>
                      <a:pt x="2523" y="2567"/>
                      <a:pt x="2436" y="2219"/>
                      <a:pt x="2349" y="1871"/>
                    </a:cubicBezTo>
                    <a:cubicBezTo>
                      <a:pt x="2480" y="1784"/>
                      <a:pt x="2567" y="1654"/>
                      <a:pt x="2697" y="1480"/>
                    </a:cubicBezTo>
                    <a:cubicBezTo>
                      <a:pt x="2741" y="1436"/>
                      <a:pt x="2784" y="1393"/>
                      <a:pt x="2871" y="1306"/>
                    </a:cubicBezTo>
                    <a:cubicBezTo>
                      <a:pt x="2915" y="1262"/>
                      <a:pt x="2958" y="1219"/>
                      <a:pt x="3002" y="1175"/>
                    </a:cubicBezTo>
                    <a:cubicBezTo>
                      <a:pt x="3088" y="1175"/>
                      <a:pt x="3088" y="1088"/>
                      <a:pt x="3002" y="1088"/>
                    </a:cubicBezTo>
                    <a:cubicBezTo>
                      <a:pt x="2697" y="1045"/>
                      <a:pt x="2349" y="958"/>
                      <a:pt x="2045" y="958"/>
                    </a:cubicBezTo>
                    <a:cubicBezTo>
                      <a:pt x="1871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26"/>
              <p:cNvSpPr/>
              <p:nvPr/>
            </p:nvSpPr>
            <p:spPr>
              <a:xfrm rot="5400000" flipH="1">
                <a:off x="8103169" y="4025608"/>
                <a:ext cx="74143" cy="81589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3320" extrusionOk="0">
                    <a:moveTo>
                      <a:pt x="2928" y="0"/>
                    </a:moveTo>
                    <a:cubicBezTo>
                      <a:pt x="2913" y="0"/>
                      <a:pt x="2898" y="6"/>
                      <a:pt x="2886" y="17"/>
                    </a:cubicBezTo>
                    <a:cubicBezTo>
                      <a:pt x="1973" y="1018"/>
                      <a:pt x="1060" y="2062"/>
                      <a:pt x="103" y="3062"/>
                    </a:cubicBezTo>
                    <a:cubicBezTo>
                      <a:pt x="1" y="3164"/>
                      <a:pt x="112" y="3320"/>
                      <a:pt x="228" y="3320"/>
                    </a:cubicBezTo>
                    <a:cubicBezTo>
                      <a:pt x="260" y="3320"/>
                      <a:pt x="292" y="3308"/>
                      <a:pt x="320" y="3279"/>
                    </a:cubicBezTo>
                    <a:cubicBezTo>
                      <a:pt x="1234" y="2279"/>
                      <a:pt x="2452" y="1322"/>
                      <a:pt x="3017" y="104"/>
                    </a:cubicBezTo>
                    <a:cubicBezTo>
                      <a:pt x="3017" y="41"/>
                      <a:pt x="2970" y="0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26"/>
              <p:cNvSpPr/>
              <p:nvPr/>
            </p:nvSpPr>
            <p:spPr>
              <a:xfrm rot="5400000" flipH="1">
                <a:off x="8106278" y="3878638"/>
                <a:ext cx="80753" cy="92009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744" extrusionOk="0">
                    <a:moveTo>
                      <a:pt x="119" y="0"/>
                    </a:moveTo>
                    <a:cubicBezTo>
                      <a:pt x="52" y="0"/>
                      <a:pt x="1" y="71"/>
                      <a:pt x="36" y="142"/>
                    </a:cubicBezTo>
                    <a:cubicBezTo>
                      <a:pt x="558" y="795"/>
                      <a:pt x="1210" y="1404"/>
                      <a:pt x="1732" y="2056"/>
                    </a:cubicBezTo>
                    <a:cubicBezTo>
                      <a:pt x="2124" y="2665"/>
                      <a:pt x="2559" y="3230"/>
                      <a:pt x="3081" y="3709"/>
                    </a:cubicBezTo>
                    <a:cubicBezTo>
                      <a:pt x="3105" y="3733"/>
                      <a:pt x="3133" y="3744"/>
                      <a:pt x="3159" y="3744"/>
                    </a:cubicBezTo>
                    <a:cubicBezTo>
                      <a:pt x="3227" y="3744"/>
                      <a:pt x="3286" y="3672"/>
                      <a:pt x="3255" y="3578"/>
                    </a:cubicBezTo>
                    <a:cubicBezTo>
                      <a:pt x="2776" y="2883"/>
                      <a:pt x="2298" y="2230"/>
                      <a:pt x="1732" y="1621"/>
                    </a:cubicBezTo>
                    <a:cubicBezTo>
                      <a:pt x="1297" y="1012"/>
                      <a:pt x="775" y="447"/>
                      <a:pt x="167" y="12"/>
                    </a:cubicBezTo>
                    <a:cubicBezTo>
                      <a:pt x="151" y="4"/>
                      <a:pt x="135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26"/>
              <p:cNvSpPr/>
              <p:nvPr/>
            </p:nvSpPr>
            <p:spPr>
              <a:xfrm rot="5400000" flipH="1">
                <a:off x="7973671" y="4056634"/>
                <a:ext cx="38018" cy="96703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3935" extrusionOk="0">
                    <a:moveTo>
                      <a:pt x="92" y="1"/>
                    </a:moveTo>
                    <a:cubicBezTo>
                      <a:pt x="43" y="1"/>
                      <a:pt x="1" y="33"/>
                      <a:pt x="25" y="105"/>
                    </a:cubicBezTo>
                    <a:cubicBezTo>
                      <a:pt x="286" y="1410"/>
                      <a:pt x="720" y="2671"/>
                      <a:pt x="1329" y="3889"/>
                    </a:cubicBezTo>
                    <a:cubicBezTo>
                      <a:pt x="1345" y="3920"/>
                      <a:pt x="1377" y="3934"/>
                      <a:pt x="1411" y="3934"/>
                    </a:cubicBezTo>
                    <a:cubicBezTo>
                      <a:pt x="1474" y="3934"/>
                      <a:pt x="1547" y="3886"/>
                      <a:pt x="1547" y="3802"/>
                    </a:cubicBezTo>
                    <a:cubicBezTo>
                      <a:pt x="1373" y="3193"/>
                      <a:pt x="1112" y="2628"/>
                      <a:pt x="894" y="2062"/>
                    </a:cubicBezTo>
                    <a:cubicBezTo>
                      <a:pt x="677" y="1410"/>
                      <a:pt x="503" y="714"/>
                      <a:pt x="199" y="61"/>
                    </a:cubicBezTo>
                    <a:cubicBezTo>
                      <a:pt x="179" y="22"/>
                      <a:pt x="133" y="1"/>
                      <a:pt x="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26"/>
              <p:cNvSpPr/>
              <p:nvPr/>
            </p:nvSpPr>
            <p:spPr>
              <a:xfrm rot="5400000" flipH="1">
                <a:off x="7865812" y="3983475"/>
                <a:ext cx="80188" cy="941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83" extrusionOk="0">
                    <a:moveTo>
                      <a:pt x="1148" y="0"/>
                    </a:moveTo>
                    <a:cubicBezTo>
                      <a:pt x="768" y="0"/>
                      <a:pt x="394" y="40"/>
                      <a:pt x="44" y="104"/>
                    </a:cubicBezTo>
                    <a:cubicBezTo>
                      <a:pt x="0" y="104"/>
                      <a:pt x="0" y="191"/>
                      <a:pt x="44" y="191"/>
                    </a:cubicBezTo>
                    <a:cubicBezTo>
                      <a:pt x="522" y="322"/>
                      <a:pt x="1001" y="365"/>
                      <a:pt x="1479" y="365"/>
                    </a:cubicBezTo>
                    <a:cubicBezTo>
                      <a:pt x="1631" y="377"/>
                      <a:pt x="1785" y="382"/>
                      <a:pt x="1941" y="382"/>
                    </a:cubicBezTo>
                    <a:cubicBezTo>
                      <a:pt x="2368" y="382"/>
                      <a:pt x="2805" y="342"/>
                      <a:pt x="3219" y="278"/>
                    </a:cubicBezTo>
                    <a:cubicBezTo>
                      <a:pt x="3262" y="278"/>
                      <a:pt x="3262" y="104"/>
                      <a:pt x="3175" y="104"/>
                    </a:cubicBezTo>
                    <a:cubicBezTo>
                      <a:pt x="2654" y="17"/>
                      <a:pt x="2088" y="17"/>
                      <a:pt x="1566" y="17"/>
                    </a:cubicBezTo>
                    <a:cubicBezTo>
                      <a:pt x="1426" y="6"/>
                      <a:pt x="1287" y="0"/>
                      <a:pt x="1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26"/>
              <p:cNvSpPr/>
              <p:nvPr/>
            </p:nvSpPr>
            <p:spPr>
              <a:xfrm rot="5400000" flipH="1">
                <a:off x="7974298" y="3831490"/>
                <a:ext cx="34233" cy="9854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4010" extrusionOk="0">
                    <a:moveTo>
                      <a:pt x="1324" y="0"/>
                    </a:moveTo>
                    <a:cubicBezTo>
                      <a:pt x="1301" y="0"/>
                      <a:pt x="1279" y="14"/>
                      <a:pt x="1262" y="47"/>
                    </a:cubicBezTo>
                    <a:cubicBezTo>
                      <a:pt x="1044" y="700"/>
                      <a:pt x="870" y="1439"/>
                      <a:pt x="653" y="2092"/>
                    </a:cubicBezTo>
                    <a:cubicBezTo>
                      <a:pt x="392" y="2788"/>
                      <a:pt x="131" y="3309"/>
                      <a:pt x="1" y="3918"/>
                    </a:cubicBezTo>
                    <a:cubicBezTo>
                      <a:pt x="1" y="3972"/>
                      <a:pt x="50" y="4009"/>
                      <a:pt x="99" y="4009"/>
                    </a:cubicBezTo>
                    <a:cubicBezTo>
                      <a:pt x="129" y="4009"/>
                      <a:pt x="158" y="3995"/>
                      <a:pt x="175" y="3962"/>
                    </a:cubicBezTo>
                    <a:cubicBezTo>
                      <a:pt x="479" y="3396"/>
                      <a:pt x="697" y="2788"/>
                      <a:pt x="870" y="2179"/>
                    </a:cubicBezTo>
                    <a:cubicBezTo>
                      <a:pt x="1131" y="1483"/>
                      <a:pt x="1305" y="787"/>
                      <a:pt x="1392" y="91"/>
                    </a:cubicBezTo>
                    <a:cubicBezTo>
                      <a:pt x="1392" y="37"/>
                      <a:pt x="1359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26"/>
              <p:cNvSpPr/>
              <p:nvPr/>
            </p:nvSpPr>
            <p:spPr>
              <a:xfrm rot="5400000" flipH="1">
                <a:off x="8242030" y="4002692"/>
                <a:ext cx="87438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4352" extrusionOk="0">
                    <a:moveTo>
                      <a:pt x="53" y="0"/>
                    </a:moveTo>
                    <a:cubicBezTo>
                      <a:pt x="24" y="0"/>
                      <a:pt x="0" y="41"/>
                      <a:pt x="0" y="104"/>
                    </a:cubicBezTo>
                    <a:cubicBezTo>
                      <a:pt x="392" y="844"/>
                      <a:pt x="914" y="1540"/>
                      <a:pt x="1523" y="2192"/>
                    </a:cubicBezTo>
                    <a:cubicBezTo>
                      <a:pt x="2088" y="2931"/>
                      <a:pt x="2697" y="3627"/>
                      <a:pt x="3349" y="4323"/>
                    </a:cubicBezTo>
                    <a:cubicBezTo>
                      <a:pt x="3369" y="4343"/>
                      <a:pt x="3391" y="4351"/>
                      <a:pt x="3412" y="4351"/>
                    </a:cubicBezTo>
                    <a:cubicBezTo>
                      <a:pt x="3486" y="4351"/>
                      <a:pt x="3557" y="4250"/>
                      <a:pt x="3523" y="4149"/>
                    </a:cubicBezTo>
                    <a:cubicBezTo>
                      <a:pt x="2914" y="3453"/>
                      <a:pt x="2262" y="2757"/>
                      <a:pt x="1697" y="2018"/>
                    </a:cubicBezTo>
                    <a:cubicBezTo>
                      <a:pt x="1218" y="1322"/>
                      <a:pt x="696" y="626"/>
                      <a:pt x="87" y="17"/>
                    </a:cubicBezTo>
                    <a:cubicBezTo>
                      <a:pt x="76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26"/>
              <p:cNvSpPr/>
              <p:nvPr/>
            </p:nvSpPr>
            <p:spPr>
              <a:xfrm rot="5400000" flipH="1">
                <a:off x="8462529" y="4035389"/>
                <a:ext cx="34208" cy="12683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5161" extrusionOk="0">
                    <a:moveTo>
                      <a:pt x="1323" y="0"/>
                    </a:moveTo>
                    <a:cubicBezTo>
                      <a:pt x="1301" y="0"/>
                      <a:pt x="1278" y="14"/>
                      <a:pt x="1261" y="48"/>
                    </a:cubicBezTo>
                    <a:cubicBezTo>
                      <a:pt x="957" y="831"/>
                      <a:pt x="696" y="1657"/>
                      <a:pt x="565" y="2527"/>
                    </a:cubicBezTo>
                    <a:cubicBezTo>
                      <a:pt x="348" y="3353"/>
                      <a:pt x="130" y="4180"/>
                      <a:pt x="0" y="5006"/>
                    </a:cubicBezTo>
                    <a:cubicBezTo>
                      <a:pt x="0" y="5104"/>
                      <a:pt x="69" y="5160"/>
                      <a:pt x="136" y="5160"/>
                    </a:cubicBezTo>
                    <a:cubicBezTo>
                      <a:pt x="189" y="5160"/>
                      <a:pt x="242" y="5126"/>
                      <a:pt x="261" y="5049"/>
                    </a:cubicBezTo>
                    <a:cubicBezTo>
                      <a:pt x="522" y="4267"/>
                      <a:pt x="652" y="3440"/>
                      <a:pt x="870" y="2570"/>
                    </a:cubicBezTo>
                    <a:cubicBezTo>
                      <a:pt x="1087" y="1787"/>
                      <a:pt x="1305" y="918"/>
                      <a:pt x="1392" y="91"/>
                    </a:cubicBezTo>
                    <a:cubicBezTo>
                      <a:pt x="1392" y="37"/>
                      <a:pt x="1359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26"/>
              <p:cNvSpPr/>
              <p:nvPr/>
            </p:nvSpPr>
            <p:spPr>
              <a:xfrm rot="5400000" flipH="1">
                <a:off x="8542705" y="3952707"/>
                <a:ext cx="124522" cy="45193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839" extrusionOk="0">
                    <a:moveTo>
                      <a:pt x="4930" y="0"/>
                    </a:moveTo>
                    <a:cubicBezTo>
                      <a:pt x="4921" y="0"/>
                      <a:pt x="4911" y="2"/>
                      <a:pt x="4902" y="7"/>
                    </a:cubicBezTo>
                    <a:cubicBezTo>
                      <a:pt x="4119" y="138"/>
                      <a:pt x="3336" y="399"/>
                      <a:pt x="2597" y="660"/>
                    </a:cubicBezTo>
                    <a:cubicBezTo>
                      <a:pt x="1814" y="964"/>
                      <a:pt x="944" y="1225"/>
                      <a:pt x="161" y="1573"/>
                    </a:cubicBezTo>
                    <a:cubicBezTo>
                      <a:pt x="0" y="1613"/>
                      <a:pt x="62" y="1839"/>
                      <a:pt x="210" y="1839"/>
                    </a:cubicBezTo>
                    <a:cubicBezTo>
                      <a:pt x="222" y="1839"/>
                      <a:pt x="235" y="1837"/>
                      <a:pt x="248" y="1834"/>
                    </a:cubicBezTo>
                    <a:cubicBezTo>
                      <a:pt x="1031" y="1573"/>
                      <a:pt x="1814" y="1269"/>
                      <a:pt x="2597" y="1008"/>
                    </a:cubicBezTo>
                    <a:cubicBezTo>
                      <a:pt x="3423" y="790"/>
                      <a:pt x="4206" y="486"/>
                      <a:pt x="4989" y="181"/>
                    </a:cubicBezTo>
                    <a:cubicBezTo>
                      <a:pt x="5066" y="143"/>
                      <a:pt x="5006" y="0"/>
                      <a:pt x="4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26"/>
              <p:cNvSpPr/>
              <p:nvPr/>
            </p:nvSpPr>
            <p:spPr>
              <a:xfrm rot="5400000" flipH="1">
                <a:off x="8523684" y="3744876"/>
                <a:ext cx="68810" cy="136096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5538" extrusionOk="0">
                    <a:moveTo>
                      <a:pt x="123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336" y="993"/>
                      <a:pt x="684" y="1819"/>
                      <a:pt x="1119" y="2602"/>
                    </a:cubicBezTo>
                    <a:cubicBezTo>
                      <a:pt x="1597" y="3559"/>
                      <a:pt x="1988" y="4560"/>
                      <a:pt x="2554" y="5473"/>
                    </a:cubicBezTo>
                    <a:cubicBezTo>
                      <a:pt x="2569" y="5518"/>
                      <a:pt x="2605" y="5537"/>
                      <a:pt x="2644" y="5537"/>
                    </a:cubicBezTo>
                    <a:cubicBezTo>
                      <a:pt x="2717" y="5537"/>
                      <a:pt x="2800" y="5471"/>
                      <a:pt x="2771" y="5386"/>
                    </a:cubicBezTo>
                    <a:cubicBezTo>
                      <a:pt x="2423" y="4473"/>
                      <a:pt x="1945" y="3603"/>
                      <a:pt x="1554" y="2689"/>
                    </a:cubicBezTo>
                    <a:cubicBezTo>
                      <a:pt x="1162" y="1776"/>
                      <a:pt x="727" y="863"/>
                      <a:pt x="205" y="36"/>
                    </a:cubicBezTo>
                    <a:cubicBezTo>
                      <a:pt x="180" y="11"/>
                      <a:pt x="151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6"/>
              <p:cNvSpPr/>
              <p:nvPr/>
            </p:nvSpPr>
            <p:spPr>
              <a:xfrm rot="5400000" flipH="1">
                <a:off x="8318618" y="3657254"/>
                <a:ext cx="33176" cy="178734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7273" extrusionOk="0">
                    <a:moveTo>
                      <a:pt x="88" y="0"/>
                    </a:moveTo>
                    <a:cubicBezTo>
                      <a:pt x="44" y="0"/>
                      <a:pt x="1" y="33"/>
                      <a:pt x="1" y="98"/>
                    </a:cubicBezTo>
                    <a:cubicBezTo>
                      <a:pt x="44" y="1229"/>
                      <a:pt x="175" y="2360"/>
                      <a:pt x="479" y="3490"/>
                    </a:cubicBezTo>
                    <a:cubicBezTo>
                      <a:pt x="697" y="4708"/>
                      <a:pt x="914" y="5926"/>
                      <a:pt x="1045" y="7144"/>
                    </a:cubicBezTo>
                    <a:cubicBezTo>
                      <a:pt x="1045" y="7235"/>
                      <a:pt x="1098" y="7273"/>
                      <a:pt x="1161" y="7273"/>
                    </a:cubicBezTo>
                    <a:cubicBezTo>
                      <a:pt x="1247" y="7273"/>
                      <a:pt x="1349" y="7201"/>
                      <a:pt x="1349" y="7100"/>
                    </a:cubicBezTo>
                    <a:cubicBezTo>
                      <a:pt x="1219" y="5926"/>
                      <a:pt x="1001" y="4752"/>
                      <a:pt x="784" y="3621"/>
                    </a:cubicBezTo>
                    <a:cubicBezTo>
                      <a:pt x="566" y="2447"/>
                      <a:pt x="479" y="1229"/>
                      <a:pt x="175" y="98"/>
                    </a:cubicBezTo>
                    <a:cubicBezTo>
                      <a:pt x="175" y="33"/>
                      <a:pt x="131" y="0"/>
                      <a:pt x="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6"/>
              <p:cNvSpPr/>
              <p:nvPr/>
            </p:nvSpPr>
            <p:spPr>
              <a:xfrm rot="5400000" flipH="1">
                <a:off x="8104803" y="3642324"/>
                <a:ext cx="27327" cy="111816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550" extrusionOk="0">
                    <a:moveTo>
                      <a:pt x="121" y="1"/>
                    </a:moveTo>
                    <a:cubicBezTo>
                      <a:pt x="80" y="1"/>
                      <a:pt x="26" y="26"/>
                      <a:pt x="0" y="51"/>
                    </a:cubicBezTo>
                    <a:cubicBezTo>
                      <a:pt x="44" y="660"/>
                      <a:pt x="131" y="1269"/>
                      <a:pt x="261" y="1878"/>
                    </a:cubicBezTo>
                    <a:cubicBezTo>
                      <a:pt x="392" y="2704"/>
                      <a:pt x="479" y="3530"/>
                      <a:pt x="653" y="4357"/>
                    </a:cubicBezTo>
                    <a:cubicBezTo>
                      <a:pt x="672" y="4492"/>
                      <a:pt x="768" y="4550"/>
                      <a:pt x="866" y="4550"/>
                    </a:cubicBezTo>
                    <a:cubicBezTo>
                      <a:pt x="988" y="4550"/>
                      <a:pt x="1112" y="4458"/>
                      <a:pt x="1088" y="4313"/>
                    </a:cubicBezTo>
                    <a:cubicBezTo>
                      <a:pt x="783" y="2878"/>
                      <a:pt x="479" y="1443"/>
                      <a:pt x="174" y="51"/>
                    </a:cubicBezTo>
                    <a:cubicBezTo>
                      <a:pt x="174" y="14"/>
                      <a:pt x="151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6"/>
              <p:cNvSpPr/>
              <p:nvPr/>
            </p:nvSpPr>
            <p:spPr>
              <a:xfrm rot="5400000" flipH="1">
                <a:off x="7938320" y="3548681"/>
                <a:ext cx="88888" cy="7721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142" extrusionOk="0">
                    <a:moveTo>
                      <a:pt x="131" y="1"/>
                    </a:moveTo>
                    <a:cubicBezTo>
                      <a:pt x="44" y="1"/>
                      <a:pt x="0" y="88"/>
                      <a:pt x="87" y="131"/>
                    </a:cubicBezTo>
                    <a:cubicBezTo>
                      <a:pt x="653" y="566"/>
                      <a:pt x="1175" y="1045"/>
                      <a:pt x="1653" y="1567"/>
                    </a:cubicBezTo>
                    <a:cubicBezTo>
                      <a:pt x="2175" y="2089"/>
                      <a:pt x="2740" y="2610"/>
                      <a:pt x="3262" y="3089"/>
                    </a:cubicBezTo>
                    <a:cubicBezTo>
                      <a:pt x="3299" y="3126"/>
                      <a:pt x="3338" y="3141"/>
                      <a:pt x="3375" y="3141"/>
                    </a:cubicBezTo>
                    <a:cubicBezTo>
                      <a:pt x="3511" y="3141"/>
                      <a:pt x="3617" y="2931"/>
                      <a:pt x="3480" y="2828"/>
                    </a:cubicBezTo>
                    <a:cubicBezTo>
                      <a:pt x="2914" y="2263"/>
                      <a:pt x="2306" y="1697"/>
                      <a:pt x="1697" y="1132"/>
                    </a:cubicBezTo>
                    <a:cubicBezTo>
                      <a:pt x="1262" y="740"/>
                      <a:pt x="740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6"/>
              <p:cNvSpPr/>
              <p:nvPr/>
            </p:nvSpPr>
            <p:spPr>
              <a:xfrm rot="5400000" flipH="1">
                <a:off x="7904161" y="3324238"/>
                <a:ext cx="151652" cy="104690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4260" extrusionOk="0">
                    <a:moveTo>
                      <a:pt x="6018" y="1"/>
                    </a:moveTo>
                    <a:cubicBezTo>
                      <a:pt x="6001" y="1"/>
                      <a:pt x="5984" y="4"/>
                      <a:pt x="5969" y="12"/>
                    </a:cubicBezTo>
                    <a:cubicBezTo>
                      <a:pt x="4055" y="1360"/>
                      <a:pt x="2185" y="2752"/>
                      <a:pt x="184" y="3883"/>
                    </a:cubicBezTo>
                    <a:cubicBezTo>
                      <a:pt x="0" y="3993"/>
                      <a:pt x="128" y="4260"/>
                      <a:pt x="303" y="4260"/>
                    </a:cubicBezTo>
                    <a:cubicBezTo>
                      <a:pt x="335" y="4260"/>
                      <a:pt x="368" y="4251"/>
                      <a:pt x="402" y="4231"/>
                    </a:cubicBezTo>
                    <a:cubicBezTo>
                      <a:pt x="2446" y="3100"/>
                      <a:pt x="4360" y="1752"/>
                      <a:pt x="6099" y="186"/>
                    </a:cubicBezTo>
                    <a:cubicBezTo>
                      <a:pt x="6171" y="79"/>
                      <a:pt x="6095" y="1"/>
                      <a:pt x="6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926" name="Google Shape;3926;p26"/>
              <p:cNvGrpSpPr/>
              <p:nvPr/>
            </p:nvGrpSpPr>
            <p:grpSpPr>
              <a:xfrm rot="5400000" flipH="1">
                <a:off x="7876010" y="4375298"/>
                <a:ext cx="274355" cy="608477"/>
                <a:chOff x="-45" y="662681"/>
                <a:chExt cx="274355" cy="608477"/>
              </a:xfrm>
            </p:grpSpPr>
            <p:sp>
              <p:nvSpPr>
                <p:cNvPr id="3927" name="Google Shape;3927;p26"/>
                <p:cNvSpPr/>
                <p:nvPr/>
              </p:nvSpPr>
              <p:spPr>
                <a:xfrm>
                  <a:off x="668" y="872158"/>
                  <a:ext cx="90854" cy="20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8222" extrusionOk="0">
                      <a:moveTo>
                        <a:pt x="0" y="1"/>
                      </a:moveTo>
                      <a:lnTo>
                        <a:pt x="0" y="8221"/>
                      </a:lnTo>
                      <a:cubicBezTo>
                        <a:pt x="2262" y="7395"/>
                        <a:pt x="3697" y="5612"/>
                        <a:pt x="2871" y="2958"/>
                      </a:cubicBezTo>
                      <a:cubicBezTo>
                        <a:pt x="2349" y="1610"/>
                        <a:pt x="1305" y="52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26"/>
                <p:cNvSpPr/>
                <p:nvPr/>
              </p:nvSpPr>
              <p:spPr>
                <a:xfrm>
                  <a:off x="668" y="662681"/>
                  <a:ext cx="3219" cy="5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18" extrusionOk="0">
                      <a:moveTo>
                        <a:pt x="0" y="0"/>
                      </a:moveTo>
                      <a:lnTo>
                        <a:pt x="0" y="218"/>
                      </a:lnTo>
                      <a:lnTo>
                        <a:pt x="87" y="174"/>
                      </a:lnTo>
                      <a:cubicBezTo>
                        <a:pt x="130" y="87"/>
                        <a:pt x="8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26"/>
                <p:cNvSpPr/>
                <p:nvPr/>
              </p:nvSpPr>
              <p:spPr>
                <a:xfrm>
                  <a:off x="668" y="1184260"/>
                  <a:ext cx="3219" cy="3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37" extrusionOk="0">
                      <a:moveTo>
                        <a:pt x="0" y="1"/>
                      </a:moveTo>
                      <a:lnTo>
                        <a:pt x="0" y="1436"/>
                      </a:lnTo>
                      <a:cubicBezTo>
                        <a:pt x="130" y="958"/>
                        <a:pt x="130" y="43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26"/>
                <p:cNvSpPr/>
                <p:nvPr/>
              </p:nvSpPr>
              <p:spPr>
                <a:xfrm>
                  <a:off x="63162" y="1055635"/>
                  <a:ext cx="114937" cy="16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" h="6514" extrusionOk="0">
                      <a:moveTo>
                        <a:pt x="429" y="1"/>
                      </a:moveTo>
                      <a:cubicBezTo>
                        <a:pt x="213" y="1"/>
                        <a:pt x="1" y="237"/>
                        <a:pt x="154" y="451"/>
                      </a:cubicBezTo>
                      <a:cubicBezTo>
                        <a:pt x="849" y="1538"/>
                        <a:pt x="1763" y="1625"/>
                        <a:pt x="2850" y="2277"/>
                      </a:cubicBezTo>
                      <a:cubicBezTo>
                        <a:pt x="4503" y="3234"/>
                        <a:pt x="3764" y="4887"/>
                        <a:pt x="3720" y="6409"/>
                      </a:cubicBezTo>
                      <a:cubicBezTo>
                        <a:pt x="3720" y="6481"/>
                        <a:pt x="3773" y="6513"/>
                        <a:pt x="3820" y="6513"/>
                      </a:cubicBezTo>
                      <a:cubicBezTo>
                        <a:pt x="3859" y="6513"/>
                        <a:pt x="3894" y="6492"/>
                        <a:pt x="3894" y="6453"/>
                      </a:cubicBezTo>
                      <a:cubicBezTo>
                        <a:pt x="4546" y="5409"/>
                        <a:pt x="4677" y="4104"/>
                        <a:pt x="4285" y="2930"/>
                      </a:cubicBezTo>
                      <a:cubicBezTo>
                        <a:pt x="3590" y="1234"/>
                        <a:pt x="1676" y="1495"/>
                        <a:pt x="675" y="146"/>
                      </a:cubicBezTo>
                      <a:cubicBezTo>
                        <a:pt x="611" y="43"/>
                        <a:pt x="520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26"/>
                <p:cNvSpPr/>
                <p:nvPr/>
              </p:nvSpPr>
              <p:spPr>
                <a:xfrm>
                  <a:off x="95355" y="933620"/>
                  <a:ext cx="178955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2" h="3060" extrusionOk="0">
                      <a:moveTo>
                        <a:pt x="4128" y="0"/>
                      </a:moveTo>
                      <a:cubicBezTo>
                        <a:pt x="3009" y="0"/>
                        <a:pt x="2091" y="801"/>
                        <a:pt x="933" y="801"/>
                      </a:cubicBezTo>
                      <a:cubicBezTo>
                        <a:pt x="791" y="801"/>
                        <a:pt x="646" y="789"/>
                        <a:pt x="496" y="762"/>
                      </a:cubicBezTo>
                      <a:cubicBezTo>
                        <a:pt x="470" y="756"/>
                        <a:pt x="446" y="753"/>
                        <a:pt x="422" y="753"/>
                      </a:cubicBezTo>
                      <a:cubicBezTo>
                        <a:pt x="90" y="753"/>
                        <a:pt x="0" y="1290"/>
                        <a:pt x="366" y="1371"/>
                      </a:cubicBezTo>
                      <a:cubicBezTo>
                        <a:pt x="568" y="1405"/>
                        <a:pt x="755" y="1419"/>
                        <a:pt x="932" y="1419"/>
                      </a:cubicBezTo>
                      <a:cubicBezTo>
                        <a:pt x="1899" y="1419"/>
                        <a:pt x="2555" y="976"/>
                        <a:pt x="3584" y="718"/>
                      </a:cubicBezTo>
                      <a:cubicBezTo>
                        <a:pt x="3802" y="661"/>
                        <a:pt x="4003" y="635"/>
                        <a:pt x="4190" y="635"/>
                      </a:cubicBezTo>
                      <a:cubicBezTo>
                        <a:pt x="5572" y="635"/>
                        <a:pt x="6188" y="2066"/>
                        <a:pt x="7107" y="3024"/>
                      </a:cubicBezTo>
                      <a:cubicBezTo>
                        <a:pt x="7133" y="3049"/>
                        <a:pt x="7158" y="3060"/>
                        <a:pt x="7182" y="3060"/>
                      </a:cubicBezTo>
                      <a:cubicBezTo>
                        <a:pt x="7238" y="3060"/>
                        <a:pt x="7281" y="2998"/>
                        <a:pt x="7281" y="2937"/>
                      </a:cubicBezTo>
                      <a:cubicBezTo>
                        <a:pt x="6977" y="1719"/>
                        <a:pt x="6150" y="718"/>
                        <a:pt x="5063" y="197"/>
                      </a:cubicBezTo>
                      <a:cubicBezTo>
                        <a:pt x="4732" y="56"/>
                        <a:pt x="4423" y="0"/>
                        <a:pt x="41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26"/>
                <p:cNvSpPr/>
                <p:nvPr/>
              </p:nvSpPr>
              <p:spPr>
                <a:xfrm>
                  <a:off x="45910" y="763020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4462" y="1"/>
                      </a:moveTo>
                      <a:cubicBezTo>
                        <a:pt x="4004" y="1"/>
                        <a:pt x="3548" y="74"/>
                        <a:pt x="3117" y="223"/>
                      </a:cubicBezTo>
                      <a:cubicBezTo>
                        <a:pt x="1377" y="919"/>
                        <a:pt x="1682" y="2833"/>
                        <a:pt x="290" y="3833"/>
                      </a:cubicBezTo>
                      <a:cubicBezTo>
                        <a:pt x="0" y="4014"/>
                        <a:pt x="194" y="4407"/>
                        <a:pt x="442" y="4407"/>
                      </a:cubicBezTo>
                      <a:cubicBezTo>
                        <a:pt x="492" y="4407"/>
                        <a:pt x="544" y="4391"/>
                        <a:pt x="595" y="4355"/>
                      </a:cubicBezTo>
                      <a:cubicBezTo>
                        <a:pt x="1725" y="3616"/>
                        <a:pt x="1812" y="2746"/>
                        <a:pt x="2421" y="1658"/>
                      </a:cubicBezTo>
                      <a:cubicBezTo>
                        <a:pt x="2919" y="799"/>
                        <a:pt x="3605" y="586"/>
                        <a:pt x="4362" y="586"/>
                      </a:cubicBezTo>
                      <a:cubicBezTo>
                        <a:pt x="5062" y="586"/>
                        <a:pt x="5822" y="768"/>
                        <a:pt x="6553" y="789"/>
                      </a:cubicBezTo>
                      <a:cubicBezTo>
                        <a:pt x="6684" y="789"/>
                        <a:pt x="6684" y="615"/>
                        <a:pt x="6597" y="571"/>
                      </a:cubicBezTo>
                      <a:cubicBezTo>
                        <a:pt x="5951" y="194"/>
                        <a:pt x="5205" y="1"/>
                        <a:pt x="44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26"/>
                <p:cNvSpPr/>
                <p:nvPr/>
              </p:nvSpPr>
              <p:spPr>
                <a:xfrm>
                  <a:off x="21433" y="1090384"/>
                  <a:ext cx="71169" cy="180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" h="7356" extrusionOk="0">
                      <a:moveTo>
                        <a:pt x="329" y="1"/>
                      </a:moveTo>
                      <a:cubicBezTo>
                        <a:pt x="164" y="1"/>
                        <a:pt x="1" y="124"/>
                        <a:pt x="25" y="341"/>
                      </a:cubicBezTo>
                      <a:cubicBezTo>
                        <a:pt x="242" y="1646"/>
                        <a:pt x="1112" y="2081"/>
                        <a:pt x="1808" y="3082"/>
                      </a:cubicBezTo>
                      <a:cubicBezTo>
                        <a:pt x="2895" y="4604"/>
                        <a:pt x="1591" y="5822"/>
                        <a:pt x="982" y="7213"/>
                      </a:cubicBezTo>
                      <a:cubicBezTo>
                        <a:pt x="946" y="7284"/>
                        <a:pt x="1027" y="7355"/>
                        <a:pt x="1081" y="7355"/>
                      </a:cubicBezTo>
                      <a:cubicBezTo>
                        <a:pt x="1093" y="7355"/>
                        <a:pt x="1104" y="7352"/>
                        <a:pt x="1112" y="7344"/>
                      </a:cubicBezTo>
                      <a:cubicBezTo>
                        <a:pt x="2113" y="6604"/>
                        <a:pt x="2765" y="5474"/>
                        <a:pt x="2852" y="4256"/>
                      </a:cubicBezTo>
                      <a:cubicBezTo>
                        <a:pt x="2895" y="2386"/>
                        <a:pt x="982" y="1907"/>
                        <a:pt x="634" y="254"/>
                      </a:cubicBezTo>
                      <a:cubicBezTo>
                        <a:pt x="595" y="80"/>
                        <a:pt x="462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26"/>
                <p:cNvSpPr/>
                <p:nvPr/>
              </p:nvSpPr>
              <p:spPr>
                <a:xfrm>
                  <a:off x="88474" y="1006853"/>
                  <a:ext cx="152684" cy="11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32" extrusionOk="0">
                      <a:moveTo>
                        <a:pt x="476" y="35"/>
                      </a:moveTo>
                      <a:cubicBezTo>
                        <a:pt x="201" y="35"/>
                        <a:pt x="0" y="435"/>
                        <a:pt x="254" y="652"/>
                      </a:cubicBezTo>
                      <a:cubicBezTo>
                        <a:pt x="1342" y="1348"/>
                        <a:pt x="2255" y="1087"/>
                        <a:pt x="3473" y="1305"/>
                      </a:cubicBezTo>
                      <a:cubicBezTo>
                        <a:pt x="5343" y="1566"/>
                        <a:pt x="5300" y="3349"/>
                        <a:pt x="5822" y="4784"/>
                      </a:cubicBezTo>
                      <a:cubicBezTo>
                        <a:pt x="5838" y="4818"/>
                        <a:pt x="5867" y="4832"/>
                        <a:pt x="5897" y="4832"/>
                      </a:cubicBezTo>
                      <a:cubicBezTo>
                        <a:pt x="5946" y="4832"/>
                        <a:pt x="5995" y="4795"/>
                        <a:pt x="5995" y="4741"/>
                      </a:cubicBezTo>
                      <a:cubicBezTo>
                        <a:pt x="6213" y="3523"/>
                        <a:pt x="5822" y="2305"/>
                        <a:pt x="5039" y="1348"/>
                      </a:cubicBezTo>
                      <a:cubicBezTo>
                        <a:pt x="3734" y="0"/>
                        <a:pt x="2081" y="1044"/>
                        <a:pt x="646" y="87"/>
                      </a:cubicBezTo>
                      <a:cubicBezTo>
                        <a:pt x="588" y="51"/>
                        <a:pt x="531" y="35"/>
                        <a:pt x="476" y="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26"/>
                <p:cNvSpPr/>
                <p:nvPr/>
              </p:nvSpPr>
              <p:spPr>
                <a:xfrm>
                  <a:off x="81446" y="845420"/>
                  <a:ext cx="184165" cy="6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4" h="2838" extrusionOk="0">
                      <a:moveTo>
                        <a:pt x="4305" y="1"/>
                      </a:moveTo>
                      <a:cubicBezTo>
                        <a:pt x="2488" y="1"/>
                        <a:pt x="2044" y="1876"/>
                        <a:pt x="366" y="2220"/>
                      </a:cubicBezTo>
                      <a:cubicBezTo>
                        <a:pt x="1" y="2301"/>
                        <a:pt x="53" y="2837"/>
                        <a:pt x="380" y="2837"/>
                      </a:cubicBezTo>
                      <a:cubicBezTo>
                        <a:pt x="403" y="2837"/>
                        <a:pt x="427" y="2834"/>
                        <a:pt x="453" y="2829"/>
                      </a:cubicBezTo>
                      <a:cubicBezTo>
                        <a:pt x="1758" y="2611"/>
                        <a:pt x="2193" y="1741"/>
                        <a:pt x="3193" y="1045"/>
                      </a:cubicBezTo>
                      <a:cubicBezTo>
                        <a:pt x="3615" y="745"/>
                        <a:pt x="4013" y="627"/>
                        <a:pt x="4397" y="627"/>
                      </a:cubicBezTo>
                      <a:cubicBezTo>
                        <a:pt x="5403" y="627"/>
                        <a:pt x="6319" y="1431"/>
                        <a:pt x="7325" y="1872"/>
                      </a:cubicBezTo>
                      <a:cubicBezTo>
                        <a:pt x="7337" y="1878"/>
                        <a:pt x="7349" y="1880"/>
                        <a:pt x="7361" y="1880"/>
                      </a:cubicBezTo>
                      <a:cubicBezTo>
                        <a:pt x="7434" y="1880"/>
                        <a:pt x="7493" y="1773"/>
                        <a:pt x="7456" y="1698"/>
                      </a:cubicBezTo>
                      <a:cubicBezTo>
                        <a:pt x="6716" y="741"/>
                        <a:pt x="5586" y="89"/>
                        <a:pt x="4368" y="2"/>
                      </a:cubicBezTo>
                      <a:cubicBezTo>
                        <a:pt x="4347" y="1"/>
                        <a:pt x="4326" y="1"/>
                        <a:pt x="4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26"/>
                <p:cNvSpPr/>
                <p:nvPr/>
              </p:nvSpPr>
              <p:spPr>
                <a:xfrm>
                  <a:off x="-45" y="699592"/>
                  <a:ext cx="120442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5922" extrusionOk="0">
                      <a:moveTo>
                        <a:pt x="4098" y="1"/>
                      </a:moveTo>
                      <a:cubicBezTo>
                        <a:pt x="3116" y="1"/>
                        <a:pt x="2156" y="356"/>
                        <a:pt x="1421" y="1021"/>
                      </a:cubicBezTo>
                      <a:cubicBezTo>
                        <a:pt x="72" y="2326"/>
                        <a:pt x="1073" y="3978"/>
                        <a:pt x="159" y="5414"/>
                      </a:cubicBezTo>
                      <a:cubicBezTo>
                        <a:pt x="1" y="5668"/>
                        <a:pt x="213" y="5922"/>
                        <a:pt x="441" y="5922"/>
                      </a:cubicBezTo>
                      <a:cubicBezTo>
                        <a:pt x="525" y="5922"/>
                        <a:pt x="611" y="5887"/>
                        <a:pt x="681" y="5805"/>
                      </a:cubicBezTo>
                      <a:cubicBezTo>
                        <a:pt x="1421" y="4718"/>
                        <a:pt x="1116" y="3804"/>
                        <a:pt x="1334" y="2587"/>
                      </a:cubicBezTo>
                      <a:cubicBezTo>
                        <a:pt x="1638" y="716"/>
                        <a:pt x="3421" y="760"/>
                        <a:pt x="4857" y="238"/>
                      </a:cubicBezTo>
                      <a:cubicBezTo>
                        <a:pt x="4900" y="195"/>
                        <a:pt x="4900" y="64"/>
                        <a:pt x="4813" y="64"/>
                      </a:cubicBezTo>
                      <a:cubicBezTo>
                        <a:pt x="4575" y="22"/>
                        <a:pt x="4336" y="1"/>
                        <a:pt x="40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37" name="Google Shape;3937;p26"/>
            <p:cNvGrpSpPr/>
            <p:nvPr/>
          </p:nvGrpSpPr>
          <p:grpSpPr>
            <a:xfrm flipH="1">
              <a:off x="2798015" y="4733938"/>
              <a:ext cx="764101" cy="502618"/>
              <a:chOff x="3660957" y="4320716"/>
              <a:chExt cx="698511" cy="459473"/>
            </a:xfrm>
          </p:grpSpPr>
          <p:sp>
            <p:nvSpPr>
              <p:cNvPr id="3938" name="Google Shape;3938;p26"/>
              <p:cNvSpPr/>
              <p:nvPr/>
            </p:nvSpPr>
            <p:spPr>
              <a:xfrm>
                <a:off x="3772705" y="4530356"/>
                <a:ext cx="91831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40"/>
                    </a:cubicBezTo>
                    <a:cubicBezTo>
                      <a:pt x="740" y="696"/>
                      <a:pt x="435" y="609"/>
                      <a:pt x="87" y="566"/>
                    </a:cubicBezTo>
                    <a:cubicBezTo>
                      <a:pt x="44" y="566"/>
                      <a:pt x="0" y="653"/>
                      <a:pt x="87" y="653"/>
                    </a:cubicBezTo>
                    <a:cubicBezTo>
                      <a:pt x="87" y="740"/>
                      <a:pt x="131" y="783"/>
                      <a:pt x="174" y="870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392"/>
                      <a:pt x="522" y="1566"/>
                    </a:cubicBezTo>
                    <a:cubicBezTo>
                      <a:pt x="348" y="1871"/>
                      <a:pt x="174" y="2175"/>
                      <a:pt x="0" y="2523"/>
                    </a:cubicBezTo>
                    <a:cubicBezTo>
                      <a:pt x="0" y="2567"/>
                      <a:pt x="44" y="2567"/>
                      <a:pt x="44" y="2567"/>
                    </a:cubicBezTo>
                    <a:cubicBezTo>
                      <a:pt x="392" y="2480"/>
                      <a:pt x="740" y="2393"/>
                      <a:pt x="1131" y="2349"/>
                    </a:cubicBezTo>
                    <a:cubicBezTo>
                      <a:pt x="1349" y="2610"/>
                      <a:pt x="1610" y="2871"/>
                      <a:pt x="1871" y="3132"/>
                    </a:cubicBezTo>
                    <a:cubicBezTo>
                      <a:pt x="1871" y="3154"/>
                      <a:pt x="1882" y="3165"/>
                      <a:pt x="1898" y="3165"/>
                    </a:cubicBezTo>
                    <a:cubicBezTo>
                      <a:pt x="1914" y="3165"/>
                      <a:pt x="1936" y="3154"/>
                      <a:pt x="1958" y="3132"/>
                    </a:cubicBezTo>
                    <a:cubicBezTo>
                      <a:pt x="2001" y="2741"/>
                      <a:pt x="2001" y="2393"/>
                      <a:pt x="2045" y="2045"/>
                    </a:cubicBezTo>
                    <a:cubicBezTo>
                      <a:pt x="2219" y="1958"/>
                      <a:pt x="2349" y="1871"/>
                      <a:pt x="2523" y="1784"/>
                    </a:cubicBezTo>
                    <a:cubicBezTo>
                      <a:pt x="2610" y="1740"/>
                      <a:pt x="2654" y="1697"/>
                      <a:pt x="2740" y="1653"/>
                    </a:cubicBezTo>
                    <a:cubicBezTo>
                      <a:pt x="2827" y="1610"/>
                      <a:pt x="2871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4" y="1349"/>
                      <a:pt x="2349" y="1175"/>
                      <a:pt x="2045" y="1088"/>
                    </a:cubicBezTo>
                    <a:cubicBezTo>
                      <a:pt x="1958" y="740"/>
                      <a:pt x="1958" y="348"/>
                      <a:pt x="1871" y="44"/>
                    </a:cubicBezTo>
                    <a:lnTo>
                      <a:pt x="18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6"/>
              <p:cNvSpPr/>
              <p:nvPr/>
            </p:nvSpPr>
            <p:spPr>
              <a:xfrm>
                <a:off x="4018840" y="4606191"/>
                <a:ext cx="93177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5" extrusionOk="0">
                    <a:moveTo>
                      <a:pt x="1871" y="1"/>
                    </a:moveTo>
                    <a:cubicBezTo>
                      <a:pt x="1610" y="262"/>
                      <a:pt x="1392" y="522"/>
                      <a:pt x="1131" y="783"/>
                    </a:cubicBezTo>
                    <a:cubicBezTo>
                      <a:pt x="784" y="696"/>
                      <a:pt x="479" y="653"/>
                      <a:pt x="131" y="609"/>
                    </a:cubicBezTo>
                    <a:cubicBezTo>
                      <a:pt x="88" y="609"/>
                      <a:pt x="44" y="653"/>
                      <a:pt x="88" y="696"/>
                    </a:cubicBezTo>
                    <a:cubicBezTo>
                      <a:pt x="131" y="740"/>
                      <a:pt x="175" y="827"/>
                      <a:pt x="218" y="870"/>
                    </a:cubicBezTo>
                    <a:cubicBezTo>
                      <a:pt x="262" y="957"/>
                      <a:pt x="305" y="1044"/>
                      <a:pt x="305" y="1088"/>
                    </a:cubicBezTo>
                    <a:cubicBezTo>
                      <a:pt x="392" y="1262"/>
                      <a:pt x="479" y="1436"/>
                      <a:pt x="566" y="1566"/>
                    </a:cubicBezTo>
                    <a:cubicBezTo>
                      <a:pt x="392" y="1914"/>
                      <a:pt x="175" y="2175"/>
                      <a:pt x="1" y="2523"/>
                    </a:cubicBezTo>
                    <a:cubicBezTo>
                      <a:pt x="1" y="2554"/>
                      <a:pt x="22" y="2585"/>
                      <a:pt x="51" y="2585"/>
                    </a:cubicBezTo>
                    <a:cubicBezTo>
                      <a:pt x="62" y="2585"/>
                      <a:pt x="75" y="2579"/>
                      <a:pt x="88" y="2567"/>
                    </a:cubicBezTo>
                    <a:cubicBezTo>
                      <a:pt x="436" y="2480"/>
                      <a:pt x="784" y="2436"/>
                      <a:pt x="1131" y="2349"/>
                    </a:cubicBezTo>
                    <a:cubicBezTo>
                      <a:pt x="1392" y="2610"/>
                      <a:pt x="1653" y="2871"/>
                      <a:pt x="1871" y="3132"/>
                    </a:cubicBezTo>
                    <a:cubicBezTo>
                      <a:pt x="1893" y="3154"/>
                      <a:pt x="1914" y="3165"/>
                      <a:pt x="1931" y="3165"/>
                    </a:cubicBezTo>
                    <a:cubicBezTo>
                      <a:pt x="1947" y="3165"/>
                      <a:pt x="1958" y="3154"/>
                      <a:pt x="1958" y="3132"/>
                    </a:cubicBezTo>
                    <a:cubicBezTo>
                      <a:pt x="2045" y="2784"/>
                      <a:pt x="2045" y="2436"/>
                      <a:pt x="2088" y="2045"/>
                    </a:cubicBezTo>
                    <a:cubicBezTo>
                      <a:pt x="2262" y="1958"/>
                      <a:pt x="2393" y="1871"/>
                      <a:pt x="2567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8" y="1653"/>
                      <a:pt x="2915" y="1610"/>
                      <a:pt x="2958" y="1566"/>
                    </a:cubicBezTo>
                    <a:cubicBezTo>
                      <a:pt x="3045" y="1566"/>
                      <a:pt x="3045" y="1479"/>
                      <a:pt x="2958" y="1479"/>
                    </a:cubicBezTo>
                    <a:cubicBezTo>
                      <a:pt x="2697" y="1349"/>
                      <a:pt x="2393" y="1175"/>
                      <a:pt x="2088" y="1044"/>
                    </a:cubicBezTo>
                    <a:cubicBezTo>
                      <a:pt x="2001" y="783"/>
                      <a:pt x="2001" y="392"/>
                      <a:pt x="1914" y="44"/>
                    </a:cubicBezTo>
                    <a:cubicBezTo>
                      <a:pt x="1914" y="44"/>
                      <a:pt x="1914" y="44"/>
                      <a:pt x="1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6"/>
              <p:cNvSpPr/>
              <p:nvPr/>
            </p:nvSpPr>
            <p:spPr>
              <a:xfrm>
                <a:off x="3699868" y="4320716"/>
                <a:ext cx="92810" cy="101222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3309" extrusionOk="0">
                    <a:moveTo>
                      <a:pt x="1853" y="1"/>
                    </a:moveTo>
                    <a:cubicBezTo>
                      <a:pt x="1840" y="1"/>
                      <a:pt x="1860" y="156"/>
                      <a:pt x="1860" y="156"/>
                    </a:cubicBezTo>
                    <a:cubicBezTo>
                      <a:pt x="1599" y="373"/>
                      <a:pt x="1381" y="677"/>
                      <a:pt x="1120" y="895"/>
                    </a:cubicBezTo>
                    <a:cubicBezTo>
                      <a:pt x="772" y="808"/>
                      <a:pt x="468" y="764"/>
                      <a:pt x="120" y="721"/>
                    </a:cubicBezTo>
                    <a:cubicBezTo>
                      <a:pt x="76" y="721"/>
                      <a:pt x="33" y="764"/>
                      <a:pt x="120" y="808"/>
                    </a:cubicBezTo>
                    <a:cubicBezTo>
                      <a:pt x="120" y="851"/>
                      <a:pt x="163" y="938"/>
                      <a:pt x="207" y="982"/>
                    </a:cubicBezTo>
                    <a:cubicBezTo>
                      <a:pt x="250" y="1069"/>
                      <a:pt x="294" y="1156"/>
                      <a:pt x="337" y="1243"/>
                    </a:cubicBezTo>
                    <a:cubicBezTo>
                      <a:pt x="381" y="1373"/>
                      <a:pt x="468" y="1547"/>
                      <a:pt x="555" y="1721"/>
                    </a:cubicBezTo>
                    <a:cubicBezTo>
                      <a:pt x="381" y="2026"/>
                      <a:pt x="163" y="2330"/>
                      <a:pt x="33" y="2635"/>
                    </a:cubicBezTo>
                    <a:cubicBezTo>
                      <a:pt x="1" y="2698"/>
                      <a:pt x="39" y="2739"/>
                      <a:pt x="79" y="2739"/>
                    </a:cubicBezTo>
                    <a:cubicBezTo>
                      <a:pt x="93" y="2739"/>
                      <a:pt x="108" y="2733"/>
                      <a:pt x="120" y="2722"/>
                    </a:cubicBezTo>
                    <a:cubicBezTo>
                      <a:pt x="468" y="2635"/>
                      <a:pt x="816" y="2548"/>
                      <a:pt x="1164" y="2504"/>
                    </a:cubicBezTo>
                    <a:cubicBezTo>
                      <a:pt x="1425" y="2765"/>
                      <a:pt x="1642" y="3026"/>
                      <a:pt x="1903" y="3244"/>
                    </a:cubicBezTo>
                    <a:cubicBezTo>
                      <a:pt x="1903" y="3287"/>
                      <a:pt x="1925" y="3309"/>
                      <a:pt x="1946" y="3309"/>
                    </a:cubicBezTo>
                    <a:cubicBezTo>
                      <a:pt x="1968" y="3309"/>
                      <a:pt x="1990" y="3287"/>
                      <a:pt x="1990" y="3244"/>
                    </a:cubicBezTo>
                    <a:cubicBezTo>
                      <a:pt x="2077" y="2896"/>
                      <a:pt x="2033" y="2548"/>
                      <a:pt x="2077" y="2156"/>
                    </a:cubicBezTo>
                    <a:cubicBezTo>
                      <a:pt x="2251" y="2113"/>
                      <a:pt x="2425" y="2026"/>
                      <a:pt x="2555" y="1939"/>
                    </a:cubicBezTo>
                    <a:lnTo>
                      <a:pt x="2773" y="1808"/>
                    </a:lnTo>
                    <a:cubicBezTo>
                      <a:pt x="2860" y="1765"/>
                      <a:pt x="2903" y="1721"/>
                      <a:pt x="2990" y="1678"/>
                    </a:cubicBezTo>
                    <a:cubicBezTo>
                      <a:pt x="3034" y="1678"/>
                      <a:pt x="3034" y="1634"/>
                      <a:pt x="2990" y="1591"/>
                    </a:cubicBezTo>
                    <a:cubicBezTo>
                      <a:pt x="2686" y="1460"/>
                      <a:pt x="2381" y="1330"/>
                      <a:pt x="2077" y="1199"/>
                    </a:cubicBezTo>
                    <a:cubicBezTo>
                      <a:pt x="1990" y="851"/>
                      <a:pt x="1990" y="503"/>
                      <a:pt x="1903" y="156"/>
                    </a:cubicBezTo>
                    <a:cubicBezTo>
                      <a:pt x="1874" y="40"/>
                      <a:pt x="1860" y="1"/>
                      <a:pt x="1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6"/>
              <p:cNvSpPr/>
              <p:nvPr/>
            </p:nvSpPr>
            <p:spPr>
              <a:xfrm>
                <a:off x="3948328" y="4402639"/>
                <a:ext cx="91831" cy="96022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39"/>
                    </a:cubicBezTo>
                    <a:cubicBezTo>
                      <a:pt x="783" y="696"/>
                      <a:pt x="435" y="653"/>
                      <a:pt x="88" y="566"/>
                    </a:cubicBezTo>
                    <a:cubicBezTo>
                      <a:pt x="44" y="566"/>
                      <a:pt x="44" y="653"/>
                      <a:pt x="88" y="653"/>
                    </a:cubicBezTo>
                    <a:cubicBezTo>
                      <a:pt x="88" y="739"/>
                      <a:pt x="131" y="783"/>
                      <a:pt x="174" y="870"/>
                    </a:cubicBezTo>
                    <a:cubicBezTo>
                      <a:pt x="218" y="913"/>
                      <a:pt x="261" y="1000"/>
                      <a:pt x="305" y="1087"/>
                    </a:cubicBezTo>
                    <a:cubicBezTo>
                      <a:pt x="348" y="1261"/>
                      <a:pt x="435" y="1392"/>
                      <a:pt x="522" y="1566"/>
                    </a:cubicBezTo>
                    <a:cubicBezTo>
                      <a:pt x="348" y="1870"/>
                      <a:pt x="131" y="2175"/>
                      <a:pt x="1" y="2523"/>
                    </a:cubicBezTo>
                    <a:cubicBezTo>
                      <a:pt x="1" y="2566"/>
                      <a:pt x="44" y="2566"/>
                      <a:pt x="44" y="2566"/>
                    </a:cubicBezTo>
                    <a:cubicBezTo>
                      <a:pt x="392" y="2479"/>
                      <a:pt x="740" y="2392"/>
                      <a:pt x="1131" y="2349"/>
                    </a:cubicBezTo>
                    <a:cubicBezTo>
                      <a:pt x="1349" y="2610"/>
                      <a:pt x="1610" y="2871"/>
                      <a:pt x="1871" y="3088"/>
                    </a:cubicBezTo>
                    <a:cubicBezTo>
                      <a:pt x="1871" y="3113"/>
                      <a:pt x="1885" y="3138"/>
                      <a:pt x="1906" y="3138"/>
                    </a:cubicBezTo>
                    <a:cubicBezTo>
                      <a:pt x="1921" y="3138"/>
                      <a:pt x="1939" y="3125"/>
                      <a:pt x="1958" y="3088"/>
                    </a:cubicBezTo>
                    <a:cubicBezTo>
                      <a:pt x="2001" y="2740"/>
                      <a:pt x="2001" y="2392"/>
                      <a:pt x="2045" y="2001"/>
                    </a:cubicBezTo>
                    <a:cubicBezTo>
                      <a:pt x="2219" y="1957"/>
                      <a:pt x="2393" y="1870"/>
                      <a:pt x="2523" y="1783"/>
                    </a:cubicBezTo>
                    <a:cubicBezTo>
                      <a:pt x="2610" y="1740"/>
                      <a:pt x="2654" y="1696"/>
                      <a:pt x="2741" y="1653"/>
                    </a:cubicBezTo>
                    <a:cubicBezTo>
                      <a:pt x="2828" y="1609"/>
                      <a:pt x="2871" y="1609"/>
                      <a:pt x="2958" y="1522"/>
                    </a:cubicBezTo>
                    <a:cubicBezTo>
                      <a:pt x="3002" y="1522"/>
                      <a:pt x="3002" y="1479"/>
                      <a:pt x="2958" y="1479"/>
                    </a:cubicBezTo>
                    <a:cubicBezTo>
                      <a:pt x="2654" y="1305"/>
                      <a:pt x="2393" y="1174"/>
                      <a:pt x="2088" y="1044"/>
                    </a:cubicBezTo>
                    <a:cubicBezTo>
                      <a:pt x="2001" y="696"/>
                      <a:pt x="1958" y="348"/>
                      <a:pt x="1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6"/>
              <p:cNvSpPr/>
              <p:nvPr/>
            </p:nvSpPr>
            <p:spPr>
              <a:xfrm>
                <a:off x="4195809" y="4479789"/>
                <a:ext cx="91831" cy="95838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3" extrusionOk="0">
                    <a:moveTo>
                      <a:pt x="1827" y="1"/>
                    </a:moveTo>
                    <a:cubicBezTo>
                      <a:pt x="1566" y="218"/>
                      <a:pt x="1349" y="523"/>
                      <a:pt x="1088" y="740"/>
                    </a:cubicBezTo>
                    <a:cubicBezTo>
                      <a:pt x="740" y="697"/>
                      <a:pt x="435" y="653"/>
                      <a:pt x="87" y="566"/>
                    </a:cubicBezTo>
                    <a:cubicBezTo>
                      <a:pt x="44" y="566"/>
                      <a:pt x="44" y="653"/>
                      <a:pt x="87" y="653"/>
                    </a:cubicBezTo>
                    <a:cubicBezTo>
                      <a:pt x="87" y="740"/>
                      <a:pt x="131" y="784"/>
                      <a:pt x="174" y="871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436"/>
                      <a:pt x="522" y="1566"/>
                    </a:cubicBezTo>
                    <a:cubicBezTo>
                      <a:pt x="392" y="1871"/>
                      <a:pt x="131" y="2175"/>
                      <a:pt x="0" y="2523"/>
                    </a:cubicBezTo>
                    <a:cubicBezTo>
                      <a:pt x="0" y="2567"/>
                      <a:pt x="44" y="2567"/>
                      <a:pt x="87" y="2567"/>
                    </a:cubicBezTo>
                    <a:cubicBezTo>
                      <a:pt x="435" y="2480"/>
                      <a:pt x="783" y="2393"/>
                      <a:pt x="1131" y="2349"/>
                    </a:cubicBezTo>
                    <a:cubicBezTo>
                      <a:pt x="1392" y="2610"/>
                      <a:pt x="1609" y="2871"/>
                      <a:pt x="1870" y="3132"/>
                    </a:cubicBezTo>
                    <a:lnTo>
                      <a:pt x="1957" y="3132"/>
                    </a:lnTo>
                    <a:cubicBezTo>
                      <a:pt x="2044" y="2741"/>
                      <a:pt x="2001" y="2393"/>
                      <a:pt x="2044" y="2045"/>
                    </a:cubicBezTo>
                    <a:cubicBezTo>
                      <a:pt x="2218" y="1958"/>
                      <a:pt x="2392" y="1871"/>
                      <a:pt x="2523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10"/>
                      <a:pt x="2914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3" y="1306"/>
                      <a:pt x="2349" y="1175"/>
                      <a:pt x="2044" y="1045"/>
                    </a:cubicBezTo>
                    <a:cubicBezTo>
                      <a:pt x="1957" y="697"/>
                      <a:pt x="1957" y="349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6"/>
              <p:cNvSpPr/>
              <p:nvPr/>
            </p:nvSpPr>
            <p:spPr>
              <a:xfrm>
                <a:off x="4267636" y="4684106"/>
                <a:ext cx="91831" cy="96083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41" extrusionOk="0">
                    <a:moveTo>
                      <a:pt x="1860" y="0"/>
                    </a:moveTo>
                    <a:cubicBezTo>
                      <a:pt x="1847" y="0"/>
                      <a:pt x="1828" y="20"/>
                      <a:pt x="1828" y="20"/>
                    </a:cubicBezTo>
                    <a:cubicBezTo>
                      <a:pt x="1567" y="237"/>
                      <a:pt x="1306" y="498"/>
                      <a:pt x="1045" y="759"/>
                    </a:cubicBezTo>
                    <a:cubicBezTo>
                      <a:pt x="740" y="672"/>
                      <a:pt x="392" y="629"/>
                      <a:pt x="88" y="585"/>
                    </a:cubicBezTo>
                    <a:cubicBezTo>
                      <a:pt x="44" y="585"/>
                      <a:pt x="1" y="629"/>
                      <a:pt x="88" y="672"/>
                    </a:cubicBezTo>
                    <a:cubicBezTo>
                      <a:pt x="88" y="716"/>
                      <a:pt x="131" y="803"/>
                      <a:pt x="175" y="846"/>
                    </a:cubicBezTo>
                    <a:cubicBezTo>
                      <a:pt x="218" y="933"/>
                      <a:pt x="262" y="1020"/>
                      <a:pt x="305" y="1107"/>
                    </a:cubicBezTo>
                    <a:cubicBezTo>
                      <a:pt x="349" y="1237"/>
                      <a:pt x="436" y="1411"/>
                      <a:pt x="523" y="1585"/>
                    </a:cubicBezTo>
                    <a:cubicBezTo>
                      <a:pt x="392" y="1890"/>
                      <a:pt x="175" y="2194"/>
                      <a:pt x="1" y="2499"/>
                    </a:cubicBezTo>
                    <a:cubicBezTo>
                      <a:pt x="1" y="2530"/>
                      <a:pt x="23" y="2560"/>
                      <a:pt x="51" y="2560"/>
                    </a:cubicBezTo>
                    <a:cubicBezTo>
                      <a:pt x="62" y="2560"/>
                      <a:pt x="75" y="2555"/>
                      <a:pt x="88" y="2542"/>
                    </a:cubicBezTo>
                    <a:cubicBezTo>
                      <a:pt x="436" y="2499"/>
                      <a:pt x="784" y="2412"/>
                      <a:pt x="1132" y="2368"/>
                    </a:cubicBezTo>
                    <a:cubicBezTo>
                      <a:pt x="1393" y="2586"/>
                      <a:pt x="1610" y="2890"/>
                      <a:pt x="1871" y="3108"/>
                    </a:cubicBezTo>
                    <a:cubicBezTo>
                      <a:pt x="1871" y="3129"/>
                      <a:pt x="1882" y="3140"/>
                      <a:pt x="1898" y="3140"/>
                    </a:cubicBezTo>
                    <a:cubicBezTo>
                      <a:pt x="1915" y="3140"/>
                      <a:pt x="1936" y="3129"/>
                      <a:pt x="1958" y="3108"/>
                    </a:cubicBezTo>
                    <a:cubicBezTo>
                      <a:pt x="2045" y="2760"/>
                      <a:pt x="2002" y="2412"/>
                      <a:pt x="2045" y="2020"/>
                    </a:cubicBezTo>
                    <a:cubicBezTo>
                      <a:pt x="2219" y="1933"/>
                      <a:pt x="2393" y="1890"/>
                      <a:pt x="2523" y="1759"/>
                    </a:cubicBezTo>
                    <a:lnTo>
                      <a:pt x="2741" y="1629"/>
                    </a:lnTo>
                    <a:cubicBezTo>
                      <a:pt x="2828" y="1629"/>
                      <a:pt x="2915" y="1585"/>
                      <a:pt x="2958" y="1542"/>
                    </a:cubicBezTo>
                    <a:cubicBezTo>
                      <a:pt x="3002" y="1542"/>
                      <a:pt x="3002" y="1455"/>
                      <a:pt x="2958" y="1455"/>
                    </a:cubicBezTo>
                    <a:cubicBezTo>
                      <a:pt x="2654" y="1324"/>
                      <a:pt x="2350" y="1150"/>
                      <a:pt x="2045" y="1020"/>
                    </a:cubicBezTo>
                    <a:cubicBezTo>
                      <a:pt x="1958" y="716"/>
                      <a:pt x="1958" y="411"/>
                      <a:pt x="1871" y="20"/>
                    </a:cubicBezTo>
                    <a:cubicBezTo>
                      <a:pt x="1871" y="5"/>
                      <a:pt x="1866" y="0"/>
                      <a:pt x="1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26"/>
              <p:cNvSpPr/>
              <p:nvPr/>
            </p:nvSpPr>
            <p:spPr>
              <a:xfrm>
                <a:off x="3660957" y="4414600"/>
                <a:ext cx="139888" cy="118536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3875" extrusionOk="0">
                    <a:moveTo>
                      <a:pt x="1957" y="1"/>
                    </a:moveTo>
                    <a:cubicBezTo>
                      <a:pt x="1305" y="305"/>
                      <a:pt x="652" y="609"/>
                      <a:pt x="0" y="914"/>
                    </a:cubicBezTo>
                    <a:lnTo>
                      <a:pt x="0" y="1392"/>
                    </a:lnTo>
                    <a:cubicBezTo>
                      <a:pt x="696" y="1088"/>
                      <a:pt x="1392" y="696"/>
                      <a:pt x="2044" y="392"/>
                    </a:cubicBezTo>
                    <a:cubicBezTo>
                      <a:pt x="2740" y="1523"/>
                      <a:pt x="3479" y="2654"/>
                      <a:pt x="4175" y="3784"/>
                    </a:cubicBezTo>
                    <a:cubicBezTo>
                      <a:pt x="4214" y="3848"/>
                      <a:pt x="4267" y="3875"/>
                      <a:pt x="4319" y="3875"/>
                    </a:cubicBezTo>
                    <a:cubicBezTo>
                      <a:pt x="4447" y="3875"/>
                      <a:pt x="4572" y="3721"/>
                      <a:pt x="4480" y="3567"/>
                    </a:cubicBezTo>
                    <a:cubicBezTo>
                      <a:pt x="3784" y="2349"/>
                      <a:pt x="3045" y="1175"/>
                      <a:pt x="2175" y="44"/>
                    </a:cubicBezTo>
                    <a:cubicBezTo>
                      <a:pt x="2131" y="1"/>
                      <a:pt x="2088" y="1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26"/>
              <p:cNvSpPr/>
              <p:nvPr/>
            </p:nvSpPr>
            <p:spPr>
              <a:xfrm>
                <a:off x="3848540" y="4494105"/>
                <a:ext cx="194583" cy="112724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3685" extrusionOk="0">
                    <a:moveTo>
                      <a:pt x="4073" y="0"/>
                    </a:moveTo>
                    <a:cubicBezTo>
                      <a:pt x="4024" y="0"/>
                      <a:pt x="3980" y="33"/>
                      <a:pt x="3958" y="98"/>
                    </a:cubicBezTo>
                    <a:cubicBezTo>
                      <a:pt x="3393" y="359"/>
                      <a:pt x="2828" y="533"/>
                      <a:pt x="2262" y="794"/>
                    </a:cubicBezTo>
                    <a:cubicBezTo>
                      <a:pt x="1610" y="1185"/>
                      <a:pt x="870" y="1490"/>
                      <a:pt x="175" y="1707"/>
                    </a:cubicBezTo>
                    <a:cubicBezTo>
                      <a:pt x="1" y="1751"/>
                      <a:pt x="88" y="2012"/>
                      <a:pt x="218" y="2012"/>
                    </a:cubicBezTo>
                    <a:cubicBezTo>
                      <a:pt x="1044" y="1794"/>
                      <a:pt x="1871" y="1490"/>
                      <a:pt x="2654" y="1098"/>
                    </a:cubicBezTo>
                    <a:cubicBezTo>
                      <a:pt x="3132" y="924"/>
                      <a:pt x="3610" y="707"/>
                      <a:pt x="4045" y="403"/>
                    </a:cubicBezTo>
                    <a:cubicBezTo>
                      <a:pt x="4350" y="1533"/>
                      <a:pt x="5307" y="2621"/>
                      <a:pt x="5959" y="3621"/>
                    </a:cubicBezTo>
                    <a:cubicBezTo>
                      <a:pt x="5992" y="3665"/>
                      <a:pt x="6037" y="3684"/>
                      <a:pt x="6083" y="3684"/>
                    </a:cubicBezTo>
                    <a:cubicBezTo>
                      <a:pt x="6216" y="3684"/>
                      <a:pt x="6361" y="3522"/>
                      <a:pt x="6264" y="3360"/>
                    </a:cubicBezTo>
                    <a:cubicBezTo>
                      <a:pt x="5524" y="2316"/>
                      <a:pt x="4828" y="1229"/>
                      <a:pt x="4219" y="98"/>
                    </a:cubicBezTo>
                    <a:cubicBezTo>
                      <a:pt x="4176" y="33"/>
                      <a:pt x="4122" y="0"/>
                      <a:pt x="40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26"/>
              <p:cNvSpPr/>
              <p:nvPr/>
            </p:nvSpPr>
            <p:spPr>
              <a:xfrm>
                <a:off x="4104464" y="4571531"/>
                <a:ext cx="183968" cy="114192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3733" extrusionOk="0">
                    <a:moveTo>
                      <a:pt x="3840" y="1"/>
                    </a:moveTo>
                    <a:cubicBezTo>
                      <a:pt x="3775" y="1"/>
                      <a:pt x="3710" y="49"/>
                      <a:pt x="3682" y="133"/>
                    </a:cubicBezTo>
                    <a:cubicBezTo>
                      <a:pt x="2595" y="742"/>
                      <a:pt x="1420" y="1264"/>
                      <a:pt x="246" y="1699"/>
                    </a:cubicBezTo>
                    <a:cubicBezTo>
                      <a:pt x="1" y="1740"/>
                      <a:pt x="63" y="2051"/>
                      <a:pt x="253" y="2051"/>
                    </a:cubicBezTo>
                    <a:cubicBezTo>
                      <a:pt x="265" y="2051"/>
                      <a:pt x="277" y="2049"/>
                      <a:pt x="290" y="2047"/>
                    </a:cubicBezTo>
                    <a:cubicBezTo>
                      <a:pt x="1551" y="1699"/>
                      <a:pt x="2725" y="1134"/>
                      <a:pt x="3769" y="307"/>
                    </a:cubicBezTo>
                    <a:cubicBezTo>
                      <a:pt x="4074" y="873"/>
                      <a:pt x="4465" y="1351"/>
                      <a:pt x="4769" y="1916"/>
                    </a:cubicBezTo>
                    <a:cubicBezTo>
                      <a:pt x="5074" y="2482"/>
                      <a:pt x="5378" y="3134"/>
                      <a:pt x="5726" y="3656"/>
                    </a:cubicBezTo>
                    <a:cubicBezTo>
                      <a:pt x="5761" y="3708"/>
                      <a:pt x="5815" y="3732"/>
                      <a:pt x="5866" y="3732"/>
                    </a:cubicBezTo>
                    <a:cubicBezTo>
                      <a:pt x="5944" y="3732"/>
                      <a:pt x="6014" y="3675"/>
                      <a:pt x="5987" y="3569"/>
                    </a:cubicBezTo>
                    <a:cubicBezTo>
                      <a:pt x="5726" y="2873"/>
                      <a:pt x="5422" y="2177"/>
                      <a:pt x="5030" y="1525"/>
                    </a:cubicBezTo>
                    <a:cubicBezTo>
                      <a:pt x="4726" y="960"/>
                      <a:pt x="4378" y="481"/>
                      <a:pt x="3943" y="46"/>
                    </a:cubicBezTo>
                    <a:cubicBezTo>
                      <a:pt x="3912" y="15"/>
                      <a:pt x="3876" y="1"/>
                      <a:pt x="3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7" name="Google Shape;3947;p26"/>
            <p:cNvGrpSpPr/>
            <p:nvPr/>
          </p:nvGrpSpPr>
          <p:grpSpPr>
            <a:xfrm>
              <a:off x="5042583" y="4470681"/>
              <a:ext cx="1162609" cy="1086713"/>
              <a:chOff x="1244802" y="1369187"/>
              <a:chExt cx="933973" cy="873002"/>
            </a:xfrm>
          </p:grpSpPr>
          <p:sp>
            <p:nvSpPr>
              <p:cNvPr id="3948" name="Google Shape;3948;p26"/>
              <p:cNvSpPr/>
              <p:nvPr/>
            </p:nvSpPr>
            <p:spPr>
              <a:xfrm>
                <a:off x="1244802" y="1684484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609" y="1"/>
                    </a:moveTo>
                    <a:cubicBezTo>
                      <a:pt x="1392" y="305"/>
                      <a:pt x="1261" y="653"/>
                      <a:pt x="1087" y="958"/>
                    </a:cubicBezTo>
                    <a:lnTo>
                      <a:pt x="1044" y="958"/>
                    </a:ln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174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306"/>
                      <a:pt x="3045" y="1219"/>
                      <a:pt x="3088" y="1175"/>
                    </a:cubicBezTo>
                    <a:cubicBezTo>
                      <a:pt x="3132" y="1175"/>
                      <a:pt x="3132" y="1088"/>
                      <a:pt x="3088" y="1088"/>
                    </a:cubicBezTo>
                    <a:cubicBezTo>
                      <a:pt x="2740" y="1045"/>
                      <a:pt x="2436" y="1001"/>
                      <a:pt x="2088" y="958"/>
                    </a:cubicBezTo>
                    <a:cubicBezTo>
                      <a:pt x="1914" y="653"/>
                      <a:pt x="1783" y="305"/>
                      <a:pt x="1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26"/>
              <p:cNvSpPr/>
              <p:nvPr/>
            </p:nvSpPr>
            <p:spPr>
              <a:xfrm>
                <a:off x="1320689" y="1446402"/>
                <a:ext cx="76969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24" extrusionOk="0">
                    <a:moveTo>
                      <a:pt x="1588" y="1"/>
                    </a:moveTo>
                    <a:cubicBezTo>
                      <a:pt x="1577" y="1"/>
                      <a:pt x="1566" y="12"/>
                      <a:pt x="1566" y="33"/>
                    </a:cubicBezTo>
                    <a:cubicBezTo>
                      <a:pt x="1348" y="338"/>
                      <a:pt x="1218" y="686"/>
                      <a:pt x="1044" y="990"/>
                    </a:cubicBezTo>
                    <a:cubicBezTo>
                      <a:pt x="739" y="990"/>
                      <a:pt x="391" y="1077"/>
                      <a:pt x="87" y="1121"/>
                    </a:cubicBezTo>
                    <a:cubicBezTo>
                      <a:pt x="0" y="1121"/>
                      <a:pt x="0" y="1208"/>
                      <a:pt x="87" y="1208"/>
                    </a:cubicBezTo>
                    <a:cubicBezTo>
                      <a:pt x="87" y="1251"/>
                      <a:pt x="174" y="1295"/>
                      <a:pt x="218" y="1338"/>
                    </a:cubicBezTo>
                    <a:cubicBezTo>
                      <a:pt x="261" y="1425"/>
                      <a:pt x="348" y="1469"/>
                      <a:pt x="391" y="1556"/>
                    </a:cubicBezTo>
                    <a:cubicBezTo>
                      <a:pt x="522" y="1686"/>
                      <a:pt x="652" y="1816"/>
                      <a:pt x="783" y="1947"/>
                    </a:cubicBezTo>
                    <a:cubicBezTo>
                      <a:pt x="739" y="2295"/>
                      <a:pt x="609" y="2643"/>
                      <a:pt x="565" y="2991"/>
                    </a:cubicBezTo>
                    <a:cubicBezTo>
                      <a:pt x="565" y="3013"/>
                      <a:pt x="576" y="3023"/>
                      <a:pt x="593" y="3023"/>
                    </a:cubicBezTo>
                    <a:cubicBezTo>
                      <a:pt x="609" y="3023"/>
                      <a:pt x="631" y="3013"/>
                      <a:pt x="652" y="2991"/>
                    </a:cubicBezTo>
                    <a:cubicBezTo>
                      <a:pt x="957" y="2817"/>
                      <a:pt x="1261" y="2643"/>
                      <a:pt x="1566" y="2469"/>
                    </a:cubicBezTo>
                    <a:cubicBezTo>
                      <a:pt x="1914" y="2643"/>
                      <a:pt x="2218" y="2817"/>
                      <a:pt x="2523" y="2991"/>
                    </a:cubicBezTo>
                    <a:cubicBezTo>
                      <a:pt x="2523" y="3013"/>
                      <a:pt x="2544" y="3023"/>
                      <a:pt x="2566" y="3023"/>
                    </a:cubicBezTo>
                    <a:cubicBezTo>
                      <a:pt x="2588" y="3023"/>
                      <a:pt x="2610" y="3013"/>
                      <a:pt x="2610" y="2991"/>
                    </a:cubicBezTo>
                    <a:cubicBezTo>
                      <a:pt x="2610" y="2643"/>
                      <a:pt x="2436" y="2295"/>
                      <a:pt x="2392" y="1947"/>
                    </a:cubicBezTo>
                    <a:cubicBezTo>
                      <a:pt x="2523" y="1816"/>
                      <a:pt x="2653" y="1686"/>
                      <a:pt x="2784" y="1556"/>
                    </a:cubicBezTo>
                    <a:lnTo>
                      <a:pt x="2958" y="1338"/>
                    </a:lnTo>
                    <a:cubicBezTo>
                      <a:pt x="3001" y="1295"/>
                      <a:pt x="3045" y="1251"/>
                      <a:pt x="3088" y="1208"/>
                    </a:cubicBezTo>
                    <a:cubicBezTo>
                      <a:pt x="3132" y="1208"/>
                      <a:pt x="3132" y="1121"/>
                      <a:pt x="3088" y="1121"/>
                    </a:cubicBezTo>
                    <a:cubicBezTo>
                      <a:pt x="2784" y="1077"/>
                      <a:pt x="2436" y="1034"/>
                      <a:pt x="2131" y="990"/>
                    </a:cubicBezTo>
                    <a:cubicBezTo>
                      <a:pt x="1957" y="686"/>
                      <a:pt x="1827" y="338"/>
                      <a:pt x="1609" y="33"/>
                    </a:cubicBezTo>
                    <a:cubicBezTo>
                      <a:pt x="1609" y="12"/>
                      <a:pt x="1598" y="1"/>
                      <a:pt x="1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6"/>
              <p:cNvSpPr/>
              <p:nvPr/>
            </p:nvSpPr>
            <p:spPr>
              <a:xfrm>
                <a:off x="1490822" y="2019982"/>
                <a:ext cx="76772" cy="76035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094" extrusionOk="0">
                    <a:moveTo>
                      <a:pt x="1513" y="1"/>
                    </a:moveTo>
                    <a:cubicBezTo>
                      <a:pt x="1500" y="1"/>
                      <a:pt x="1558" y="136"/>
                      <a:pt x="1558" y="136"/>
                    </a:cubicBezTo>
                    <a:cubicBezTo>
                      <a:pt x="1384" y="441"/>
                      <a:pt x="1254" y="788"/>
                      <a:pt x="1080" y="1093"/>
                    </a:cubicBezTo>
                    <a:cubicBezTo>
                      <a:pt x="732" y="1093"/>
                      <a:pt x="427" y="1180"/>
                      <a:pt x="79" y="1223"/>
                    </a:cubicBezTo>
                    <a:cubicBezTo>
                      <a:pt x="71" y="1215"/>
                      <a:pt x="63" y="1212"/>
                      <a:pt x="55" y="1212"/>
                    </a:cubicBezTo>
                    <a:cubicBezTo>
                      <a:pt x="23" y="1212"/>
                      <a:pt x="1" y="1275"/>
                      <a:pt x="36" y="1310"/>
                    </a:cubicBezTo>
                    <a:cubicBezTo>
                      <a:pt x="79" y="1354"/>
                      <a:pt x="123" y="1397"/>
                      <a:pt x="210" y="1441"/>
                    </a:cubicBezTo>
                    <a:cubicBezTo>
                      <a:pt x="253" y="1528"/>
                      <a:pt x="340" y="1571"/>
                      <a:pt x="384" y="1658"/>
                    </a:cubicBezTo>
                    <a:cubicBezTo>
                      <a:pt x="471" y="1789"/>
                      <a:pt x="601" y="1919"/>
                      <a:pt x="775" y="2006"/>
                    </a:cubicBezTo>
                    <a:cubicBezTo>
                      <a:pt x="688" y="2398"/>
                      <a:pt x="558" y="2702"/>
                      <a:pt x="558" y="3094"/>
                    </a:cubicBezTo>
                    <a:lnTo>
                      <a:pt x="601" y="3094"/>
                    </a:lnTo>
                    <a:cubicBezTo>
                      <a:pt x="949" y="2920"/>
                      <a:pt x="1254" y="2746"/>
                      <a:pt x="1558" y="2572"/>
                    </a:cubicBezTo>
                    <a:cubicBezTo>
                      <a:pt x="1863" y="2746"/>
                      <a:pt x="2167" y="2920"/>
                      <a:pt x="2515" y="3094"/>
                    </a:cubicBezTo>
                    <a:lnTo>
                      <a:pt x="2602" y="3094"/>
                    </a:lnTo>
                    <a:cubicBezTo>
                      <a:pt x="2602" y="2702"/>
                      <a:pt x="2428" y="2398"/>
                      <a:pt x="2385" y="2006"/>
                    </a:cubicBezTo>
                    <a:cubicBezTo>
                      <a:pt x="2515" y="1919"/>
                      <a:pt x="2646" y="1789"/>
                      <a:pt x="2733" y="1658"/>
                    </a:cubicBezTo>
                    <a:cubicBezTo>
                      <a:pt x="2776" y="1571"/>
                      <a:pt x="2863" y="1528"/>
                      <a:pt x="2906" y="1441"/>
                    </a:cubicBezTo>
                    <a:cubicBezTo>
                      <a:pt x="2993" y="1397"/>
                      <a:pt x="3037" y="1354"/>
                      <a:pt x="3080" y="1310"/>
                    </a:cubicBezTo>
                    <a:cubicBezTo>
                      <a:pt x="3124" y="1310"/>
                      <a:pt x="3124" y="1223"/>
                      <a:pt x="3080" y="1223"/>
                    </a:cubicBezTo>
                    <a:cubicBezTo>
                      <a:pt x="2733" y="1180"/>
                      <a:pt x="2428" y="1093"/>
                      <a:pt x="2080" y="1093"/>
                    </a:cubicBezTo>
                    <a:cubicBezTo>
                      <a:pt x="1906" y="788"/>
                      <a:pt x="1776" y="441"/>
                      <a:pt x="1602" y="136"/>
                    </a:cubicBezTo>
                    <a:cubicBezTo>
                      <a:pt x="1544" y="35"/>
                      <a:pt x="1520" y="1"/>
                      <a:pt x="15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26"/>
              <p:cNvSpPr/>
              <p:nvPr/>
            </p:nvSpPr>
            <p:spPr>
              <a:xfrm>
                <a:off x="1669113" y="1685566"/>
                <a:ext cx="74855" cy="72693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2958" extrusionOk="0">
                    <a:moveTo>
                      <a:pt x="1523" y="0"/>
                    </a:moveTo>
                    <a:cubicBezTo>
                      <a:pt x="1349" y="305"/>
                      <a:pt x="1219" y="609"/>
                      <a:pt x="1045" y="914"/>
                    </a:cubicBezTo>
                    <a:cubicBezTo>
                      <a:pt x="697" y="914"/>
                      <a:pt x="349" y="1001"/>
                      <a:pt x="44" y="1044"/>
                    </a:cubicBezTo>
                    <a:cubicBezTo>
                      <a:pt x="1" y="1088"/>
                      <a:pt x="1" y="1131"/>
                      <a:pt x="44" y="1175"/>
                    </a:cubicBezTo>
                    <a:cubicBezTo>
                      <a:pt x="88" y="1218"/>
                      <a:pt x="131" y="1262"/>
                      <a:pt x="175" y="1305"/>
                    </a:cubicBezTo>
                    <a:lnTo>
                      <a:pt x="392" y="1479"/>
                    </a:lnTo>
                    <a:cubicBezTo>
                      <a:pt x="479" y="1609"/>
                      <a:pt x="610" y="1783"/>
                      <a:pt x="740" y="1870"/>
                    </a:cubicBezTo>
                    <a:cubicBezTo>
                      <a:pt x="697" y="2218"/>
                      <a:pt x="566" y="2566"/>
                      <a:pt x="523" y="2958"/>
                    </a:cubicBezTo>
                    <a:lnTo>
                      <a:pt x="566" y="2958"/>
                    </a:lnTo>
                    <a:cubicBezTo>
                      <a:pt x="871" y="2784"/>
                      <a:pt x="1175" y="2610"/>
                      <a:pt x="1480" y="2436"/>
                    </a:cubicBezTo>
                    <a:cubicBezTo>
                      <a:pt x="1784" y="2610"/>
                      <a:pt x="2132" y="2784"/>
                      <a:pt x="2436" y="2958"/>
                    </a:cubicBezTo>
                    <a:lnTo>
                      <a:pt x="2523" y="2958"/>
                    </a:lnTo>
                    <a:cubicBezTo>
                      <a:pt x="2480" y="2566"/>
                      <a:pt x="2349" y="2218"/>
                      <a:pt x="2306" y="1870"/>
                    </a:cubicBezTo>
                    <a:cubicBezTo>
                      <a:pt x="2436" y="1740"/>
                      <a:pt x="2567" y="1609"/>
                      <a:pt x="2654" y="1479"/>
                    </a:cubicBezTo>
                    <a:cubicBezTo>
                      <a:pt x="2741" y="1435"/>
                      <a:pt x="2784" y="1349"/>
                      <a:pt x="2828" y="1305"/>
                    </a:cubicBezTo>
                    <a:cubicBezTo>
                      <a:pt x="2915" y="1262"/>
                      <a:pt x="2958" y="1218"/>
                      <a:pt x="3002" y="1175"/>
                    </a:cubicBezTo>
                    <a:cubicBezTo>
                      <a:pt x="3045" y="1131"/>
                      <a:pt x="3045" y="1088"/>
                      <a:pt x="3002" y="1044"/>
                    </a:cubicBezTo>
                    <a:cubicBezTo>
                      <a:pt x="2654" y="1001"/>
                      <a:pt x="2349" y="957"/>
                      <a:pt x="2001" y="914"/>
                    </a:cubicBezTo>
                    <a:cubicBezTo>
                      <a:pt x="1828" y="609"/>
                      <a:pt x="1697" y="305"/>
                      <a:pt x="1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26"/>
              <p:cNvSpPr/>
              <p:nvPr/>
            </p:nvSpPr>
            <p:spPr>
              <a:xfrm>
                <a:off x="1920295" y="1725107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23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740" y="957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62"/>
                      <a:pt x="175" y="1305"/>
                      <a:pt x="218" y="1349"/>
                    </a:cubicBezTo>
                    <a:lnTo>
                      <a:pt x="392" y="1523"/>
                    </a:lnTo>
                    <a:cubicBezTo>
                      <a:pt x="523" y="1653"/>
                      <a:pt x="653" y="1784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8" y="2784"/>
                      <a:pt x="1262" y="2610"/>
                      <a:pt x="1566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80"/>
                      <a:pt x="2545" y="2991"/>
                      <a:pt x="2567" y="2991"/>
                    </a:cubicBezTo>
                    <a:cubicBezTo>
                      <a:pt x="2589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3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828" y="1436"/>
                      <a:pt x="2871" y="1392"/>
                      <a:pt x="2958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84" y="1044"/>
                      <a:pt x="2436" y="1001"/>
                      <a:pt x="2088" y="957"/>
                    </a:cubicBezTo>
                    <a:cubicBezTo>
                      <a:pt x="2088" y="957"/>
                      <a:pt x="2088" y="938"/>
                      <a:pt x="2075" y="938"/>
                    </a:cubicBezTo>
                    <a:cubicBezTo>
                      <a:pt x="2069" y="938"/>
                      <a:pt x="2059" y="943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26"/>
              <p:cNvSpPr/>
              <p:nvPr/>
            </p:nvSpPr>
            <p:spPr>
              <a:xfrm>
                <a:off x="1802728" y="1522019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958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218" y="1306"/>
                    </a:cubicBezTo>
                    <a:lnTo>
                      <a:pt x="392" y="1523"/>
                    </a:lnTo>
                    <a:cubicBezTo>
                      <a:pt x="522" y="1654"/>
                      <a:pt x="609" y="1784"/>
                      <a:pt x="783" y="1914"/>
                    </a:cubicBezTo>
                    <a:cubicBezTo>
                      <a:pt x="696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88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523" y="1784"/>
                      <a:pt x="2654" y="1654"/>
                      <a:pt x="2741" y="1523"/>
                    </a:cubicBezTo>
                    <a:cubicBezTo>
                      <a:pt x="2828" y="1436"/>
                      <a:pt x="2871" y="1393"/>
                      <a:pt x="2914" y="1306"/>
                    </a:cubicBezTo>
                    <a:cubicBezTo>
                      <a:pt x="3001" y="1262"/>
                      <a:pt x="3045" y="1219"/>
                      <a:pt x="3088" y="1175"/>
                    </a:cubicBezTo>
                    <a:cubicBezTo>
                      <a:pt x="3132" y="1175"/>
                      <a:pt x="3132" y="1088"/>
                      <a:pt x="3088" y="1088"/>
                    </a:cubicBezTo>
                    <a:cubicBezTo>
                      <a:pt x="2741" y="1045"/>
                      <a:pt x="2436" y="1001"/>
                      <a:pt x="2088" y="958"/>
                    </a:cubicBezTo>
                    <a:cubicBezTo>
                      <a:pt x="1914" y="653"/>
                      <a:pt x="1784" y="305"/>
                      <a:pt x="1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26"/>
              <p:cNvSpPr/>
              <p:nvPr/>
            </p:nvSpPr>
            <p:spPr>
              <a:xfrm>
                <a:off x="1905328" y="1369187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67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697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31" y="1305"/>
                      <a:pt x="218" y="1349"/>
                    </a:cubicBezTo>
                    <a:cubicBezTo>
                      <a:pt x="262" y="1392"/>
                      <a:pt x="349" y="1436"/>
                      <a:pt x="392" y="1523"/>
                    </a:cubicBezTo>
                    <a:cubicBezTo>
                      <a:pt x="479" y="1653"/>
                      <a:pt x="610" y="1783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0"/>
                      <a:pt x="588" y="2990"/>
                    </a:cubicBezTo>
                    <a:cubicBezTo>
                      <a:pt x="599" y="2990"/>
                      <a:pt x="610" y="2980"/>
                      <a:pt x="610" y="2958"/>
                    </a:cubicBezTo>
                    <a:cubicBezTo>
                      <a:pt x="958" y="2784"/>
                      <a:pt x="1262" y="2610"/>
                      <a:pt x="1567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34" y="2990"/>
                      <a:pt x="2551" y="2990"/>
                    </a:cubicBezTo>
                    <a:cubicBezTo>
                      <a:pt x="2567" y="2990"/>
                      <a:pt x="2589" y="2980"/>
                      <a:pt x="2610" y="2958"/>
                    </a:cubicBezTo>
                    <a:cubicBezTo>
                      <a:pt x="2610" y="2610"/>
                      <a:pt x="2436" y="2262"/>
                      <a:pt x="2349" y="1914"/>
                    </a:cubicBezTo>
                    <a:cubicBezTo>
                      <a:pt x="2523" y="1783"/>
                      <a:pt x="2654" y="1653"/>
                      <a:pt x="2741" y="1523"/>
                    </a:cubicBezTo>
                    <a:cubicBezTo>
                      <a:pt x="2784" y="1436"/>
                      <a:pt x="2871" y="1392"/>
                      <a:pt x="2915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41" y="1044"/>
                      <a:pt x="2436" y="1001"/>
                      <a:pt x="2088" y="957"/>
                    </a:cubicBezTo>
                    <a:cubicBezTo>
                      <a:pt x="1914" y="653"/>
                      <a:pt x="1784" y="305"/>
                      <a:pt x="1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26"/>
              <p:cNvSpPr/>
              <p:nvPr/>
            </p:nvSpPr>
            <p:spPr>
              <a:xfrm>
                <a:off x="2102002" y="1577608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3" y="0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6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31" y="1262"/>
                      <a:pt x="218" y="1305"/>
                    </a:cubicBezTo>
                    <a:cubicBezTo>
                      <a:pt x="262" y="1392"/>
                      <a:pt x="348" y="1436"/>
                      <a:pt x="392" y="1523"/>
                    </a:cubicBezTo>
                    <a:cubicBezTo>
                      <a:pt x="479" y="1653"/>
                      <a:pt x="609" y="1784"/>
                      <a:pt x="783" y="1914"/>
                    </a:cubicBezTo>
                    <a:cubicBezTo>
                      <a:pt x="696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88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34" y="2991"/>
                      <a:pt x="2550" y="2991"/>
                    </a:cubicBezTo>
                    <a:cubicBezTo>
                      <a:pt x="2567" y="2991"/>
                      <a:pt x="2588" y="2980"/>
                      <a:pt x="2610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784" y="1436"/>
                      <a:pt x="2871" y="1392"/>
                      <a:pt x="2915" y="1305"/>
                    </a:cubicBezTo>
                    <a:cubicBezTo>
                      <a:pt x="3002" y="1262"/>
                      <a:pt x="3045" y="1218"/>
                      <a:pt x="3089" y="1175"/>
                    </a:cubicBezTo>
                    <a:cubicBezTo>
                      <a:pt x="3124" y="1140"/>
                      <a:pt x="3102" y="1076"/>
                      <a:pt x="3069" y="1076"/>
                    </a:cubicBezTo>
                    <a:cubicBezTo>
                      <a:pt x="3062" y="1076"/>
                      <a:pt x="3053" y="1079"/>
                      <a:pt x="3045" y="1088"/>
                    </a:cubicBezTo>
                    <a:cubicBezTo>
                      <a:pt x="2697" y="1044"/>
                      <a:pt x="2393" y="957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26"/>
              <p:cNvSpPr/>
              <p:nvPr/>
            </p:nvSpPr>
            <p:spPr>
              <a:xfrm>
                <a:off x="2045357" y="1877939"/>
                <a:ext cx="76576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2959" extrusionOk="0">
                    <a:moveTo>
                      <a:pt x="1523" y="1"/>
                    </a:moveTo>
                    <a:cubicBezTo>
                      <a:pt x="1349" y="305"/>
                      <a:pt x="1218" y="610"/>
                      <a:pt x="1001" y="958"/>
                    </a:cubicBezTo>
                    <a:cubicBezTo>
                      <a:pt x="696" y="958"/>
                      <a:pt x="348" y="1001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92" y="1480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lnTo>
                      <a:pt x="609" y="2959"/>
                    </a:ln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9"/>
                    </a:cubicBezTo>
                    <a:lnTo>
                      <a:pt x="2567" y="2959"/>
                    </a:lnTo>
                    <a:cubicBezTo>
                      <a:pt x="2567" y="2567"/>
                      <a:pt x="2393" y="2263"/>
                      <a:pt x="2349" y="1871"/>
                    </a:cubicBezTo>
                    <a:cubicBezTo>
                      <a:pt x="2480" y="1784"/>
                      <a:pt x="2610" y="1654"/>
                      <a:pt x="2740" y="1480"/>
                    </a:cubicBezTo>
                    <a:cubicBezTo>
                      <a:pt x="2784" y="1436"/>
                      <a:pt x="2871" y="1349"/>
                      <a:pt x="2914" y="1306"/>
                    </a:cubicBezTo>
                    <a:cubicBezTo>
                      <a:pt x="2958" y="1262"/>
                      <a:pt x="3045" y="1219"/>
                      <a:pt x="3045" y="1175"/>
                    </a:cubicBezTo>
                    <a:cubicBezTo>
                      <a:pt x="3115" y="1140"/>
                      <a:pt x="3100" y="1076"/>
                      <a:pt x="3069" y="1076"/>
                    </a:cubicBezTo>
                    <a:cubicBezTo>
                      <a:pt x="3062" y="1076"/>
                      <a:pt x="3053" y="1080"/>
                      <a:pt x="3045" y="1088"/>
                    </a:cubicBezTo>
                    <a:cubicBezTo>
                      <a:pt x="2697" y="1001"/>
                      <a:pt x="2349" y="958"/>
                      <a:pt x="2045" y="958"/>
                    </a:cubicBezTo>
                    <a:cubicBezTo>
                      <a:pt x="1871" y="610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26"/>
              <p:cNvSpPr/>
              <p:nvPr/>
            </p:nvSpPr>
            <p:spPr>
              <a:xfrm>
                <a:off x="2044275" y="2076751"/>
                <a:ext cx="76944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959" extrusionOk="0">
                    <a:moveTo>
                      <a:pt x="1567" y="1"/>
                    </a:moveTo>
                    <a:cubicBezTo>
                      <a:pt x="1393" y="305"/>
                      <a:pt x="1262" y="610"/>
                      <a:pt x="1088" y="914"/>
                    </a:cubicBezTo>
                    <a:lnTo>
                      <a:pt x="1045" y="914"/>
                    </a:lnTo>
                    <a:cubicBezTo>
                      <a:pt x="697" y="958"/>
                      <a:pt x="349" y="1001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218" y="1306"/>
                    </a:cubicBezTo>
                    <a:lnTo>
                      <a:pt x="392" y="1479"/>
                    </a:lnTo>
                    <a:cubicBezTo>
                      <a:pt x="479" y="1653"/>
                      <a:pt x="610" y="1784"/>
                      <a:pt x="740" y="1871"/>
                    </a:cubicBezTo>
                    <a:cubicBezTo>
                      <a:pt x="697" y="2219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62" y="2610"/>
                      <a:pt x="1567" y="2436"/>
                    </a:cubicBezTo>
                    <a:cubicBezTo>
                      <a:pt x="1871" y="2567"/>
                      <a:pt x="2176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7" y="2219"/>
                      <a:pt x="2350" y="1871"/>
                    </a:cubicBezTo>
                    <a:cubicBezTo>
                      <a:pt x="2480" y="1784"/>
                      <a:pt x="2611" y="1653"/>
                      <a:pt x="2741" y="1479"/>
                    </a:cubicBezTo>
                    <a:cubicBezTo>
                      <a:pt x="2784" y="1436"/>
                      <a:pt x="2871" y="1349"/>
                      <a:pt x="2915" y="1306"/>
                    </a:cubicBezTo>
                    <a:cubicBezTo>
                      <a:pt x="2958" y="1262"/>
                      <a:pt x="3045" y="1219"/>
                      <a:pt x="3089" y="1175"/>
                    </a:cubicBezTo>
                    <a:cubicBezTo>
                      <a:pt x="3124" y="1140"/>
                      <a:pt x="3131" y="1076"/>
                      <a:pt x="3109" y="1076"/>
                    </a:cubicBezTo>
                    <a:cubicBezTo>
                      <a:pt x="3104" y="1076"/>
                      <a:pt x="3097" y="1080"/>
                      <a:pt x="3089" y="1088"/>
                    </a:cubicBezTo>
                    <a:cubicBezTo>
                      <a:pt x="2741" y="1001"/>
                      <a:pt x="2393" y="958"/>
                      <a:pt x="2089" y="914"/>
                    </a:cubicBezTo>
                    <a:cubicBezTo>
                      <a:pt x="1915" y="610"/>
                      <a:pt x="1784" y="305"/>
                      <a:pt x="1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26"/>
              <p:cNvSpPr/>
              <p:nvPr/>
            </p:nvSpPr>
            <p:spPr>
              <a:xfrm>
                <a:off x="1882891" y="2167604"/>
                <a:ext cx="76576" cy="74585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3035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6" y="1001"/>
                      <a:pt x="348" y="1044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8"/>
                      <a:pt x="131" y="1305"/>
                      <a:pt x="174" y="1349"/>
                    </a:cubicBezTo>
                    <a:cubicBezTo>
                      <a:pt x="261" y="1392"/>
                      <a:pt x="305" y="1436"/>
                      <a:pt x="392" y="1523"/>
                    </a:cubicBezTo>
                    <a:cubicBezTo>
                      <a:pt x="479" y="1653"/>
                      <a:pt x="609" y="1784"/>
                      <a:pt x="740" y="1914"/>
                    </a:cubicBezTo>
                    <a:cubicBezTo>
                      <a:pt x="696" y="2262"/>
                      <a:pt x="566" y="2610"/>
                      <a:pt x="522" y="3002"/>
                    </a:cubicBezTo>
                    <a:cubicBezTo>
                      <a:pt x="522" y="3023"/>
                      <a:pt x="544" y="3034"/>
                      <a:pt x="566" y="3034"/>
                    </a:cubicBezTo>
                    <a:cubicBezTo>
                      <a:pt x="588" y="3034"/>
                      <a:pt x="609" y="3023"/>
                      <a:pt x="609" y="3002"/>
                    </a:cubicBezTo>
                    <a:cubicBezTo>
                      <a:pt x="914" y="2828"/>
                      <a:pt x="1218" y="2654"/>
                      <a:pt x="1566" y="2480"/>
                    </a:cubicBezTo>
                    <a:cubicBezTo>
                      <a:pt x="1871" y="2654"/>
                      <a:pt x="2175" y="2828"/>
                      <a:pt x="2480" y="3002"/>
                    </a:cubicBezTo>
                    <a:cubicBezTo>
                      <a:pt x="2480" y="3016"/>
                      <a:pt x="2489" y="3021"/>
                      <a:pt x="2502" y="3021"/>
                    </a:cubicBezTo>
                    <a:cubicBezTo>
                      <a:pt x="2528" y="3021"/>
                      <a:pt x="2567" y="3002"/>
                      <a:pt x="2567" y="3002"/>
                    </a:cubicBezTo>
                    <a:cubicBezTo>
                      <a:pt x="2567" y="2610"/>
                      <a:pt x="2436" y="2306"/>
                      <a:pt x="2349" y="1914"/>
                    </a:cubicBezTo>
                    <a:cubicBezTo>
                      <a:pt x="2480" y="1784"/>
                      <a:pt x="2610" y="1653"/>
                      <a:pt x="2741" y="1523"/>
                    </a:cubicBezTo>
                    <a:cubicBezTo>
                      <a:pt x="2784" y="1436"/>
                      <a:pt x="2871" y="1392"/>
                      <a:pt x="2914" y="1349"/>
                    </a:cubicBezTo>
                    <a:cubicBezTo>
                      <a:pt x="2958" y="1305"/>
                      <a:pt x="3045" y="1218"/>
                      <a:pt x="3045" y="1175"/>
                    </a:cubicBezTo>
                    <a:cubicBezTo>
                      <a:pt x="3115" y="1140"/>
                      <a:pt x="3100" y="1076"/>
                      <a:pt x="3069" y="1076"/>
                    </a:cubicBezTo>
                    <a:cubicBezTo>
                      <a:pt x="3062" y="1076"/>
                      <a:pt x="3053" y="1080"/>
                      <a:pt x="3045" y="1088"/>
                    </a:cubicBezTo>
                    <a:cubicBezTo>
                      <a:pt x="2697" y="1044"/>
                      <a:pt x="2393" y="1001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26"/>
              <p:cNvSpPr/>
              <p:nvPr/>
            </p:nvSpPr>
            <p:spPr>
              <a:xfrm>
                <a:off x="2082760" y="1395900"/>
                <a:ext cx="78050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991" extrusionOk="0">
                    <a:moveTo>
                      <a:pt x="1523" y="1"/>
                    </a:moveTo>
                    <a:cubicBezTo>
                      <a:pt x="1349" y="305"/>
                      <a:pt x="1218" y="609"/>
                      <a:pt x="1045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1" y="1044"/>
                      <a:pt x="1" y="1131"/>
                      <a:pt x="44" y="1131"/>
                    </a:cubicBezTo>
                    <a:cubicBezTo>
                      <a:pt x="131" y="1218"/>
                      <a:pt x="175" y="1262"/>
                      <a:pt x="218" y="1305"/>
                    </a:cubicBezTo>
                    <a:cubicBezTo>
                      <a:pt x="305" y="1349"/>
                      <a:pt x="349" y="1436"/>
                      <a:pt x="392" y="1479"/>
                    </a:cubicBezTo>
                    <a:cubicBezTo>
                      <a:pt x="523" y="1610"/>
                      <a:pt x="653" y="1740"/>
                      <a:pt x="784" y="1871"/>
                    </a:cubicBezTo>
                    <a:cubicBezTo>
                      <a:pt x="697" y="2219"/>
                      <a:pt x="566" y="2567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8" y="2784"/>
                      <a:pt x="1262" y="2610"/>
                      <a:pt x="1566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73"/>
                      <a:pt x="2533" y="2977"/>
                      <a:pt x="2546" y="2977"/>
                    </a:cubicBezTo>
                    <a:cubicBezTo>
                      <a:pt x="2572" y="2977"/>
                      <a:pt x="2610" y="2958"/>
                      <a:pt x="2610" y="2958"/>
                    </a:cubicBezTo>
                    <a:cubicBezTo>
                      <a:pt x="2567" y="2610"/>
                      <a:pt x="2436" y="2262"/>
                      <a:pt x="2393" y="1871"/>
                    </a:cubicBezTo>
                    <a:cubicBezTo>
                      <a:pt x="2523" y="1740"/>
                      <a:pt x="2654" y="1610"/>
                      <a:pt x="2784" y="1479"/>
                    </a:cubicBezTo>
                    <a:cubicBezTo>
                      <a:pt x="2828" y="1436"/>
                      <a:pt x="2871" y="1349"/>
                      <a:pt x="2958" y="1305"/>
                    </a:cubicBezTo>
                    <a:cubicBezTo>
                      <a:pt x="3002" y="1262"/>
                      <a:pt x="3045" y="1218"/>
                      <a:pt x="3089" y="1131"/>
                    </a:cubicBezTo>
                    <a:cubicBezTo>
                      <a:pt x="3176" y="1131"/>
                      <a:pt x="3089" y="1044"/>
                      <a:pt x="3045" y="1044"/>
                    </a:cubicBezTo>
                    <a:cubicBezTo>
                      <a:pt x="2741" y="1001"/>
                      <a:pt x="2393" y="957"/>
                      <a:pt x="2045" y="914"/>
                    </a:cubicBezTo>
                    <a:cubicBezTo>
                      <a:pt x="1871" y="609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26"/>
              <p:cNvSpPr/>
              <p:nvPr/>
            </p:nvSpPr>
            <p:spPr>
              <a:xfrm>
                <a:off x="1303585" y="1532464"/>
                <a:ext cx="209502" cy="479311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9504" extrusionOk="0">
                    <a:moveTo>
                      <a:pt x="2110" y="0"/>
                    </a:moveTo>
                    <a:cubicBezTo>
                      <a:pt x="2043" y="0"/>
                      <a:pt x="1975" y="63"/>
                      <a:pt x="2001" y="141"/>
                    </a:cubicBezTo>
                    <a:lnTo>
                      <a:pt x="2001" y="185"/>
                    </a:lnTo>
                    <a:cubicBezTo>
                      <a:pt x="1566" y="1185"/>
                      <a:pt x="1174" y="2229"/>
                      <a:pt x="870" y="3316"/>
                    </a:cubicBezTo>
                    <a:cubicBezTo>
                      <a:pt x="740" y="3882"/>
                      <a:pt x="609" y="4490"/>
                      <a:pt x="435" y="5056"/>
                    </a:cubicBezTo>
                    <a:cubicBezTo>
                      <a:pt x="261" y="5491"/>
                      <a:pt x="87" y="5969"/>
                      <a:pt x="0" y="6448"/>
                    </a:cubicBezTo>
                    <a:cubicBezTo>
                      <a:pt x="0" y="6567"/>
                      <a:pt x="118" y="6634"/>
                      <a:pt x="225" y="6634"/>
                    </a:cubicBezTo>
                    <a:cubicBezTo>
                      <a:pt x="312" y="6634"/>
                      <a:pt x="392" y="6589"/>
                      <a:pt x="392" y="6491"/>
                    </a:cubicBezTo>
                    <a:cubicBezTo>
                      <a:pt x="479" y="5969"/>
                      <a:pt x="609" y="5447"/>
                      <a:pt x="827" y="4969"/>
                    </a:cubicBezTo>
                    <a:cubicBezTo>
                      <a:pt x="957" y="4404"/>
                      <a:pt x="1087" y="3882"/>
                      <a:pt x="1218" y="3360"/>
                    </a:cubicBezTo>
                    <a:cubicBezTo>
                      <a:pt x="1522" y="2403"/>
                      <a:pt x="1870" y="1446"/>
                      <a:pt x="2131" y="489"/>
                    </a:cubicBezTo>
                    <a:cubicBezTo>
                      <a:pt x="3175" y="3751"/>
                      <a:pt x="4219" y="6926"/>
                      <a:pt x="5263" y="10188"/>
                    </a:cubicBezTo>
                    <a:cubicBezTo>
                      <a:pt x="6263" y="13233"/>
                      <a:pt x="7133" y="16364"/>
                      <a:pt x="8220" y="19409"/>
                    </a:cubicBezTo>
                    <a:cubicBezTo>
                      <a:pt x="8254" y="19475"/>
                      <a:pt x="8306" y="19503"/>
                      <a:pt x="8358" y="19503"/>
                    </a:cubicBezTo>
                    <a:cubicBezTo>
                      <a:pt x="8442" y="19503"/>
                      <a:pt x="8525" y="19429"/>
                      <a:pt x="8525" y="19322"/>
                    </a:cubicBezTo>
                    <a:cubicBezTo>
                      <a:pt x="7655" y="16103"/>
                      <a:pt x="6524" y="12928"/>
                      <a:pt x="5480" y="9797"/>
                    </a:cubicBezTo>
                    <a:cubicBezTo>
                      <a:pt x="4436" y="6535"/>
                      <a:pt x="3393" y="3273"/>
                      <a:pt x="2218" y="98"/>
                    </a:cubicBezTo>
                    <a:cubicBezTo>
                      <a:pt x="2201" y="28"/>
                      <a:pt x="2156" y="0"/>
                      <a:pt x="2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26"/>
              <p:cNvSpPr/>
              <p:nvPr/>
            </p:nvSpPr>
            <p:spPr>
              <a:xfrm>
                <a:off x="1546804" y="1769907"/>
                <a:ext cx="156543" cy="254744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0366" extrusionOk="0">
                    <a:moveTo>
                      <a:pt x="6271" y="0"/>
                    </a:moveTo>
                    <a:cubicBezTo>
                      <a:pt x="6242" y="0"/>
                      <a:pt x="6212" y="14"/>
                      <a:pt x="6196" y="48"/>
                    </a:cubicBezTo>
                    <a:cubicBezTo>
                      <a:pt x="5717" y="961"/>
                      <a:pt x="5152" y="1831"/>
                      <a:pt x="4499" y="2657"/>
                    </a:cubicBezTo>
                    <a:cubicBezTo>
                      <a:pt x="4021" y="3353"/>
                      <a:pt x="3543" y="4136"/>
                      <a:pt x="3108" y="4919"/>
                    </a:cubicBezTo>
                    <a:cubicBezTo>
                      <a:pt x="2194" y="6702"/>
                      <a:pt x="1194" y="8442"/>
                      <a:pt x="63" y="10138"/>
                    </a:cubicBezTo>
                    <a:cubicBezTo>
                      <a:pt x="1" y="10263"/>
                      <a:pt x="117" y="10365"/>
                      <a:pt x="220" y="10365"/>
                    </a:cubicBezTo>
                    <a:cubicBezTo>
                      <a:pt x="261" y="10365"/>
                      <a:pt x="299" y="10349"/>
                      <a:pt x="324" y="10312"/>
                    </a:cubicBezTo>
                    <a:cubicBezTo>
                      <a:pt x="1498" y="8659"/>
                      <a:pt x="2499" y="6963"/>
                      <a:pt x="3412" y="5180"/>
                    </a:cubicBezTo>
                    <a:cubicBezTo>
                      <a:pt x="3934" y="4223"/>
                      <a:pt x="4499" y="3310"/>
                      <a:pt x="5108" y="2440"/>
                    </a:cubicBezTo>
                    <a:cubicBezTo>
                      <a:pt x="5630" y="1744"/>
                      <a:pt x="6239" y="1005"/>
                      <a:pt x="6370" y="91"/>
                    </a:cubicBezTo>
                    <a:cubicBezTo>
                      <a:pt x="6370" y="37"/>
                      <a:pt x="6320" y="0"/>
                      <a:pt x="6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26"/>
              <p:cNvSpPr/>
              <p:nvPr/>
            </p:nvSpPr>
            <p:spPr>
              <a:xfrm>
                <a:off x="1753553" y="1736854"/>
                <a:ext cx="166176" cy="45267"/>
              </a:xfrm>
              <a:custGeom>
                <a:avLst/>
                <a:gdLst/>
                <a:ahLst/>
                <a:cxnLst/>
                <a:rect l="l" t="t" r="r" b="b"/>
                <a:pathLst>
                  <a:path w="6762" h="1842" extrusionOk="0">
                    <a:moveTo>
                      <a:pt x="131" y="1"/>
                    </a:moveTo>
                    <a:cubicBezTo>
                      <a:pt x="1" y="1"/>
                      <a:pt x="1" y="175"/>
                      <a:pt x="131" y="175"/>
                    </a:cubicBezTo>
                    <a:cubicBezTo>
                      <a:pt x="1175" y="479"/>
                      <a:pt x="2262" y="653"/>
                      <a:pt x="3306" y="958"/>
                    </a:cubicBezTo>
                    <a:cubicBezTo>
                      <a:pt x="4350" y="1262"/>
                      <a:pt x="5394" y="1610"/>
                      <a:pt x="6481" y="1828"/>
                    </a:cubicBezTo>
                    <a:cubicBezTo>
                      <a:pt x="6505" y="1837"/>
                      <a:pt x="6528" y="1842"/>
                      <a:pt x="6548" y="1842"/>
                    </a:cubicBezTo>
                    <a:cubicBezTo>
                      <a:pt x="6714" y="1842"/>
                      <a:pt x="6762" y="1562"/>
                      <a:pt x="6568" y="1523"/>
                    </a:cubicBezTo>
                    <a:cubicBezTo>
                      <a:pt x="5481" y="1219"/>
                      <a:pt x="4394" y="914"/>
                      <a:pt x="3263" y="566"/>
                    </a:cubicBezTo>
                    <a:cubicBezTo>
                      <a:pt x="2262" y="218"/>
                      <a:pt x="1175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26"/>
              <p:cNvSpPr/>
              <p:nvPr/>
            </p:nvSpPr>
            <p:spPr>
              <a:xfrm>
                <a:off x="2013139" y="1674581"/>
                <a:ext cx="86357" cy="73971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010" extrusionOk="0">
                    <a:moveTo>
                      <a:pt x="3363" y="1"/>
                    </a:moveTo>
                    <a:cubicBezTo>
                      <a:pt x="3345" y="1"/>
                      <a:pt x="3328" y="4"/>
                      <a:pt x="3312" y="12"/>
                    </a:cubicBezTo>
                    <a:cubicBezTo>
                      <a:pt x="2747" y="404"/>
                      <a:pt x="2355" y="969"/>
                      <a:pt x="1877" y="1361"/>
                    </a:cubicBezTo>
                    <a:cubicBezTo>
                      <a:pt x="1224" y="1752"/>
                      <a:pt x="659" y="2187"/>
                      <a:pt x="137" y="2709"/>
                    </a:cubicBezTo>
                    <a:cubicBezTo>
                      <a:pt x="0" y="2846"/>
                      <a:pt x="133" y="3010"/>
                      <a:pt x="259" y="3010"/>
                    </a:cubicBezTo>
                    <a:cubicBezTo>
                      <a:pt x="293" y="3010"/>
                      <a:pt x="327" y="2998"/>
                      <a:pt x="355" y="2970"/>
                    </a:cubicBezTo>
                    <a:cubicBezTo>
                      <a:pt x="833" y="2491"/>
                      <a:pt x="1355" y="2100"/>
                      <a:pt x="1920" y="1709"/>
                    </a:cubicBezTo>
                    <a:cubicBezTo>
                      <a:pt x="2486" y="1230"/>
                      <a:pt x="3008" y="708"/>
                      <a:pt x="3443" y="143"/>
                    </a:cubicBezTo>
                    <a:cubicBezTo>
                      <a:pt x="3514" y="72"/>
                      <a:pt x="3440" y="1"/>
                      <a:pt x="3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26"/>
              <p:cNvSpPr/>
              <p:nvPr/>
            </p:nvSpPr>
            <p:spPr>
              <a:xfrm>
                <a:off x="1875396" y="1617690"/>
                <a:ext cx="67508" cy="113930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4636" extrusionOk="0">
                    <a:moveTo>
                      <a:pt x="159" y="0"/>
                    </a:moveTo>
                    <a:cubicBezTo>
                      <a:pt x="121" y="0"/>
                      <a:pt x="88" y="22"/>
                      <a:pt x="88" y="66"/>
                    </a:cubicBezTo>
                    <a:cubicBezTo>
                      <a:pt x="1" y="414"/>
                      <a:pt x="131" y="544"/>
                      <a:pt x="305" y="892"/>
                    </a:cubicBezTo>
                    <a:cubicBezTo>
                      <a:pt x="523" y="1283"/>
                      <a:pt x="740" y="1675"/>
                      <a:pt x="958" y="2110"/>
                    </a:cubicBezTo>
                    <a:cubicBezTo>
                      <a:pt x="1393" y="2893"/>
                      <a:pt x="1871" y="3719"/>
                      <a:pt x="2306" y="4545"/>
                    </a:cubicBezTo>
                    <a:cubicBezTo>
                      <a:pt x="2344" y="4609"/>
                      <a:pt x="2401" y="4636"/>
                      <a:pt x="2459" y="4636"/>
                    </a:cubicBezTo>
                    <a:cubicBezTo>
                      <a:pt x="2599" y="4636"/>
                      <a:pt x="2746" y="4482"/>
                      <a:pt x="2654" y="4328"/>
                    </a:cubicBezTo>
                    <a:cubicBezTo>
                      <a:pt x="2263" y="3676"/>
                      <a:pt x="1871" y="2980"/>
                      <a:pt x="1480" y="2284"/>
                    </a:cubicBezTo>
                    <a:cubicBezTo>
                      <a:pt x="1001" y="1588"/>
                      <a:pt x="610" y="849"/>
                      <a:pt x="262" y="66"/>
                    </a:cubicBezTo>
                    <a:cubicBezTo>
                      <a:pt x="240" y="22"/>
                      <a:pt x="197" y="0"/>
                      <a:pt x="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26"/>
              <p:cNvSpPr/>
              <p:nvPr/>
            </p:nvSpPr>
            <p:spPr>
              <a:xfrm>
                <a:off x="1861511" y="1462818"/>
                <a:ext cx="48904" cy="70284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60" extrusionOk="0">
                    <a:moveTo>
                      <a:pt x="1876" y="1"/>
                    </a:moveTo>
                    <a:cubicBezTo>
                      <a:pt x="1857" y="1"/>
                      <a:pt x="1839" y="6"/>
                      <a:pt x="1827" y="18"/>
                    </a:cubicBezTo>
                    <a:cubicBezTo>
                      <a:pt x="1131" y="844"/>
                      <a:pt x="566" y="1714"/>
                      <a:pt x="88" y="2627"/>
                    </a:cubicBezTo>
                    <a:cubicBezTo>
                      <a:pt x="1" y="2743"/>
                      <a:pt x="126" y="2859"/>
                      <a:pt x="245" y="2859"/>
                    </a:cubicBezTo>
                    <a:cubicBezTo>
                      <a:pt x="305" y="2859"/>
                      <a:pt x="363" y="2830"/>
                      <a:pt x="392" y="2758"/>
                    </a:cubicBezTo>
                    <a:cubicBezTo>
                      <a:pt x="914" y="1888"/>
                      <a:pt x="1479" y="1018"/>
                      <a:pt x="1958" y="105"/>
                    </a:cubicBezTo>
                    <a:cubicBezTo>
                      <a:pt x="1990" y="41"/>
                      <a:pt x="1928" y="1"/>
                      <a:pt x="18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26"/>
              <p:cNvSpPr/>
              <p:nvPr/>
            </p:nvSpPr>
            <p:spPr>
              <a:xfrm>
                <a:off x="1988711" y="1427577"/>
                <a:ext cx="84464" cy="1966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00" extrusionOk="0">
                    <a:moveTo>
                      <a:pt x="485" y="0"/>
                    </a:moveTo>
                    <a:cubicBezTo>
                      <a:pt x="351" y="0"/>
                      <a:pt x="218" y="6"/>
                      <a:pt x="87" y="16"/>
                    </a:cubicBezTo>
                    <a:cubicBezTo>
                      <a:pt x="0" y="16"/>
                      <a:pt x="0" y="147"/>
                      <a:pt x="87" y="190"/>
                    </a:cubicBezTo>
                    <a:cubicBezTo>
                      <a:pt x="609" y="321"/>
                      <a:pt x="1131" y="408"/>
                      <a:pt x="1653" y="495"/>
                    </a:cubicBezTo>
                    <a:cubicBezTo>
                      <a:pt x="2218" y="582"/>
                      <a:pt x="2697" y="712"/>
                      <a:pt x="3262" y="799"/>
                    </a:cubicBezTo>
                    <a:cubicBezTo>
                      <a:pt x="3393" y="799"/>
                      <a:pt x="3436" y="582"/>
                      <a:pt x="3306" y="538"/>
                    </a:cubicBezTo>
                    <a:cubicBezTo>
                      <a:pt x="2784" y="364"/>
                      <a:pt x="2262" y="234"/>
                      <a:pt x="1696" y="147"/>
                    </a:cubicBezTo>
                    <a:cubicBezTo>
                      <a:pt x="1305" y="49"/>
                      <a:pt x="889" y="0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26"/>
              <p:cNvSpPr/>
              <p:nvPr/>
            </p:nvSpPr>
            <p:spPr>
              <a:xfrm>
                <a:off x="2118418" y="1482429"/>
                <a:ext cx="19955" cy="78763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205" extrusionOk="0">
                    <a:moveTo>
                      <a:pt x="123" y="1"/>
                    </a:moveTo>
                    <a:cubicBezTo>
                      <a:pt x="63" y="1"/>
                      <a:pt x="0" y="49"/>
                      <a:pt x="28" y="133"/>
                    </a:cubicBezTo>
                    <a:cubicBezTo>
                      <a:pt x="72" y="1133"/>
                      <a:pt x="246" y="2134"/>
                      <a:pt x="507" y="3091"/>
                    </a:cubicBezTo>
                    <a:cubicBezTo>
                      <a:pt x="507" y="3172"/>
                      <a:pt x="549" y="3204"/>
                      <a:pt x="603" y="3204"/>
                    </a:cubicBezTo>
                    <a:cubicBezTo>
                      <a:pt x="692" y="3204"/>
                      <a:pt x="811" y="3113"/>
                      <a:pt x="811" y="3004"/>
                    </a:cubicBezTo>
                    <a:cubicBezTo>
                      <a:pt x="594" y="2090"/>
                      <a:pt x="724" y="872"/>
                      <a:pt x="202" y="46"/>
                    </a:cubicBezTo>
                    <a:cubicBezTo>
                      <a:pt x="187" y="15"/>
                      <a:pt x="155" y="1"/>
                      <a:pt x="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26"/>
              <p:cNvSpPr/>
              <p:nvPr/>
            </p:nvSpPr>
            <p:spPr>
              <a:xfrm>
                <a:off x="1993356" y="1806303"/>
                <a:ext cx="67163" cy="83629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3403" extrusionOk="0">
                    <a:moveTo>
                      <a:pt x="104" y="0"/>
                    </a:moveTo>
                    <a:cubicBezTo>
                      <a:pt x="45" y="0"/>
                      <a:pt x="1" y="48"/>
                      <a:pt x="29" y="132"/>
                    </a:cubicBezTo>
                    <a:cubicBezTo>
                      <a:pt x="551" y="1350"/>
                      <a:pt x="1334" y="2438"/>
                      <a:pt x="2290" y="3351"/>
                    </a:cubicBezTo>
                    <a:cubicBezTo>
                      <a:pt x="2336" y="3387"/>
                      <a:pt x="2384" y="3403"/>
                      <a:pt x="2429" y="3403"/>
                    </a:cubicBezTo>
                    <a:cubicBezTo>
                      <a:pt x="2598" y="3403"/>
                      <a:pt x="2732" y="3184"/>
                      <a:pt x="2595" y="3046"/>
                    </a:cubicBezTo>
                    <a:cubicBezTo>
                      <a:pt x="1638" y="2133"/>
                      <a:pt x="1073" y="959"/>
                      <a:pt x="203" y="45"/>
                    </a:cubicBezTo>
                    <a:cubicBezTo>
                      <a:pt x="172" y="15"/>
                      <a:pt x="136" y="0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26"/>
              <p:cNvSpPr/>
              <p:nvPr/>
            </p:nvSpPr>
            <p:spPr>
              <a:xfrm>
                <a:off x="2078484" y="1956775"/>
                <a:ext cx="12853" cy="104247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242" extrusionOk="0">
                    <a:moveTo>
                      <a:pt x="137" y="1"/>
                    </a:moveTo>
                    <a:cubicBezTo>
                      <a:pt x="88" y="1"/>
                      <a:pt x="44" y="33"/>
                      <a:pt x="44" y="98"/>
                    </a:cubicBezTo>
                    <a:cubicBezTo>
                      <a:pt x="1" y="751"/>
                      <a:pt x="1" y="1447"/>
                      <a:pt x="44" y="2099"/>
                    </a:cubicBezTo>
                    <a:cubicBezTo>
                      <a:pt x="1" y="2795"/>
                      <a:pt x="1" y="3447"/>
                      <a:pt x="88" y="4143"/>
                    </a:cubicBezTo>
                    <a:cubicBezTo>
                      <a:pt x="109" y="4209"/>
                      <a:pt x="175" y="4241"/>
                      <a:pt x="240" y="4241"/>
                    </a:cubicBezTo>
                    <a:cubicBezTo>
                      <a:pt x="305" y="4241"/>
                      <a:pt x="370" y="4209"/>
                      <a:pt x="392" y="4143"/>
                    </a:cubicBezTo>
                    <a:cubicBezTo>
                      <a:pt x="479" y="3534"/>
                      <a:pt x="523" y="2926"/>
                      <a:pt x="436" y="2317"/>
                    </a:cubicBezTo>
                    <a:cubicBezTo>
                      <a:pt x="436" y="1577"/>
                      <a:pt x="392" y="838"/>
                      <a:pt x="262" y="98"/>
                    </a:cubicBezTo>
                    <a:cubicBezTo>
                      <a:pt x="240" y="33"/>
                      <a:pt x="18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26"/>
              <p:cNvSpPr/>
              <p:nvPr/>
            </p:nvSpPr>
            <p:spPr>
              <a:xfrm>
                <a:off x="1973499" y="2140891"/>
                <a:ext cx="65468" cy="44554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1813" extrusionOk="0">
                    <a:moveTo>
                      <a:pt x="2533" y="0"/>
                    </a:moveTo>
                    <a:cubicBezTo>
                      <a:pt x="2185" y="174"/>
                      <a:pt x="1794" y="392"/>
                      <a:pt x="1489" y="653"/>
                    </a:cubicBezTo>
                    <a:cubicBezTo>
                      <a:pt x="1054" y="914"/>
                      <a:pt x="619" y="1175"/>
                      <a:pt x="184" y="1436"/>
                    </a:cubicBezTo>
                    <a:cubicBezTo>
                      <a:pt x="0" y="1546"/>
                      <a:pt x="97" y="1812"/>
                      <a:pt x="262" y="1812"/>
                    </a:cubicBezTo>
                    <a:cubicBezTo>
                      <a:pt x="293" y="1812"/>
                      <a:pt x="325" y="1804"/>
                      <a:pt x="358" y="1784"/>
                    </a:cubicBezTo>
                    <a:cubicBezTo>
                      <a:pt x="750" y="1566"/>
                      <a:pt x="1141" y="1305"/>
                      <a:pt x="1533" y="1044"/>
                    </a:cubicBezTo>
                    <a:cubicBezTo>
                      <a:pt x="1968" y="783"/>
                      <a:pt x="2359" y="479"/>
                      <a:pt x="2620" y="87"/>
                    </a:cubicBezTo>
                    <a:cubicBezTo>
                      <a:pt x="2663" y="44"/>
                      <a:pt x="2620" y="0"/>
                      <a:pt x="25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1" name="Google Shape;3971;p26"/>
            <p:cNvGrpSpPr/>
            <p:nvPr/>
          </p:nvGrpSpPr>
          <p:grpSpPr>
            <a:xfrm>
              <a:off x="3660940" y="144377"/>
              <a:ext cx="769839" cy="352395"/>
              <a:chOff x="5631428" y="82302"/>
              <a:chExt cx="769839" cy="352395"/>
            </a:xfrm>
          </p:grpSpPr>
          <p:sp>
            <p:nvSpPr>
              <p:cNvPr id="3972" name="Google Shape;3972;p26"/>
              <p:cNvSpPr/>
              <p:nvPr/>
            </p:nvSpPr>
            <p:spPr>
              <a:xfrm>
                <a:off x="6240915" y="82302"/>
                <a:ext cx="160352" cy="153938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264" extrusionOk="0">
                    <a:moveTo>
                      <a:pt x="1978" y="1"/>
                    </a:moveTo>
                    <a:cubicBezTo>
                      <a:pt x="1878" y="1"/>
                      <a:pt x="1772" y="47"/>
                      <a:pt x="1697" y="123"/>
                    </a:cubicBezTo>
                    <a:cubicBezTo>
                      <a:pt x="1566" y="210"/>
                      <a:pt x="1523" y="341"/>
                      <a:pt x="1566" y="515"/>
                    </a:cubicBezTo>
                    <a:cubicBezTo>
                      <a:pt x="1566" y="602"/>
                      <a:pt x="1566" y="689"/>
                      <a:pt x="1566" y="819"/>
                    </a:cubicBezTo>
                    <a:lnTo>
                      <a:pt x="1566" y="906"/>
                    </a:lnTo>
                    <a:lnTo>
                      <a:pt x="1566" y="1341"/>
                    </a:lnTo>
                    <a:lnTo>
                      <a:pt x="1566" y="1428"/>
                    </a:lnTo>
                    <a:cubicBezTo>
                      <a:pt x="1566" y="1689"/>
                      <a:pt x="1566" y="1906"/>
                      <a:pt x="1610" y="2167"/>
                    </a:cubicBezTo>
                    <a:cubicBezTo>
                      <a:pt x="1436" y="2298"/>
                      <a:pt x="1305" y="2385"/>
                      <a:pt x="1131" y="2515"/>
                    </a:cubicBezTo>
                    <a:cubicBezTo>
                      <a:pt x="783" y="2733"/>
                      <a:pt x="479" y="2994"/>
                      <a:pt x="174" y="3255"/>
                    </a:cubicBezTo>
                    <a:cubicBezTo>
                      <a:pt x="44" y="3385"/>
                      <a:pt x="0" y="3603"/>
                      <a:pt x="131" y="3777"/>
                    </a:cubicBezTo>
                    <a:cubicBezTo>
                      <a:pt x="218" y="3907"/>
                      <a:pt x="348" y="3951"/>
                      <a:pt x="479" y="3951"/>
                    </a:cubicBezTo>
                    <a:lnTo>
                      <a:pt x="1262" y="4125"/>
                    </a:lnTo>
                    <a:cubicBezTo>
                      <a:pt x="1566" y="4168"/>
                      <a:pt x="1871" y="4212"/>
                      <a:pt x="2175" y="4299"/>
                    </a:cubicBezTo>
                    <a:cubicBezTo>
                      <a:pt x="2306" y="4603"/>
                      <a:pt x="2392" y="4908"/>
                      <a:pt x="2523" y="5168"/>
                    </a:cubicBezTo>
                    <a:cubicBezTo>
                      <a:pt x="2610" y="5473"/>
                      <a:pt x="2697" y="5647"/>
                      <a:pt x="2784" y="5908"/>
                    </a:cubicBezTo>
                    <a:cubicBezTo>
                      <a:pt x="2812" y="6130"/>
                      <a:pt x="2998" y="6263"/>
                      <a:pt x="3187" y="6263"/>
                    </a:cubicBezTo>
                    <a:cubicBezTo>
                      <a:pt x="3294" y="6263"/>
                      <a:pt x="3401" y="6220"/>
                      <a:pt x="3480" y="6125"/>
                    </a:cubicBezTo>
                    <a:cubicBezTo>
                      <a:pt x="3741" y="5777"/>
                      <a:pt x="3958" y="5429"/>
                      <a:pt x="4132" y="5038"/>
                    </a:cubicBezTo>
                    <a:cubicBezTo>
                      <a:pt x="4219" y="4864"/>
                      <a:pt x="4306" y="4690"/>
                      <a:pt x="4393" y="4560"/>
                    </a:cubicBezTo>
                    <a:cubicBezTo>
                      <a:pt x="4654" y="4560"/>
                      <a:pt x="4872" y="4516"/>
                      <a:pt x="5133" y="4473"/>
                    </a:cubicBezTo>
                    <a:lnTo>
                      <a:pt x="5220" y="4473"/>
                    </a:lnTo>
                    <a:cubicBezTo>
                      <a:pt x="5394" y="4473"/>
                      <a:pt x="5524" y="4429"/>
                      <a:pt x="5654" y="4429"/>
                    </a:cubicBezTo>
                    <a:lnTo>
                      <a:pt x="6046" y="4429"/>
                    </a:lnTo>
                    <a:cubicBezTo>
                      <a:pt x="6176" y="4429"/>
                      <a:pt x="6307" y="4386"/>
                      <a:pt x="6394" y="4255"/>
                    </a:cubicBezTo>
                    <a:cubicBezTo>
                      <a:pt x="6524" y="4125"/>
                      <a:pt x="6524" y="3864"/>
                      <a:pt x="6394" y="3733"/>
                    </a:cubicBezTo>
                    <a:lnTo>
                      <a:pt x="6002" y="3298"/>
                    </a:lnTo>
                    <a:cubicBezTo>
                      <a:pt x="5785" y="3037"/>
                      <a:pt x="5567" y="2733"/>
                      <a:pt x="5307" y="2515"/>
                    </a:cubicBezTo>
                    <a:cubicBezTo>
                      <a:pt x="5350" y="2254"/>
                      <a:pt x="5437" y="2037"/>
                      <a:pt x="5481" y="1776"/>
                    </a:cubicBezTo>
                    <a:cubicBezTo>
                      <a:pt x="5567" y="1472"/>
                      <a:pt x="5698" y="1124"/>
                      <a:pt x="5741" y="776"/>
                    </a:cubicBezTo>
                    <a:cubicBezTo>
                      <a:pt x="5785" y="602"/>
                      <a:pt x="5741" y="471"/>
                      <a:pt x="5611" y="384"/>
                    </a:cubicBezTo>
                    <a:cubicBezTo>
                      <a:pt x="5556" y="302"/>
                      <a:pt x="5466" y="271"/>
                      <a:pt x="5374" y="271"/>
                    </a:cubicBezTo>
                    <a:cubicBezTo>
                      <a:pt x="5321" y="271"/>
                      <a:pt x="5267" y="281"/>
                      <a:pt x="5220" y="297"/>
                    </a:cubicBezTo>
                    <a:cubicBezTo>
                      <a:pt x="4872" y="428"/>
                      <a:pt x="4567" y="558"/>
                      <a:pt x="4219" y="689"/>
                    </a:cubicBezTo>
                    <a:cubicBezTo>
                      <a:pt x="4002" y="776"/>
                      <a:pt x="3784" y="906"/>
                      <a:pt x="3567" y="950"/>
                    </a:cubicBezTo>
                    <a:cubicBezTo>
                      <a:pt x="3262" y="776"/>
                      <a:pt x="2958" y="558"/>
                      <a:pt x="2697" y="384"/>
                    </a:cubicBezTo>
                    <a:lnTo>
                      <a:pt x="2175" y="80"/>
                    </a:lnTo>
                    <a:cubicBezTo>
                      <a:pt x="2120" y="25"/>
                      <a:pt x="2050" y="1"/>
                      <a:pt x="197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26"/>
              <p:cNvSpPr/>
              <p:nvPr/>
            </p:nvSpPr>
            <p:spPr>
              <a:xfrm>
                <a:off x="5631428" y="230135"/>
                <a:ext cx="208445" cy="204562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324" extrusionOk="0">
                    <a:moveTo>
                      <a:pt x="4219" y="1305"/>
                    </a:moveTo>
                    <a:cubicBezTo>
                      <a:pt x="4350" y="1522"/>
                      <a:pt x="4437" y="1740"/>
                      <a:pt x="4567" y="2001"/>
                    </a:cubicBezTo>
                    <a:cubicBezTo>
                      <a:pt x="4741" y="2305"/>
                      <a:pt x="4915" y="2653"/>
                      <a:pt x="5089" y="3001"/>
                    </a:cubicBezTo>
                    <a:cubicBezTo>
                      <a:pt x="5132" y="3175"/>
                      <a:pt x="5306" y="3306"/>
                      <a:pt x="5480" y="3306"/>
                    </a:cubicBezTo>
                    <a:cubicBezTo>
                      <a:pt x="6002" y="3393"/>
                      <a:pt x="6568" y="3436"/>
                      <a:pt x="7090" y="3523"/>
                    </a:cubicBezTo>
                    <a:lnTo>
                      <a:pt x="7220" y="3523"/>
                    </a:lnTo>
                    <a:cubicBezTo>
                      <a:pt x="7090" y="3654"/>
                      <a:pt x="6959" y="3784"/>
                      <a:pt x="6829" y="3958"/>
                    </a:cubicBezTo>
                    <a:lnTo>
                      <a:pt x="6742" y="4045"/>
                    </a:lnTo>
                    <a:cubicBezTo>
                      <a:pt x="6481" y="4349"/>
                      <a:pt x="6220" y="4610"/>
                      <a:pt x="5959" y="4871"/>
                    </a:cubicBezTo>
                    <a:cubicBezTo>
                      <a:pt x="5828" y="4958"/>
                      <a:pt x="5741" y="5089"/>
                      <a:pt x="5785" y="5263"/>
                    </a:cubicBezTo>
                    <a:cubicBezTo>
                      <a:pt x="5828" y="5654"/>
                      <a:pt x="5959" y="6089"/>
                      <a:pt x="6046" y="6350"/>
                    </a:cubicBezTo>
                    <a:cubicBezTo>
                      <a:pt x="6089" y="6611"/>
                      <a:pt x="6176" y="6872"/>
                      <a:pt x="6220" y="7133"/>
                    </a:cubicBezTo>
                    <a:lnTo>
                      <a:pt x="5785" y="6916"/>
                    </a:lnTo>
                    <a:cubicBezTo>
                      <a:pt x="5350" y="6655"/>
                      <a:pt x="4915" y="6394"/>
                      <a:pt x="4437" y="6176"/>
                    </a:cubicBezTo>
                    <a:cubicBezTo>
                      <a:pt x="4371" y="6154"/>
                      <a:pt x="4306" y="6144"/>
                      <a:pt x="4241" y="6144"/>
                    </a:cubicBezTo>
                    <a:cubicBezTo>
                      <a:pt x="4176" y="6144"/>
                      <a:pt x="4110" y="6154"/>
                      <a:pt x="4045" y="6176"/>
                    </a:cubicBezTo>
                    <a:cubicBezTo>
                      <a:pt x="3610" y="6437"/>
                      <a:pt x="3132" y="6655"/>
                      <a:pt x="2697" y="6916"/>
                    </a:cubicBezTo>
                    <a:lnTo>
                      <a:pt x="2262" y="7133"/>
                    </a:lnTo>
                    <a:cubicBezTo>
                      <a:pt x="2305" y="6916"/>
                      <a:pt x="2392" y="6698"/>
                      <a:pt x="2479" y="6350"/>
                    </a:cubicBezTo>
                    <a:cubicBezTo>
                      <a:pt x="2566" y="6002"/>
                      <a:pt x="2653" y="5654"/>
                      <a:pt x="2697" y="5263"/>
                    </a:cubicBezTo>
                    <a:cubicBezTo>
                      <a:pt x="2740" y="5089"/>
                      <a:pt x="2653" y="4958"/>
                      <a:pt x="2566" y="4871"/>
                    </a:cubicBezTo>
                    <a:cubicBezTo>
                      <a:pt x="2262" y="4610"/>
                      <a:pt x="2001" y="4349"/>
                      <a:pt x="1740" y="4045"/>
                    </a:cubicBezTo>
                    <a:lnTo>
                      <a:pt x="1653" y="3958"/>
                    </a:lnTo>
                    <a:cubicBezTo>
                      <a:pt x="1523" y="3784"/>
                      <a:pt x="1392" y="3654"/>
                      <a:pt x="1262" y="3523"/>
                    </a:cubicBezTo>
                    <a:lnTo>
                      <a:pt x="1305" y="3523"/>
                    </a:lnTo>
                    <a:cubicBezTo>
                      <a:pt x="1870" y="3436"/>
                      <a:pt x="2392" y="3393"/>
                      <a:pt x="2958" y="3306"/>
                    </a:cubicBezTo>
                    <a:cubicBezTo>
                      <a:pt x="3132" y="3306"/>
                      <a:pt x="3262" y="3175"/>
                      <a:pt x="3306" y="3001"/>
                    </a:cubicBezTo>
                    <a:cubicBezTo>
                      <a:pt x="3523" y="2653"/>
                      <a:pt x="3697" y="2305"/>
                      <a:pt x="3871" y="2001"/>
                    </a:cubicBezTo>
                    <a:cubicBezTo>
                      <a:pt x="4002" y="1740"/>
                      <a:pt x="4089" y="1522"/>
                      <a:pt x="4219" y="1305"/>
                    </a:cubicBezTo>
                    <a:close/>
                    <a:moveTo>
                      <a:pt x="4263" y="0"/>
                    </a:moveTo>
                    <a:cubicBezTo>
                      <a:pt x="4045" y="0"/>
                      <a:pt x="3871" y="131"/>
                      <a:pt x="3784" y="305"/>
                    </a:cubicBezTo>
                    <a:cubicBezTo>
                      <a:pt x="3523" y="740"/>
                      <a:pt x="3306" y="1131"/>
                      <a:pt x="3132" y="1566"/>
                    </a:cubicBezTo>
                    <a:cubicBezTo>
                      <a:pt x="2958" y="1870"/>
                      <a:pt x="2827" y="2175"/>
                      <a:pt x="2653" y="2479"/>
                    </a:cubicBezTo>
                    <a:cubicBezTo>
                      <a:pt x="2175" y="2523"/>
                      <a:pt x="1697" y="2566"/>
                      <a:pt x="1262" y="2653"/>
                    </a:cubicBezTo>
                    <a:lnTo>
                      <a:pt x="522" y="2740"/>
                    </a:lnTo>
                    <a:cubicBezTo>
                      <a:pt x="261" y="2784"/>
                      <a:pt x="44" y="3001"/>
                      <a:pt x="44" y="3262"/>
                    </a:cubicBezTo>
                    <a:cubicBezTo>
                      <a:pt x="0" y="3436"/>
                      <a:pt x="87" y="3610"/>
                      <a:pt x="261" y="3741"/>
                    </a:cubicBezTo>
                    <a:cubicBezTo>
                      <a:pt x="348" y="3828"/>
                      <a:pt x="435" y="3915"/>
                      <a:pt x="522" y="4045"/>
                    </a:cubicBezTo>
                    <a:lnTo>
                      <a:pt x="609" y="4088"/>
                    </a:lnTo>
                    <a:cubicBezTo>
                      <a:pt x="740" y="4219"/>
                      <a:pt x="870" y="4349"/>
                      <a:pt x="1044" y="4523"/>
                    </a:cubicBezTo>
                    <a:lnTo>
                      <a:pt x="1131" y="4610"/>
                    </a:lnTo>
                    <a:cubicBezTo>
                      <a:pt x="1349" y="4871"/>
                      <a:pt x="1566" y="5132"/>
                      <a:pt x="1827" y="5350"/>
                    </a:cubicBezTo>
                    <a:cubicBezTo>
                      <a:pt x="1784" y="5611"/>
                      <a:pt x="1697" y="5872"/>
                      <a:pt x="1653" y="6133"/>
                    </a:cubicBezTo>
                    <a:cubicBezTo>
                      <a:pt x="1479" y="6655"/>
                      <a:pt x="1392" y="7220"/>
                      <a:pt x="1305" y="7742"/>
                    </a:cubicBezTo>
                    <a:cubicBezTo>
                      <a:pt x="1305" y="8003"/>
                      <a:pt x="1479" y="8220"/>
                      <a:pt x="1740" y="8307"/>
                    </a:cubicBezTo>
                    <a:cubicBezTo>
                      <a:pt x="1784" y="8318"/>
                      <a:pt x="1830" y="8324"/>
                      <a:pt x="1877" y="8324"/>
                    </a:cubicBezTo>
                    <a:cubicBezTo>
                      <a:pt x="2017" y="8324"/>
                      <a:pt x="2164" y="8275"/>
                      <a:pt x="2262" y="8177"/>
                    </a:cubicBezTo>
                    <a:lnTo>
                      <a:pt x="3175" y="7655"/>
                    </a:lnTo>
                    <a:cubicBezTo>
                      <a:pt x="3480" y="7437"/>
                      <a:pt x="3871" y="7263"/>
                      <a:pt x="4263" y="7046"/>
                    </a:cubicBezTo>
                    <a:cubicBezTo>
                      <a:pt x="4611" y="7263"/>
                      <a:pt x="5002" y="7437"/>
                      <a:pt x="5350" y="7655"/>
                    </a:cubicBezTo>
                    <a:lnTo>
                      <a:pt x="6263" y="8177"/>
                    </a:lnTo>
                    <a:cubicBezTo>
                      <a:pt x="6350" y="8264"/>
                      <a:pt x="6481" y="8307"/>
                      <a:pt x="6655" y="8307"/>
                    </a:cubicBezTo>
                    <a:lnTo>
                      <a:pt x="6785" y="8307"/>
                    </a:lnTo>
                    <a:cubicBezTo>
                      <a:pt x="7003" y="8264"/>
                      <a:pt x="7177" y="8003"/>
                      <a:pt x="7177" y="7785"/>
                    </a:cubicBezTo>
                    <a:cubicBezTo>
                      <a:pt x="7133" y="7220"/>
                      <a:pt x="7046" y="6655"/>
                      <a:pt x="6872" y="6133"/>
                    </a:cubicBezTo>
                    <a:cubicBezTo>
                      <a:pt x="6829" y="5872"/>
                      <a:pt x="6742" y="5611"/>
                      <a:pt x="6698" y="5350"/>
                    </a:cubicBezTo>
                    <a:cubicBezTo>
                      <a:pt x="6916" y="5132"/>
                      <a:pt x="7177" y="4871"/>
                      <a:pt x="7394" y="4654"/>
                    </a:cubicBezTo>
                    <a:lnTo>
                      <a:pt x="7481" y="4523"/>
                    </a:lnTo>
                    <a:cubicBezTo>
                      <a:pt x="7612" y="4393"/>
                      <a:pt x="7742" y="4219"/>
                      <a:pt x="7873" y="4088"/>
                    </a:cubicBezTo>
                    <a:lnTo>
                      <a:pt x="7960" y="4045"/>
                    </a:lnTo>
                    <a:cubicBezTo>
                      <a:pt x="8090" y="3958"/>
                      <a:pt x="8177" y="3828"/>
                      <a:pt x="8264" y="3741"/>
                    </a:cubicBezTo>
                    <a:cubicBezTo>
                      <a:pt x="8394" y="3610"/>
                      <a:pt x="8481" y="3436"/>
                      <a:pt x="8481" y="3262"/>
                    </a:cubicBezTo>
                    <a:cubicBezTo>
                      <a:pt x="8481" y="3001"/>
                      <a:pt x="8264" y="2784"/>
                      <a:pt x="8003" y="2740"/>
                    </a:cubicBezTo>
                    <a:lnTo>
                      <a:pt x="7220" y="2653"/>
                    </a:lnTo>
                    <a:cubicBezTo>
                      <a:pt x="6785" y="2566"/>
                      <a:pt x="6307" y="2523"/>
                      <a:pt x="5828" y="2479"/>
                    </a:cubicBezTo>
                    <a:cubicBezTo>
                      <a:pt x="5654" y="2175"/>
                      <a:pt x="5524" y="1870"/>
                      <a:pt x="5393" y="1566"/>
                    </a:cubicBezTo>
                    <a:cubicBezTo>
                      <a:pt x="5176" y="1131"/>
                      <a:pt x="4959" y="740"/>
                      <a:pt x="4698" y="305"/>
                    </a:cubicBezTo>
                    <a:cubicBezTo>
                      <a:pt x="4611" y="131"/>
                      <a:pt x="4437" y="0"/>
                      <a:pt x="4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4" name="Google Shape;3974;p26"/>
            <p:cNvGrpSpPr/>
            <p:nvPr/>
          </p:nvGrpSpPr>
          <p:grpSpPr>
            <a:xfrm>
              <a:off x="-6601" y="-386428"/>
              <a:ext cx="3667550" cy="2981210"/>
              <a:chOff x="-6601" y="-386428"/>
              <a:chExt cx="3667550" cy="2981210"/>
            </a:xfrm>
          </p:grpSpPr>
          <p:grpSp>
            <p:nvGrpSpPr>
              <p:cNvPr id="3975" name="Google Shape;3975;p26"/>
              <p:cNvGrpSpPr/>
              <p:nvPr/>
            </p:nvGrpSpPr>
            <p:grpSpPr>
              <a:xfrm>
                <a:off x="2368780" y="-386428"/>
                <a:ext cx="1292169" cy="1137144"/>
                <a:chOff x="2298855" y="-386428"/>
                <a:chExt cx="1292169" cy="1137144"/>
              </a:xfrm>
            </p:grpSpPr>
            <p:sp>
              <p:nvSpPr>
                <p:cNvPr id="3976" name="Google Shape;3976;p26"/>
                <p:cNvSpPr/>
                <p:nvPr/>
              </p:nvSpPr>
              <p:spPr>
                <a:xfrm rot="5400000">
                  <a:off x="2966661" y="-98157"/>
                  <a:ext cx="89818" cy="91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83" extrusionOk="0">
                      <a:moveTo>
                        <a:pt x="2044" y="1"/>
                      </a:moveTo>
                      <a:cubicBezTo>
                        <a:pt x="1783" y="174"/>
                        <a:pt x="1522" y="479"/>
                        <a:pt x="1261" y="696"/>
                      </a:cubicBezTo>
                      <a:cubicBezTo>
                        <a:pt x="957" y="609"/>
                        <a:pt x="609" y="522"/>
                        <a:pt x="305" y="435"/>
                      </a:cubicBezTo>
                      <a:cubicBezTo>
                        <a:pt x="261" y="435"/>
                        <a:pt x="218" y="522"/>
                        <a:pt x="261" y="522"/>
                      </a:cubicBezTo>
                      <a:cubicBezTo>
                        <a:pt x="261" y="609"/>
                        <a:pt x="305" y="653"/>
                        <a:pt x="348" y="740"/>
                      </a:cubicBezTo>
                      <a:cubicBezTo>
                        <a:pt x="392" y="783"/>
                        <a:pt x="392" y="870"/>
                        <a:pt x="435" y="957"/>
                      </a:cubicBezTo>
                      <a:cubicBezTo>
                        <a:pt x="479" y="1131"/>
                        <a:pt x="565" y="1305"/>
                        <a:pt x="652" y="1479"/>
                      </a:cubicBezTo>
                      <a:cubicBezTo>
                        <a:pt x="435" y="1740"/>
                        <a:pt x="261" y="2045"/>
                        <a:pt x="87" y="2349"/>
                      </a:cubicBezTo>
                      <a:cubicBezTo>
                        <a:pt x="0" y="2480"/>
                        <a:pt x="44" y="2480"/>
                        <a:pt x="87" y="2480"/>
                      </a:cubicBezTo>
                      <a:cubicBezTo>
                        <a:pt x="435" y="2436"/>
                        <a:pt x="783" y="2349"/>
                        <a:pt x="1174" y="2306"/>
                      </a:cubicBezTo>
                      <a:cubicBezTo>
                        <a:pt x="1435" y="2567"/>
                        <a:pt x="1653" y="2871"/>
                        <a:pt x="1870" y="3132"/>
                      </a:cubicBezTo>
                      <a:cubicBezTo>
                        <a:pt x="1870" y="3157"/>
                        <a:pt x="1899" y="3182"/>
                        <a:pt x="1924" y="3182"/>
                      </a:cubicBezTo>
                      <a:cubicBezTo>
                        <a:pt x="1942" y="3182"/>
                        <a:pt x="1957" y="3169"/>
                        <a:pt x="1957" y="3132"/>
                      </a:cubicBezTo>
                      <a:cubicBezTo>
                        <a:pt x="2044" y="2784"/>
                        <a:pt x="2044" y="2436"/>
                        <a:pt x="2131" y="2045"/>
                      </a:cubicBezTo>
                      <a:cubicBezTo>
                        <a:pt x="2305" y="2001"/>
                        <a:pt x="2479" y="1914"/>
                        <a:pt x="2610" y="1827"/>
                      </a:cubicBezTo>
                      <a:lnTo>
                        <a:pt x="2871" y="1740"/>
                      </a:lnTo>
                      <a:cubicBezTo>
                        <a:pt x="2914" y="1697"/>
                        <a:pt x="3001" y="1653"/>
                        <a:pt x="3045" y="1653"/>
                      </a:cubicBezTo>
                      <a:cubicBezTo>
                        <a:pt x="3088" y="1653"/>
                        <a:pt x="3132" y="1566"/>
                        <a:pt x="3088" y="1566"/>
                      </a:cubicBezTo>
                      <a:cubicBezTo>
                        <a:pt x="2784" y="1392"/>
                        <a:pt x="2523" y="1218"/>
                        <a:pt x="2218" y="1088"/>
                      </a:cubicBezTo>
                      <a:cubicBezTo>
                        <a:pt x="2175" y="740"/>
                        <a:pt x="2175" y="348"/>
                        <a:pt x="20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26"/>
                <p:cNvSpPr/>
                <p:nvPr/>
              </p:nvSpPr>
              <p:spPr>
                <a:xfrm rot="5400000">
                  <a:off x="3071058" y="-365437"/>
                  <a:ext cx="88585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45" y="1"/>
                      </a:moveTo>
                      <a:cubicBezTo>
                        <a:pt x="1740" y="218"/>
                        <a:pt x="1479" y="479"/>
                        <a:pt x="1218" y="696"/>
                      </a:cubicBezTo>
                      <a:cubicBezTo>
                        <a:pt x="914" y="609"/>
                        <a:pt x="566" y="523"/>
                        <a:pt x="262" y="479"/>
                      </a:cubicBezTo>
                      <a:cubicBezTo>
                        <a:pt x="253" y="470"/>
                        <a:pt x="244" y="467"/>
                        <a:pt x="236" y="467"/>
                      </a:cubicBezTo>
                      <a:cubicBezTo>
                        <a:pt x="204" y="467"/>
                        <a:pt x="183" y="523"/>
                        <a:pt x="218" y="523"/>
                      </a:cubicBezTo>
                      <a:cubicBezTo>
                        <a:pt x="262" y="609"/>
                        <a:pt x="262" y="696"/>
                        <a:pt x="305" y="740"/>
                      </a:cubicBezTo>
                      <a:cubicBezTo>
                        <a:pt x="348" y="827"/>
                        <a:pt x="392" y="914"/>
                        <a:pt x="392" y="1001"/>
                      </a:cubicBezTo>
                      <a:cubicBezTo>
                        <a:pt x="479" y="1131"/>
                        <a:pt x="522" y="1305"/>
                        <a:pt x="609" y="1479"/>
                      </a:cubicBezTo>
                      <a:cubicBezTo>
                        <a:pt x="435" y="1784"/>
                        <a:pt x="218" y="2045"/>
                        <a:pt x="44" y="2393"/>
                      </a:cubicBezTo>
                      <a:cubicBezTo>
                        <a:pt x="1" y="2393"/>
                        <a:pt x="44" y="2436"/>
                        <a:pt x="44" y="2436"/>
                      </a:cubicBezTo>
                      <a:cubicBezTo>
                        <a:pt x="435" y="2393"/>
                        <a:pt x="783" y="2349"/>
                        <a:pt x="1131" y="2306"/>
                      </a:cubicBezTo>
                      <a:cubicBezTo>
                        <a:pt x="1392" y="2567"/>
                        <a:pt x="1610" y="2871"/>
                        <a:pt x="1827" y="3132"/>
                      </a:cubicBezTo>
                      <a:cubicBezTo>
                        <a:pt x="1827" y="3154"/>
                        <a:pt x="1849" y="3165"/>
                        <a:pt x="1871" y="3165"/>
                      </a:cubicBezTo>
                      <a:cubicBezTo>
                        <a:pt x="1892" y="3165"/>
                        <a:pt x="1914" y="3154"/>
                        <a:pt x="1914" y="3132"/>
                      </a:cubicBezTo>
                      <a:cubicBezTo>
                        <a:pt x="2001" y="2784"/>
                        <a:pt x="2045" y="2393"/>
                        <a:pt x="2088" y="2045"/>
                      </a:cubicBezTo>
                      <a:cubicBezTo>
                        <a:pt x="2262" y="1958"/>
                        <a:pt x="2436" y="1914"/>
                        <a:pt x="2610" y="1827"/>
                      </a:cubicBezTo>
                      <a:lnTo>
                        <a:pt x="2828" y="1697"/>
                      </a:lnTo>
                      <a:cubicBezTo>
                        <a:pt x="2915" y="1697"/>
                        <a:pt x="2958" y="1653"/>
                        <a:pt x="3045" y="1610"/>
                      </a:cubicBezTo>
                      <a:cubicBezTo>
                        <a:pt x="3089" y="1610"/>
                        <a:pt x="3089" y="1566"/>
                        <a:pt x="3045" y="1523"/>
                      </a:cubicBezTo>
                      <a:cubicBezTo>
                        <a:pt x="2784" y="1392"/>
                        <a:pt x="2480" y="1218"/>
                        <a:pt x="2175" y="1044"/>
                      </a:cubicBezTo>
                      <a:cubicBezTo>
                        <a:pt x="2132" y="696"/>
                        <a:pt x="2132" y="349"/>
                        <a:pt x="20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26"/>
                <p:cNvSpPr/>
                <p:nvPr/>
              </p:nvSpPr>
              <p:spPr>
                <a:xfrm rot="5400000">
                  <a:off x="3274346" y="-41162"/>
                  <a:ext cx="88585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01" y="0"/>
                      </a:moveTo>
                      <a:cubicBezTo>
                        <a:pt x="1697" y="218"/>
                        <a:pt x="1436" y="479"/>
                        <a:pt x="1175" y="696"/>
                      </a:cubicBezTo>
                      <a:cubicBezTo>
                        <a:pt x="871" y="609"/>
                        <a:pt x="523" y="566"/>
                        <a:pt x="218" y="479"/>
                      </a:cubicBezTo>
                      <a:cubicBezTo>
                        <a:pt x="210" y="470"/>
                        <a:pt x="202" y="467"/>
                        <a:pt x="194" y="467"/>
                      </a:cubicBezTo>
                      <a:cubicBezTo>
                        <a:pt x="161" y="467"/>
                        <a:pt x="140" y="530"/>
                        <a:pt x="175" y="566"/>
                      </a:cubicBezTo>
                      <a:cubicBezTo>
                        <a:pt x="218" y="609"/>
                        <a:pt x="218" y="696"/>
                        <a:pt x="262" y="740"/>
                      </a:cubicBezTo>
                      <a:cubicBezTo>
                        <a:pt x="305" y="827"/>
                        <a:pt x="349" y="914"/>
                        <a:pt x="349" y="1001"/>
                      </a:cubicBezTo>
                      <a:cubicBezTo>
                        <a:pt x="436" y="1175"/>
                        <a:pt x="479" y="1348"/>
                        <a:pt x="566" y="1479"/>
                      </a:cubicBezTo>
                      <a:cubicBezTo>
                        <a:pt x="392" y="1783"/>
                        <a:pt x="175" y="2088"/>
                        <a:pt x="1" y="2392"/>
                      </a:cubicBezTo>
                      <a:cubicBezTo>
                        <a:pt x="1" y="2423"/>
                        <a:pt x="23" y="2454"/>
                        <a:pt x="51" y="2454"/>
                      </a:cubicBezTo>
                      <a:cubicBezTo>
                        <a:pt x="62" y="2454"/>
                        <a:pt x="75" y="2449"/>
                        <a:pt x="88" y="2436"/>
                      </a:cubicBezTo>
                      <a:cubicBezTo>
                        <a:pt x="436" y="2392"/>
                        <a:pt x="784" y="2349"/>
                        <a:pt x="1175" y="2305"/>
                      </a:cubicBezTo>
                      <a:cubicBezTo>
                        <a:pt x="1393" y="2566"/>
                        <a:pt x="1610" y="2871"/>
                        <a:pt x="1871" y="3132"/>
                      </a:cubicBezTo>
                      <a:cubicBezTo>
                        <a:pt x="1871" y="3153"/>
                        <a:pt x="1882" y="3164"/>
                        <a:pt x="1893" y="3164"/>
                      </a:cubicBezTo>
                      <a:cubicBezTo>
                        <a:pt x="1904" y="3164"/>
                        <a:pt x="1914" y="3153"/>
                        <a:pt x="1914" y="3132"/>
                      </a:cubicBezTo>
                      <a:cubicBezTo>
                        <a:pt x="2001" y="2740"/>
                        <a:pt x="2045" y="2392"/>
                        <a:pt x="2088" y="2044"/>
                      </a:cubicBezTo>
                      <a:cubicBezTo>
                        <a:pt x="2262" y="1957"/>
                        <a:pt x="2436" y="1914"/>
                        <a:pt x="2610" y="1827"/>
                      </a:cubicBezTo>
                      <a:cubicBezTo>
                        <a:pt x="2654" y="1783"/>
                        <a:pt x="2741" y="1740"/>
                        <a:pt x="2828" y="1696"/>
                      </a:cubicBezTo>
                      <a:cubicBezTo>
                        <a:pt x="2915" y="1696"/>
                        <a:pt x="2958" y="1653"/>
                        <a:pt x="3045" y="1609"/>
                      </a:cubicBezTo>
                      <a:cubicBezTo>
                        <a:pt x="3089" y="1609"/>
                        <a:pt x="3089" y="1566"/>
                        <a:pt x="3045" y="1522"/>
                      </a:cubicBezTo>
                      <a:cubicBezTo>
                        <a:pt x="2784" y="1392"/>
                        <a:pt x="2480" y="1218"/>
                        <a:pt x="2175" y="1044"/>
                      </a:cubicBezTo>
                      <a:cubicBezTo>
                        <a:pt x="2088" y="740"/>
                        <a:pt x="2088" y="392"/>
                        <a:pt x="2001" y="44"/>
                      </a:cubicBezTo>
                      <a:cubicBezTo>
                        <a:pt x="2001" y="44"/>
                        <a:pt x="2001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26"/>
                <p:cNvSpPr/>
                <p:nvPr/>
              </p:nvSpPr>
              <p:spPr>
                <a:xfrm rot="5400000">
                  <a:off x="3500805" y="-131493"/>
                  <a:ext cx="89359" cy="91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6" h="3176" extrusionOk="0">
                      <a:moveTo>
                        <a:pt x="2028" y="0"/>
                      </a:moveTo>
                      <a:cubicBezTo>
                        <a:pt x="1767" y="218"/>
                        <a:pt x="1506" y="479"/>
                        <a:pt x="1245" y="696"/>
                      </a:cubicBezTo>
                      <a:cubicBezTo>
                        <a:pt x="941" y="609"/>
                        <a:pt x="593" y="566"/>
                        <a:pt x="288" y="479"/>
                      </a:cubicBezTo>
                      <a:cubicBezTo>
                        <a:pt x="245" y="479"/>
                        <a:pt x="201" y="522"/>
                        <a:pt x="245" y="566"/>
                      </a:cubicBezTo>
                      <a:cubicBezTo>
                        <a:pt x="245" y="609"/>
                        <a:pt x="288" y="696"/>
                        <a:pt x="332" y="740"/>
                      </a:cubicBezTo>
                      <a:cubicBezTo>
                        <a:pt x="375" y="827"/>
                        <a:pt x="419" y="914"/>
                        <a:pt x="419" y="1001"/>
                      </a:cubicBezTo>
                      <a:cubicBezTo>
                        <a:pt x="462" y="1175"/>
                        <a:pt x="549" y="1349"/>
                        <a:pt x="636" y="1479"/>
                      </a:cubicBezTo>
                      <a:cubicBezTo>
                        <a:pt x="462" y="1784"/>
                        <a:pt x="201" y="2088"/>
                        <a:pt x="71" y="2393"/>
                      </a:cubicBezTo>
                      <a:cubicBezTo>
                        <a:pt x="0" y="2428"/>
                        <a:pt x="15" y="2491"/>
                        <a:pt x="70" y="2491"/>
                      </a:cubicBezTo>
                      <a:cubicBezTo>
                        <a:pt x="83" y="2491"/>
                        <a:pt x="98" y="2488"/>
                        <a:pt x="114" y="2480"/>
                      </a:cubicBezTo>
                      <a:cubicBezTo>
                        <a:pt x="462" y="2436"/>
                        <a:pt x="810" y="2393"/>
                        <a:pt x="1158" y="2349"/>
                      </a:cubicBezTo>
                      <a:cubicBezTo>
                        <a:pt x="1376" y="2610"/>
                        <a:pt x="1637" y="2871"/>
                        <a:pt x="1854" y="3175"/>
                      </a:cubicBezTo>
                      <a:lnTo>
                        <a:pt x="1941" y="3175"/>
                      </a:lnTo>
                      <a:cubicBezTo>
                        <a:pt x="2028" y="2828"/>
                        <a:pt x="2028" y="2436"/>
                        <a:pt x="2115" y="2088"/>
                      </a:cubicBezTo>
                      <a:cubicBezTo>
                        <a:pt x="2289" y="2001"/>
                        <a:pt x="2463" y="1958"/>
                        <a:pt x="2593" y="1871"/>
                      </a:cubicBezTo>
                      <a:cubicBezTo>
                        <a:pt x="2680" y="1784"/>
                        <a:pt x="2767" y="1784"/>
                        <a:pt x="2854" y="1740"/>
                      </a:cubicBezTo>
                      <a:cubicBezTo>
                        <a:pt x="2898" y="1740"/>
                        <a:pt x="2985" y="1697"/>
                        <a:pt x="3028" y="1653"/>
                      </a:cubicBezTo>
                      <a:cubicBezTo>
                        <a:pt x="3072" y="1653"/>
                        <a:pt x="3115" y="1610"/>
                        <a:pt x="3072" y="1566"/>
                      </a:cubicBezTo>
                      <a:cubicBezTo>
                        <a:pt x="2767" y="1392"/>
                        <a:pt x="2506" y="1218"/>
                        <a:pt x="2202" y="1088"/>
                      </a:cubicBezTo>
                      <a:cubicBezTo>
                        <a:pt x="2158" y="740"/>
                        <a:pt x="2158" y="392"/>
                        <a:pt x="2071" y="44"/>
                      </a:cubicBezTo>
                      <a:lnTo>
                        <a:pt x="20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26"/>
                <p:cNvSpPr/>
                <p:nvPr/>
              </p:nvSpPr>
              <p:spPr>
                <a:xfrm rot="5400000">
                  <a:off x="2713404" y="-267535"/>
                  <a:ext cx="88585" cy="92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209" extrusionOk="0">
                      <a:moveTo>
                        <a:pt x="1235" y="1"/>
                      </a:moveTo>
                      <a:cubicBezTo>
                        <a:pt x="1218" y="1"/>
                        <a:pt x="1197" y="11"/>
                        <a:pt x="1175" y="33"/>
                      </a:cubicBezTo>
                      <a:cubicBezTo>
                        <a:pt x="1088" y="381"/>
                        <a:pt x="1088" y="773"/>
                        <a:pt x="1001" y="1120"/>
                      </a:cubicBezTo>
                      <a:cubicBezTo>
                        <a:pt x="827" y="1207"/>
                        <a:pt x="696" y="1294"/>
                        <a:pt x="522" y="1381"/>
                      </a:cubicBezTo>
                      <a:lnTo>
                        <a:pt x="305" y="1468"/>
                      </a:lnTo>
                      <a:cubicBezTo>
                        <a:pt x="218" y="1512"/>
                        <a:pt x="131" y="1512"/>
                        <a:pt x="87" y="1555"/>
                      </a:cubicBezTo>
                      <a:cubicBezTo>
                        <a:pt x="44" y="1555"/>
                        <a:pt x="1" y="1642"/>
                        <a:pt x="44" y="1642"/>
                      </a:cubicBezTo>
                      <a:cubicBezTo>
                        <a:pt x="348" y="1816"/>
                        <a:pt x="609" y="1990"/>
                        <a:pt x="914" y="2121"/>
                      </a:cubicBezTo>
                      <a:cubicBezTo>
                        <a:pt x="1001" y="2469"/>
                        <a:pt x="1001" y="2817"/>
                        <a:pt x="1044" y="3165"/>
                      </a:cubicBezTo>
                      <a:cubicBezTo>
                        <a:pt x="1044" y="3165"/>
                        <a:pt x="1044" y="3208"/>
                        <a:pt x="1044" y="3208"/>
                      </a:cubicBezTo>
                      <a:lnTo>
                        <a:pt x="1088" y="3208"/>
                      </a:lnTo>
                      <a:cubicBezTo>
                        <a:pt x="1349" y="2991"/>
                        <a:pt x="1610" y="2730"/>
                        <a:pt x="1871" y="2512"/>
                      </a:cubicBezTo>
                      <a:cubicBezTo>
                        <a:pt x="2219" y="2599"/>
                        <a:pt x="2523" y="2686"/>
                        <a:pt x="2871" y="2730"/>
                      </a:cubicBezTo>
                      <a:cubicBezTo>
                        <a:pt x="2879" y="2738"/>
                        <a:pt x="2886" y="2742"/>
                        <a:pt x="2891" y="2742"/>
                      </a:cubicBezTo>
                      <a:cubicBezTo>
                        <a:pt x="2913" y="2742"/>
                        <a:pt x="2906" y="2678"/>
                        <a:pt x="2871" y="2643"/>
                      </a:cubicBezTo>
                      <a:cubicBezTo>
                        <a:pt x="2871" y="2599"/>
                        <a:pt x="2828" y="2512"/>
                        <a:pt x="2784" y="2469"/>
                      </a:cubicBezTo>
                      <a:cubicBezTo>
                        <a:pt x="2741" y="2382"/>
                        <a:pt x="2741" y="2295"/>
                        <a:pt x="2697" y="2208"/>
                      </a:cubicBezTo>
                      <a:cubicBezTo>
                        <a:pt x="2654" y="2034"/>
                        <a:pt x="2567" y="1903"/>
                        <a:pt x="2480" y="1729"/>
                      </a:cubicBezTo>
                      <a:cubicBezTo>
                        <a:pt x="2654" y="1425"/>
                        <a:pt x="2915" y="1164"/>
                        <a:pt x="3089" y="816"/>
                      </a:cubicBezTo>
                      <a:cubicBezTo>
                        <a:pt x="3089" y="785"/>
                        <a:pt x="3067" y="754"/>
                        <a:pt x="3039" y="754"/>
                      </a:cubicBezTo>
                      <a:cubicBezTo>
                        <a:pt x="3027" y="754"/>
                        <a:pt x="3014" y="760"/>
                        <a:pt x="3002" y="773"/>
                      </a:cubicBezTo>
                      <a:cubicBezTo>
                        <a:pt x="2654" y="816"/>
                        <a:pt x="2306" y="859"/>
                        <a:pt x="1914" y="903"/>
                      </a:cubicBezTo>
                      <a:cubicBezTo>
                        <a:pt x="1740" y="599"/>
                        <a:pt x="1523" y="338"/>
                        <a:pt x="1262" y="33"/>
                      </a:cubicBezTo>
                      <a:cubicBezTo>
                        <a:pt x="1262" y="11"/>
                        <a:pt x="1251" y="1"/>
                        <a:pt x="12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26"/>
                <p:cNvSpPr/>
                <p:nvPr/>
              </p:nvSpPr>
              <p:spPr>
                <a:xfrm rot="5400000">
                  <a:off x="3395261" y="-102890"/>
                  <a:ext cx="53254" cy="119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4150" extrusionOk="0">
                      <a:moveTo>
                        <a:pt x="99" y="1"/>
                      </a:moveTo>
                      <a:cubicBezTo>
                        <a:pt x="51" y="1"/>
                        <a:pt x="1" y="38"/>
                        <a:pt x="1" y="92"/>
                      </a:cubicBezTo>
                      <a:cubicBezTo>
                        <a:pt x="88" y="788"/>
                        <a:pt x="262" y="1440"/>
                        <a:pt x="566" y="2049"/>
                      </a:cubicBezTo>
                      <a:cubicBezTo>
                        <a:pt x="871" y="2701"/>
                        <a:pt x="1132" y="3397"/>
                        <a:pt x="1480" y="4050"/>
                      </a:cubicBezTo>
                      <a:cubicBezTo>
                        <a:pt x="1508" y="4120"/>
                        <a:pt x="1559" y="4150"/>
                        <a:pt x="1614" y="4150"/>
                      </a:cubicBezTo>
                      <a:cubicBezTo>
                        <a:pt x="1728" y="4150"/>
                        <a:pt x="1857" y="4023"/>
                        <a:pt x="1828" y="3876"/>
                      </a:cubicBezTo>
                      <a:cubicBezTo>
                        <a:pt x="1523" y="3223"/>
                        <a:pt x="1219" y="2571"/>
                        <a:pt x="958" y="1875"/>
                      </a:cubicBezTo>
                      <a:cubicBezTo>
                        <a:pt x="784" y="1223"/>
                        <a:pt x="523" y="614"/>
                        <a:pt x="175" y="48"/>
                      </a:cubicBezTo>
                      <a:cubicBezTo>
                        <a:pt x="158" y="15"/>
                        <a:pt x="129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26"/>
                <p:cNvSpPr/>
                <p:nvPr/>
              </p:nvSpPr>
              <p:spPr>
                <a:xfrm rot="5400000">
                  <a:off x="3148154" y="-132915"/>
                  <a:ext cx="44450" cy="198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0" h="6929" extrusionOk="0">
                      <a:moveTo>
                        <a:pt x="1449" y="1"/>
                      </a:moveTo>
                      <a:cubicBezTo>
                        <a:pt x="1410" y="1"/>
                        <a:pt x="1375" y="22"/>
                        <a:pt x="1375" y="61"/>
                      </a:cubicBezTo>
                      <a:cubicBezTo>
                        <a:pt x="984" y="1105"/>
                        <a:pt x="766" y="2149"/>
                        <a:pt x="636" y="3236"/>
                      </a:cubicBezTo>
                      <a:cubicBezTo>
                        <a:pt x="418" y="4410"/>
                        <a:pt x="201" y="5541"/>
                        <a:pt x="27" y="6716"/>
                      </a:cubicBezTo>
                      <a:cubicBezTo>
                        <a:pt x="1" y="6845"/>
                        <a:pt x="130" y="6929"/>
                        <a:pt x="247" y="6929"/>
                      </a:cubicBezTo>
                      <a:cubicBezTo>
                        <a:pt x="326" y="6929"/>
                        <a:pt x="401" y="6890"/>
                        <a:pt x="418" y="6803"/>
                      </a:cubicBezTo>
                      <a:cubicBezTo>
                        <a:pt x="636" y="5628"/>
                        <a:pt x="810" y="4454"/>
                        <a:pt x="1027" y="3280"/>
                      </a:cubicBezTo>
                      <a:cubicBezTo>
                        <a:pt x="1288" y="2236"/>
                        <a:pt x="1462" y="1192"/>
                        <a:pt x="1549" y="105"/>
                      </a:cubicBezTo>
                      <a:cubicBezTo>
                        <a:pt x="1549" y="33"/>
                        <a:pt x="1496" y="1"/>
                        <a:pt x="14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26"/>
                <p:cNvSpPr/>
                <p:nvPr/>
              </p:nvSpPr>
              <p:spPr>
                <a:xfrm rot="5400000">
                  <a:off x="2962200" y="-231630"/>
                  <a:ext cx="177542" cy="7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1" h="2707" extrusionOk="0">
                      <a:moveTo>
                        <a:pt x="211" y="0"/>
                      </a:moveTo>
                      <a:cubicBezTo>
                        <a:pt x="95" y="0"/>
                        <a:pt x="1" y="187"/>
                        <a:pt x="159" y="267"/>
                      </a:cubicBezTo>
                      <a:cubicBezTo>
                        <a:pt x="1986" y="1224"/>
                        <a:pt x="3856" y="2050"/>
                        <a:pt x="5857" y="2702"/>
                      </a:cubicBezTo>
                      <a:cubicBezTo>
                        <a:pt x="5871" y="2705"/>
                        <a:pt x="5885" y="2706"/>
                        <a:pt x="5898" y="2706"/>
                      </a:cubicBezTo>
                      <a:cubicBezTo>
                        <a:pt x="6090" y="2706"/>
                        <a:pt x="6190" y="2433"/>
                        <a:pt x="5987" y="2311"/>
                      </a:cubicBezTo>
                      <a:cubicBezTo>
                        <a:pt x="4073" y="1615"/>
                        <a:pt x="2160" y="702"/>
                        <a:pt x="246" y="6"/>
                      </a:cubicBezTo>
                      <a:cubicBezTo>
                        <a:pt x="234" y="2"/>
                        <a:pt x="223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26"/>
                <p:cNvSpPr/>
                <p:nvPr/>
              </p:nvSpPr>
              <p:spPr>
                <a:xfrm rot="5400000">
                  <a:off x="2816437" y="-220248"/>
                  <a:ext cx="133035" cy="164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5739" extrusionOk="0">
                      <a:moveTo>
                        <a:pt x="4480" y="0"/>
                      </a:moveTo>
                      <a:cubicBezTo>
                        <a:pt x="4462" y="0"/>
                        <a:pt x="4445" y="4"/>
                        <a:pt x="4429" y="12"/>
                      </a:cubicBezTo>
                      <a:cubicBezTo>
                        <a:pt x="3646" y="838"/>
                        <a:pt x="2907" y="1708"/>
                        <a:pt x="2254" y="2622"/>
                      </a:cubicBezTo>
                      <a:cubicBezTo>
                        <a:pt x="1558" y="3578"/>
                        <a:pt x="819" y="4535"/>
                        <a:pt x="123" y="5492"/>
                      </a:cubicBezTo>
                      <a:cubicBezTo>
                        <a:pt x="0" y="5615"/>
                        <a:pt x="138" y="5738"/>
                        <a:pt x="276" y="5738"/>
                      </a:cubicBezTo>
                      <a:cubicBezTo>
                        <a:pt x="333" y="5738"/>
                        <a:pt x="389" y="5717"/>
                        <a:pt x="428" y="5666"/>
                      </a:cubicBezTo>
                      <a:cubicBezTo>
                        <a:pt x="1167" y="4666"/>
                        <a:pt x="1950" y="3709"/>
                        <a:pt x="2733" y="2752"/>
                      </a:cubicBezTo>
                      <a:cubicBezTo>
                        <a:pt x="3429" y="1926"/>
                        <a:pt x="4038" y="1056"/>
                        <a:pt x="4603" y="142"/>
                      </a:cubicBezTo>
                      <a:cubicBezTo>
                        <a:pt x="4638" y="71"/>
                        <a:pt x="4558" y="0"/>
                        <a:pt x="44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26"/>
                <p:cNvSpPr/>
                <p:nvPr/>
              </p:nvSpPr>
              <p:spPr>
                <a:xfrm rot="5400000">
                  <a:off x="2630126" y="-362368"/>
                  <a:ext cx="129364" cy="81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1" h="2833" extrusionOk="0">
                      <a:moveTo>
                        <a:pt x="4380" y="1"/>
                      </a:moveTo>
                      <a:cubicBezTo>
                        <a:pt x="3598" y="392"/>
                        <a:pt x="2902" y="914"/>
                        <a:pt x="2206" y="1349"/>
                      </a:cubicBezTo>
                      <a:cubicBezTo>
                        <a:pt x="1466" y="1784"/>
                        <a:pt x="814" y="2132"/>
                        <a:pt x="162" y="2523"/>
                      </a:cubicBezTo>
                      <a:cubicBezTo>
                        <a:pt x="1" y="2604"/>
                        <a:pt x="137" y="2833"/>
                        <a:pt x="296" y="2833"/>
                      </a:cubicBezTo>
                      <a:cubicBezTo>
                        <a:pt x="309" y="2833"/>
                        <a:pt x="322" y="2831"/>
                        <a:pt x="336" y="2828"/>
                      </a:cubicBezTo>
                      <a:cubicBezTo>
                        <a:pt x="1858" y="2175"/>
                        <a:pt x="3250" y="1262"/>
                        <a:pt x="4467" y="131"/>
                      </a:cubicBezTo>
                      <a:cubicBezTo>
                        <a:pt x="4511" y="44"/>
                        <a:pt x="4424" y="1"/>
                        <a:pt x="4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26"/>
                <p:cNvSpPr/>
                <p:nvPr/>
              </p:nvSpPr>
              <p:spPr>
                <a:xfrm rot="5400000">
                  <a:off x="2821973" y="277262"/>
                  <a:ext cx="88585" cy="90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39" extrusionOk="0">
                      <a:moveTo>
                        <a:pt x="2045" y="0"/>
                      </a:moveTo>
                      <a:cubicBezTo>
                        <a:pt x="1740" y="174"/>
                        <a:pt x="1479" y="435"/>
                        <a:pt x="1218" y="696"/>
                      </a:cubicBezTo>
                      <a:cubicBezTo>
                        <a:pt x="914" y="566"/>
                        <a:pt x="566" y="522"/>
                        <a:pt x="261" y="435"/>
                      </a:cubicBezTo>
                      <a:cubicBezTo>
                        <a:pt x="218" y="435"/>
                        <a:pt x="174" y="479"/>
                        <a:pt x="218" y="522"/>
                      </a:cubicBezTo>
                      <a:cubicBezTo>
                        <a:pt x="261" y="609"/>
                        <a:pt x="261" y="653"/>
                        <a:pt x="305" y="740"/>
                      </a:cubicBezTo>
                      <a:cubicBezTo>
                        <a:pt x="348" y="783"/>
                        <a:pt x="392" y="870"/>
                        <a:pt x="435" y="957"/>
                      </a:cubicBezTo>
                      <a:cubicBezTo>
                        <a:pt x="479" y="1131"/>
                        <a:pt x="522" y="1305"/>
                        <a:pt x="609" y="1435"/>
                      </a:cubicBezTo>
                      <a:cubicBezTo>
                        <a:pt x="435" y="1740"/>
                        <a:pt x="218" y="2044"/>
                        <a:pt x="44" y="2349"/>
                      </a:cubicBezTo>
                      <a:cubicBezTo>
                        <a:pt x="1" y="2392"/>
                        <a:pt x="44" y="2436"/>
                        <a:pt x="44" y="2436"/>
                      </a:cubicBezTo>
                      <a:cubicBezTo>
                        <a:pt x="435" y="2392"/>
                        <a:pt x="783" y="2349"/>
                        <a:pt x="1131" y="2305"/>
                      </a:cubicBezTo>
                      <a:cubicBezTo>
                        <a:pt x="1392" y="2566"/>
                        <a:pt x="1610" y="2827"/>
                        <a:pt x="1827" y="3088"/>
                      </a:cubicBezTo>
                      <a:cubicBezTo>
                        <a:pt x="1827" y="3113"/>
                        <a:pt x="1856" y="3138"/>
                        <a:pt x="1881" y="3138"/>
                      </a:cubicBezTo>
                      <a:cubicBezTo>
                        <a:pt x="1899" y="3138"/>
                        <a:pt x="1914" y="3125"/>
                        <a:pt x="1914" y="3088"/>
                      </a:cubicBezTo>
                      <a:cubicBezTo>
                        <a:pt x="2045" y="2740"/>
                        <a:pt x="2045" y="2392"/>
                        <a:pt x="2088" y="2001"/>
                      </a:cubicBezTo>
                      <a:cubicBezTo>
                        <a:pt x="2262" y="1957"/>
                        <a:pt x="2436" y="1870"/>
                        <a:pt x="2610" y="1783"/>
                      </a:cubicBezTo>
                      <a:lnTo>
                        <a:pt x="2828" y="1696"/>
                      </a:lnTo>
                      <a:cubicBezTo>
                        <a:pt x="2915" y="1653"/>
                        <a:pt x="2958" y="1653"/>
                        <a:pt x="3045" y="1609"/>
                      </a:cubicBezTo>
                      <a:cubicBezTo>
                        <a:pt x="3089" y="1609"/>
                        <a:pt x="3089" y="1522"/>
                        <a:pt x="3045" y="1522"/>
                      </a:cubicBezTo>
                      <a:cubicBezTo>
                        <a:pt x="2784" y="1349"/>
                        <a:pt x="2480" y="1175"/>
                        <a:pt x="2175" y="1044"/>
                      </a:cubicBezTo>
                      <a:cubicBezTo>
                        <a:pt x="2132" y="696"/>
                        <a:pt x="2132" y="348"/>
                        <a:pt x="20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26"/>
                <p:cNvSpPr/>
                <p:nvPr/>
              </p:nvSpPr>
              <p:spPr>
                <a:xfrm rot="5400000">
                  <a:off x="2718078" y="543811"/>
                  <a:ext cx="88585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44" y="0"/>
                      </a:moveTo>
                      <a:cubicBezTo>
                        <a:pt x="1740" y="174"/>
                        <a:pt x="1479" y="479"/>
                        <a:pt x="1218" y="696"/>
                      </a:cubicBezTo>
                      <a:cubicBezTo>
                        <a:pt x="913" y="609"/>
                        <a:pt x="565" y="522"/>
                        <a:pt x="261" y="435"/>
                      </a:cubicBezTo>
                      <a:cubicBezTo>
                        <a:pt x="218" y="435"/>
                        <a:pt x="174" y="522"/>
                        <a:pt x="218" y="522"/>
                      </a:cubicBezTo>
                      <a:cubicBezTo>
                        <a:pt x="261" y="609"/>
                        <a:pt x="261" y="653"/>
                        <a:pt x="305" y="740"/>
                      </a:cubicBezTo>
                      <a:cubicBezTo>
                        <a:pt x="348" y="783"/>
                        <a:pt x="391" y="870"/>
                        <a:pt x="435" y="957"/>
                      </a:cubicBezTo>
                      <a:cubicBezTo>
                        <a:pt x="478" y="1131"/>
                        <a:pt x="522" y="1305"/>
                        <a:pt x="609" y="1479"/>
                      </a:cubicBezTo>
                      <a:cubicBezTo>
                        <a:pt x="435" y="1740"/>
                        <a:pt x="218" y="2044"/>
                        <a:pt x="44" y="2349"/>
                      </a:cubicBezTo>
                      <a:cubicBezTo>
                        <a:pt x="0" y="2479"/>
                        <a:pt x="87" y="2479"/>
                        <a:pt x="87" y="2479"/>
                      </a:cubicBezTo>
                      <a:cubicBezTo>
                        <a:pt x="435" y="2436"/>
                        <a:pt x="783" y="2349"/>
                        <a:pt x="1174" y="2305"/>
                      </a:cubicBezTo>
                      <a:cubicBezTo>
                        <a:pt x="1435" y="2566"/>
                        <a:pt x="1653" y="2871"/>
                        <a:pt x="1870" y="3132"/>
                      </a:cubicBezTo>
                      <a:cubicBezTo>
                        <a:pt x="1870" y="3153"/>
                        <a:pt x="1892" y="3164"/>
                        <a:pt x="1914" y="3164"/>
                      </a:cubicBezTo>
                      <a:cubicBezTo>
                        <a:pt x="1935" y="3164"/>
                        <a:pt x="1957" y="3153"/>
                        <a:pt x="1957" y="3132"/>
                      </a:cubicBezTo>
                      <a:cubicBezTo>
                        <a:pt x="2044" y="2784"/>
                        <a:pt x="2044" y="2436"/>
                        <a:pt x="2131" y="2044"/>
                      </a:cubicBezTo>
                      <a:cubicBezTo>
                        <a:pt x="2305" y="2001"/>
                        <a:pt x="2479" y="1914"/>
                        <a:pt x="2610" y="1827"/>
                      </a:cubicBezTo>
                      <a:lnTo>
                        <a:pt x="2871" y="1740"/>
                      </a:lnTo>
                      <a:cubicBezTo>
                        <a:pt x="2914" y="1696"/>
                        <a:pt x="3001" y="1653"/>
                        <a:pt x="3045" y="1653"/>
                      </a:cubicBezTo>
                      <a:cubicBezTo>
                        <a:pt x="3088" y="1609"/>
                        <a:pt x="3088" y="1566"/>
                        <a:pt x="3045" y="1566"/>
                      </a:cubicBezTo>
                      <a:cubicBezTo>
                        <a:pt x="2784" y="1392"/>
                        <a:pt x="2479" y="1218"/>
                        <a:pt x="2175" y="1087"/>
                      </a:cubicBezTo>
                      <a:cubicBezTo>
                        <a:pt x="2131" y="740"/>
                        <a:pt x="2131" y="348"/>
                        <a:pt x="20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26"/>
                <p:cNvSpPr/>
                <p:nvPr/>
              </p:nvSpPr>
              <p:spPr>
                <a:xfrm rot="5400000">
                  <a:off x="3085410" y="443400"/>
                  <a:ext cx="89818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5" extrusionOk="0">
                      <a:moveTo>
                        <a:pt x="2001" y="1"/>
                      </a:moveTo>
                      <a:cubicBezTo>
                        <a:pt x="1696" y="218"/>
                        <a:pt x="1435" y="479"/>
                        <a:pt x="1174" y="697"/>
                      </a:cubicBezTo>
                      <a:cubicBezTo>
                        <a:pt x="870" y="610"/>
                        <a:pt x="566" y="566"/>
                        <a:pt x="218" y="479"/>
                      </a:cubicBezTo>
                      <a:cubicBezTo>
                        <a:pt x="209" y="471"/>
                        <a:pt x="201" y="467"/>
                        <a:pt x="193" y="467"/>
                      </a:cubicBezTo>
                      <a:cubicBezTo>
                        <a:pt x="161" y="467"/>
                        <a:pt x="139" y="531"/>
                        <a:pt x="174" y="566"/>
                      </a:cubicBezTo>
                      <a:cubicBezTo>
                        <a:pt x="218" y="610"/>
                        <a:pt x="261" y="697"/>
                        <a:pt x="261" y="740"/>
                      </a:cubicBezTo>
                      <a:cubicBezTo>
                        <a:pt x="305" y="827"/>
                        <a:pt x="348" y="914"/>
                        <a:pt x="392" y="1001"/>
                      </a:cubicBezTo>
                      <a:cubicBezTo>
                        <a:pt x="435" y="1175"/>
                        <a:pt x="522" y="1349"/>
                        <a:pt x="609" y="1479"/>
                      </a:cubicBezTo>
                      <a:cubicBezTo>
                        <a:pt x="392" y="1784"/>
                        <a:pt x="174" y="2088"/>
                        <a:pt x="0" y="2393"/>
                      </a:cubicBezTo>
                      <a:cubicBezTo>
                        <a:pt x="0" y="2424"/>
                        <a:pt x="22" y="2454"/>
                        <a:pt x="50" y="2454"/>
                      </a:cubicBezTo>
                      <a:cubicBezTo>
                        <a:pt x="62" y="2454"/>
                        <a:pt x="74" y="2449"/>
                        <a:pt x="87" y="2436"/>
                      </a:cubicBezTo>
                      <a:cubicBezTo>
                        <a:pt x="435" y="2393"/>
                        <a:pt x="783" y="2349"/>
                        <a:pt x="1174" y="2306"/>
                      </a:cubicBezTo>
                      <a:cubicBezTo>
                        <a:pt x="1392" y="2567"/>
                        <a:pt x="1609" y="2828"/>
                        <a:pt x="1870" y="3132"/>
                      </a:cubicBezTo>
                      <a:cubicBezTo>
                        <a:pt x="1870" y="3154"/>
                        <a:pt x="1881" y="3165"/>
                        <a:pt x="1897" y="3165"/>
                      </a:cubicBezTo>
                      <a:cubicBezTo>
                        <a:pt x="1914" y="3165"/>
                        <a:pt x="1936" y="3154"/>
                        <a:pt x="1957" y="3132"/>
                      </a:cubicBezTo>
                      <a:cubicBezTo>
                        <a:pt x="2044" y="2784"/>
                        <a:pt x="2044" y="2393"/>
                        <a:pt x="2131" y="2045"/>
                      </a:cubicBezTo>
                      <a:cubicBezTo>
                        <a:pt x="2305" y="1958"/>
                        <a:pt x="2436" y="1914"/>
                        <a:pt x="2610" y="1827"/>
                      </a:cubicBezTo>
                      <a:cubicBezTo>
                        <a:pt x="2697" y="1784"/>
                        <a:pt x="2784" y="1740"/>
                        <a:pt x="2827" y="1697"/>
                      </a:cubicBezTo>
                      <a:cubicBezTo>
                        <a:pt x="2914" y="1697"/>
                        <a:pt x="3001" y="1653"/>
                        <a:pt x="3045" y="1610"/>
                      </a:cubicBezTo>
                      <a:cubicBezTo>
                        <a:pt x="3088" y="1610"/>
                        <a:pt x="3132" y="1566"/>
                        <a:pt x="3088" y="1523"/>
                      </a:cubicBezTo>
                      <a:cubicBezTo>
                        <a:pt x="2784" y="1349"/>
                        <a:pt x="2479" y="1175"/>
                        <a:pt x="2218" y="1045"/>
                      </a:cubicBezTo>
                      <a:cubicBezTo>
                        <a:pt x="2088" y="697"/>
                        <a:pt x="2088" y="349"/>
                        <a:pt x="2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26"/>
                <p:cNvSpPr/>
                <p:nvPr/>
              </p:nvSpPr>
              <p:spPr>
                <a:xfrm rot="5400000">
                  <a:off x="3193435" y="659937"/>
                  <a:ext cx="89847" cy="91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198" extrusionOk="0">
                      <a:moveTo>
                        <a:pt x="2045" y="1"/>
                      </a:moveTo>
                      <a:cubicBezTo>
                        <a:pt x="1784" y="218"/>
                        <a:pt x="1523" y="479"/>
                        <a:pt x="1262" y="740"/>
                      </a:cubicBezTo>
                      <a:cubicBezTo>
                        <a:pt x="958" y="610"/>
                        <a:pt x="610" y="566"/>
                        <a:pt x="305" y="479"/>
                      </a:cubicBezTo>
                      <a:cubicBezTo>
                        <a:pt x="218" y="479"/>
                        <a:pt x="218" y="566"/>
                        <a:pt x="262" y="566"/>
                      </a:cubicBezTo>
                      <a:cubicBezTo>
                        <a:pt x="262" y="653"/>
                        <a:pt x="305" y="697"/>
                        <a:pt x="349" y="784"/>
                      </a:cubicBezTo>
                      <a:cubicBezTo>
                        <a:pt x="392" y="827"/>
                        <a:pt x="392" y="914"/>
                        <a:pt x="436" y="1001"/>
                      </a:cubicBezTo>
                      <a:cubicBezTo>
                        <a:pt x="479" y="1175"/>
                        <a:pt x="566" y="1349"/>
                        <a:pt x="653" y="1523"/>
                      </a:cubicBezTo>
                      <a:cubicBezTo>
                        <a:pt x="479" y="1827"/>
                        <a:pt x="218" y="2088"/>
                        <a:pt x="88" y="2393"/>
                      </a:cubicBezTo>
                      <a:cubicBezTo>
                        <a:pt x="1" y="2480"/>
                        <a:pt x="44" y="2480"/>
                        <a:pt x="88" y="2480"/>
                      </a:cubicBezTo>
                      <a:cubicBezTo>
                        <a:pt x="436" y="2436"/>
                        <a:pt x="784" y="2349"/>
                        <a:pt x="1175" y="2349"/>
                      </a:cubicBezTo>
                      <a:cubicBezTo>
                        <a:pt x="1436" y="2610"/>
                        <a:pt x="1654" y="2871"/>
                        <a:pt x="1871" y="3132"/>
                      </a:cubicBezTo>
                      <a:cubicBezTo>
                        <a:pt x="1871" y="3176"/>
                        <a:pt x="1893" y="3198"/>
                        <a:pt x="1915" y="3198"/>
                      </a:cubicBezTo>
                      <a:cubicBezTo>
                        <a:pt x="1936" y="3198"/>
                        <a:pt x="1958" y="3176"/>
                        <a:pt x="1958" y="3132"/>
                      </a:cubicBezTo>
                      <a:cubicBezTo>
                        <a:pt x="2045" y="2784"/>
                        <a:pt x="2089" y="2436"/>
                        <a:pt x="2132" y="2088"/>
                      </a:cubicBezTo>
                      <a:cubicBezTo>
                        <a:pt x="2306" y="2045"/>
                        <a:pt x="2480" y="1958"/>
                        <a:pt x="2611" y="1871"/>
                      </a:cubicBezTo>
                      <a:lnTo>
                        <a:pt x="2871" y="1740"/>
                      </a:lnTo>
                      <a:cubicBezTo>
                        <a:pt x="2915" y="1740"/>
                        <a:pt x="3002" y="1697"/>
                        <a:pt x="3045" y="1654"/>
                      </a:cubicBezTo>
                      <a:cubicBezTo>
                        <a:pt x="3089" y="1654"/>
                        <a:pt x="3132" y="1610"/>
                        <a:pt x="3089" y="1567"/>
                      </a:cubicBezTo>
                      <a:cubicBezTo>
                        <a:pt x="2784" y="1436"/>
                        <a:pt x="2524" y="1262"/>
                        <a:pt x="2219" y="1088"/>
                      </a:cubicBezTo>
                      <a:cubicBezTo>
                        <a:pt x="2176" y="740"/>
                        <a:pt x="2176" y="392"/>
                        <a:pt x="2089" y="44"/>
                      </a:cubicBezTo>
                      <a:cubicBezTo>
                        <a:pt x="2089" y="44"/>
                        <a:pt x="2089" y="44"/>
                        <a:pt x="20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26"/>
                <p:cNvSpPr/>
                <p:nvPr/>
              </p:nvSpPr>
              <p:spPr>
                <a:xfrm rot="5400000">
                  <a:off x="2526332" y="217629"/>
                  <a:ext cx="87323" cy="90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6" extrusionOk="0">
                      <a:moveTo>
                        <a:pt x="1202" y="1"/>
                      </a:moveTo>
                      <a:cubicBezTo>
                        <a:pt x="1186" y="1"/>
                        <a:pt x="1175" y="12"/>
                        <a:pt x="1175" y="34"/>
                      </a:cubicBezTo>
                      <a:cubicBezTo>
                        <a:pt x="1044" y="382"/>
                        <a:pt x="1044" y="729"/>
                        <a:pt x="1001" y="1121"/>
                      </a:cubicBezTo>
                      <a:cubicBezTo>
                        <a:pt x="827" y="1164"/>
                        <a:pt x="653" y="1251"/>
                        <a:pt x="479" y="1338"/>
                      </a:cubicBezTo>
                      <a:lnTo>
                        <a:pt x="261" y="1469"/>
                      </a:lnTo>
                      <a:cubicBezTo>
                        <a:pt x="174" y="1469"/>
                        <a:pt x="131" y="1512"/>
                        <a:pt x="44" y="1556"/>
                      </a:cubicBezTo>
                      <a:cubicBezTo>
                        <a:pt x="0" y="1556"/>
                        <a:pt x="0" y="1599"/>
                        <a:pt x="44" y="1599"/>
                      </a:cubicBezTo>
                      <a:cubicBezTo>
                        <a:pt x="305" y="1773"/>
                        <a:pt x="609" y="1947"/>
                        <a:pt x="914" y="2078"/>
                      </a:cubicBezTo>
                      <a:cubicBezTo>
                        <a:pt x="957" y="2426"/>
                        <a:pt x="957" y="2817"/>
                        <a:pt x="1001" y="3165"/>
                      </a:cubicBezTo>
                      <a:lnTo>
                        <a:pt x="1044" y="3165"/>
                      </a:lnTo>
                      <a:cubicBezTo>
                        <a:pt x="1349" y="2991"/>
                        <a:pt x="1610" y="2687"/>
                        <a:pt x="1871" y="2469"/>
                      </a:cubicBezTo>
                      <a:cubicBezTo>
                        <a:pt x="2175" y="2556"/>
                        <a:pt x="2479" y="2643"/>
                        <a:pt x="2827" y="2730"/>
                      </a:cubicBezTo>
                      <a:cubicBezTo>
                        <a:pt x="2871" y="2730"/>
                        <a:pt x="2871" y="2643"/>
                        <a:pt x="2871" y="2643"/>
                      </a:cubicBezTo>
                      <a:cubicBezTo>
                        <a:pt x="2827" y="2556"/>
                        <a:pt x="2784" y="2513"/>
                        <a:pt x="2784" y="2426"/>
                      </a:cubicBezTo>
                      <a:cubicBezTo>
                        <a:pt x="2740" y="2339"/>
                        <a:pt x="2697" y="2295"/>
                        <a:pt x="2653" y="2208"/>
                      </a:cubicBezTo>
                      <a:cubicBezTo>
                        <a:pt x="2610" y="2034"/>
                        <a:pt x="2523" y="1860"/>
                        <a:pt x="2436" y="1686"/>
                      </a:cubicBezTo>
                      <a:cubicBezTo>
                        <a:pt x="2653" y="1382"/>
                        <a:pt x="2871" y="1077"/>
                        <a:pt x="3045" y="729"/>
                      </a:cubicBezTo>
                      <a:cubicBezTo>
                        <a:pt x="3045" y="686"/>
                        <a:pt x="3001" y="686"/>
                        <a:pt x="3001" y="686"/>
                      </a:cubicBezTo>
                      <a:cubicBezTo>
                        <a:pt x="2610" y="729"/>
                        <a:pt x="2262" y="816"/>
                        <a:pt x="1914" y="860"/>
                      </a:cubicBezTo>
                      <a:cubicBezTo>
                        <a:pt x="1697" y="556"/>
                        <a:pt x="1479" y="295"/>
                        <a:pt x="1262" y="34"/>
                      </a:cubicBezTo>
                      <a:cubicBezTo>
                        <a:pt x="1240" y="12"/>
                        <a:pt x="1218" y="1"/>
                        <a:pt x="12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26"/>
                <p:cNvSpPr/>
                <p:nvPr/>
              </p:nvSpPr>
              <p:spPr>
                <a:xfrm rot="5400000">
                  <a:off x="2300117" y="306656"/>
                  <a:ext cx="87323" cy="8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33" extrusionOk="0">
                      <a:moveTo>
                        <a:pt x="1175" y="1"/>
                      </a:moveTo>
                      <a:cubicBezTo>
                        <a:pt x="1088" y="349"/>
                        <a:pt x="1044" y="697"/>
                        <a:pt x="1001" y="1088"/>
                      </a:cubicBezTo>
                      <a:cubicBezTo>
                        <a:pt x="827" y="1132"/>
                        <a:pt x="653" y="1219"/>
                        <a:pt x="479" y="1306"/>
                      </a:cubicBezTo>
                      <a:lnTo>
                        <a:pt x="261" y="1393"/>
                      </a:lnTo>
                      <a:cubicBezTo>
                        <a:pt x="174" y="1436"/>
                        <a:pt x="131" y="1436"/>
                        <a:pt x="44" y="1480"/>
                      </a:cubicBezTo>
                      <a:cubicBezTo>
                        <a:pt x="0" y="1480"/>
                        <a:pt x="0" y="1567"/>
                        <a:pt x="44" y="1567"/>
                      </a:cubicBezTo>
                      <a:cubicBezTo>
                        <a:pt x="305" y="1741"/>
                        <a:pt x="609" y="1915"/>
                        <a:pt x="914" y="2045"/>
                      </a:cubicBezTo>
                      <a:cubicBezTo>
                        <a:pt x="957" y="2393"/>
                        <a:pt x="957" y="2784"/>
                        <a:pt x="1044" y="3089"/>
                      </a:cubicBezTo>
                      <a:cubicBezTo>
                        <a:pt x="1001" y="3132"/>
                        <a:pt x="1001" y="3132"/>
                        <a:pt x="1044" y="3132"/>
                      </a:cubicBezTo>
                      <a:cubicBezTo>
                        <a:pt x="1349" y="2915"/>
                        <a:pt x="1610" y="2654"/>
                        <a:pt x="1871" y="2436"/>
                      </a:cubicBezTo>
                      <a:cubicBezTo>
                        <a:pt x="2175" y="2523"/>
                        <a:pt x="2523" y="2610"/>
                        <a:pt x="2827" y="2654"/>
                      </a:cubicBezTo>
                      <a:cubicBezTo>
                        <a:pt x="2836" y="2663"/>
                        <a:pt x="2845" y="2666"/>
                        <a:pt x="2853" y="2666"/>
                      </a:cubicBezTo>
                      <a:cubicBezTo>
                        <a:pt x="2885" y="2666"/>
                        <a:pt x="2906" y="2610"/>
                        <a:pt x="2871" y="2610"/>
                      </a:cubicBezTo>
                      <a:cubicBezTo>
                        <a:pt x="2827" y="2523"/>
                        <a:pt x="2827" y="2436"/>
                        <a:pt x="2784" y="2393"/>
                      </a:cubicBezTo>
                      <a:cubicBezTo>
                        <a:pt x="2740" y="2306"/>
                        <a:pt x="2697" y="2219"/>
                        <a:pt x="2653" y="2176"/>
                      </a:cubicBezTo>
                      <a:cubicBezTo>
                        <a:pt x="2610" y="2002"/>
                        <a:pt x="2566" y="1828"/>
                        <a:pt x="2479" y="1654"/>
                      </a:cubicBezTo>
                      <a:cubicBezTo>
                        <a:pt x="2653" y="1349"/>
                        <a:pt x="2871" y="1088"/>
                        <a:pt x="3045" y="740"/>
                      </a:cubicBezTo>
                      <a:cubicBezTo>
                        <a:pt x="3045" y="697"/>
                        <a:pt x="3001" y="697"/>
                        <a:pt x="2958" y="697"/>
                      </a:cubicBezTo>
                      <a:cubicBezTo>
                        <a:pt x="2610" y="740"/>
                        <a:pt x="2262" y="827"/>
                        <a:pt x="1914" y="827"/>
                      </a:cubicBezTo>
                      <a:cubicBezTo>
                        <a:pt x="1697" y="566"/>
                        <a:pt x="1479" y="305"/>
                        <a:pt x="1218" y="44"/>
                      </a:cubicBezTo>
                      <a:cubicBezTo>
                        <a:pt x="1218" y="1"/>
                        <a:pt x="1175" y="1"/>
                        <a:pt x="1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26"/>
                <p:cNvSpPr/>
                <p:nvPr/>
              </p:nvSpPr>
              <p:spPr>
                <a:xfrm rot="5400000">
                  <a:off x="3117155" y="554982"/>
                  <a:ext cx="118180" cy="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1" h="2136" extrusionOk="0">
                      <a:moveTo>
                        <a:pt x="3990" y="0"/>
                      </a:moveTo>
                      <a:cubicBezTo>
                        <a:pt x="3338" y="174"/>
                        <a:pt x="2729" y="479"/>
                        <a:pt x="2163" y="827"/>
                      </a:cubicBezTo>
                      <a:cubicBezTo>
                        <a:pt x="1511" y="1131"/>
                        <a:pt x="815" y="1436"/>
                        <a:pt x="163" y="1740"/>
                      </a:cubicBezTo>
                      <a:cubicBezTo>
                        <a:pt x="0" y="1862"/>
                        <a:pt x="103" y="2136"/>
                        <a:pt x="259" y="2136"/>
                      </a:cubicBezTo>
                      <a:cubicBezTo>
                        <a:pt x="270" y="2136"/>
                        <a:pt x="282" y="2134"/>
                        <a:pt x="293" y="2132"/>
                      </a:cubicBezTo>
                      <a:cubicBezTo>
                        <a:pt x="989" y="1827"/>
                        <a:pt x="1641" y="1523"/>
                        <a:pt x="2337" y="1218"/>
                      </a:cubicBezTo>
                      <a:cubicBezTo>
                        <a:pt x="2946" y="957"/>
                        <a:pt x="3555" y="609"/>
                        <a:pt x="4077" y="131"/>
                      </a:cubicBezTo>
                      <a:cubicBezTo>
                        <a:pt x="4121" y="87"/>
                        <a:pt x="4034" y="0"/>
                        <a:pt x="39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26"/>
                <p:cNvSpPr/>
                <p:nvPr/>
              </p:nvSpPr>
              <p:spPr>
                <a:xfrm rot="5400000">
                  <a:off x="2942083" y="319889"/>
                  <a:ext cx="114710" cy="17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015" extrusionOk="0">
                      <a:moveTo>
                        <a:pt x="3877" y="1"/>
                      </a:moveTo>
                      <a:cubicBezTo>
                        <a:pt x="3849" y="1"/>
                        <a:pt x="3820" y="11"/>
                        <a:pt x="3795" y="37"/>
                      </a:cubicBezTo>
                      <a:cubicBezTo>
                        <a:pt x="3142" y="863"/>
                        <a:pt x="2577" y="1776"/>
                        <a:pt x="2055" y="2733"/>
                      </a:cubicBezTo>
                      <a:cubicBezTo>
                        <a:pt x="1402" y="3734"/>
                        <a:pt x="750" y="4690"/>
                        <a:pt x="98" y="5691"/>
                      </a:cubicBezTo>
                      <a:cubicBezTo>
                        <a:pt x="0" y="5853"/>
                        <a:pt x="169" y="6015"/>
                        <a:pt x="315" y="6015"/>
                      </a:cubicBezTo>
                      <a:cubicBezTo>
                        <a:pt x="365" y="6015"/>
                        <a:pt x="412" y="5996"/>
                        <a:pt x="446" y="5952"/>
                      </a:cubicBezTo>
                      <a:cubicBezTo>
                        <a:pt x="1098" y="4951"/>
                        <a:pt x="1750" y="3951"/>
                        <a:pt x="2359" y="2994"/>
                      </a:cubicBezTo>
                      <a:cubicBezTo>
                        <a:pt x="3012" y="2081"/>
                        <a:pt x="3534" y="1124"/>
                        <a:pt x="3969" y="124"/>
                      </a:cubicBezTo>
                      <a:cubicBezTo>
                        <a:pt x="3999" y="62"/>
                        <a:pt x="3943" y="1"/>
                        <a:pt x="387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26"/>
                <p:cNvSpPr/>
                <p:nvPr/>
              </p:nvSpPr>
              <p:spPr>
                <a:xfrm rot="5400000">
                  <a:off x="2715381" y="409234"/>
                  <a:ext cx="179607" cy="70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2467" extrusionOk="0">
                      <a:moveTo>
                        <a:pt x="335" y="1"/>
                      </a:moveTo>
                      <a:cubicBezTo>
                        <a:pt x="118" y="1"/>
                        <a:pt x="0" y="326"/>
                        <a:pt x="236" y="405"/>
                      </a:cubicBezTo>
                      <a:cubicBezTo>
                        <a:pt x="2106" y="1231"/>
                        <a:pt x="4106" y="1927"/>
                        <a:pt x="6107" y="2449"/>
                      </a:cubicBezTo>
                      <a:cubicBezTo>
                        <a:pt x="6125" y="2461"/>
                        <a:pt x="6142" y="2466"/>
                        <a:pt x="6156" y="2466"/>
                      </a:cubicBezTo>
                      <a:cubicBezTo>
                        <a:pt x="6246" y="2466"/>
                        <a:pt x="6263" y="2263"/>
                        <a:pt x="6151" y="2188"/>
                      </a:cubicBezTo>
                      <a:cubicBezTo>
                        <a:pt x="4324" y="1362"/>
                        <a:pt x="2280" y="796"/>
                        <a:pt x="410" y="13"/>
                      </a:cubicBezTo>
                      <a:cubicBezTo>
                        <a:pt x="384" y="5"/>
                        <a:pt x="359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26"/>
                <p:cNvSpPr/>
                <p:nvPr/>
              </p:nvSpPr>
              <p:spPr>
                <a:xfrm rot="5400000">
                  <a:off x="2704828" y="187674"/>
                  <a:ext cx="24978" cy="205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7169" extrusionOk="0">
                      <a:moveTo>
                        <a:pt x="745" y="1"/>
                      </a:moveTo>
                      <a:cubicBezTo>
                        <a:pt x="710" y="1"/>
                        <a:pt x="673" y="24"/>
                        <a:pt x="653" y="83"/>
                      </a:cubicBezTo>
                      <a:cubicBezTo>
                        <a:pt x="435" y="1127"/>
                        <a:pt x="305" y="2171"/>
                        <a:pt x="305" y="3258"/>
                      </a:cubicBezTo>
                      <a:cubicBezTo>
                        <a:pt x="174" y="4476"/>
                        <a:pt x="131" y="5737"/>
                        <a:pt x="1" y="6955"/>
                      </a:cubicBezTo>
                      <a:cubicBezTo>
                        <a:pt x="1" y="7085"/>
                        <a:pt x="124" y="7168"/>
                        <a:pt x="233" y="7168"/>
                      </a:cubicBezTo>
                      <a:cubicBezTo>
                        <a:pt x="307" y="7168"/>
                        <a:pt x="374" y="7130"/>
                        <a:pt x="392" y="7042"/>
                      </a:cubicBezTo>
                      <a:cubicBezTo>
                        <a:pt x="479" y="5824"/>
                        <a:pt x="609" y="4650"/>
                        <a:pt x="696" y="3476"/>
                      </a:cubicBezTo>
                      <a:cubicBezTo>
                        <a:pt x="827" y="2345"/>
                        <a:pt x="870" y="1214"/>
                        <a:pt x="827" y="83"/>
                      </a:cubicBezTo>
                      <a:cubicBezTo>
                        <a:pt x="827" y="35"/>
                        <a:pt x="788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26"/>
                <p:cNvSpPr/>
                <p:nvPr/>
              </p:nvSpPr>
              <p:spPr>
                <a:xfrm rot="5400000">
                  <a:off x="2432287" y="231636"/>
                  <a:ext cx="45683" cy="14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4913" extrusionOk="0">
                      <a:moveTo>
                        <a:pt x="87" y="0"/>
                      </a:moveTo>
                      <a:cubicBezTo>
                        <a:pt x="54" y="0"/>
                        <a:pt x="22" y="11"/>
                        <a:pt x="0" y="33"/>
                      </a:cubicBezTo>
                      <a:cubicBezTo>
                        <a:pt x="130" y="1686"/>
                        <a:pt x="565" y="3339"/>
                        <a:pt x="1261" y="4817"/>
                      </a:cubicBezTo>
                      <a:cubicBezTo>
                        <a:pt x="1295" y="4884"/>
                        <a:pt x="1353" y="4912"/>
                        <a:pt x="1410" y="4912"/>
                      </a:cubicBezTo>
                      <a:cubicBezTo>
                        <a:pt x="1503" y="4912"/>
                        <a:pt x="1593" y="4838"/>
                        <a:pt x="1566" y="4730"/>
                      </a:cubicBezTo>
                      <a:cubicBezTo>
                        <a:pt x="1348" y="3991"/>
                        <a:pt x="1087" y="3252"/>
                        <a:pt x="870" y="2512"/>
                      </a:cubicBezTo>
                      <a:cubicBezTo>
                        <a:pt x="609" y="1686"/>
                        <a:pt x="478" y="859"/>
                        <a:pt x="174" y="33"/>
                      </a:cubicBezTo>
                      <a:cubicBezTo>
                        <a:pt x="152" y="11"/>
                        <a:pt x="120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26"/>
                <p:cNvSpPr/>
                <p:nvPr/>
              </p:nvSpPr>
              <p:spPr>
                <a:xfrm rot="5400000">
                  <a:off x="2780991" y="71912"/>
                  <a:ext cx="285915" cy="11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0" h="4162" extrusionOk="0">
                      <a:moveTo>
                        <a:pt x="218" y="1"/>
                      </a:moveTo>
                      <a:cubicBezTo>
                        <a:pt x="87" y="1"/>
                        <a:pt x="0" y="218"/>
                        <a:pt x="174" y="262"/>
                      </a:cubicBezTo>
                      <a:cubicBezTo>
                        <a:pt x="1740" y="783"/>
                        <a:pt x="3306" y="1305"/>
                        <a:pt x="4828" y="1958"/>
                      </a:cubicBezTo>
                      <a:cubicBezTo>
                        <a:pt x="6350" y="2610"/>
                        <a:pt x="8003" y="3393"/>
                        <a:pt x="9612" y="4132"/>
                      </a:cubicBezTo>
                      <a:cubicBezTo>
                        <a:pt x="9646" y="4153"/>
                        <a:pt x="9678" y="4161"/>
                        <a:pt x="9709" y="4161"/>
                      </a:cubicBezTo>
                      <a:cubicBezTo>
                        <a:pt x="9874" y="4161"/>
                        <a:pt x="9970" y="3902"/>
                        <a:pt x="9786" y="3828"/>
                      </a:cubicBezTo>
                      <a:cubicBezTo>
                        <a:pt x="8177" y="3045"/>
                        <a:pt x="6568" y="2349"/>
                        <a:pt x="4958" y="1653"/>
                      </a:cubicBezTo>
                      <a:cubicBezTo>
                        <a:pt x="3436" y="957"/>
                        <a:pt x="1827" y="392"/>
                        <a:pt x="2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8" name="Google Shape;3998;p26"/>
              <p:cNvGrpSpPr/>
              <p:nvPr/>
            </p:nvGrpSpPr>
            <p:grpSpPr>
              <a:xfrm>
                <a:off x="-6601" y="-6447"/>
                <a:ext cx="1986697" cy="2601229"/>
                <a:chOff x="-6601" y="-6447"/>
                <a:chExt cx="1986697" cy="2601229"/>
              </a:xfrm>
            </p:grpSpPr>
            <p:grpSp>
              <p:nvGrpSpPr>
                <p:cNvPr id="3999" name="Google Shape;3999;p26"/>
                <p:cNvGrpSpPr/>
                <p:nvPr/>
              </p:nvGrpSpPr>
              <p:grpSpPr>
                <a:xfrm>
                  <a:off x="820804" y="951367"/>
                  <a:ext cx="581494" cy="326037"/>
                  <a:chOff x="4750293" y="690942"/>
                  <a:chExt cx="581494" cy="326037"/>
                </a:xfrm>
              </p:grpSpPr>
              <p:sp>
                <p:nvSpPr>
                  <p:cNvPr id="4000" name="Google Shape;4000;p26"/>
                  <p:cNvSpPr/>
                  <p:nvPr/>
                </p:nvSpPr>
                <p:spPr>
                  <a:xfrm>
                    <a:off x="5157525" y="785630"/>
                    <a:ext cx="114200" cy="1137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7" h="4629" extrusionOk="0">
                        <a:moveTo>
                          <a:pt x="2261" y="1"/>
                        </a:moveTo>
                        <a:cubicBezTo>
                          <a:pt x="2223" y="1"/>
                          <a:pt x="2188" y="31"/>
                          <a:pt x="2219" y="62"/>
                        </a:cubicBezTo>
                        <a:lnTo>
                          <a:pt x="1784" y="1802"/>
                        </a:lnTo>
                        <a:cubicBezTo>
                          <a:pt x="1175" y="1932"/>
                          <a:pt x="610" y="2193"/>
                          <a:pt x="1" y="2324"/>
                        </a:cubicBezTo>
                        <a:lnTo>
                          <a:pt x="1" y="2367"/>
                        </a:lnTo>
                        <a:cubicBezTo>
                          <a:pt x="1" y="2411"/>
                          <a:pt x="1" y="2454"/>
                          <a:pt x="88" y="2454"/>
                        </a:cubicBezTo>
                        <a:lnTo>
                          <a:pt x="1784" y="2846"/>
                        </a:lnTo>
                        <a:cubicBezTo>
                          <a:pt x="1958" y="3455"/>
                          <a:pt x="2175" y="4020"/>
                          <a:pt x="2349" y="4629"/>
                        </a:cubicBezTo>
                        <a:cubicBezTo>
                          <a:pt x="2393" y="4629"/>
                          <a:pt x="2436" y="4629"/>
                          <a:pt x="2436" y="4585"/>
                        </a:cubicBezTo>
                        <a:lnTo>
                          <a:pt x="2828" y="2846"/>
                        </a:lnTo>
                        <a:cubicBezTo>
                          <a:pt x="3437" y="2715"/>
                          <a:pt x="4002" y="2454"/>
                          <a:pt x="4611" y="2324"/>
                        </a:cubicBezTo>
                        <a:cubicBezTo>
                          <a:pt x="4646" y="2289"/>
                          <a:pt x="4625" y="2225"/>
                          <a:pt x="4592" y="2225"/>
                        </a:cubicBezTo>
                        <a:cubicBezTo>
                          <a:pt x="4584" y="2225"/>
                          <a:pt x="4576" y="2229"/>
                          <a:pt x="4568" y="2237"/>
                        </a:cubicBezTo>
                        <a:lnTo>
                          <a:pt x="2828" y="1802"/>
                        </a:lnTo>
                        <a:cubicBezTo>
                          <a:pt x="2697" y="1193"/>
                          <a:pt x="2436" y="628"/>
                          <a:pt x="2306" y="19"/>
                        </a:cubicBezTo>
                        <a:cubicBezTo>
                          <a:pt x="2293" y="6"/>
                          <a:pt x="2277" y="1"/>
                          <a:pt x="22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1" name="Google Shape;4001;p26"/>
                  <p:cNvSpPr/>
                  <p:nvPr/>
                </p:nvSpPr>
                <p:spPr>
                  <a:xfrm>
                    <a:off x="5018578" y="936348"/>
                    <a:ext cx="60946" cy="5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0" h="2430" extrusionOk="0">
                        <a:moveTo>
                          <a:pt x="1226" y="0"/>
                        </a:moveTo>
                        <a:cubicBezTo>
                          <a:pt x="1200" y="0"/>
                          <a:pt x="1188" y="31"/>
                          <a:pt x="1218" y="62"/>
                        </a:cubicBezTo>
                        <a:lnTo>
                          <a:pt x="1001" y="932"/>
                        </a:lnTo>
                        <a:cubicBezTo>
                          <a:pt x="653" y="1019"/>
                          <a:pt x="349" y="1149"/>
                          <a:pt x="44" y="1236"/>
                        </a:cubicBezTo>
                        <a:cubicBezTo>
                          <a:pt x="1" y="1236"/>
                          <a:pt x="44" y="1280"/>
                          <a:pt x="88" y="1280"/>
                        </a:cubicBezTo>
                        <a:lnTo>
                          <a:pt x="1001" y="1497"/>
                        </a:lnTo>
                        <a:cubicBezTo>
                          <a:pt x="1045" y="1801"/>
                          <a:pt x="1218" y="2106"/>
                          <a:pt x="1262" y="2410"/>
                        </a:cubicBezTo>
                        <a:cubicBezTo>
                          <a:pt x="1276" y="2425"/>
                          <a:pt x="1291" y="2430"/>
                          <a:pt x="1302" y="2430"/>
                        </a:cubicBezTo>
                        <a:cubicBezTo>
                          <a:pt x="1325" y="2430"/>
                          <a:pt x="1334" y="2410"/>
                          <a:pt x="1305" y="2410"/>
                        </a:cubicBezTo>
                        <a:lnTo>
                          <a:pt x="1523" y="1497"/>
                        </a:lnTo>
                        <a:cubicBezTo>
                          <a:pt x="1827" y="1410"/>
                          <a:pt x="2132" y="1280"/>
                          <a:pt x="2480" y="1193"/>
                        </a:cubicBezTo>
                        <a:cubicBezTo>
                          <a:pt x="2480" y="1193"/>
                          <a:pt x="2480" y="1149"/>
                          <a:pt x="2436" y="1149"/>
                        </a:cubicBezTo>
                        <a:lnTo>
                          <a:pt x="1523" y="932"/>
                        </a:lnTo>
                        <a:cubicBezTo>
                          <a:pt x="1436" y="627"/>
                          <a:pt x="1305" y="323"/>
                          <a:pt x="1262" y="18"/>
                        </a:cubicBezTo>
                        <a:cubicBezTo>
                          <a:pt x="1249" y="6"/>
                          <a:pt x="1237" y="0"/>
                          <a:pt x="12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2" name="Google Shape;4002;p26"/>
                  <p:cNvSpPr/>
                  <p:nvPr/>
                </p:nvSpPr>
                <p:spPr>
                  <a:xfrm>
                    <a:off x="5148973" y="957679"/>
                    <a:ext cx="59889" cy="592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7" h="2413" extrusionOk="0">
                        <a:moveTo>
                          <a:pt x="1164" y="1"/>
                        </a:moveTo>
                        <a:cubicBezTo>
                          <a:pt x="1151" y="1"/>
                          <a:pt x="1132" y="20"/>
                          <a:pt x="1132" y="20"/>
                        </a:cubicBezTo>
                        <a:lnTo>
                          <a:pt x="914" y="933"/>
                        </a:lnTo>
                        <a:cubicBezTo>
                          <a:pt x="610" y="1020"/>
                          <a:pt x="305" y="1151"/>
                          <a:pt x="1" y="1194"/>
                        </a:cubicBezTo>
                        <a:lnTo>
                          <a:pt x="1" y="1238"/>
                        </a:lnTo>
                        <a:lnTo>
                          <a:pt x="914" y="1499"/>
                        </a:lnTo>
                        <a:cubicBezTo>
                          <a:pt x="1001" y="1803"/>
                          <a:pt x="1132" y="2108"/>
                          <a:pt x="1219" y="2412"/>
                        </a:cubicBezTo>
                        <a:cubicBezTo>
                          <a:pt x="1219" y="2412"/>
                          <a:pt x="1262" y="2412"/>
                          <a:pt x="1262" y="2369"/>
                        </a:cubicBezTo>
                        <a:lnTo>
                          <a:pt x="1480" y="1499"/>
                        </a:lnTo>
                        <a:cubicBezTo>
                          <a:pt x="1784" y="1412"/>
                          <a:pt x="2089" y="1281"/>
                          <a:pt x="2393" y="1194"/>
                        </a:cubicBezTo>
                        <a:cubicBezTo>
                          <a:pt x="2436" y="1194"/>
                          <a:pt x="2393" y="1151"/>
                          <a:pt x="2393" y="1151"/>
                        </a:cubicBezTo>
                        <a:lnTo>
                          <a:pt x="1480" y="933"/>
                        </a:lnTo>
                        <a:cubicBezTo>
                          <a:pt x="1393" y="629"/>
                          <a:pt x="1262" y="325"/>
                          <a:pt x="1175" y="20"/>
                        </a:cubicBezTo>
                        <a:cubicBezTo>
                          <a:pt x="1175" y="6"/>
                          <a:pt x="1170" y="1"/>
                          <a:pt x="116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3" name="Google Shape;4003;p26"/>
                  <p:cNvSpPr/>
                  <p:nvPr/>
                </p:nvSpPr>
                <p:spPr>
                  <a:xfrm>
                    <a:off x="5117984" y="690942"/>
                    <a:ext cx="59889" cy="588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7" h="2393" extrusionOk="0">
                        <a:moveTo>
                          <a:pt x="1175" y="1"/>
                        </a:moveTo>
                        <a:lnTo>
                          <a:pt x="957" y="914"/>
                        </a:lnTo>
                        <a:cubicBezTo>
                          <a:pt x="653" y="1001"/>
                          <a:pt x="348" y="1132"/>
                          <a:pt x="44" y="1175"/>
                        </a:cubicBezTo>
                        <a:cubicBezTo>
                          <a:pt x="1" y="1219"/>
                          <a:pt x="44" y="1219"/>
                          <a:pt x="44" y="1262"/>
                        </a:cubicBezTo>
                        <a:lnTo>
                          <a:pt x="957" y="1480"/>
                        </a:lnTo>
                        <a:cubicBezTo>
                          <a:pt x="1044" y="1784"/>
                          <a:pt x="1175" y="2088"/>
                          <a:pt x="1262" y="2393"/>
                        </a:cubicBezTo>
                        <a:lnTo>
                          <a:pt x="1305" y="2393"/>
                        </a:lnTo>
                        <a:lnTo>
                          <a:pt x="1523" y="1480"/>
                        </a:lnTo>
                        <a:cubicBezTo>
                          <a:pt x="1827" y="1393"/>
                          <a:pt x="2132" y="1262"/>
                          <a:pt x="2436" y="1219"/>
                        </a:cubicBezTo>
                        <a:cubicBezTo>
                          <a:pt x="2436" y="1219"/>
                          <a:pt x="2436" y="1163"/>
                          <a:pt x="2414" y="1163"/>
                        </a:cubicBezTo>
                        <a:cubicBezTo>
                          <a:pt x="2408" y="1163"/>
                          <a:pt x="2401" y="1166"/>
                          <a:pt x="2393" y="1175"/>
                        </a:cubicBezTo>
                        <a:lnTo>
                          <a:pt x="1479" y="914"/>
                        </a:lnTo>
                        <a:cubicBezTo>
                          <a:pt x="1436" y="610"/>
                          <a:pt x="1305" y="305"/>
                          <a:pt x="121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4" name="Google Shape;4004;p26"/>
                  <p:cNvSpPr/>
                  <p:nvPr/>
                </p:nvSpPr>
                <p:spPr>
                  <a:xfrm>
                    <a:off x="5298610" y="748669"/>
                    <a:ext cx="33176" cy="3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" h="1349" extrusionOk="0">
                        <a:moveTo>
                          <a:pt x="653" y="0"/>
                        </a:moveTo>
                        <a:lnTo>
                          <a:pt x="523" y="522"/>
                        </a:lnTo>
                        <a:cubicBezTo>
                          <a:pt x="349" y="566"/>
                          <a:pt x="175" y="653"/>
                          <a:pt x="1" y="653"/>
                        </a:cubicBezTo>
                        <a:lnTo>
                          <a:pt x="479" y="783"/>
                        </a:lnTo>
                        <a:cubicBezTo>
                          <a:pt x="523" y="957"/>
                          <a:pt x="610" y="1131"/>
                          <a:pt x="653" y="1349"/>
                        </a:cubicBezTo>
                        <a:lnTo>
                          <a:pt x="784" y="827"/>
                        </a:lnTo>
                        <a:cubicBezTo>
                          <a:pt x="958" y="783"/>
                          <a:pt x="1132" y="696"/>
                          <a:pt x="1349" y="696"/>
                        </a:cubicBezTo>
                        <a:lnTo>
                          <a:pt x="827" y="566"/>
                        </a:lnTo>
                        <a:cubicBezTo>
                          <a:pt x="784" y="392"/>
                          <a:pt x="697" y="218"/>
                          <a:pt x="65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5" name="Google Shape;4005;p26"/>
                  <p:cNvSpPr/>
                  <p:nvPr/>
                </p:nvSpPr>
                <p:spPr>
                  <a:xfrm>
                    <a:off x="5298610" y="912191"/>
                    <a:ext cx="33176" cy="3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" h="1350" extrusionOk="0">
                        <a:moveTo>
                          <a:pt x="653" y="1"/>
                        </a:moveTo>
                        <a:lnTo>
                          <a:pt x="523" y="479"/>
                        </a:lnTo>
                        <a:cubicBezTo>
                          <a:pt x="349" y="523"/>
                          <a:pt x="175" y="610"/>
                          <a:pt x="1" y="653"/>
                        </a:cubicBezTo>
                        <a:lnTo>
                          <a:pt x="1" y="697"/>
                        </a:lnTo>
                        <a:lnTo>
                          <a:pt x="479" y="827"/>
                        </a:lnTo>
                        <a:cubicBezTo>
                          <a:pt x="523" y="1001"/>
                          <a:pt x="610" y="1175"/>
                          <a:pt x="653" y="1349"/>
                        </a:cubicBezTo>
                        <a:lnTo>
                          <a:pt x="784" y="827"/>
                        </a:lnTo>
                        <a:cubicBezTo>
                          <a:pt x="958" y="784"/>
                          <a:pt x="1132" y="740"/>
                          <a:pt x="1349" y="697"/>
                        </a:cubicBezTo>
                        <a:lnTo>
                          <a:pt x="1349" y="653"/>
                        </a:lnTo>
                        <a:lnTo>
                          <a:pt x="827" y="523"/>
                        </a:lnTo>
                        <a:cubicBezTo>
                          <a:pt x="784" y="349"/>
                          <a:pt x="697" y="175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6" name="Google Shape;4006;p26"/>
                  <p:cNvSpPr/>
                  <p:nvPr/>
                </p:nvSpPr>
                <p:spPr>
                  <a:xfrm>
                    <a:off x="4750293" y="776463"/>
                    <a:ext cx="38509" cy="3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7" h="1567" extrusionOk="0">
                        <a:moveTo>
                          <a:pt x="784" y="0"/>
                        </a:moveTo>
                        <a:lnTo>
                          <a:pt x="653" y="653"/>
                        </a:lnTo>
                        <a:lnTo>
                          <a:pt x="1" y="783"/>
                        </a:lnTo>
                        <a:lnTo>
                          <a:pt x="653" y="914"/>
                        </a:lnTo>
                        <a:lnTo>
                          <a:pt x="784" y="1566"/>
                        </a:lnTo>
                        <a:lnTo>
                          <a:pt x="914" y="914"/>
                        </a:lnTo>
                        <a:lnTo>
                          <a:pt x="1567" y="783"/>
                        </a:lnTo>
                        <a:lnTo>
                          <a:pt x="914" y="653"/>
                        </a:lnTo>
                        <a:lnTo>
                          <a:pt x="784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007" name="Google Shape;4007;p26"/>
                <p:cNvGrpSpPr/>
                <p:nvPr/>
              </p:nvGrpSpPr>
              <p:grpSpPr>
                <a:xfrm rot="10800000" flipH="1">
                  <a:off x="-6601" y="-6447"/>
                  <a:ext cx="1986697" cy="2601229"/>
                  <a:chOff x="668" y="2916872"/>
                  <a:chExt cx="1699484" cy="2225365"/>
                </a:xfrm>
              </p:grpSpPr>
              <p:sp>
                <p:nvSpPr>
                  <p:cNvPr id="4008" name="Google Shape;4008;p26"/>
                  <p:cNvSpPr/>
                  <p:nvPr/>
                </p:nvSpPr>
                <p:spPr>
                  <a:xfrm>
                    <a:off x="100049" y="2916872"/>
                    <a:ext cx="73774" cy="76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2" h="3121" extrusionOk="0">
                        <a:moveTo>
                          <a:pt x="1088" y="0"/>
                        </a:moveTo>
                        <a:cubicBezTo>
                          <a:pt x="1001" y="348"/>
                          <a:pt x="1001" y="696"/>
                          <a:pt x="914" y="1044"/>
                        </a:cubicBezTo>
                        <a:cubicBezTo>
                          <a:pt x="610" y="1175"/>
                          <a:pt x="305" y="1349"/>
                          <a:pt x="1" y="1479"/>
                        </a:cubicBezTo>
                        <a:cubicBezTo>
                          <a:pt x="1" y="1479"/>
                          <a:pt x="1" y="1523"/>
                          <a:pt x="1" y="1566"/>
                        </a:cubicBezTo>
                        <a:cubicBezTo>
                          <a:pt x="88" y="1610"/>
                          <a:pt x="131" y="1653"/>
                          <a:pt x="218" y="1653"/>
                        </a:cubicBezTo>
                        <a:cubicBezTo>
                          <a:pt x="305" y="1697"/>
                          <a:pt x="349" y="1697"/>
                          <a:pt x="436" y="1740"/>
                        </a:cubicBezTo>
                        <a:cubicBezTo>
                          <a:pt x="610" y="1871"/>
                          <a:pt x="740" y="1914"/>
                          <a:pt x="914" y="2001"/>
                        </a:cubicBezTo>
                        <a:cubicBezTo>
                          <a:pt x="958" y="2349"/>
                          <a:pt x="914" y="2740"/>
                          <a:pt x="1045" y="3088"/>
                        </a:cubicBezTo>
                        <a:cubicBezTo>
                          <a:pt x="1045" y="3110"/>
                          <a:pt x="1066" y="3121"/>
                          <a:pt x="1088" y="3121"/>
                        </a:cubicBezTo>
                        <a:cubicBezTo>
                          <a:pt x="1110" y="3121"/>
                          <a:pt x="1132" y="3110"/>
                          <a:pt x="1132" y="3088"/>
                        </a:cubicBezTo>
                        <a:cubicBezTo>
                          <a:pt x="1349" y="2827"/>
                          <a:pt x="1610" y="2566"/>
                          <a:pt x="1871" y="2349"/>
                        </a:cubicBezTo>
                        <a:cubicBezTo>
                          <a:pt x="2219" y="2392"/>
                          <a:pt x="2567" y="2479"/>
                          <a:pt x="2915" y="2523"/>
                        </a:cubicBezTo>
                        <a:cubicBezTo>
                          <a:pt x="2928" y="2536"/>
                          <a:pt x="2940" y="2541"/>
                          <a:pt x="2952" y="2541"/>
                        </a:cubicBezTo>
                        <a:cubicBezTo>
                          <a:pt x="2980" y="2541"/>
                          <a:pt x="3002" y="2510"/>
                          <a:pt x="3002" y="2479"/>
                        </a:cubicBezTo>
                        <a:cubicBezTo>
                          <a:pt x="2828" y="2175"/>
                          <a:pt x="2654" y="1871"/>
                          <a:pt x="2436" y="1566"/>
                        </a:cubicBezTo>
                        <a:cubicBezTo>
                          <a:pt x="2523" y="1392"/>
                          <a:pt x="2610" y="1218"/>
                          <a:pt x="2697" y="1088"/>
                        </a:cubicBezTo>
                        <a:cubicBezTo>
                          <a:pt x="2697" y="1001"/>
                          <a:pt x="2741" y="914"/>
                          <a:pt x="2784" y="827"/>
                        </a:cubicBezTo>
                        <a:cubicBezTo>
                          <a:pt x="2828" y="783"/>
                          <a:pt x="2871" y="696"/>
                          <a:pt x="2915" y="653"/>
                        </a:cubicBezTo>
                        <a:cubicBezTo>
                          <a:pt x="2915" y="609"/>
                          <a:pt x="2915" y="566"/>
                          <a:pt x="2871" y="566"/>
                        </a:cubicBezTo>
                        <a:cubicBezTo>
                          <a:pt x="2567" y="609"/>
                          <a:pt x="2219" y="653"/>
                          <a:pt x="1915" y="740"/>
                        </a:cubicBezTo>
                        <a:cubicBezTo>
                          <a:pt x="1654" y="479"/>
                          <a:pt x="1393" y="174"/>
                          <a:pt x="1132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9" name="Google Shape;4009;p26"/>
                  <p:cNvSpPr/>
                  <p:nvPr/>
                </p:nvSpPr>
                <p:spPr>
                  <a:xfrm>
                    <a:off x="377968" y="3093222"/>
                    <a:ext cx="74511" cy="7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2" h="3209" extrusionOk="0">
                        <a:moveTo>
                          <a:pt x="1131" y="1"/>
                        </a:moveTo>
                        <a:cubicBezTo>
                          <a:pt x="1131" y="1"/>
                          <a:pt x="1131" y="44"/>
                          <a:pt x="1131" y="44"/>
                        </a:cubicBezTo>
                        <a:cubicBezTo>
                          <a:pt x="1044" y="392"/>
                          <a:pt x="1044" y="740"/>
                          <a:pt x="957" y="1088"/>
                        </a:cubicBezTo>
                        <a:cubicBezTo>
                          <a:pt x="652" y="1219"/>
                          <a:pt x="348" y="1349"/>
                          <a:pt x="44" y="1479"/>
                        </a:cubicBezTo>
                        <a:cubicBezTo>
                          <a:pt x="0" y="1479"/>
                          <a:pt x="0" y="1566"/>
                          <a:pt x="44" y="1566"/>
                        </a:cubicBezTo>
                        <a:cubicBezTo>
                          <a:pt x="131" y="1610"/>
                          <a:pt x="174" y="1653"/>
                          <a:pt x="261" y="1697"/>
                        </a:cubicBezTo>
                        <a:cubicBezTo>
                          <a:pt x="305" y="1740"/>
                          <a:pt x="392" y="1784"/>
                          <a:pt x="479" y="1827"/>
                        </a:cubicBezTo>
                        <a:cubicBezTo>
                          <a:pt x="609" y="1914"/>
                          <a:pt x="783" y="2001"/>
                          <a:pt x="957" y="2088"/>
                        </a:cubicBezTo>
                        <a:cubicBezTo>
                          <a:pt x="1000" y="2436"/>
                          <a:pt x="1000" y="2784"/>
                          <a:pt x="1044" y="3176"/>
                        </a:cubicBezTo>
                        <a:cubicBezTo>
                          <a:pt x="1044" y="3197"/>
                          <a:pt x="1066" y="3208"/>
                          <a:pt x="1087" y="3208"/>
                        </a:cubicBezTo>
                        <a:cubicBezTo>
                          <a:pt x="1109" y="3208"/>
                          <a:pt x="1131" y="3197"/>
                          <a:pt x="1131" y="3176"/>
                        </a:cubicBezTo>
                        <a:cubicBezTo>
                          <a:pt x="1392" y="2915"/>
                          <a:pt x="1653" y="2654"/>
                          <a:pt x="1870" y="2393"/>
                        </a:cubicBezTo>
                        <a:cubicBezTo>
                          <a:pt x="2262" y="2436"/>
                          <a:pt x="2610" y="2523"/>
                          <a:pt x="2958" y="2567"/>
                        </a:cubicBezTo>
                        <a:cubicBezTo>
                          <a:pt x="2958" y="2580"/>
                          <a:pt x="2965" y="2585"/>
                          <a:pt x="2975" y="2585"/>
                        </a:cubicBezTo>
                        <a:cubicBezTo>
                          <a:pt x="2997" y="2585"/>
                          <a:pt x="3032" y="2554"/>
                          <a:pt x="3001" y="2523"/>
                        </a:cubicBezTo>
                        <a:cubicBezTo>
                          <a:pt x="2827" y="2219"/>
                          <a:pt x="2653" y="1871"/>
                          <a:pt x="2479" y="1566"/>
                        </a:cubicBezTo>
                        <a:cubicBezTo>
                          <a:pt x="2566" y="1436"/>
                          <a:pt x="2653" y="1262"/>
                          <a:pt x="2740" y="1088"/>
                        </a:cubicBezTo>
                        <a:cubicBezTo>
                          <a:pt x="2740" y="1001"/>
                          <a:pt x="2784" y="958"/>
                          <a:pt x="2827" y="871"/>
                        </a:cubicBezTo>
                        <a:cubicBezTo>
                          <a:pt x="2871" y="827"/>
                          <a:pt x="2914" y="740"/>
                          <a:pt x="2914" y="697"/>
                        </a:cubicBezTo>
                        <a:cubicBezTo>
                          <a:pt x="2951" y="697"/>
                          <a:pt x="2925" y="601"/>
                          <a:pt x="2916" y="601"/>
                        </a:cubicBezTo>
                        <a:cubicBezTo>
                          <a:pt x="2915" y="601"/>
                          <a:pt x="2914" y="603"/>
                          <a:pt x="2914" y="610"/>
                        </a:cubicBezTo>
                        <a:cubicBezTo>
                          <a:pt x="2566" y="653"/>
                          <a:pt x="2262" y="697"/>
                          <a:pt x="1914" y="784"/>
                        </a:cubicBezTo>
                        <a:cubicBezTo>
                          <a:pt x="1653" y="523"/>
                          <a:pt x="1435" y="218"/>
                          <a:pt x="117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0" name="Google Shape;4010;p26"/>
                  <p:cNvSpPr/>
                  <p:nvPr/>
                </p:nvSpPr>
                <p:spPr>
                  <a:xfrm>
                    <a:off x="307413" y="3452361"/>
                    <a:ext cx="73455" cy="769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" h="3132" extrusionOk="0">
                        <a:moveTo>
                          <a:pt x="1088" y="0"/>
                        </a:moveTo>
                        <a:cubicBezTo>
                          <a:pt x="1088" y="0"/>
                          <a:pt x="1088" y="0"/>
                          <a:pt x="1088" y="44"/>
                        </a:cubicBezTo>
                        <a:cubicBezTo>
                          <a:pt x="1001" y="392"/>
                          <a:pt x="1001" y="740"/>
                          <a:pt x="914" y="1088"/>
                        </a:cubicBezTo>
                        <a:cubicBezTo>
                          <a:pt x="609" y="1218"/>
                          <a:pt x="305" y="1392"/>
                          <a:pt x="1" y="1523"/>
                        </a:cubicBezTo>
                        <a:cubicBezTo>
                          <a:pt x="1" y="1523"/>
                          <a:pt x="1" y="1523"/>
                          <a:pt x="44" y="1566"/>
                        </a:cubicBezTo>
                        <a:cubicBezTo>
                          <a:pt x="88" y="1566"/>
                          <a:pt x="131" y="1610"/>
                          <a:pt x="218" y="1653"/>
                        </a:cubicBezTo>
                        <a:cubicBezTo>
                          <a:pt x="305" y="1697"/>
                          <a:pt x="348" y="1740"/>
                          <a:pt x="435" y="1784"/>
                        </a:cubicBezTo>
                        <a:cubicBezTo>
                          <a:pt x="609" y="1871"/>
                          <a:pt x="740" y="1958"/>
                          <a:pt x="914" y="2045"/>
                        </a:cubicBezTo>
                        <a:cubicBezTo>
                          <a:pt x="914" y="2393"/>
                          <a:pt x="957" y="2740"/>
                          <a:pt x="1044" y="3132"/>
                        </a:cubicBezTo>
                        <a:lnTo>
                          <a:pt x="1088" y="3132"/>
                        </a:lnTo>
                        <a:cubicBezTo>
                          <a:pt x="1349" y="2871"/>
                          <a:pt x="1610" y="2610"/>
                          <a:pt x="1871" y="2349"/>
                        </a:cubicBezTo>
                        <a:cubicBezTo>
                          <a:pt x="2219" y="2393"/>
                          <a:pt x="2567" y="2480"/>
                          <a:pt x="2915" y="2567"/>
                        </a:cubicBezTo>
                        <a:cubicBezTo>
                          <a:pt x="2915" y="2579"/>
                          <a:pt x="2922" y="2585"/>
                          <a:pt x="2931" y="2585"/>
                        </a:cubicBezTo>
                        <a:cubicBezTo>
                          <a:pt x="2954" y="2585"/>
                          <a:pt x="2989" y="2554"/>
                          <a:pt x="2958" y="2523"/>
                        </a:cubicBezTo>
                        <a:cubicBezTo>
                          <a:pt x="2828" y="2175"/>
                          <a:pt x="2610" y="1914"/>
                          <a:pt x="2436" y="1566"/>
                        </a:cubicBezTo>
                        <a:cubicBezTo>
                          <a:pt x="2523" y="1436"/>
                          <a:pt x="2610" y="1262"/>
                          <a:pt x="2697" y="1088"/>
                        </a:cubicBezTo>
                        <a:cubicBezTo>
                          <a:pt x="2697" y="1001"/>
                          <a:pt x="2741" y="914"/>
                          <a:pt x="2784" y="870"/>
                        </a:cubicBezTo>
                        <a:cubicBezTo>
                          <a:pt x="2828" y="783"/>
                          <a:pt x="2871" y="740"/>
                          <a:pt x="2871" y="653"/>
                        </a:cubicBezTo>
                        <a:cubicBezTo>
                          <a:pt x="2915" y="653"/>
                          <a:pt x="2871" y="566"/>
                          <a:pt x="2871" y="566"/>
                        </a:cubicBezTo>
                        <a:cubicBezTo>
                          <a:pt x="2523" y="653"/>
                          <a:pt x="2219" y="696"/>
                          <a:pt x="1871" y="740"/>
                        </a:cubicBezTo>
                        <a:cubicBezTo>
                          <a:pt x="1610" y="522"/>
                          <a:pt x="1392" y="218"/>
                          <a:pt x="113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1" name="Google Shape;4011;p26"/>
                  <p:cNvSpPr/>
                  <p:nvPr/>
                </p:nvSpPr>
                <p:spPr>
                  <a:xfrm>
                    <a:off x="781981" y="3303780"/>
                    <a:ext cx="74855" cy="775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6" h="3155" extrusionOk="0">
                        <a:moveTo>
                          <a:pt x="1218" y="1"/>
                        </a:moveTo>
                        <a:cubicBezTo>
                          <a:pt x="1131" y="349"/>
                          <a:pt x="1088" y="740"/>
                          <a:pt x="1044" y="1045"/>
                        </a:cubicBezTo>
                        <a:cubicBezTo>
                          <a:pt x="740" y="1175"/>
                          <a:pt x="435" y="1349"/>
                          <a:pt x="131" y="1480"/>
                        </a:cubicBezTo>
                        <a:cubicBezTo>
                          <a:pt x="0" y="1480"/>
                          <a:pt x="44" y="1523"/>
                          <a:pt x="87" y="1523"/>
                        </a:cubicBezTo>
                        <a:cubicBezTo>
                          <a:pt x="131" y="1567"/>
                          <a:pt x="218" y="1610"/>
                          <a:pt x="261" y="1654"/>
                        </a:cubicBezTo>
                        <a:cubicBezTo>
                          <a:pt x="348" y="1654"/>
                          <a:pt x="435" y="1697"/>
                          <a:pt x="479" y="1741"/>
                        </a:cubicBezTo>
                        <a:cubicBezTo>
                          <a:pt x="653" y="1871"/>
                          <a:pt x="827" y="1958"/>
                          <a:pt x="957" y="2002"/>
                        </a:cubicBezTo>
                        <a:cubicBezTo>
                          <a:pt x="1044" y="2393"/>
                          <a:pt x="957" y="2741"/>
                          <a:pt x="1088" y="3089"/>
                        </a:cubicBezTo>
                        <a:cubicBezTo>
                          <a:pt x="1088" y="3132"/>
                          <a:pt x="1110" y="3154"/>
                          <a:pt x="1131" y="3154"/>
                        </a:cubicBezTo>
                        <a:cubicBezTo>
                          <a:pt x="1153" y="3154"/>
                          <a:pt x="1175" y="3132"/>
                          <a:pt x="1175" y="3089"/>
                        </a:cubicBezTo>
                        <a:cubicBezTo>
                          <a:pt x="1436" y="2871"/>
                          <a:pt x="1653" y="2567"/>
                          <a:pt x="1914" y="2349"/>
                        </a:cubicBezTo>
                        <a:cubicBezTo>
                          <a:pt x="2262" y="2393"/>
                          <a:pt x="2610" y="2480"/>
                          <a:pt x="2958" y="2567"/>
                        </a:cubicBezTo>
                        <a:cubicBezTo>
                          <a:pt x="2958" y="2567"/>
                          <a:pt x="3045" y="2567"/>
                          <a:pt x="3045" y="2523"/>
                        </a:cubicBezTo>
                        <a:cubicBezTo>
                          <a:pt x="2915" y="2176"/>
                          <a:pt x="2654" y="1871"/>
                          <a:pt x="2480" y="1567"/>
                        </a:cubicBezTo>
                        <a:cubicBezTo>
                          <a:pt x="2567" y="1393"/>
                          <a:pt x="2654" y="1262"/>
                          <a:pt x="2741" y="1088"/>
                        </a:cubicBezTo>
                        <a:cubicBezTo>
                          <a:pt x="2784" y="1001"/>
                          <a:pt x="2828" y="914"/>
                          <a:pt x="2871" y="827"/>
                        </a:cubicBezTo>
                        <a:cubicBezTo>
                          <a:pt x="2871" y="784"/>
                          <a:pt x="2915" y="740"/>
                          <a:pt x="2958" y="653"/>
                        </a:cubicBezTo>
                        <a:cubicBezTo>
                          <a:pt x="3002" y="653"/>
                          <a:pt x="2958" y="566"/>
                          <a:pt x="2958" y="566"/>
                        </a:cubicBezTo>
                        <a:cubicBezTo>
                          <a:pt x="2610" y="610"/>
                          <a:pt x="2306" y="653"/>
                          <a:pt x="1958" y="740"/>
                        </a:cubicBezTo>
                        <a:cubicBezTo>
                          <a:pt x="1697" y="523"/>
                          <a:pt x="1479" y="218"/>
                          <a:pt x="121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2" name="Google Shape;4012;p26"/>
                  <p:cNvSpPr/>
                  <p:nvPr/>
                </p:nvSpPr>
                <p:spPr>
                  <a:xfrm>
                    <a:off x="831155" y="3460913"/>
                    <a:ext cx="74831" cy="76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5" h="3121" extrusionOk="0">
                        <a:moveTo>
                          <a:pt x="1174" y="0"/>
                        </a:moveTo>
                        <a:cubicBezTo>
                          <a:pt x="1088" y="348"/>
                          <a:pt x="1044" y="696"/>
                          <a:pt x="957" y="1044"/>
                        </a:cubicBezTo>
                        <a:cubicBezTo>
                          <a:pt x="653" y="1175"/>
                          <a:pt x="348" y="1305"/>
                          <a:pt x="87" y="1436"/>
                        </a:cubicBezTo>
                        <a:cubicBezTo>
                          <a:pt x="0" y="1436"/>
                          <a:pt x="0" y="1523"/>
                          <a:pt x="87" y="1523"/>
                        </a:cubicBezTo>
                        <a:cubicBezTo>
                          <a:pt x="131" y="1566"/>
                          <a:pt x="174" y="1610"/>
                          <a:pt x="261" y="1653"/>
                        </a:cubicBezTo>
                        <a:cubicBezTo>
                          <a:pt x="348" y="1697"/>
                          <a:pt x="392" y="1740"/>
                          <a:pt x="479" y="1784"/>
                        </a:cubicBezTo>
                        <a:cubicBezTo>
                          <a:pt x="653" y="1871"/>
                          <a:pt x="783" y="1958"/>
                          <a:pt x="957" y="2001"/>
                        </a:cubicBezTo>
                        <a:cubicBezTo>
                          <a:pt x="1001" y="2392"/>
                          <a:pt x="957" y="2740"/>
                          <a:pt x="1088" y="3088"/>
                        </a:cubicBezTo>
                        <a:cubicBezTo>
                          <a:pt x="1088" y="3110"/>
                          <a:pt x="1098" y="3121"/>
                          <a:pt x="1109" y="3121"/>
                        </a:cubicBezTo>
                        <a:cubicBezTo>
                          <a:pt x="1120" y="3121"/>
                          <a:pt x="1131" y="3110"/>
                          <a:pt x="1131" y="3088"/>
                        </a:cubicBezTo>
                        <a:cubicBezTo>
                          <a:pt x="1392" y="2871"/>
                          <a:pt x="1653" y="2610"/>
                          <a:pt x="1914" y="2349"/>
                        </a:cubicBezTo>
                        <a:cubicBezTo>
                          <a:pt x="2262" y="2392"/>
                          <a:pt x="2610" y="2479"/>
                          <a:pt x="2958" y="2566"/>
                        </a:cubicBezTo>
                        <a:cubicBezTo>
                          <a:pt x="3001" y="2566"/>
                          <a:pt x="3045" y="2566"/>
                          <a:pt x="3045" y="2523"/>
                        </a:cubicBezTo>
                        <a:cubicBezTo>
                          <a:pt x="2871" y="2175"/>
                          <a:pt x="2697" y="1871"/>
                          <a:pt x="2479" y="1566"/>
                        </a:cubicBezTo>
                        <a:cubicBezTo>
                          <a:pt x="2566" y="1392"/>
                          <a:pt x="2653" y="1262"/>
                          <a:pt x="2740" y="1088"/>
                        </a:cubicBezTo>
                        <a:cubicBezTo>
                          <a:pt x="2784" y="1001"/>
                          <a:pt x="2827" y="914"/>
                          <a:pt x="2871" y="870"/>
                        </a:cubicBezTo>
                        <a:cubicBezTo>
                          <a:pt x="2871" y="783"/>
                          <a:pt x="2914" y="740"/>
                          <a:pt x="2958" y="653"/>
                        </a:cubicBezTo>
                        <a:cubicBezTo>
                          <a:pt x="3001" y="653"/>
                          <a:pt x="2958" y="566"/>
                          <a:pt x="2914" y="566"/>
                        </a:cubicBezTo>
                        <a:cubicBezTo>
                          <a:pt x="2610" y="609"/>
                          <a:pt x="2262" y="653"/>
                          <a:pt x="1957" y="740"/>
                        </a:cubicBezTo>
                        <a:cubicBezTo>
                          <a:pt x="1696" y="522"/>
                          <a:pt x="1479" y="218"/>
                          <a:pt x="117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3" name="Google Shape;4013;p26"/>
                  <p:cNvSpPr/>
                  <p:nvPr/>
                </p:nvSpPr>
                <p:spPr>
                  <a:xfrm>
                    <a:off x="149223" y="3673610"/>
                    <a:ext cx="73774" cy="78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2" h="3195" extrusionOk="0">
                        <a:moveTo>
                          <a:pt x="1088" y="0"/>
                        </a:moveTo>
                        <a:cubicBezTo>
                          <a:pt x="1088" y="0"/>
                          <a:pt x="1088" y="0"/>
                          <a:pt x="1088" y="44"/>
                        </a:cubicBezTo>
                        <a:cubicBezTo>
                          <a:pt x="1001" y="392"/>
                          <a:pt x="1001" y="740"/>
                          <a:pt x="914" y="1088"/>
                        </a:cubicBezTo>
                        <a:cubicBezTo>
                          <a:pt x="609" y="1218"/>
                          <a:pt x="305" y="1349"/>
                          <a:pt x="1" y="1523"/>
                        </a:cubicBezTo>
                        <a:cubicBezTo>
                          <a:pt x="1" y="1523"/>
                          <a:pt x="1" y="1566"/>
                          <a:pt x="1" y="1566"/>
                        </a:cubicBezTo>
                        <a:cubicBezTo>
                          <a:pt x="88" y="1653"/>
                          <a:pt x="131" y="1653"/>
                          <a:pt x="218" y="1697"/>
                        </a:cubicBezTo>
                        <a:cubicBezTo>
                          <a:pt x="305" y="1740"/>
                          <a:pt x="348" y="1784"/>
                          <a:pt x="435" y="1827"/>
                        </a:cubicBezTo>
                        <a:cubicBezTo>
                          <a:pt x="609" y="1914"/>
                          <a:pt x="740" y="2001"/>
                          <a:pt x="914" y="2088"/>
                        </a:cubicBezTo>
                        <a:cubicBezTo>
                          <a:pt x="957" y="2436"/>
                          <a:pt x="914" y="2784"/>
                          <a:pt x="1001" y="3175"/>
                        </a:cubicBezTo>
                        <a:cubicBezTo>
                          <a:pt x="1001" y="3190"/>
                          <a:pt x="1011" y="3195"/>
                          <a:pt x="1023" y="3195"/>
                        </a:cubicBezTo>
                        <a:cubicBezTo>
                          <a:pt x="1049" y="3195"/>
                          <a:pt x="1088" y="3175"/>
                          <a:pt x="1088" y="3175"/>
                        </a:cubicBezTo>
                        <a:cubicBezTo>
                          <a:pt x="1349" y="2915"/>
                          <a:pt x="1610" y="2610"/>
                          <a:pt x="1871" y="2393"/>
                        </a:cubicBezTo>
                        <a:cubicBezTo>
                          <a:pt x="2219" y="2436"/>
                          <a:pt x="2567" y="2523"/>
                          <a:pt x="2915" y="2610"/>
                        </a:cubicBezTo>
                        <a:cubicBezTo>
                          <a:pt x="2915" y="2610"/>
                          <a:pt x="3002" y="2610"/>
                          <a:pt x="2958" y="2567"/>
                        </a:cubicBezTo>
                        <a:cubicBezTo>
                          <a:pt x="2784" y="2219"/>
                          <a:pt x="2610" y="1914"/>
                          <a:pt x="2436" y="1610"/>
                        </a:cubicBezTo>
                        <a:cubicBezTo>
                          <a:pt x="2523" y="1479"/>
                          <a:pt x="2610" y="1305"/>
                          <a:pt x="2697" y="1131"/>
                        </a:cubicBezTo>
                        <a:cubicBezTo>
                          <a:pt x="2697" y="1044"/>
                          <a:pt x="2741" y="957"/>
                          <a:pt x="2784" y="870"/>
                        </a:cubicBezTo>
                        <a:cubicBezTo>
                          <a:pt x="2828" y="827"/>
                          <a:pt x="2828" y="740"/>
                          <a:pt x="2871" y="696"/>
                        </a:cubicBezTo>
                        <a:cubicBezTo>
                          <a:pt x="2915" y="653"/>
                          <a:pt x="2915" y="609"/>
                          <a:pt x="2871" y="609"/>
                        </a:cubicBezTo>
                        <a:cubicBezTo>
                          <a:pt x="2567" y="653"/>
                          <a:pt x="2219" y="696"/>
                          <a:pt x="1871" y="783"/>
                        </a:cubicBezTo>
                        <a:cubicBezTo>
                          <a:pt x="1610" y="522"/>
                          <a:pt x="1392" y="218"/>
                          <a:pt x="113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4" name="Google Shape;4014;p26"/>
                  <p:cNvSpPr/>
                  <p:nvPr/>
                </p:nvSpPr>
                <p:spPr>
                  <a:xfrm>
                    <a:off x="1724" y="2973517"/>
                    <a:ext cx="103707" cy="3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0" h="1567" extrusionOk="0">
                        <a:moveTo>
                          <a:pt x="4045" y="0"/>
                        </a:moveTo>
                        <a:cubicBezTo>
                          <a:pt x="3393" y="87"/>
                          <a:pt x="2741" y="261"/>
                          <a:pt x="2132" y="566"/>
                        </a:cubicBezTo>
                        <a:cubicBezTo>
                          <a:pt x="1436" y="827"/>
                          <a:pt x="696" y="1044"/>
                          <a:pt x="0" y="1218"/>
                        </a:cubicBezTo>
                        <a:lnTo>
                          <a:pt x="0" y="1566"/>
                        </a:lnTo>
                        <a:cubicBezTo>
                          <a:pt x="435" y="1436"/>
                          <a:pt x="870" y="1305"/>
                          <a:pt x="1262" y="1175"/>
                        </a:cubicBezTo>
                        <a:cubicBezTo>
                          <a:pt x="2175" y="783"/>
                          <a:pt x="3089" y="479"/>
                          <a:pt x="4045" y="261"/>
                        </a:cubicBezTo>
                        <a:cubicBezTo>
                          <a:pt x="4219" y="261"/>
                          <a:pt x="4219" y="0"/>
                          <a:pt x="404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5" name="Google Shape;4015;p26"/>
                  <p:cNvSpPr/>
                  <p:nvPr/>
                </p:nvSpPr>
                <p:spPr>
                  <a:xfrm>
                    <a:off x="186922" y="2989343"/>
                    <a:ext cx="185394" cy="12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44" h="5059" extrusionOk="0">
                        <a:moveTo>
                          <a:pt x="156" y="0"/>
                        </a:moveTo>
                        <a:cubicBezTo>
                          <a:pt x="55" y="0"/>
                          <a:pt x="1" y="108"/>
                          <a:pt x="76" y="183"/>
                        </a:cubicBezTo>
                        <a:cubicBezTo>
                          <a:pt x="1294" y="1140"/>
                          <a:pt x="2598" y="1923"/>
                          <a:pt x="3860" y="2792"/>
                        </a:cubicBezTo>
                        <a:cubicBezTo>
                          <a:pt x="4991" y="3575"/>
                          <a:pt x="5947" y="4489"/>
                          <a:pt x="7209" y="5054"/>
                        </a:cubicBezTo>
                        <a:cubicBezTo>
                          <a:pt x="7225" y="5057"/>
                          <a:pt x="7241" y="5059"/>
                          <a:pt x="7256" y="5059"/>
                        </a:cubicBezTo>
                        <a:cubicBezTo>
                          <a:pt x="7444" y="5059"/>
                          <a:pt x="7543" y="4827"/>
                          <a:pt x="7383" y="4706"/>
                        </a:cubicBezTo>
                        <a:cubicBezTo>
                          <a:pt x="6121" y="4097"/>
                          <a:pt x="5121" y="3184"/>
                          <a:pt x="3947" y="2401"/>
                        </a:cubicBezTo>
                        <a:cubicBezTo>
                          <a:pt x="2772" y="1662"/>
                          <a:pt x="1511" y="705"/>
                          <a:pt x="206" y="9"/>
                        </a:cubicBezTo>
                        <a:cubicBezTo>
                          <a:pt x="188" y="3"/>
                          <a:pt x="171" y="0"/>
                          <a:pt x="1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6" name="Google Shape;4016;p26"/>
                  <p:cNvSpPr/>
                  <p:nvPr/>
                </p:nvSpPr>
                <p:spPr>
                  <a:xfrm>
                    <a:off x="354326" y="3191768"/>
                    <a:ext cx="55269" cy="255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10407" extrusionOk="0">
                        <a:moveTo>
                          <a:pt x="2129" y="0"/>
                        </a:moveTo>
                        <a:cubicBezTo>
                          <a:pt x="2088" y="0"/>
                          <a:pt x="2049" y="24"/>
                          <a:pt x="2049" y="79"/>
                        </a:cubicBezTo>
                        <a:cubicBezTo>
                          <a:pt x="1571" y="1775"/>
                          <a:pt x="1267" y="3602"/>
                          <a:pt x="962" y="5298"/>
                        </a:cubicBezTo>
                        <a:cubicBezTo>
                          <a:pt x="658" y="6951"/>
                          <a:pt x="353" y="8560"/>
                          <a:pt x="49" y="10169"/>
                        </a:cubicBezTo>
                        <a:cubicBezTo>
                          <a:pt x="0" y="10315"/>
                          <a:pt x="127" y="10406"/>
                          <a:pt x="256" y="10406"/>
                        </a:cubicBezTo>
                        <a:cubicBezTo>
                          <a:pt x="360" y="10406"/>
                          <a:pt x="464" y="10348"/>
                          <a:pt x="484" y="10213"/>
                        </a:cubicBezTo>
                        <a:cubicBezTo>
                          <a:pt x="788" y="8604"/>
                          <a:pt x="1093" y="6907"/>
                          <a:pt x="1397" y="5255"/>
                        </a:cubicBezTo>
                        <a:cubicBezTo>
                          <a:pt x="1571" y="4341"/>
                          <a:pt x="1701" y="3472"/>
                          <a:pt x="1875" y="2558"/>
                        </a:cubicBezTo>
                        <a:cubicBezTo>
                          <a:pt x="2049" y="1732"/>
                          <a:pt x="2180" y="949"/>
                          <a:pt x="2223" y="123"/>
                        </a:cubicBezTo>
                        <a:cubicBezTo>
                          <a:pt x="2249" y="47"/>
                          <a:pt x="2186" y="0"/>
                          <a:pt x="212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7" name="Google Shape;4017;p26"/>
                  <p:cNvSpPr/>
                  <p:nvPr/>
                </p:nvSpPr>
                <p:spPr>
                  <a:xfrm>
                    <a:off x="400405" y="3362465"/>
                    <a:ext cx="385533" cy="126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88" h="5138" extrusionOk="0">
                        <a:moveTo>
                          <a:pt x="15396" y="1"/>
                        </a:moveTo>
                        <a:cubicBezTo>
                          <a:pt x="15382" y="1"/>
                          <a:pt x="15368" y="2"/>
                          <a:pt x="15354" y="5"/>
                        </a:cubicBezTo>
                        <a:cubicBezTo>
                          <a:pt x="12787" y="788"/>
                          <a:pt x="10265" y="1571"/>
                          <a:pt x="7742" y="2397"/>
                        </a:cubicBezTo>
                        <a:cubicBezTo>
                          <a:pt x="6481" y="2789"/>
                          <a:pt x="5220" y="3223"/>
                          <a:pt x="3958" y="3615"/>
                        </a:cubicBezTo>
                        <a:cubicBezTo>
                          <a:pt x="2610" y="3963"/>
                          <a:pt x="1349" y="4441"/>
                          <a:pt x="87" y="4963"/>
                        </a:cubicBezTo>
                        <a:cubicBezTo>
                          <a:pt x="0" y="5007"/>
                          <a:pt x="44" y="5137"/>
                          <a:pt x="131" y="5137"/>
                        </a:cubicBezTo>
                        <a:cubicBezTo>
                          <a:pt x="1392" y="4789"/>
                          <a:pt x="2654" y="4398"/>
                          <a:pt x="3915" y="3963"/>
                        </a:cubicBezTo>
                        <a:lnTo>
                          <a:pt x="7786" y="2702"/>
                        </a:lnTo>
                        <a:cubicBezTo>
                          <a:pt x="10352" y="1919"/>
                          <a:pt x="12918" y="1092"/>
                          <a:pt x="15484" y="309"/>
                        </a:cubicBezTo>
                        <a:cubicBezTo>
                          <a:pt x="15687" y="269"/>
                          <a:pt x="15587" y="1"/>
                          <a:pt x="1539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8" name="Google Shape;4018;p26"/>
                  <p:cNvSpPr/>
                  <p:nvPr/>
                </p:nvSpPr>
                <p:spPr>
                  <a:xfrm>
                    <a:off x="668" y="3735514"/>
                    <a:ext cx="141847" cy="47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2" h="1918" extrusionOk="0">
                        <a:moveTo>
                          <a:pt x="5517" y="0"/>
                        </a:moveTo>
                        <a:cubicBezTo>
                          <a:pt x="5505" y="0"/>
                          <a:pt x="5493" y="2"/>
                          <a:pt x="5480" y="4"/>
                        </a:cubicBezTo>
                        <a:cubicBezTo>
                          <a:pt x="3653" y="526"/>
                          <a:pt x="1827" y="1004"/>
                          <a:pt x="0" y="1526"/>
                        </a:cubicBezTo>
                        <a:lnTo>
                          <a:pt x="0" y="1918"/>
                        </a:lnTo>
                        <a:cubicBezTo>
                          <a:pt x="1827" y="1396"/>
                          <a:pt x="3697" y="874"/>
                          <a:pt x="5567" y="352"/>
                        </a:cubicBezTo>
                        <a:cubicBezTo>
                          <a:pt x="5772" y="311"/>
                          <a:pt x="5707" y="0"/>
                          <a:pt x="551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9" name="Google Shape;4019;p26"/>
                  <p:cNvSpPr/>
                  <p:nvPr/>
                </p:nvSpPr>
                <p:spPr>
                  <a:xfrm>
                    <a:off x="248629" y="3521736"/>
                    <a:ext cx="578987" cy="1839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60" h="7486" extrusionOk="0">
                        <a:moveTo>
                          <a:pt x="23268" y="0"/>
                        </a:moveTo>
                        <a:cubicBezTo>
                          <a:pt x="23254" y="0"/>
                          <a:pt x="23240" y="2"/>
                          <a:pt x="23226" y="4"/>
                        </a:cubicBezTo>
                        <a:cubicBezTo>
                          <a:pt x="19355" y="1135"/>
                          <a:pt x="15440" y="2310"/>
                          <a:pt x="11570" y="3527"/>
                        </a:cubicBezTo>
                        <a:cubicBezTo>
                          <a:pt x="9656" y="4093"/>
                          <a:pt x="7699" y="4702"/>
                          <a:pt x="5785" y="5354"/>
                        </a:cubicBezTo>
                        <a:cubicBezTo>
                          <a:pt x="4785" y="5702"/>
                          <a:pt x="3741" y="6007"/>
                          <a:pt x="2740" y="6354"/>
                        </a:cubicBezTo>
                        <a:cubicBezTo>
                          <a:pt x="1871" y="6659"/>
                          <a:pt x="783" y="6876"/>
                          <a:pt x="44" y="7398"/>
                        </a:cubicBezTo>
                        <a:cubicBezTo>
                          <a:pt x="0" y="7442"/>
                          <a:pt x="0" y="7485"/>
                          <a:pt x="44" y="7485"/>
                        </a:cubicBezTo>
                        <a:cubicBezTo>
                          <a:pt x="957" y="7485"/>
                          <a:pt x="1914" y="6963"/>
                          <a:pt x="2740" y="6702"/>
                        </a:cubicBezTo>
                        <a:lnTo>
                          <a:pt x="5611" y="5789"/>
                        </a:lnTo>
                        <a:cubicBezTo>
                          <a:pt x="7568" y="5137"/>
                          <a:pt x="9482" y="4571"/>
                          <a:pt x="11439" y="3919"/>
                        </a:cubicBezTo>
                        <a:cubicBezTo>
                          <a:pt x="15397" y="2658"/>
                          <a:pt x="19355" y="1483"/>
                          <a:pt x="23356" y="309"/>
                        </a:cubicBezTo>
                        <a:cubicBezTo>
                          <a:pt x="23559" y="268"/>
                          <a:pt x="23459" y="0"/>
                          <a:pt x="2326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0" name="Google Shape;4020;p26"/>
                  <p:cNvSpPr/>
                  <p:nvPr/>
                </p:nvSpPr>
                <p:spPr>
                  <a:xfrm>
                    <a:off x="668" y="4164200"/>
                    <a:ext cx="33152" cy="53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" h="2176" extrusionOk="0">
                        <a:moveTo>
                          <a:pt x="0" y="1"/>
                        </a:moveTo>
                        <a:lnTo>
                          <a:pt x="0" y="914"/>
                        </a:lnTo>
                        <a:lnTo>
                          <a:pt x="43" y="914"/>
                        </a:lnTo>
                        <a:lnTo>
                          <a:pt x="43" y="2176"/>
                        </a:lnTo>
                        <a:lnTo>
                          <a:pt x="217" y="1958"/>
                        </a:lnTo>
                        <a:lnTo>
                          <a:pt x="304" y="1871"/>
                        </a:lnTo>
                        <a:cubicBezTo>
                          <a:pt x="435" y="1741"/>
                          <a:pt x="565" y="1567"/>
                          <a:pt x="696" y="1436"/>
                        </a:cubicBezTo>
                        <a:lnTo>
                          <a:pt x="783" y="1393"/>
                        </a:lnTo>
                        <a:cubicBezTo>
                          <a:pt x="913" y="1262"/>
                          <a:pt x="1000" y="1175"/>
                          <a:pt x="1087" y="1088"/>
                        </a:cubicBezTo>
                        <a:cubicBezTo>
                          <a:pt x="1261" y="958"/>
                          <a:pt x="1348" y="784"/>
                          <a:pt x="1305" y="610"/>
                        </a:cubicBezTo>
                        <a:cubicBezTo>
                          <a:pt x="1305" y="349"/>
                          <a:pt x="1087" y="131"/>
                          <a:pt x="826" y="131"/>
                        </a:cubicBezTo>
                        <a:lnTo>
                          <a:pt x="4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1" name="Google Shape;4021;p26"/>
                  <p:cNvSpPr/>
                  <p:nvPr/>
                </p:nvSpPr>
                <p:spPr>
                  <a:xfrm>
                    <a:off x="554318" y="4400415"/>
                    <a:ext cx="33152" cy="34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" h="1393" extrusionOk="0">
                        <a:moveTo>
                          <a:pt x="1088" y="1"/>
                        </a:moveTo>
                        <a:lnTo>
                          <a:pt x="609" y="523"/>
                        </a:lnTo>
                        <a:lnTo>
                          <a:pt x="0" y="305"/>
                        </a:lnTo>
                        <a:lnTo>
                          <a:pt x="522" y="740"/>
                        </a:lnTo>
                        <a:lnTo>
                          <a:pt x="261" y="1393"/>
                        </a:lnTo>
                        <a:lnTo>
                          <a:pt x="261" y="1393"/>
                        </a:lnTo>
                        <a:lnTo>
                          <a:pt x="696" y="871"/>
                        </a:lnTo>
                        <a:lnTo>
                          <a:pt x="1349" y="1088"/>
                        </a:lnTo>
                        <a:lnTo>
                          <a:pt x="827" y="653"/>
                        </a:lnTo>
                        <a:lnTo>
                          <a:pt x="108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2" name="Google Shape;4022;p26"/>
                  <p:cNvSpPr/>
                  <p:nvPr/>
                </p:nvSpPr>
                <p:spPr>
                  <a:xfrm>
                    <a:off x="578893" y="3896996"/>
                    <a:ext cx="39590" cy="3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1" h="1567" extrusionOk="0">
                        <a:moveTo>
                          <a:pt x="784" y="1"/>
                        </a:moveTo>
                        <a:lnTo>
                          <a:pt x="697" y="653"/>
                        </a:lnTo>
                        <a:lnTo>
                          <a:pt x="1" y="783"/>
                        </a:lnTo>
                        <a:lnTo>
                          <a:pt x="697" y="914"/>
                        </a:lnTo>
                        <a:lnTo>
                          <a:pt x="784" y="1566"/>
                        </a:lnTo>
                        <a:lnTo>
                          <a:pt x="914" y="914"/>
                        </a:lnTo>
                        <a:lnTo>
                          <a:pt x="1610" y="783"/>
                        </a:lnTo>
                        <a:lnTo>
                          <a:pt x="914" y="653"/>
                        </a:lnTo>
                        <a:lnTo>
                          <a:pt x="78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3" name="Google Shape;4023;p26"/>
                  <p:cNvSpPr/>
                  <p:nvPr/>
                </p:nvSpPr>
                <p:spPr>
                  <a:xfrm>
                    <a:off x="64784" y="4923076"/>
                    <a:ext cx="74855" cy="74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6" h="3035" extrusionOk="0">
                        <a:moveTo>
                          <a:pt x="1523" y="1"/>
                        </a:moveTo>
                        <a:cubicBezTo>
                          <a:pt x="1349" y="305"/>
                          <a:pt x="1218" y="653"/>
                          <a:pt x="1044" y="958"/>
                        </a:cubicBezTo>
                        <a:cubicBezTo>
                          <a:pt x="696" y="1001"/>
                          <a:pt x="349" y="1045"/>
                          <a:pt x="44" y="1088"/>
                        </a:cubicBezTo>
                        <a:cubicBezTo>
                          <a:pt x="1" y="1088"/>
                          <a:pt x="1" y="1132"/>
                          <a:pt x="44" y="1175"/>
                        </a:cubicBezTo>
                        <a:cubicBezTo>
                          <a:pt x="88" y="1219"/>
                          <a:pt x="131" y="1262"/>
                          <a:pt x="175" y="1306"/>
                        </a:cubicBezTo>
                        <a:cubicBezTo>
                          <a:pt x="262" y="1393"/>
                          <a:pt x="305" y="1436"/>
                          <a:pt x="392" y="1523"/>
                        </a:cubicBezTo>
                        <a:cubicBezTo>
                          <a:pt x="479" y="1654"/>
                          <a:pt x="609" y="1784"/>
                          <a:pt x="740" y="1915"/>
                        </a:cubicBezTo>
                        <a:cubicBezTo>
                          <a:pt x="653" y="2263"/>
                          <a:pt x="566" y="2611"/>
                          <a:pt x="523" y="2959"/>
                        </a:cubicBezTo>
                        <a:cubicBezTo>
                          <a:pt x="523" y="2980"/>
                          <a:pt x="533" y="2991"/>
                          <a:pt x="550" y="2991"/>
                        </a:cubicBezTo>
                        <a:cubicBezTo>
                          <a:pt x="566" y="2991"/>
                          <a:pt x="588" y="2980"/>
                          <a:pt x="609" y="2959"/>
                        </a:cubicBezTo>
                        <a:cubicBezTo>
                          <a:pt x="914" y="2785"/>
                          <a:pt x="1218" y="2611"/>
                          <a:pt x="1523" y="2437"/>
                        </a:cubicBezTo>
                        <a:cubicBezTo>
                          <a:pt x="1871" y="2611"/>
                          <a:pt x="2175" y="2785"/>
                          <a:pt x="2480" y="3002"/>
                        </a:cubicBezTo>
                        <a:cubicBezTo>
                          <a:pt x="2480" y="3024"/>
                          <a:pt x="2501" y="3035"/>
                          <a:pt x="2523" y="3035"/>
                        </a:cubicBezTo>
                        <a:cubicBezTo>
                          <a:pt x="2545" y="3035"/>
                          <a:pt x="2567" y="3024"/>
                          <a:pt x="2567" y="3002"/>
                        </a:cubicBezTo>
                        <a:cubicBezTo>
                          <a:pt x="2480" y="2654"/>
                          <a:pt x="2393" y="2306"/>
                          <a:pt x="2306" y="1958"/>
                        </a:cubicBezTo>
                        <a:cubicBezTo>
                          <a:pt x="2436" y="1828"/>
                          <a:pt x="2567" y="1697"/>
                          <a:pt x="2654" y="1567"/>
                        </a:cubicBezTo>
                        <a:cubicBezTo>
                          <a:pt x="2697" y="1480"/>
                          <a:pt x="2784" y="1436"/>
                          <a:pt x="2828" y="1393"/>
                        </a:cubicBezTo>
                        <a:cubicBezTo>
                          <a:pt x="2915" y="1306"/>
                          <a:pt x="2958" y="1262"/>
                          <a:pt x="3002" y="1219"/>
                        </a:cubicBezTo>
                        <a:cubicBezTo>
                          <a:pt x="3045" y="1219"/>
                          <a:pt x="3045" y="1132"/>
                          <a:pt x="3002" y="1132"/>
                        </a:cubicBezTo>
                        <a:cubicBezTo>
                          <a:pt x="2654" y="1088"/>
                          <a:pt x="2349" y="1045"/>
                          <a:pt x="2001" y="1001"/>
                        </a:cubicBezTo>
                        <a:cubicBezTo>
                          <a:pt x="2001" y="1001"/>
                          <a:pt x="2001" y="958"/>
                          <a:pt x="2001" y="958"/>
                        </a:cubicBezTo>
                        <a:cubicBezTo>
                          <a:pt x="1827" y="653"/>
                          <a:pt x="1697" y="305"/>
                          <a:pt x="15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4" name="Google Shape;4024;p26"/>
                  <p:cNvSpPr/>
                  <p:nvPr/>
                </p:nvSpPr>
                <p:spPr>
                  <a:xfrm>
                    <a:off x="190903" y="4705047"/>
                    <a:ext cx="73578" cy="7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4" h="3165" extrusionOk="0">
                        <a:moveTo>
                          <a:pt x="1175" y="0"/>
                        </a:moveTo>
                        <a:lnTo>
                          <a:pt x="1175" y="44"/>
                        </a:lnTo>
                        <a:cubicBezTo>
                          <a:pt x="1088" y="392"/>
                          <a:pt x="1045" y="740"/>
                          <a:pt x="958" y="1088"/>
                        </a:cubicBezTo>
                        <a:cubicBezTo>
                          <a:pt x="653" y="1175"/>
                          <a:pt x="349" y="1305"/>
                          <a:pt x="44" y="1436"/>
                        </a:cubicBezTo>
                        <a:cubicBezTo>
                          <a:pt x="1" y="1436"/>
                          <a:pt x="1" y="1523"/>
                          <a:pt x="44" y="1523"/>
                        </a:cubicBezTo>
                        <a:cubicBezTo>
                          <a:pt x="88" y="1566"/>
                          <a:pt x="131" y="1610"/>
                          <a:pt x="218" y="1653"/>
                        </a:cubicBezTo>
                        <a:cubicBezTo>
                          <a:pt x="305" y="1697"/>
                          <a:pt x="349" y="1740"/>
                          <a:pt x="436" y="1784"/>
                        </a:cubicBezTo>
                        <a:cubicBezTo>
                          <a:pt x="566" y="1871"/>
                          <a:pt x="740" y="1958"/>
                          <a:pt x="914" y="2045"/>
                        </a:cubicBezTo>
                        <a:cubicBezTo>
                          <a:pt x="914" y="2436"/>
                          <a:pt x="914" y="2784"/>
                          <a:pt x="958" y="3132"/>
                        </a:cubicBezTo>
                        <a:cubicBezTo>
                          <a:pt x="958" y="3154"/>
                          <a:pt x="979" y="3165"/>
                          <a:pt x="1001" y="3165"/>
                        </a:cubicBezTo>
                        <a:cubicBezTo>
                          <a:pt x="1023" y="3165"/>
                          <a:pt x="1045" y="3154"/>
                          <a:pt x="1045" y="3132"/>
                        </a:cubicBezTo>
                        <a:cubicBezTo>
                          <a:pt x="1306" y="2914"/>
                          <a:pt x="1567" y="2653"/>
                          <a:pt x="1827" y="2393"/>
                        </a:cubicBezTo>
                        <a:cubicBezTo>
                          <a:pt x="2175" y="2479"/>
                          <a:pt x="2523" y="2566"/>
                          <a:pt x="2871" y="2653"/>
                        </a:cubicBezTo>
                        <a:cubicBezTo>
                          <a:pt x="2871" y="2675"/>
                          <a:pt x="2893" y="2686"/>
                          <a:pt x="2909" y="2686"/>
                        </a:cubicBezTo>
                        <a:cubicBezTo>
                          <a:pt x="2926" y="2686"/>
                          <a:pt x="2937" y="2675"/>
                          <a:pt x="2915" y="2653"/>
                        </a:cubicBezTo>
                        <a:cubicBezTo>
                          <a:pt x="2784" y="2306"/>
                          <a:pt x="2610" y="1958"/>
                          <a:pt x="2480" y="1653"/>
                        </a:cubicBezTo>
                        <a:cubicBezTo>
                          <a:pt x="2567" y="1523"/>
                          <a:pt x="2654" y="1349"/>
                          <a:pt x="2741" y="1175"/>
                        </a:cubicBezTo>
                        <a:cubicBezTo>
                          <a:pt x="2741" y="1088"/>
                          <a:pt x="2784" y="1044"/>
                          <a:pt x="2828" y="957"/>
                        </a:cubicBezTo>
                        <a:cubicBezTo>
                          <a:pt x="2871" y="914"/>
                          <a:pt x="2915" y="827"/>
                          <a:pt x="2958" y="783"/>
                        </a:cubicBezTo>
                        <a:cubicBezTo>
                          <a:pt x="2994" y="748"/>
                          <a:pt x="2972" y="684"/>
                          <a:pt x="2939" y="684"/>
                        </a:cubicBezTo>
                        <a:cubicBezTo>
                          <a:pt x="2931" y="684"/>
                          <a:pt x="2923" y="688"/>
                          <a:pt x="2915" y="696"/>
                        </a:cubicBezTo>
                        <a:cubicBezTo>
                          <a:pt x="2610" y="740"/>
                          <a:pt x="2262" y="740"/>
                          <a:pt x="1914" y="783"/>
                        </a:cubicBezTo>
                        <a:cubicBezTo>
                          <a:pt x="1697" y="566"/>
                          <a:pt x="1480" y="261"/>
                          <a:pt x="121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5" name="Google Shape;4025;p26"/>
                  <p:cNvSpPr/>
                  <p:nvPr/>
                </p:nvSpPr>
                <p:spPr>
                  <a:xfrm>
                    <a:off x="365139" y="4660148"/>
                    <a:ext cx="72693" cy="7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8" h="3165" extrusionOk="0">
                        <a:moveTo>
                          <a:pt x="1218" y="1"/>
                        </a:moveTo>
                        <a:cubicBezTo>
                          <a:pt x="1087" y="349"/>
                          <a:pt x="1044" y="697"/>
                          <a:pt x="957" y="1045"/>
                        </a:cubicBezTo>
                        <a:cubicBezTo>
                          <a:pt x="653" y="1175"/>
                          <a:pt x="348" y="1305"/>
                          <a:pt x="44" y="1436"/>
                        </a:cubicBezTo>
                        <a:cubicBezTo>
                          <a:pt x="0" y="1436"/>
                          <a:pt x="44" y="1523"/>
                          <a:pt x="44" y="1523"/>
                        </a:cubicBezTo>
                        <a:cubicBezTo>
                          <a:pt x="87" y="1566"/>
                          <a:pt x="174" y="1610"/>
                          <a:pt x="218" y="1610"/>
                        </a:cubicBezTo>
                        <a:cubicBezTo>
                          <a:pt x="305" y="1653"/>
                          <a:pt x="392" y="1697"/>
                          <a:pt x="435" y="1740"/>
                        </a:cubicBezTo>
                        <a:cubicBezTo>
                          <a:pt x="566" y="1871"/>
                          <a:pt x="740" y="1958"/>
                          <a:pt x="870" y="2045"/>
                        </a:cubicBezTo>
                        <a:cubicBezTo>
                          <a:pt x="914" y="2393"/>
                          <a:pt x="870" y="2741"/>
                          <a:pt x="914" y="3132"/>
                        </a:cubicBezTo>
                        <a:cubicBezTo>
                          <a:pt x="935" y="3154"/>
                          <a:pt x="957" y="3165"/>
                          <a:pt x="973" y="3165"/>
                        </a:cubicBezTo>
                        <a:cubicBezTo>
                          <a:pt x="990" y="3165"/>
                          <a:pt x="1001" y="3154"/>
                          <a:pt x="1001" y="3132"/>
                        </a:cubicBezTo>
                        <a:cubicBezTo>
                          <a:pt x="1261" y="2871"/>
                          <a:pt x="1522" y="2610"/>
                          <a:pt x="1783" y="2393"/>
                        </a:cubicBezTo>
                        <a:cubicBezTo>
                          <a:pt x="2131" y="2480"/>
                          <a:pt x="2479" y="2567"/>
                          <a:pt x="2827" y="2654"/>
                        </a:cubicBezTo>
                        <a:cubicBezTo>
                          <a:pt x="2840" y="2666"/>
                          <a:pt x="2853" y="2672"/>
                          <a:pt x="2864" y="2672"/>
                        </a:cubicBezTo>
                        <a:cubicBezTo>
                          <a:pt x="2892" y="2672"/>
                          <a:pt x="2914" y="2641"/>
                          <a:pt x="2914" y="2610"/>
                        </a:cubicBezTo>
                        <a:cubicBezTo>
                          <a:pt x="2784" y="2262"/>
                          <a:pt x="2610" y="1958"/>
                          <a:pt x="2436" y="1653"/>
                        </a:cubicBezTo>
                        <a:cubicBezTo>
                          <a:pt x="2523" y="1479"/>
                          <a:pt x="2610" y="1349"/>
                          <a:pt x="2697" y="1175"/>
                        </a:cubicBezTo>
                        <a:cubicBezTo>
                          <a:pt x="2740" y="1088"/>
                          <a:pt x="2784" y="1001"/>
                          <a:pt x="2827" y="958"/>
                        </a:cubicBezTo>
                        <a:cubicBezTo>
                          <a:pt x="2871" y="871"/>
                          <a:pt x="2914" y="827"/>
                          <a:pt x="2958" y="740"/>
                        </a:cubicBezTo>
                        <a:cubicBezTo>
                          <a:pt x="2958" y="740"/>
                          <a:pt x="2958" y="713"/>
                          <a:pt x="2958" y="697"/>
                        </a:cubicBezTo>
                        <a:cubicBezTo>
                          <a:pt x="2610" y="697"/>
                          <a:pt x="2262" y="740"/>
                          <a:pt x="1957" y="784"/>
                        </a:cubicBezTo>
                        <a:cubicBezTo>
                          <a:pt x="1696" y="566"/>
                          <a:pt x="1479" y="262"/>
                          <a:pt x="126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6" name="Google Shape;4026;p26"/>
                  <p:cNvSpPr/>
                  <p:nvPr/>
                </p:nvSpPr>
                <p:spPr>
                  <a:xfrm>
                    <a:off x="417509" y="4860017"/>
                    <a:ext cx="72693" cy="76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8" h="3133" extrusionOk="0">
                        <a:moveTo>
                          <a:pt x="1218" y="1"/>
                        </a:moveTo>
                        <a:cubicBezTo>
                          <a:pt x="1088" y="349"/>
                          <a:pt x="1044" y="697"/>
                          <a:pt x="957" y="1045"/>
                        </a:cubicBezTo>
                        <a:cubicBezTo>
                          <a:pt x="653" y="1175"/>
                          <a:pt x="348" y="1306"/>
                          <a:pt x="44" y="1436"/>
                        </a:cubicBezTo>
                        <a:cubicBezTo>
                          <a:pt x="0" y="1436"/>
                          <a:pt x="0" y="1480"/>
                          <a:pt x="44" y="1523"/>
                        </a:cubicBezTo>
                        <a:cubicBezTo>
                          <a:pt x="87" y="1567"/>
                          <a:pt x="131" y="1567"/>
                          <a:pt x="218" y="1610"/>
                        </a:cubicBezTo>
                        <a:cubicBezTo>
                          <a:pt x="305" y="1654"/>
                          <a:pt x="348" y="1697"/>
                          <a:pt x="435" y="1741"/>
                        </a:cubicBezTo>
                        <a:cubicBezTo>
                          <a:pt x="566" y="1871"/>
                          <a:pt x="740" y="1958"/>
                          <a:pt x="914" y="2045"/>
                        </a:cubicBezTo>
                        <a:cubicBezTo>
                          <a:pt x="957" y="2393"/>
                          <a:pt x="914" y="2741"/>
                          <a:pt x="957" y="3132"/>
                        </a:cubicBezTo>
                        <a:lnTo>
                          <a:pt x="1044" y="3132"/>
                        </a:lnTo>
                        <a:cubicBezTo>
                          <a:pt x="1305" y="2871"/>
                          <a:pt x="1566" y="2610"/>
                          <a:pt x="1827" y="2393"/>
                        </a:cubicBezTo>
                        <a:cubicBezTo>
                          <a:pt x="2175" y="2437"/>
                          <a:pt x="2523" y="2567"/>
                          <a:pt x="2871" y="2654"/>
                        </a:cubicBezTo>
                        <a:cubicBezTo>
                          <a:pt x="2871" y="2654"/>
                          <a:pt x="2958" y="2654"/>
                          <a:pt x="2914" y="2610"/>
                        </a:cubicBezTo>
                        <a:cubicBezTo>
                          <a:pt x="2827" y="2263"/>
                          <a:pt x="2610" y="1958"/>
                          <a:pt x="2436" y="1654"/>
                        </a:cubicBezTo>
                        <a:cubicBezTo>
                          <a:pt x="2566" y="1480"/>
                          <a:pt x="2653" y="1349"/>
                          <a:pt x="2740" y="1175"/>
                        </a:cubicBezTo>
                        <a:cubicBezTo>
                          <a:pt x="2740" y="1088"/>
                          <a:pt x="2784" y="1001"/>
                          <a:pt x="2827" y="958"/>
                        </a:cubicBezTo>
                        <a:cubicBezTo>
                          <a:pt x="2871" y="871"/>
                          <a:pt x="2914" y="827"/>
                          <a:pt x="2914" y="740"/>
                        </a:cubicBezTo>
                        <a:cubicBezTo>
                          <a:pt x="2958" y="740"/>
                          <a:pt x="2958" y="697"/>
                          <a:pt x="2914" y="653"/>
                        </a:cubicBezTo>
                        <a:cubicBezTo>
                          <a:pt x="2610" y="697"/>
                          <a:pt x="2262" y="740"/>
                          <a:pt x="1958" y="784"/>
                        </a:cubicBezTo>
                        <a:cubicBezTo>
                          <a:pt x="1697" y="523"/>
                          <a:pt x="1479" y="262"/>
                          <a:pt x="121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7" name="Google Shape;4027;p26"/>
                  <p:cNvSpPr/>
                  <p:nvPr/>
                </p:nvSpPr>
                <p:spPr>
                  <a:xfrm>
                    <a:off x="61589" y="4997809"/>
                    <a:ext cx="42761" cy="144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0" h="5877" extrusionOk="0">
                        <a:moveTo>
                          <a:pt x="1642" y="1"/>
                        </a:moveTo>
                        <a:cubicBezTo>
                          <a:pt x="1612" y="1"/>
                          <a:pt x="1582" y="15"/>
                          <a:pt x="1566" y="48"/>
                        </a:cubicBezTo>
                        <a:cubicBezTo>
                          <a:pt x="1087" y="1396"/>
                          <a:pt x="826" y="2832"/>
                          <a:pt x="435" y="4180"/>
                        </a:cubicBezTo>
                        <a:cubicBezTo>
                          <a:pt x="261" y="4702"/>
                          <a:pt x="131" y="5267"/>
                          <a:pt x="0" y="5876"/>
                        </a:cubicBezTo>
                        <a:lnTo>
                          <a:pt x="348" y="5876"/>
                        </a:lnTo>
                        <a:cubicBezTo>
                          <a:pt x="435" y="5267"/>
                          <a:pt x="566" y="4615"/>
                          <a:pt x="739" y="4136"/>
                        </a:cubicBezTo>
                        <a:cubicBezTo>
                          <a:pt x="1174" y="2832"/>
                          <a:pt x="1522" y="1483"/>
                          <a:pt x="1740" y="91"/>
                        </a:cubicBezTo>
                        <a:cubicBezTo>
                          <a:pt x="1740" y="38"/>
                          <a:pt x="1690" y="1"/>
                          <a:pt x="164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8" name="Google Shape;4028;p26"/>
                  <p:cNvSpPr/>
                  <p:nvPr/>
                </p:nvSpPr>
                <p:spPr>
                  <a:xfrm>
                    <a:off x="114278" y="4766091"/>
                    <a:ext cx="88765" cy="167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2" h="6836" extrusionOk="0">
                        <a:moveTo>
                          <a:pt x="3418" y="0"/>
                        </a:moveTo>
                        <a:cubicBezTo>
                          <a:pt x="3370" y="0"/>
                          <a:pt x="3322" y="24"/>
                          <a:pt x="3293" y="82"/>
                        </a:cubicBezTo>
                        <a:cubicBezTo>
                          <a:pt x="2336" y="2344"/>
                          <a:pt x="1249" y="4562"/>
                          <a:pt x="31" y="6693"/>
                        </a:cubicBezTo>
                        <a:cubicBezTo>
                          <a:pt x="0" y="6754"/>
                          <a:pt x="76" y="6836"/>
                          <a:pt x="139" y="6836"/>
                        </a:cubicBezTo>
                        <a:cubicBezTo>
                          <a:pt x="166" y="6836"/>
                          <a:pt x="192" y="6820"/>
                          <a:pt x="205" y="6780"/>
                        </a:cubicBezTo>
                        <a:cubicBezTo>
                          <a:pt x="1466" y="4693"/>
                          <a:pt x="2597" y="2475"/>
                          <a:pt x="3554" y="213"/>
                        </a:cubicBezTo>
                        <a:cubicBezTo>
                          <a:pt x="3612" y="97"/>
                          <a:pt x="3515" y="0"/>
                          <a:pt x="341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9" name="Google Shape;4029;p26"/>
                  <p:cNvSpPr/>
                  <p:nvPr/>
                </p:nvSpPr>
                <p:spPr>
                  <a:xfrm>
                    <a:off x="266790" y="4714533"/>
                    <a:ext cx="108720" cy="31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24" h="1268" extrusionOk="0">
                        <a:moveTo>
                          <a:pt x="4257" y="1"/>
                        </a:moveTo>
                        <a:cubicBezTo>
                          <a:pt x="4245" y="1"/>
                          <a:pt x="4233" y="2"/>
                          <a:pt x="4220" y="6"/>
                        </a:cubicBezTo>
                        <a:cubicBezTo>
                          <a:pt x="2784" y="223"/>
                          <a:pt x="1436" y="571"/>
                          <a:pt x="88" y="1137"/>
                        </a:cubicBezTo>
                        <a:cubicBezTo>
                          <a:pt x="1" y="1137"/>
                          <a:pt x="44" y="1267"/>
                          <a:pt x="131" y="1267"/>
                        </a:cubicBezTo>
                        <a:cubicBezTo>
                          <a:pt x="1741" y="963"/>
                          <a:pt x="2697" y="615"/>
                          <a:pt x="4263" y="267"/>
                        </a:cubicBezTo>
                        <a:cubicBezTo>
                          <a:pt x="4424" y="227"/>
                          <a:pt x="4399" y="1"/>
                          <a:pt x="425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0" name="Google Shape;4030;p26"/>
                  <p:cNvSpPr/>
                  <p:nvPr/>
                </p:nvSpPr>
                <p:spPr>
                  <a:xfrm>
                    <a:off x="413233" y="4737388"/>
                    <a:ext cx="29957" cy="10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9" h="4400" extrusionOk="0">
                        <a:moveTo>
                          <a:pt x="136" y="0"/>
                        </a:moveTo>
                        <a:cubicBezTo>
                          <a:pt x="109" y="0"/>
                          <a:pt x="87" y="11"/>
                          <a:pt x="87" y="33"/>
                        </a:cubicBezTo>
                        <a:cubicBezTo>
                          <a:pt x="0" y="207"/>
                          <a:pt x="0" y="424"/>
                          <a:pt x="87" y="642"/>
                        </a:cubicBezTo>
                        <a:cubicBezTo>
                          <a:pt x="174" y="1120"/>
                          <a:pt x="348" y="1555"/>
                          <a:pt x="435" y="1990"/>
                        </a:cubicBezTo>
                        <a:cubicBezTo>
                          <a:pt x="566" y="2773"/>
                          <a:pt x="653" y="3730"/>
                          <a:pt x="1088" y="4382"/>
                        </a:cubicBezTo>
                        <a:cubicBezTo>
                          <a:pt x="1100" y="4395"/>
                          <a:pt x="1117" y="4400"/>
                          <a:pt x="1134" y="4400"/>
                        </a:cubicBezTo>
                        <a:cubicBezTo>
                          <a:pt x="1175" y="4400"/>
                          <a:pt x="1218" y="4369"/>
                          <a:pt x="1218" y="4338"/>
                        </a:cubicBezTo>
                        <a:cubicBezTo>
                          <a:pt x="1088" y="3556"/>
                          <a:pt x="827" y="2773"/>
                          <a:pt x="653" y="1946"/>
                        </a:cubicBezTo>
                        <a:cubicBezTo>
                          <a:pt x="522" y="1294"/>
                          <a:pt x="261" y="685"/>
                          <a:pt x="218" y="33"/>
                        </a:cubicBezTo>
                        <a:cubicBezTo>
                          <a:pt x="196" y="11"/>
                          <a:pt x="163" y="0"/>
                          <a:pt x="13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1" name="Google Shape;4031;p26"/>
                  <p:cNvSpPr/>
                  <p:nvPr/>
                </p:nvSpPr>
                <p:spPr>
                  <a:xfrm>
                    <a:off x="1618882" y="5056691"/>
                    <a:ext cx="75912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9" h="2991" extrusionOk="0">
                        <a:moveTo>
                          <a:pt x="1566" y="1"/>
                        </a:moveTo>
                        <a:cubicBezTo>
                          <a:pt x="1392" y="305"/>
                          <a:pt x="1262" y="653"/>
                          <a:pt x="1044" y="957"/>
                        </a:cubicBezTo>
                        <a:cubicBezTo>
                          <a:pt x="740" y="957"/>
                          <a:pt x="392" y="1044"/>
                          <a:pt x="88" y="1088"/>
                        </a:cubicBezTo>
                        <a:cubicBezTo>
                          <a:pt x="1" y="1088"/>
                          <a:pt x="1" y="1175"/>
                          <a:pt x="88" y="1175"/>
                        </a:cubicBezTo>
                        <a:cubicBezTo>
                          <a:pt x="131" y="1218"/>
                          <a:pt x="175" y="1262"/>
                          <a:pt x="218" y="1305"/>
                        </a:cubicBezTo>
                        <a:cubicBezTo>
                          <a:pt x="305" y="1349"/>
                          <a:pt x="349" y="1436"/>
                          <a:pt x="392" y="1523"/>
                        </a:cubicBezTo>
                        <a:cubicBezTo>
                          <a:pt x="523" y="1653"/>
                          <a:pt x="653" y="1784"/>
                          <a:pt x="784" y="1871"/>
                        </a:cubicBezTo>
                        <a:cubicBezTo>
                          <a:pt x="740" y="2219"/>
                          <a:pt x="610" y="2567"/>
                          <a:pt x="566" y="2958"/>
                        </a:cubicBezTo>
                        <a:cubicBezTo>
                          <a:pt x="566" y="2980"/>
                          <a:pt x="588" y="2991"/>
                          <a:pt x="610" y="2991"/>
                        </a:cubicBezTo>
                        <a:cubicBezTo>
                          <a:pt x="631" y="2991"/>
                          <a:pt x="653" y="2980"/>
                          <a:pt x="653" y="2958"/>
                        </a:cubicBezTo>
                        <a:cubicBezTo>
                          <a:pt x="957" y="2784"/>
                          <a:pt x="1262" y="2610"/>
                          <a:pt x="1610" y="2436"/>
                        </a:cubicBezTo>
                        <a:cubicBezTo>
                          <a:pt x="1914" y="2610"/>
                          <a:pt x="2219" y="2784"/>
                          <a:pt x="2523" y="2958"/>
                        </a:cubicBezTo>
                        <a:lnTo>
                          <a:pt x="2610" y="2958"/>
                        </a:lnTo>
                        <a:cubicBezTo>
                          <a:pt x="2610" y="2567"/>
                          <a:pt x="2480" y="2219"/>
                          <a:pt x="2393" y="1871"/>
                        </a:cubicBezTo>
                        <a:cubicBezTo>
                          <a:pt x="2523" y="1784"/>
                          <a:pt x="2610" y="1653"/>
                          <a:pt x="2697" y="1523"/>
                        </a:cubicBezTo>
                        <a:cubicBezTo>
                          <a:pt x="2741" y="1436"/>
                          <a:pt x="2828" y="1392"/>
                          <a:pt x="2871" y="1305"/>
                        </a:cubicBezTo>
                        <a:cubicBezTo>
                          <a:pt x="2958" y="1262"/>
                          <a:pt x="3002" y="1218"/>
                          <a:pt x="3045" y="1175"/>
                        </a:cubicBezTo>
                        <a:cubicBezTo>
                          <a:pt x="3089" y="1175"/>
                          <a:pt x="3089" y="1088"/>
                          <a:pt x="3045" y="1088"/>
                        </a:cubicBezTo>
                        <a:cubicBezTo>
                          <a:pt x="2697" y="1044"/>
                          <a:pt x="2393" y="957"/>
                          <a:pt x="2045" y="957"/>
                        </a:cubicBezTo>
                        <a:cubicBezTo>
                          <a:pt x="1871" y="653"/>
                          <a:pt x="1740" y="305"/>
                          <a:pt x="156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2" name="Google Shape;4032;p26"/>
                  <p:cNvSpPr/>
                  <p:nvPr/>
                </p:nvSpPr>
                <p:spPr>
                  <a:xfrm>
                    <a:off x="1691845" y="5137518"/>
                    <a:ext cx="8306" cy="4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" h="192" extrusionOk="0">
                        <a:moveTo>
                          <a:pt x="60" y="0"/>
                        </a:moveTo>
                        <a:cubicBezTo>
                          <a:pt x="16" y="0"/>
                          <a:pt x="1" y="40"/>
                          <a:pt x="33" y="104"/>
                        </a:cubicBezTo>
                        <a:cubicBezTo>
                          <a:pt x="33" y="148"/>
                          <a:pt x="33" y="148"/>
                          <a:pt x="76" y="191"/>
                        </a:cubicBezTo>
                        <a:lnTo>
                          <a:pt x="337" y="191"/>
                        </a:lnTo>
                        <a:cubicBezTo>
                          <a:pt x="294" y="148"/>
                          <a:pt x="207" y="61"/>
                          <a:pt x="120" y="17"/>
                        </a:cubicBezTo>
                        <a:cubicBezTo>
                          <a:pt x="96" y="5"/>
                          <a:pt x="76" y="0"/>
                          <a:pt x="6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3" name="Google Shape;4033;p26"/>
                  <p:cNvSpPr/>
                  <p:nvPr/>
                </p:nvSpPr>
                <p:spPr>
                  <a:xfrm>
                    <a:off x="1374115" y="4766755"/>
                    <a:ext cx="155019" cy="15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08" h="6145" extrusionOk="0">
                        <a:moveTo>
                          <a:pt x="3088" y="1"/>
                        </a:moveTo>
                        <a:cubicBezTo>
                          <a:pt x="2958" y="1"/>
                          <a:pt x="2864" y="79"/>
                          <a:pt x="2828" y="186"/>
                        </a:cubicBezTo>
                        <a:cubicBezTo>
                          <a:pt x="2610" y="490"/>
                          <a:pt x="2480" y="838"/>
                          <a:pt x="2306" y="1143"/>
                        </a:cubicBezTo>
                        <a:cubicBezTo>
                          <a:pt x="2219" y="1360"/>
                          <a:pt x="2088" y="1578"/>
                          <a:pt x="2001" y="1795"/>
                        </a:cubicBezTo>
                        <a:cubicBezTo>
                          <a:pt x="1653" y="1839"/>
                          <a:pt x="1262" y="1882"/>
                          <a:pt x="958" y="1926"/>
                        </a:cubicBezTo>
                        <a:lnTo>
                          <a:pt x="349" y="2013"/>
                        </a:lnTo>
                        <a:cubicBezTo>
                          <a:pt x="175" y="2013"/>
                          <a:pt x="44" y="2187"/>
                          <a:pt x="1" y="2404"/>
                        </a:cubicBezTo>
                        <a:cubicBezTo>
                          <a:pt x="1" y="2535"/>
                          <a:pt x="44" y="2665"/>
                          <a:pt x="175" y="2752"/>
                        </a:cubicBezTo>
                        <a:cubicBezTo>
                          <a:pt x="218" y="2839"/>
                          <a:pt x="305" y="2883"/>
                          <a:pt x="392" y="2970"/>
                        </a:cubicBezTo>
                        <a:lnTo>
                          <a:pt x="479" y="3013"/>
                        </a:lnTo>
                        <a:cubicBezTo>
                          <a:pt x="566" y="3100"/>
                          <a:pt x="653" y="3187"/>
                          <a:pt x="784" y="3317"/>
                        </a:cubicBezTo>
                        <a:lnTo>
                          <a:pt x="827" y="3404"/>
                        </a:lnTo>
                        <a:cubicBezTo>
                          <a:pt x="1001" y="3578"/>
                          <a:pt x="1175" y="3796"/>
                          <a:pt x="1349" y="3970"/>
                        </a:cubicBezTo>
                        <a:cubicBezTo>
                          <a:pt x="1305" y="4144"/>
                          <a:pt x="1262" y="4318"/>
                          <a:pt x="1219" y="4535"/>
                        </a:cubicBezTo>
                        <a:cubicBezTo>
                          <a:pt x="1088" y="4927"/>
                          <a:pt x="1001" y="5318"/>
                          <a:pt x="958" y="5710"/>
                        </a:cubicBezTo>
                        <a:cubicBezTo>
                          <a:pt x="958" y="5927"/>
                          <a:pt x="1088" y="6101"/>
                          <a:pt x="1262" y="6145"/>
                        </a:cubicBezTo>
                        <a:cubicBezTo>
                          <a:pt x="1392" y="6145"/>
                          <a:pt x="1566" y="6145"/>
                          <a:pt x="1653" y="6014"/>
                        </a:cubicBezTo>
                        <a:cubicBezTo>
                          <a:pt x="1871" y="5927"/>
                          <a:pt x="2088" y="5797"/>
                          <a:pt x="2349" y="5666"/>
                        </a:cubicBezTo>
                        <a:cubicBezTo>
                          <a:pt x="2567" y="5536"/>
                          <a:pt x="2871" y="5362"/>
                          <a:pt x="3132" y="5231"/>
                        </a:cubicBezTo>
                        <a:cubicBezTo>
                          <a:pt x="3437" y="5362"/>
                          <a:pt x="3698" y="5536"/>
                          <a:pt x="3959" y="5666"/>
                        </a:cubicBezTo>
                        <a:cubicBezTo>
                          <a:pt x="4263" y="5797"/>
                          <a:pt x="4437" y="5927"/>
                          <a:pt x="4654" y="6014"/>
                        </a:cubicBezTo>
                        <a:cubicBezTo>
                          <a:pt x="4741" y="6101"/>
                          <a:pt x="4828" y="6145"/>
                          <a:pt x="4915" y="6145"/>
                        </a:cubicBezTo>
                        <a:lnTo>
                          <a:pt x="5046" y="6145"/>
                        </a:lnTo>
                        <a:cubicBezTo>
                          <a:pt x="5220" y="6101"/>
                          <a:pt x="5350" y="5927"/>
                          <a:pt x="5350" y="5753"/>
                        </a:cubicBezTo>
                        <a:cubicBezTo>
                          <a:pt x="5307" y="5318"/>
                          <a:pt x="5220" y="4927"/>
                          <a:pt x="5089" y="4535"/>
                        </a:cubicBezTo>
                        <a:cubicBezTo>
                          <a:pt x="5046" y="4318"/>
                          <a:pt x="5002" y="4144"/>
                          <a:pt x="4959" y="3970"/>
                        </a:cubicBezTo>
                        <a:cubicBezTo>
                          <a:pt x="5133" y="3796"/>
                          <a:pt x="5307" y="3578"/>
                          <a:pt x="5481" y="3404"/>
                        </a:cubicBezTo>
                        <a:lnTo>
                          <a:pt x="5524" y="3317"/>
                        </a:lnTo>
                        <a:cubicBezTo>
                          <a:pt x="5655" y="3187"/>
                          <a:pt x="5742" y="3100"/>
                          <a:pt x="5829" y="3013"/>
                        </a:cubicBezTo>
                        <a:lnTo>
                          <a:pt x="5916" y="2970"/>
                        </a:lnTo>
                        <a:cubicBezTo>
                          <a:pt x="6003" y="2883"/>
                          <a:pt x="6046" y="2839"/>
                          <a:pt x="6133" y="2752"/>
                        </a:cubicBezTo>
                        <a:cubicBezTo>
                          <a:pt x="6220" y="2665"/>
                          <a:pt x="6307" y="2535"/>
                          <a:pt x="6307" y="2404"/>
                        </a:cubicBezTo>
                        <a:cubicBezTo>
                          <a:pt x="6264" y="2187"/>
                          <a:pt x="6133" y="2013"/>
                          <a:pt x="5959" y="2013"/>
                        </a:cubicBezTo>
                        <a:lnTo>
                          <a:pt x="5350" y="1926"/>
                        </a:lnTo>
                        <a:cubicBezTo>
                          <a:pt x="5002" y="1882"/>
                          <a:pt x="4654" y="1839"/>
                          <a:pt x="4307" y="1795"/>
                        </a:cubicBezTo>
                        <a:cubicBezTo>
                          <a:pt x="4220" y="1578"/>
                          <a:pt x="4089" y="1360"/>
                          <a:pt x="4002" y="1143"/>
                        </a:cubicBezTo>
                        <a:cubicBezTo>
                          <a:pt x="3828" y="838"/>
                          <a:pt x="3654" y="490"/>
                          <a:pt x="3480" y="229"/>
                        </a:cubicBezTo>
                        <a:cubicBezTo>
                          <a:pt x="3444" y="85"/>
                          <a:pt x="3348" y="1"/>
                          <a:pt x="3242" y="1"/>
                        </a:cubicBezTo>
                        <a:cubicBezTo>
                          <a:pt x="3220" y="1"/>
                          <a:pt x="3198" y="5"/>
                          <a:pt x="3176" y="12"/>
                        </a:cubicBezTo>
                        <a:cubicBezTo>
                          <a:pt x="3145" y="4"/>
                          <a:pt x="3115" y="1"/>
                          <a:pt x="308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4" name="Google Shape;4034;p26"/>
                  <p:cNvSpPr/>
                  <p:nvPr/>
                </p:nvSpPr>
                <p:spPr>
                  <a:xfrm>
                    <a:off x="955136" y="4843453"/>
                    <a:ext cx="107983" cy="107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4" h="4379" extrusionOk="0">
                        <a:moveTo>
                          <a:pt x="3828" y="1"/>
                        </a:moveTo>
                        <a:cubicBezTo>
                          <a:pt x="3806" y="1"/>
                          <a:pt x="3784" y="22"/>
                          <a:pt x="3784" y="66"/>
                        </a:cubicBezTo>
                        <a:lnTo>
                          <a:pt x="2132" y="1327"/>
                        </a:lnTo>
                        <a:cubicBezTo>
                          <a:pt x="1479" y="1023"/>
                          <a:pt x="740" y="805"/>
                          <a:pt x="131" y="501"/>
                        </a:cubicBezTo>
                        <a:lnTo>
                          <a:pt x="44" y="501"/>
                        </a:lnTo>
                        <a:cubicBezTo>
                          <a:pt x="0" y="501"/>
                          <a:pt x="0" y="588"/>
                          <a:pt x="44" y="631"/>
                        </a:cubicBezTo>
                        <a:lnTo>
                          <a:pt x="1305" y="2284"/>
                        </a:lnTo>
                        <a:cubicBezTo>
                          <a:pt x="1001" y="2937"/>
                          <a:pt x="827" y="3632"/>
                          <a:pt x="479" y="4285"/>
                        </a:cubicBezTo>
                        <a:cubicBezTo>
                          <a:pt x="479" y="4285"/>
                          <a:pt x="479" y="4328"/>
                          <a:pt x="479" y="4328"/>
                        </a:cubicBezTo>
                        <a:cubicBezTo>
                          <a:pt x="479" y="4353"/>
                          <a:pt x="508" y="4379"/>
                          <a:pt x="541" y="4379"/>
                        </a:cubicBezTo>
                        <a:cubicBezTo>
                          <a:pt x="565" y="4379"/>
                          <a:pt x="591" y="4365"/>
                          <a:pt x="609" y="4328"/>
                        </a:cubicBezTo>
                        <a:lnTo>
                          <a:pt x="2262" y="3067"/>
                        </a:lnTo>
                        <a:cubicBezTo>
                          <a:pt x="2914" y="3371"/>
                          <a:pt x="3610" y="3545"/>
                          <a:pt x="4263" y="3893"/>
                        </a:cubicBezTo>
                        <a:lnTo>
                          <a:pt x="4350" y="3893"/>
                        </a:lnTo>
                        <a:cubicBezTo>
                          <a:pt x="4393" y="3850"/>
                          <a:pt x="4393" y="3763"/>
                          <a:pt x="4350" y="3763"/>
                        </a:cubicBezTo>
                        <a:lnTo>
                          <a:pt x="3045" y="2110"/>
                        </a:lnTo>
                        <a:cubicBezTo>
                          <a:pt x="3349" y="1458"/>
                          <a:pt x="3567" y="718"/>
                          <a:pt x="3871" y="66"/>
                        </a:cubicBezTo>
                        <a:cubicBezTo>
                          <a:pt x="3871" y="22"/>
                          <a:pt x="3850" y="1"/>
                          <a:pt x="382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5" name="Google Shape;4035;p26"/>
                  <p:cNvSpPr/>
                  <p:nvPr/>
                </p:nvSpPr>
                <p:spPr>
                  <a:xfrm>
                    <a:off x="737082" y="4858149"/>
                    <a:ext cx="57751" cy="56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0" h="2285" extrusionOk="0">
                        <a:moveTo>
                          <a:pt x="2067" y="1"/>
                        </a:moveTo>
                        <a:cubicBezTo>
                          <a:pt x="2056" y="1"/>
                          <a:pt x="2045" y="12"/>
                          <a:pt x="2045" y="33"/>
                        </a:cubicBezTo>
                        <a:lnTo>
                          <a:pt x="1175" y="686"/>
                        </a:lnTo>
                        <a:cubicBezTo>
                          <a:pt x="827" y="555"/>
                          <a:pt x="436" y="425"/>
                          <a:pt x="88" y="251"/>
                        </a:cubicBezTo>
                        <a:lnTo>
                          <a:pt x="44" y="251"/>
                        </a:lnTo>
                        <a:cubicBezTo>
                          <a:pt x="44" y="251"/>
                          <a:pt x="1" y="294"/>
                          <a:pt x="44" y="338"/>
                        </a:cubicBezTo>
                        <a:lnTo>
                          <a:pt x="697" y="1208"/>
                        </a:lnTo>
                        <a:cubicBezTo>
                          <a:pt x="566" y="1556"/>
                          <a:pt x="436" y="1947"/>
                          <a:pt x="262" y="2252"/>
                        </a:cubicBezTo>
                        <a:cubicBezTo>
                          <a:pt x="262" y="2273"/>
                          <a:pt x="273" y="2284"/>
                          <a:pt x="289" y="2284"/>
                        </a:cubicBezTo>
                        <a:cubicBezTo>
                          <a:pt x="305" y="2284"/>
                          <a:pt x="327" y="2273"/>
                          <a:pt x="349" y="2252"/>
                        </a:cubicBezTo>
                        <a:lnTo>
                          <a:pt x="1219" y="1599"/>
                        </a:lnTo>
                        <a:cubicBezTo>
                          <a:pt x="1567" y="1773"/>
                          <a:pt x="1958" y="1860"/>
                          <a:pt x="2306" y="2034"/>
                        </a:cubicBezTo>
                        <a:cubicBezTo>
                          <a:pt x="2306" y="2034"/>
                          <a:pt x="2349" y="1991"/>
                          <a:pt x="2306" y="1947"/>
                        </a:cubicBezTo>
                        <a:lnTo>
                          <a:pt x="1654" y="1077"/>
                        </a:lnTo>
                        <a:cubicBezTo>
                          <a:pt x="1827" y="729"/>
                          <a:pt x="1914" y="381"/>
                          <a:pt x="2088" y="33"/>
                        </a:cubicBezTo>
                        <a:cubicBezTo>
                          <a:pt x="2088" y="12"/>
                          <a:pt x="2078" y="1"/>
                          <a:pt x="206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6" name="Google Shape;4036;p26"/>
                  <p:cNvSpPr/>
                  <p:nvPr/>
                </p:nvSpPr>
                <p:spPr>
                  <a:xfrm>
                    <a:off x="840764" y="4974659"/>
                    <a:ext cx="57751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0" h="2241" extrusionOk="0">
                        <a:moveTo>
                          <a:pt x="2067" y="1"/>
                        </a:moveTo>
                        <a:cubicBezTo>
                          <a:pt x="2056" y="1"/>
                          <a:pt x="2045" y="11"/>
                          <a:pt x="2045" y="33"/>
                        </a:cubicBezTo>
                        <a:lnTo>
                          <a:pt x="1175" y="642"/>
                        </a:lnTo>
                        <a:cubicBezTo>
                          <a:pt x="827" y="468"/>
                          <a:pt x="436" y="381"/>
                          <a:pt x="88" y="207"/>
                        </a:cubicBezTo>
                        <a:lnTo>
                          <a:pt x="44" y="207"/>
                        </a:lnTo>
                        <a:cubicBezTo>
                          <a:pt x="44" y="207"/>
                          <a:pt x="1" y="251"/>
                          <a:pt x="44" y="251"/>
                        </a:cubicBezTo>
                        <a:lnTo>
                          <a:pt x="740" y="1120"/>
                        </a:lnTo>
                        <a:cubicBezTo>
                          <a:pt x="566" y="1468"/>
                          <a:pt x="479" y="1860"/>
                          <a:pt x="305" y="2208"/>
                        </a:cubicBezTo>
                        <a:lnTo>
                          <a:pt x="262" y="2208"/>
                        </a:lnTo>
                        <a:cubicBezTo>
                          <a:pt x="262" y="2230"/>
                          <a:pt x="283" y="2240"/>
                          <a:pt x="305" y="2240"/>
                        </a:cubicBezTo>
                        <a:cubicBezTo>
                          <a:pt x="327" y="2240"/>
                          <a:pt x="349" y="2230"/>
                          <a:pt x="349" y="2208"/>
                        </a:cubicBezTo>
                        <a:lnTo>
                          <a:pt x="1218" y="1599"/>
                        </a:lnTo>
                        <a:cubicBezTo>
                          <a:pt x="1566" y="1729"/>
                          <a:pt x="1914" y="1860"/>
                          <a:pt x="2306" y="2034"/>
                        </a:cubicBezTo>
                        <a:cubicBezTo>
                          <a:pt x="2349" y="1990"/>
                          <a:pt x="2349" y="1947"/>
                          <a:pt x="2306" y="1947"/>
                        </a:cubicBezTo>
                        <a:lnTo>
                          <a:pt x="1653" y="1077"/>
                        </a:lnTo>
                        <a:cubicBezTo>
                          <a:pt x="1827" y="729"/>
                          <a:pt x="1914" y="338"/>
                          <a:pt x="2088" y="33"/>
                        </a:cubicBezTo>
                        <a:cubicBezTo>
                          <a:pt x="2088" y="11"/>
                          <a:pt x="2077" y="1"/>
                          <a:pt x="206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7" name="Google Shape;4037;p26"/>
                  <p:cNvSpPr/>
                  <p:nvPr/>
                </p:nvSpPr>
                <p:spPr>
                  <a:xfrm>
                    <a:off x="1009643" y="4707455"/>
                    <a:ext cx="58808" cy="5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" h="2295" extrusionOk="0">
                        <a:moveTo>
                          <a:pt x="2066" y="0"/>
                        </a:moveTo>
                        <a:cubicBezTo>
                          <a:pt x="2056" y="0"/>
                          <a:pt x="2045" y="11"/>
                          <a:pt x="2045" y="33"/>
                        </a:cubicBezTo>
                        <a:lnTo>
                          <a:pt x="1175" y="685"/>
                        </a:lnTo>
                        <a:cubicBezTo>
                          <a:pt x="827" y="511"/>
                          <a:pt x="435" y="424"/>
                          <a:pt x="88" y="250"/>
                        </a:cubicBezTo>
                        <a:lnTo>
                          <a:pt x="44" y="250"/>
                        </a:lnTo>
                        <a:cubicBezTo>
                          <a:pt x="1" y="250"/>
                          <a:pt x="1" y="294"/>
                          <a:pt x="44" y="337"/>
                        </a:cubicBezTo>
                        <a:lnTo>
                          <a:pt x="696" y="1207"/>
                        </a:lnTo>
                        <a:cubicBezTo>
                          <a:pt x="566" y="1555"/>
                          <a:pt x="435" y="1903"/>
                          <a:pt x="261" y="2295"/>
                        </a:cubicBezTo>
                        <a:lnTo>
                          <a:pt x="348" y="2295"/>
                        </a:lnTo>
                        <a:lnTo>
                          <a:pt x="1218" y="1599"/>
                        </a:lnTo>
                        <a:cubicBezTo>
                          <a:pt x="1566" y="1773"/>
                          <a:pt x="1914" y="1860"/>
                          <a:pt x="2306" y="2034"/>
                        </a:cubicBezTo>
                        <a:lnTo>
                          <a:pt x="2349" y="2034"/>
                        </a:lnTo>
                        <a:cubicBezTo>
                          <a:pt x="2349" y="2034"/>
                          <a:pt x="2393" y="1990"/>
                          <a:pt x="2349" y="1947"/>
                        </a:cubicBezTo>
                        <a:lnTo>
                          <a:pt x="1653" y="1077"/>
                        </a:lnTo>
                        <a:cubicBezTo>
                          <a:pt x="1827" y="729"/>
                          <a:pt x="1914" y="337"/>
                          <a:pt x="2088" y="33"/>
                        </a:cubicBezTo>
                        <a:cubicBezTo>
                          <a:pt x="2088" y="11"/>
                          <a:pt x="2077" y="0"/>
                          <a:pt x="206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8" name="Google Shape;4038;p26"/>
                  <p:cNvSpPr/>
                  <p:nvPr/>
                </p:nvSpPr>
                <p:spPr>
                  <a:xfrm>
                    <a:off x="725335" y="5048138"/>
                    <a:ext cx="29957" cy="31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9" h="1262" extrusionOk="0">
                        <a:moveTo>
                          <a:pt x="1088" y="1"/>
                        </a:moveTo>
                        <a:lnTo>
                          <a:pt x="566" y="392"/>
                        </a:lnTo>
                        <a:cubicBezTo>
                          <a:pt x="392" y="305"/>
                          <a:pt x="174" y="218"/>
                          <a:pt x="0" y="131"/>
                        </a:cubicBezTo>
                        <a:lnTo>
                          <a:pt x="0" y="175"/>
                        </a:lnTo>
                        <a:lnTo>
                          <a:pt x="348" y="653"/>
                        </a:lnTo>
                        <a:cubicBezTo>
                          <a:pt x="261" y="827"/>
                          <a:pt x="218" y="1045"/>
                          <a:pt x="131" y="1262"/>
                        </a:cubicBezTo>
                        <a:lnTo>
                          <a:pt x="174" y="1262"/>
                        </a:lnTo>
                        <a:lnTo>
                          <a:pt x="653" y="871"/>
                        </a:lnTo>
                        <a:cubicBezTo>
                          <a:pt x="827" y="958"/>
                          <a:pt x="1044" y="1001"/>
                          <a:pt x="1218" y="1132"/>
                        </a:cubicBezTo>
                        <a:lnTo>
                          <a:pt x="1218" y="1088"/>
                        </a:lnTo>
                        <a:lnTo>
                          <a:pt x="870" y="610"/>
                        </a:lnTo>
                        <a:cubicBezTo>
                          <a:pt x="957" y="392"/>
                          <a:pt x="1001" y="175"/>
                          <a:pt x="108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9" name="Google Shape;4039;p26"/>
                  <p:cNvSpPr/>
                  <p:nvPr/>
                </p:nvSpPr>
                <p:spPr>
                  <a:xfrm>
                    <a:off x="1143258" y="4882478"/>
                    <a:ext cx="31014" cy="31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2" h="1262" extrusionOk="0">
                        <a:moveTo>
                          <a:pt x="1088" y="0"/>
                        </a:moveTo>
                        <a:lnTo>
                          <a:pt x="609" y="392"/>
                        </a:lnTo>
                        <a:cubicBezTo>
                          <a:pt x="392" y="305"/>
                          <a:pt x="218" y="218"/>
                          <a:pt x="0" y="131"/>
                        </a:cubicBezTo>
                        <a:lnTo>
                          <a:pt x="0" y="174"/>
                        </a:lnTo>
                        <a:lnTo>
                          <a:pt x="392" y="653"/>
                        </a:lnTo>
                        <a:cubicBezTo>
                          <a:pt x="305" y="870"/>
                          <a:pt x="218" y="1044"/>
                          <a:pt x="131" y="1262"/>
                        </a:cubicBezTo>
                        <a:lnTo>
                          <a:pt x="174" y="1262"/>
                        </a:lnTo>
                        <a:lnTo>
                          <a:pt x="653" y="870"/>
                        </a:lnTo>
                        <a:cubicBezTo>
                          <a:pt x="870" y="957"/>
                          <a:pt x="1044" y="1044"/>
                          <a:pt x="1261" y="1131"/>
                        </a:cubicBezTo>
                        <a:lnTo>
                          <a:pt x="1261" y="1088"/>
                        </a:lnTo>
                        <a:lnTo>
                          <a:pt x="870" y="609"/>
                        </a:lnTo>
                        <a:cubicBezTo>
                          <a:pt x="957" y="392"/>
                          <a:pt x="1044" y="174"/>
                          <a:pt x="113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0" name="Google Shape;4040;p26"/>
                  <p:cNvSpPr/>
                  <p:nvPr/>
                </p:nvSpPr>
                <p:spPr>
                  <a:xfrm>
                    <a:off x="1021390" y="5033172"/>
                    <a:ext cx="31038" cy="31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1263" extrusionOk="0">
                        <a:moveTo>
                          <a:pt x="1088" y="1"/>
                        </a:moveTo>
                        <a:lnTo>
                          <a:pt x="610" y="349"/>
                        </a:lnTo>
                        <a:cubicBezTo>
                          <a:pt x="392" y="262"/>
                          <a:pt x="218" y="218"/>
                          <a:pt x="1" y="131"/>
                        </a:cubicBezTo>
                        <a:lnTo>
                          <a:pt x="1" y="175"/>
                        </a:lnTo>
                        <a:lnTo>
                          <a:pt x="392" y="653"/>
                        </a:lnTo>
                        <a:cubicBezTo>
                          <a:pt x="305" y="827"/>
                          <a:pt x="218" y="1045"/>
                          <a:pt x="131" y="1219"/>
                        </a:cubicBezTo>
                        <a:lnTo>
                          <a:pt x="131" y="1262"/>
                        </a:lnTo>
                        <a:lnTo>
                          <a:pt x="175" y="1262"/>
                        </a:lnTo>
                        <a:lnTo>
                          <a:pt x="653" y="871"/>
                        </a:lnTo>
                        <a:cubicBezTo>
                          <a:pt x="827" y="958"/>
                          <a:pt x="1045" y="1001"/>
                          <a:pt x="1262" y="1088"/>
                        </a:cubicBezTo>
                        <a:lnTo>
                          <a:pt x="871" y="610"/>
                        </a:lnTo>
                        <a:cubicBezTo>
                          <a:pt x="958" y="392"/>
                          <a:pt x="1045" y="175"/>
                          <a:pt x="113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4041" name="Google Shape;4041;p26"/>
            <p:cNvGrpSpPr/>
            <p:nvPr/>
          </p:nvGrpSpPr>
          <p:grpSpPr>
            <a:xfrm>
              <a:off x="-6651" y="2691912"/>
              <a:ext cx="2326409" cy="2457381"/>
              <a:chOff x="-6651" y="2691912"/>
              <a:chExt cx="2326409" cy="2457381"/>
            </a:xfrm>
          </p:grpSpPr>
          <p:grpSp>
            <p:nvGrpSpPr>
              <p:cNvPr id="4042" name="Google Shape;4042;p26"/>
              <p:cNvGrpSpPr/>
              <p:nvPr/>
            </p:nvGrpSpPr>
            <p:grpSpPr>
              <a:xfrm>
                <a:off x="662136" y="2691912"/>
                <a:ext cx="869546" cy="983628"/>
                <a:chOff x="1091936" y="3266949"/>
                <a:chExt cx="869546" cy="983628"/>
              </a:xfrm>
            </p:grpSpPr>
            <p:sp>
              <p:nvSpPr>
                <p:cNvPr id="4043" name="Google Shape;4043;p26"/>
                <p:cNvSpPr/>
                <p:nvPr/>
              </p:nvSpPr>
              <p:spPr>
                <a:xfrm>
                  <a:off x="1806463" y="3266949"/>
                  <a:ext cx="155019" cy="15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8" h="6166" extrusionOk="0">
                      <a:moveTo>
                        <a:pt x="3176" y="1"/>
                      </a:moveTo>
                      <a:cubicBezTo>
                        <a:pt x="3002" y="1"/>
                        <a:pt x="2871" y="88"/>
                        <a:pt x="2828" y="218"/>
                      </a:cubicBezTo>
                      <a:cubicBezTo>
                        <a:pt x="2610" y="523"/>
                        <a:pt x="2480" y="827"/>
                        <a:pt x="2306" y="1175"/>
                      </a:cubicBezTo>
                      <a:cubicBezTo>
                        <a:pt x="2219" y="1393"/>
                        <a:pt x="2088" y="1610"/>
                        <a:pt x="2001" y="1828"/>
                      </a:cubicBezTo>
                      <a:cubicBezTo>
                        <a:pt x="1610" y="1828"/>
                        <a:pt x="1305" y="1914"/>
                        <a:pt x="958" y="1958"/>
                      </a:cubicBezTo>
                      <a:lnTo>
                        <a:pt x="349" y="2045"/>
                      </a:lnTo>
                      <a:cubicBezTo>
                        <a:pt x="175" y="2045"/>
                        <a:pt x="44" y="2219"/>
                        <a:pt x="1" y="2393"/>
                      </a:cubicBezTo>
                      <a:cubicBezTo>
                        <a:pt x="1" y="2523"/>
                        <a:pt x="88" y="2654"/>
                        <a:pt x="175" y="2741"/>
                      </a:cubicBezTo>
                      <a:cubicBezTo>
                        <a:pt x="262" y="2828"/>
                        <a:pt x="305" y="2915"/>
                        <a:pt x="392" y="2958"/>
                      </a:cubicBezTo>
                      <a:lnTo>
                        <a:pt x="479" y="3045"/>
                      </a:lnTo>
                      <a:cubicBezTo>
                        <a:pt x="566" y="3132"/>
                        <a:pt x="653" y="3219"/>
                        <a:pt x="784" y="3350"/>
                      </a:cubicBezTo>
                      <a:lnTo>
                        <a:pt x="827" y="3437"/>
                      </a:lnTo>
                      <a:cubicBezTo>
                        <a:pt x="1001" y="3611"/>
                        <a:pt x="1175" y="3785"/>
                        <a:pt x="1349" y="3959"/>
                      </a:cubicBezTo>
                      <a:cubicBezTo>
                        <a:pt x="1305" y="4133"/>
                        <a:pt x="1262" y="4350"/>
                        <a:pt x="1219" y="4524"/>
                      </a:cubicBezTo>
                      <a:cubicBezTo>
                        <a:pt x="1088" y="4916"/>
                        <a:pt x="1001" y="5307"/>
                        <a:pt x="958" y="5742"/>
                      </a:cubicBezTo>
                      <a:cubicBezTo>
                        <a:pt x="958" y="5916"/>
                        <a:pt x="1088" y="6090"/>
                        <a:pt x="1262" y="6133"/>
                      </a:cubicBezTo>
                      <a:cubicBezTo>
                        <a:pt x="1309" y="6145"/>
                        <a:pt x="1352" y="6150"/>
                        <a:pt x="1392" y="6150"/>
                      </a:cubicBezTo>
                      <a:cubicBezTo>
                        <a:pt x="1503" y="6150"/>
                        <a:pt x="1590" y="6110"/>
                        <a:pt x="1653" y="6046"/>
                      </a:cubicBezTo>
                      <a:lnTo>
                        <a:pt x="2349" y="5655"/>
                      </a:lnTo>
                      <a:cubicBezTo>
                        <a:pt x="2610" y="5524"/>
                        <a:pt x="2871" y="5350"/>
                        <a:pt x="3176" y="5220"/>
                      </a:cubicBezTo>
                      <a:cubicBezTo>
                        <a:pt x="3437" y="5350"/>
                        <a:pt x="3698" y="5524"/>
                        <a:pt x="3959" y="5655"/>
                      </a:cubicBezTo>
                      <a:lnTo>
                        <a:pt x="4654" y="6046"/>
                      </a:lnTo>
                      <a:cubicBezTo>
                        <a:pt x="4741" y="6090"/>
                        <a:pt x="4828" y="6133"/>
                        <a:pt x="4915" y="6133"/>
                      </a:cubicBezTo>
                      <a:cubicBezTo>
                        <a:pt x="4937" y="6155"/>
                        <a:pt x="4959" y="6166"/>
                        <a:pt x="4981" y="6166"/>
                      </a:cubicBezTo>
                      <a:cubicBezTo>
                        <a:pt x="5002" y="6166"/>
                        <a:pt x="5024" y="6155"/>
                        <a:pt x="5046" y="6133"/>
                      </a:cubicBezTo>
                      <a:cubicBezTo>
                        <a:pt x="5220" y="6090"/>
                        <a:pt x="5350" y="5916"/>
                        <a:pt x="5350" y="5742"/>
                      </a:cubicBezTo>
                      <a:cubicBezTo>
                        <a:pt x="5307" y="5350"/>
                        <a:pt x="5220" y="4916"/>
                        <a:pt x="5089" y="4524"/>
                      </a:cubicBezTo>
                      <a:cubicBezTo>
                        <a:pt x="5046" y="4350"/>
                        <a:pt x="5002" y="4176"/>
                        <a:pt x="4959" y="3959"/>
                      </a:cubicBezTo>
                      <a:cubicBezTo>
                        <a:pt x="5133" y="3785"/>
                        <a:pt x="5307" y="3611"/>
                        <a:pt x="5481" y="3437"/>
                      </a:cubicBezTo>
                      <a:lnTo>
                        <a:pt x="5524" y="3350"/>
                      </a:lnTo>
                      <a:cubicBezTo>
                        <a:pt x="5655" y="3219"/>
                        <a:pt x="5742" y="3132"/>
                        <a:pt x="5829" y="3045"/>
                      </a:cubicBezTo>
                      <a:lnTo>
                        <a:pt x="5916" y="2958"/>
                      </a:lnTo>
                      <a:cubicBezTo>
                        <a:pt x="6003" y="2915"/>
                        <a:pt x="6046" y="2828"/>
                        <a:pt x="6133" y="2741"/>
                      </a:cubicBezTo>
                      <a:cubicBezTo>
                        <a:pt x="6220" y="2654"/>
                        <a:pt x="6307" y="2523"/>
                        <a:pt x="6307" y="2393"/>
                      </a:cubicBezTo>
                      <a:cubicBezTo>
                        <a:pt x="6264" y="2219"/>
                        <a:pt x="6133" y="2045"/>
                        <a:pt x="5959" y="2045"/>
                      </a:cubicBezTo>
                      <a:lnTo>
                        <a:pt x="5350" y="1958"/>
                      </a:lnTo>
                      <a:cubicBezTo>
                        <a:pt x="5046" y="1914"/>
                        <a:pt x="4654" y="1828"/>
                        <a:pt x="4307" y="1828"/>
                      </a:cubicBezTo>
                      <a:cubicBezTo>
                        <a:pt x="4220" y="1610"/>
                        <a:pt x="4089" y="1393"/>
                        <a:pt x="4002" y="1175"/>
                      </a:cubicBezTo>
                      <a:cubicBezTo>
                        <a:pt x="3872" y="914"/>
                        <a:pt x="3698" y="523"/>
                        <a:pt x="3480" y="218"/>
                      </a:cubicBezTo>
                      <a:cubicBezTo>
                        <a:pt x="3437" y="88"/>
                        <a:pt x="3306" y="1"/>
                        <a:pt x="31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044" name="Google Shape;4044;p26"/>
                <p:cNvGrpSpPr/>
                <p:nvPr/>
              </p:nvGrpSpPr>
              <p:grpSpPr>
                <a:xfrm>
                  <a:off x="1091936" y="3722989"/>
                  <a:ext cx="336727" cy="484226"/>
                  <a:chOff x="1808061" y="3867064"/>
                  <a:chExt cx="336727" cy="484226"/>
                </a:xfrm>
              </p:grpSpPr>
              <p:sp>
                <p:nvSpPr>
                  <p:cNvPr id="4045" name="Google Shape;4045;p26"/>
                  <p:cNvSpPr/>
                  <p:nvPr/>
                </p:nvSpPr>
                <p:spPr>
                  <a:xfrm>
                    <a:off x="1918157" y="3963275"/>
                    <a:ext cx="117591" cy="1165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85" h="4741" extrusionOk="0">
                        <a:moveTo>
                          <a:pt x="1088" y="0"/>
                        </a:moveTo>
                        <a:cubicBezTo>
                          <a:pt x="1001" y="0"/>
                          <a:pt x="958" y="44"/>
                          <a:pt x="1001" y="87"/>
                        </a:cubicBezTo>
                        <a:lnTo>
                          <a:pt x="1566" y="2131"/>
                        </a:lnTo>
                        <a:cubicBezTo>
                          <a:pt x="1001" y="2610"/>
                          <a:pt x="523" y="3175"/>
                          <a:pt x="1" y="3654"/>
                        </a:cubicBezTo>
                        <a:lnTo>
                          <a:pt x="1" y="3697"/>
                        </a:lnTo>
                        <a:cubicBezTo>
                          <a:pt x="1" y="3728"/>
                          <a:pt x="22" y="3759"/>
                          <a:pt x="51" y="3759"/>
                        </a:cubicBezTo>
                        <a:cubicBezTo>
                          <a:pt x="62" y="3759"/>
                          <a:pt x="75" y="3753"/>
                          <a:pt x="88" y="3741"/>
                        </a:cubicBezTo>
                        <a:lnTo>
                          <a:pt x="2132" y="3219"/>
                        </a:lnTo>
                        <a:cubicBezTo>
                          <a:pt x="2610" y="3741"/>
                          <a:pt x="3219" y="4219"/>
                          <a:pt x="3654" y="4741"/>
                        </a:cubicBezTo>
                        <a:lnTo>
                          <a:pt x="3741" y="4741"/>
                        </a:lnTo>
                        <a:cubicBezTo>
                          <a:pt x="3785" y="4741"/>
                          <a:pt x="3828" y="4697"/>
                          <a:pt x="3785" y="4654"/>
                        </a:cubicBezTo>
                        <a:lnTo>
                          <a:pt x="3263" y="2610"/>
                        </a:lnTo>
                        <a:cubicBezTo>
                          <a:pt x="3785" y="2131"/>
                          <a:pt x="4220" y="1522"/>
                          <a:pt x="4785" y="1087"/>
                        </a:cubicBezTo>
                        <a:lnTo>
                          <a:pt x="4785" y="1044"/>
                        </a:lnTo>
                        <a:cubicBezTo>
                          <a:pt x="4785" y="1013"/>
                          <a:pt x="4763" y="982"/>
                          <a:pt x="4720" y="982"/>
                        </a:cubicBezTo>
                        <a:cubicBezTo>
                          <a:pt x="4702" y="982"/>
                          <a:pt x="4680" y="988"/>
                          <a:pt x="4654" y="1000"/>
                        </a:cubicBezTo>
                        <a:lnTo>
                          <a:pt x="2654" y="1522"/>
                        </a:lnTo>
                        <a:cubicBezTo>
                          <a:pt x="2175" y="1000"/>
                          <a:pt x="1566" y="522"/>
                          <a:pt x="108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6" name="Google Shape;4046;p26"/>
                  <p:cNvSpPr/>
                  <p:nvPr/>
                </p:nvSpPr>
                <p:spPr>
                  <a:xfrm>
                    <a:off x="1843350" y="4211237"/>
                    <a:ext cx="60946" cy="62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0" h="2524" extrusionOk="0">
                        <a:moveTo>
                          <a:pt x="566" y="1"/>
                        </a:moveTo>
                        <a:cubicBezTo>
                          <a:pt x="522" y="1"/>
                          <a:pt x="522" y="44"/>
                          <a:pt x="522" y="88"/>
                        </a:cubicBezTo>
                        <a:lnTo>
                          <a:pt x="827" y="1175"/>
                        </a:lnTo>
                        <a:cubicBezTo>
                          <a:pt x="522" y="1392"/>
                          <a:pt x="261" y="1697"/>
                          <a:pt x="0" y="1958"/>
                        </a:cubicBezTo>
                        <a:cubicBezTo>
                          <a:pt x="0" y="2001"/>
                          <a:pt x="0" y="2001"/>
                          <a:pt x="44" y="2001"/>
                        </a:cubicBezTo>
                        <a:lnTo>
                          <a:pt x="1131" y="1697"/>
                        </a:lnTo>
                        <a:cubicBezTo>
                          <a:pt x="1392" y="2001"/>
                          <a:pt x="1696" y="2262"/>
                          <a:pt x="1957" y="2523"/>
                        </a:cubicBezTo>
                        <a:cubicBezTo>
                          <a:pt x="1957" y="2523"/>
                          <a:pt x="2001" y="2480"/>
                          <a:pt x="1957" y="2480"/>
                        </a:cubicBezTo>
                        <a:lnTo>
                          <a:pt x="1653" y="1392"/>
                        </a:lnTo>
                        <a:cubicBezTo>
                          <a:pt x="1957" y="1131"/>
                          <a:pt x="2218" y="827"/>
                          <a:pt x="2479" y="566"/>
                        </a:cubicBezTo>
                        <a:cubicBezTo>
                          <a:pt x="2479" y="522"/>
                          <a:pt x="2436" y="522"/>
                          <a:pt x="2436" y="522"/>
                        </a:cubicBezTo>
                        <a:lnTo>
                          <a:pt x="1392" y="827"/>
                        </a:lnTo>
                        <a:cubicBezTo>
                          <a:pt x="1131" y="522"/>
                          <a:pt x="827" y="262"/>
                          <a:pt x="56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7" name="Google Shape;4047;p26"/>
                  <p:cNvSpPr/>
                  <p:nvPr/>
                </p:nvSpPr>
                <p:spPr>
                  <a:xfrm>
                    <a:off x="1989768" y="4161006"/>
                    <a:ext cx="62027" cy="62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4" h="2523" extrusionOk="0">
                        <a:moveTo>
                          <a:pt x="566" y="0"/>
                        </a:moveTo>
                        <a:cubicBezTo>
                          <a:pt x="566" y="0"/>
                          <a:pt x="523" y="0"/>
                          <a:pt x="523" y="44"/>
                        </a:cubicBezTo>
                        <a:lnTo>
                          <a:pt x="827" y="1131"/>
                        </a:lnTo>
                        <a:cubicBezTo>
                          <a:pt x="523" y="1392"/>
                          <a:pt x="305" y="1697"/>
                          <a:pt x="1" y="1958"/>
                        </a:cubicBezTo>
                        <a:cubicBezTo>
                          <a:pt x="1" y="1958"/>
                          <a:pt x="20" y="1977"/>
                          <a:pt x="46" y="1977"/>
                        </a:cubicBezTo>
                        <a:cubicBezTo>
                          <a:pt x="59" y="1977"/>
                          <a:pt x="73" y="1972"/>
                          <a:pt x="88" y="1958"/>
                        </a:cubicBezTo>
                        <a:lnTo>
                          <a:pt x="1175" y="1697"/>
                        </a:lnTo>
                        <a:cubicBezTo>
                          <a:pt x="1436" y="1958"/>
                          <a:pt x="1697" y="2262"/>
                          <a:pt x="1958" y="2523"/>
                        </a:cubicBezTo>
                        <a:cubicBezTo>
                          <a:pt x="2001" y="2523"/>
                          <a:pt x="2001" y="2479"/>
                          <a:pt x="2001" y="2436"/>
                        </a:cubicBezTo>
                        <a:lnTo>
                          <a:pt x="1697" y="1392"/>
                        </a:lnTo>
                        <a:cubicBezTo>
                          <a:pt x="2001" y="1131"/>
                          <a:pt x="2262" y="827"/>
                          <a:pt x="2523" y="566"/>
                        </a:cubicBezTo>
                        <a:cubicBezTo>
                          <a:pt x="2523" y="535"/>
                          <a:pt x="2502" y="504"/>
                          <a:pt x="2489" y="504"/>
                        </a:cubicBezTo>
                        <a:cubicBezTo>
                          <a:pt x="2484" y="504"/>
                          <a:pt x="2480" y="510"/>
                          <a:pt x="2480" y="522"/>
                        </a:cubicBezTo>
                        <a:lnTo>
                          <a:pt x="1393" y="783"/>
                        </a:lnTo>
                        <a:cubicBezTo>
                          <a:pt x="1132" y="522"/>
                          <a:pt x="827" y="261"/>
                          <a:pt x="56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8" name="Google Shape;4048;p26"/>
                  <p:cNvSpPr/>
                  <p:nvPr/>
                </p:nvSpPr>
                <p:spPr>
                  <a:xfrm>
                    <a:off x="1808061" y="3900216"/>
                    <a:ext cx="62027" cy="620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4" h="2523" extrusionOk="0">
                        <a:moveTo>
                          <a:pt x="566" y="0"/>
                        </a:moveTo>
                        <a:cubicBezTo>
                          <a:pt x="523" y="0"/>
                          <a:pt x="479" y="44"/>
                          <a:pt x="523" y="44"/>
                        </a:cubicBezTo>
                        <a:lnTo>
                          <a:pt x="784" y="1131"/>
                        </a:lnTo>
                        <a:cubicBezTo>
                          <a:pt x="523" y="1392"/>
                          <a:pt x="305" y="1696"/>
                          <a:pt x="1" y="1957"/>
                        </a:cubicBezTo>
                        <a:cubicBezTo>
                          <a:pt x="1" y="2001"/>
                          <a:pt x="44" y="2001"/>
                          <a:pt x="44" y="2001"/>
                        </a:cubicBezTo>
                        <a:lnTo>
                          <a:pt x="1132" y="1696"/>
                        </a:lnTo>
                        <a:cubicBezTo>
                          <a:pt x="1393" y="2001"/>
                          <a:pt x="1697" y="2262"/>
                          <a:pt x="1958" y="2523"/>
                        </a:cubicBezTo>
                        <a:cubicBezTo>
                          <a:pt x="1958" y="2523"/>
                          <a:pt x="2002" y="2479"/>
                          <a:pt x="2002" y="2479"/>
                        </a:cubicBezTo>
                        <a:lnTo>
                          <a:pt x="1697" y="1392"/>
                        </a:lnTo>
                        <a:cubicBezTo>
                          <a:pt x="1958" y="1131"/>
                          <a:pt x="2219" y="826"/>
                          <a:pt x="2524" y="565"/>
                        </a:cubicBezTo>
                        <a:cubicBezTo>
                          <a:pt x="2524" y="522"/>
                          <a:pt x="2480" y="522"/>
                          <a:pt x="2437" y="522"/>
                        </a:cubicBezTo>
                        <a:lnTo>
                          <a:pt x="1349" y="826"/>
                        </a:lnTo>
                        <a:cubicBezTo>
                          <a:pt x="1088" y="522"/>
                          <a:pt x="827" y="261"/>
                          <a:pt x="56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9" name="Google Shape;4049;p26"/>
                  <p:cNvSpPr/>
                  <p:nvPr/>
                </p:nvSpPr>
                <p:spPr>
                  <a:xfrm>
                    <a:off x="2011148" y="4317057"/>
                    <a:ext cx="34233" cy="34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93" h="1393" extrusionOk="0">
                        <a:moveTo>
                          <a:pt x="305" y="0"/>
                        </a:moveTo>
                        <a:lnTo>
                          <a:pt x="305" y="44"/>
                        </a:lnTo>
                        <a:lnTo>
                          <a:pt x="436" y="653"/>
                        </a:lnTo>
                        <a:cubicBezTo>
                          <a:pt x="305" y="783"/>
                          <a:pt x="175" y="957"/>
                          <a:pt x="1" y="1088"/>
                        </a:cubicBezTo>
                        <a:cubicBezTo>
                          <a:pt x="1" y="1088"/>
                          <a:pt x="1" y="1107"/>
                          <a:pt x="14" y="1107"/>
                        </a:cubicBezTo>
                        <a:cubicBezTo>
                          <a:pt x="20" y="1107"/>
                          <a:pt x="30" y="1102"/>
                          <a:pt x="44" y="1088"/>
                        </a:cubicBezTo>
                        <a:lnTo>
                          <a:pt x="610" y="914"/>
                        </a:lnTo>
                        <a:cubicBezTo>
                          <a:pt x="783" y="1088"/>
                          <a:pt x="957" y="1218"/>
                          <a:pt x="1088" y="1392"/>
                        </a:cubicBezTo>
                        <a:lnTo>
                          <a:pt x="1088" y="1349"/>
                        </a:lnTo>
                        <a:lnTo>
                          <a:pt x="914" y="783"/>
                        </a:lnTo>
                        <a:cubicBezTo>
                          <a:pt x="1088" y="609"/>
                          <a:pt x="1218" y="435"/>
                          <a:pt x="1392" y="305"/>
                        </a:cubicBezTo>
                        <a:cubicBezTo>
                          <a:pt x="1392" y="305"/>
                          <a:pt x="1392" y="285"/>
                          <a:pt x="1380" y="285"/>
                        </a:cubicBezTo>
                        <a:cubicBezTo>
                          <a:pt x="1373" y="285"/>
                          <a:pt x="1363" y="290"/>
                          <a:pt x="1349" y="305"/>
                        </a:cubicBezTo>
                        <a:lnTo>
                          <a:pt x="740" y="479"/>
                        </a:lnTo>
                        <a:cubicBezTo>
                          <a:pt x="610" y="305"/>
                          <a:pt x="436" y="174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0" name="Google Shape;4050;p26"/>
                  <p:cNvSpPr/>
                  <p:nvPr/>
                </p:nvSpPr>
                <p:spPr>
                  <a:xfrm>
                    <a:off x="2018644" y="3867064"/>
                    <a:ext cx="33152" cy="3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" h="1350" extrusionOk="0">
                        <a:moveTo>
                          <a:pt x="261" y="1"/>
                        </a:moveTo>
                        <a:lnTo>
                          <a:pt x="435" y="610"/>
                        </a:lnTo>
                        <a:cubicBezTo>
                          <a:pt x="261" y="740"/>
                          <a:pt x="131" y="914"/>
                          <a:pt x="0" y="1045"/>
                        </a:cubicBezTo>
                        <a:lnTo>
                          <a:pt x="609" y="914"/>
                        </a:lnTo>
                        <a:cubicBezTo>
                          <a:pt x="739" y="1045"/>
                          <a:pt x="913" y="1175"/>
                          <a:pt x="1044" y="1349"/>
                        </a:cubicBezTo>
                        <a:cubicBezTo>
                          <a:pt x="1044" y="1349"/>
                          <a:pt x="1087" y="1349"/>
                          <a:pt x="1044" y="1306"/>
                        </a:cubicBezTo>
                        <a:lnTo>
                          <a:pt x="913" y="740"/>
                        </a:lnTo>
                        <a:cubicBezTo>
                          <a:pt x="1044" y="566"/>
                          <a:pt x="1174" y="392"/>
                          <a:pt x="1348" y="262"/>
                        </a:cubicBezTo>
                        <a:lnTo>
                          <a:pt x="1305" y="262"/>
                        </a:lnTo>
                        <a:lnTo>
                          <a:pt x="739" y="436"/>
                        </a:lnTo>
                        <a:cubicBezTo>
                          <a:pt x="565" y="262"/>
                          <a:pt x="392" y="131"/>
                          <a:pt x="2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1" name="Google Shape;4051;p26"/>
                  <p:cNvSpPr/>
                  <p:nvPr/>
                </p:nvSpPr>
                <p:spPr>
                  <a:xfrm>
                    <a:off x="2111611" y="4037025"/>
                    <a:ext cx="33176" cy="3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" h="1349" extrusionOk="0">
                        <a:moveTo>
                          <a:pt x="262" y="0"/>
                        </a:moveTo>
                        <a:lnTo>
                          <a:pt x="262" y="44"/>
                        </a:lnTo>
                        <a:lnTo>
                          <a:pt x="436" y="609"/>
                        </a:lnTo>
                        <a:cubicBezTo>
                          <a:pt x="262" y="783"/>
                          <a:pt x="131" y="914"/>
                          <a:pt x="1" y="1087"/>
                        </a:cubicBezTo>
                        <a:lnTo>
                          <a:pt x="44" y="1087"/>
                        </a:lnTo>
                        <a:lnTo>
                          <a:pt x="610" y="914"/>
                        </a:lnTo>
                        <a:cubicBezTo>
                          <a:pt x="740" y="1087"/>
                          <a:pt x="914" y="1218"/>
                          <a:pt x="1088" y="1348"/>
                        </a:cubicBezTo>
                        <a:lnTo>
                          <a:pt x="914" y="740"/>
                        </a:lnTo>
                        <a:cubicBezTo>
                          <a:pt x="1045" y="609"/>
                          <a:pt x="1175" y="435"/>
                          <a:pt x="1349" y="305"/>
                        </a:cubicBezTo>
                        <a:lnTo>
                          <a:pt x="1349" y="305"/>
                        </a:lnTo>
                        <a:lnTo>
                          <a:pt x="740" y="435"/>
                        </a:lnTo>
                        <a:cubicBezTo>
                          <a:pt x="566" y="305"/>
                          <a:pt x="436" y="174"/>
                          <a:pt x="26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52" name="Google Shape;4052;p26"/>
                <p:cNvSpPr/>
                <p:nvPr/>
              </p:nvSpPr>
              <p:spPr>
                <a:xfrm>
                  <a:off x="1732868" y="4045917"/>
                  <a:ext cx="208470" cy="2046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3" h="8328" extrusionOk="0">
                      <a:moveTo>
                        <a:pt x="4176" y="1306"/>
                      </a:moveTo>
                      <a:cubicBezTo>
                        <a:pt x="4307" y="1523"/>
                        <a:pt x="4437" y="1741"/>
                        <a:pt x="4524" y="2002"/>
                      </a:cubicBezTo>
                      <a:cubicBezTo>
                        <a:pt x="4742" y="2306"/>
                        <a:pt x="4872" y="2654"/>
                        <a:pt x="5090" y="3002"/>
                      </a:cubicBezTo>
                      <a:cubicBezTo>
                        <a:pt x="5133" y="3176"/>
                        <a:pt x="5264" y="3306"/>
                        <a:pt x="5438" y="3350"/>
                      </a:cubicBezTo>
                      <a:cubicBezTo>
                        <a:pt x="5960" y="3393"/>
                        <a:pt x="6525" y="3480"/>
                        <a:pt x="7047" y="3567"/>
                      </a:cubicBezTo>
                      <a:lnTo>
                        <a:pt x="7177" y="3567"/>
                      </a:lnTo>
                      <a:cubicBezTo>
                        <a:pt x="7047" y="3654"/>
                        <a:pt x="6916" y="3785"/>
                        <a:pt x="6786" y="3959"/>
                      </a:cubicBezTo>
                      <a:lnTo>
                        <a:pt x="6699" y="4089"/>
                      </a:lnTo>
                      <a:cubicBezTo>
                        <a:pt x="6438" y="4350"/>
                        <a:pt x="6177" y="4611"/>
                        <a:pt x="5916" y="4872"/>
                      </a:cubicBezTo>
                      <a:cubicBezTo>
                        <a:pt x="5786" y="4959"/>
                        <a:pt x="5699" y="5133"/>
                        <a:pt x="5742" y="5307"/>
                      </a:cubicBezTo>
                      <a:cubicBezTo>
                        <a:pt x="5829" y="5655"/>
                        <a:pt x="5916" y="6133"/>
                        <a:pt x="6003" y="6394"/>
                      </a:cubicBezTo>
                      <a:cubicBezTo>
                        <a:pt x="6047" y="6612"/>
                        <a:pt x="6134" y="6916"/>
                        <a:pt x="6177" y="7177"/>
                      </a:cubicBezTo>
                      <a:lnTo>
                        <a:pt x="5742" y="6916"/>
                      </a:lnTo>
                      <a:cubicBezTo>
                        <a:pt x="5307" y="6699"/>
                        <a:pt x="4872" y="6438"/>
                        <a:pt x="4394" y="6220"/>
                      </a:cubicBezTo>
                      <a:cubicBezTo>
                        <a:pt x="4329" y="6177"/>
                        <a:pt x="4263" y="6155"/>
                        <a:pt x="4198" y="6155"/>
                      </a:cubicBezTo>
                      <a:cubicBezTo>
                        <a:pt x="4133" y="6155"/>
                        <a:pt x="4068" y="6177"/>
                        <a:pt x="4002" y="6220"/>
                      </a:cubicBezTo>
                      <a:cubicBezTo>
                        <a:pt x="3567" y="6438"/>
                        <a:pt x="3089" y="6699"/>
                        <a:pt x="2654" y="6916"/>
                      </a:cubicBezTo>
                      <a:lnTo>
                        <a:pt x="2219" y="7177"/>
                      </a:lnTo>
                      <a:cubicBezTo>
                        <a:pt x="2263" y="6916"/>
                        <a:pt x="2350" y="6655"/>
                        <a:pt x="2437" y="6394"/>
                      </a:cubicBezTo>
                      <a:cubicBezTo>
                        <a:pt x="2524" y="6003"/>
                        <a:pt x="2611" y="5655"/>
                        <a:pt x="2654" y="5307"/>
                      </a:cubicBezTo>
                      <a:cubicBezTo>
                        <a:pt x="2698" y="5133"/>
                        <a:pt x="2611" y="4959"/>
                        <a:pt x="2524" y="4872"/>
                      </a:cubicBezTo>
                      <a:cubicBezTo>
                        <a:pt x="2219" y="4611"/>
                        <a:pt x="1915" y="4350"/>
                        <a:pt x="1654" y="4046"/>
                      </a:cubicBezTo>
                      <a:lnTo>
                        <a:pt x="1567" y="3959"/>
                      </a:lnTo>
                      <a:cubicBezTo>
                        <a:pt x="1436" y="3785"/>
                        <a:pt x="1306" y="3654"/>
                        <a:pt x="1175" y="3524"/>
                      </a:cubicBezTo>
                      <a:lnTo>
                        <a:pt x="1306" y="3524"/>
                      </a:lnTo>
                      <a:cubicBezTo>
                        <a:pt x="1828" y="3437"/>
                        <a:pt x="2393" y="3393"/>
                        <a:pt x="2915" y="3350"/>
                      </a:cubicBezTo>
                      <a:cubicBezTo>
                        <a:pt x="3089" y="3306"/>
                        <a:pt x="3263" y="3176"/>
                        <a:pt x="3306" y="3002"/>
                      </a:cubicBezTo>
                      <a:cubicBezTo>
                        <a:pt x="3524" y="2654"/>
                        <a:pt x="3698" y="2306"/>
                        <a:pt x="3828" y="2002"/>
                      </a:cubicBezTo>
                      <a:cubicBezTo>
                        <a:pt x="3959" y="1741"/>
                        <a:pt x="4089" y="1523"/>
                        <a:pt x="4176" y="1306"/>
                      </a:cubicBezTo>
                      <a:close/>
                      <a:moveTo>
                        <a:pt x="4263" y="1"/>
                      </a:moveTo>
                      <a:cubicBezTo>
                        <a:pt x="4046" y="1"/>
                        <a:pt x="3872" y="131"/>
                        <a:pt x="3785" y="305"/>
                      </a:cubicBezTo>
                      <a:cubicBezTo>
                        <a:pt x="3524" y="697"/>
                        <a:pt x="3306" y="1132"/>
                        <a:pt x="3089" y="1567"/>
                      </a:cubicBezTo>
                      <a:cubicBezTo>
                        <a:pt x="2959" y="1871"/>
                        <a:pt x="2828" y="2176"/>
                        <a:pt x="2654" y="2436"/>
                      </a:cubicBezTo>
                      <a:cubicBezTo>
                        <a:pt x="2176" y="2480"/>
                        <a:pt x="1697" y="2567"/>
                        <a:pt x="1262" y="2654"/>
                      </a:cubicBezTo>
                      <a:lnTo>
                        <a:pt x="479" y="2741"/>
                      </a:lnTo>
                      <a:cubicBezTo>
                        <a:pt x="218" y="2784"/>
                        <a:pt x="1" y="3002"/>
                        <a:pt x="1" y="3263"/>
                      </a:cubicBezTo>
                      <a:cubicBezTo>
                        <a:pt x="1" y="3437"/>
                        <a:pt x="88" y="3611"/>
                        <a:pt x="218" y="3741"/>
                      </a:cubicBezTo>
                      <a:cubicBezTo>
                        <a:pt x="305" y="3828"/>
                        <a:pt x="392" y="3915"/>
                        <a:pt x="523" y="4002"/>
                      </a:cubicBezTo>
                      <a:lnTo>
                        <a:pt x="610" y="4089"/>
                      </a:lnTo>
                      <a:cubicBezTo>
                        <a:pt x="740" y="4220"/>
                        <a:pt x="871" y="4350"/>
                        <a:pt x="1001" y="4524"/>
                      </a:cubicBezTo>
                      <a:lnTo>
                        <a:pt x="1088" y="4611"/>
                      </a:lnTo>
                      <a:cubicBezTo>
                        <a:pt x="1306" y="4872"/>
                        <a:pt x="1523" y="5133"/>
                        <a:pt x="1784" y="5351"/>
                      </a:cubicBezTo>
                      <a:cubicBezTo>
                        <a:pt x="1741" y="5611"/>
                        <a:pt x="1654" y="5872"/>
                        <a:pt x="1610" y="6133"/>
                      </a:cubicBezTo>
                      <a:cubicBezTo>
                        <a:pt x="1436" y="6655"/>
                        <a:pt x="1349" y="7177"/>
                        <a:pt x="1306" y="7743"/>
                      </a:cubicBezTo>
                      <a:cubicBezTo>
                        <a:pt x="1275" y="8078"/>
                        <a:pt x="1565" y="8328"/>
                        <a:pt x="1861" y="8328"/>
                      </a:cubicBezTo>
                      <a:cubicBezTo>
                        <a:pt x="1987" y="8328"/>
                        <a:pt x="2115" y="8282"/>
                        <a:pt x="2219" y="8178"/>
                      </a:cubicBezTo>
                      <a:cubicBezTo>
                        <a:pt x="2524" y="8004"/>
                        <a:pt x="2785" y="7873"/>
                        <a:pt x="3132" y="7656"/>
                      </a:cubicBezTo>
                      <a:cubicBezTo>
                        <a:pt x="3480" y="7482"/>
                        <a:pt x="3828" y="7264"/>
                        <a:pt x="4220" y="7047"/>
                      </a:cubicBezTo>
                      <a:cubicBezTo>
                        <a:pt x="4611" y="7264"/>
                        <a:pt x="5046" y="7482"/>
                        <a:pt x="5351" y="7656"/>
                      </a:cubicBezTo>
                      <a:cubicBezTo>
                        <a:pt x="5612" y="7830"/>
                        <a:pt x="5916" y="8004"/>
                        <a:pt x="6220" y="8178"/>
                      </a:cubicBezTo>
                      <a:cubicBezTo>
                        <a:pt x="6351" y="8265"/>
                        <a:pt x="6481" y="8308"/>
                        <a:pt x="6612" y="8308"/>
                      </a:cubicBezTo>
                      <a:lnTo>
                        <a:pt x="6742" y="8308"/>
                      </a:lnTo>
                      <a:cubicBezTo>
                        <a:pt x="7003" y="8265"/>
                        <a:pt x="7177" y="8047"/>
                        <a:pt x="7177" y="7786"/>
                      </a:cubicBezTo>
                      <a:cubicBezTo>
                        <a:pt x="7090" y="7221"/>
                        <a:pt x="7003" y="6699"/>
                        <a:pt x="6829" y="6133"/>
                      </a:cubicBezTo>
                      <a:cubicBezTo>
                        <a:pt x="6786" y="5872"/>
                        <a:pt x="6699" y="5655"/>
                        <a:pt x="6655" y="5394"/>
                      </a:cubicBezTo>
                      <a:cubicBezTo>
                        <a:pt x="6916" y="5133"/>
                        <a:pt x="7134" y="4916"/>
                        <a:pt x="7351" y="4655"/>
                      </a:cubicBezTo>
                      <a:lnTo>
                        <a:pt x="7438" y="4568"/>
                      </a:lnTo>
                      <a:cubicBezTo>
                        <a:pt x="7569" y="4394"/>
                        <a:pt x="7699" y="4263"/>
                        <a:pt x="7873" y="4133"/>
                      </a:cubicBezTo>
                      <a:lnTo>
                        <a:pt x="7960" y="4046"/>
                      </a:lnTo>
                      <a:cubicBezTo>
                        <a:pt x="8047" y="3959"/>
                        <a:pt x="8134" y="3872"/>
                        <a:pt x="8265" y="3741"/>
                      </a:cubicBezTo>
                      <a:cubicBezTo>
                        <a:pt x="8395" y="3654"/>
                        <a:pt x="8482" y="3480"/>
                        <a:pt x="8439" y="3306"/>
                      </a:cubicBezTo>
                      <a:cubicBezTo>
                        <a:pt x="8439" y="3002"/>
                        <a:pt x="8221" y="2828"/>
                        <a:pt x="8004" y="2784"/>
                      </a:cubicBezTo>
                      <a:lnTo>
                        <a:pt x="7221" y="2654"/>
                      </a:lnTo>
                      <a:cubicBezTo>
                        <a:pt x="6742" y="2610"/>
                        <a:pt x="6264" y="2523"/>
                        <a:pt x="5786" y="2480"/>
                      </a:cubicBezTo>
                      <a:cubicBezTo>
                        <a:pt x="5655" y="2219"/>
                        <a:pt x="5481" y="1915"/>
                        <a:pt x="5351" y="1610"/>
                      </a:cubicBezTo>
                      <a:cubicBezTo>
                        <a:pt x="5133" y="1175"/>
                        <a:pt x="4916" y="740"/>
                        <a:pt x="4698" y="349"/>
                      </a:cubicBezTo>
                      <a:cubicBezTo>
                        <a:pt x="4611" y="131"/>
                        <a:pt x="4437" y="1"/>
                        <a:pt x="426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53" name="Google Shape;4053;p26"/>
              <p:cNvGrpSpPr/>
              <p:nvPr/>
            </p:nvGrpSpPr>
            <p:grpSpPr>
              <a:xfrm rot="5400000">
                <a:off x="335497" y="3165032"/>
                <a:ext cx="1642112" cy="2326409"/>
                <a:chOff x="3605869" y="2969241"/>
                <a:chExt cx="1533824" cy="2172995"/>
              </a:xfrm>
            </p:grpSpPr>
            <p:sp>
              <p:nvSpPr>
                <p:cNvPr id="4054" name="Google Shape;4054;p26"/>
                <p:cNvSpPr/>
                <p:nvPr/>
              </p:nvSpPr>
              <p:spPr>
                <a:xfrm>
                  <a:off x="4248235" y="4247313"/>
                  <a:ext cx="155019" cy="150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8" h="6144" extrusionOk="0">
                      <a:moveTo>
                        <a:pt x="3154" y="0"/>
                      </a:moveTo>
                      <a:cubicBezTo>
                        <a:pt x="3024" y="0"/>
                        <a:pt x="2893" y="77"/>
                        <a:pt x="2828" y="229"/>
                      </a:cubicBezTo>
                      <a:cubicBezTo>
                        <a:pt x="2654" y="490"/>
                        <a:pt x="2480" y="838"/>
                        <a:pt x="2306" y="1142"/>
                      </a:cubicBezTo>
                      <a:cubicBezTo>
                        <a:pt x="2219" y="1360"/>
                        <a:pt x="2088" y="1577"/>
                        <a:pt x="2001" y="1795"/>
                      </a:cubicBezTo>
                      <a:cubicBezTo>
                        <a:pt x="1654" y="1838"/>
                        <a:pt x="1306" y="1882"/>
                        <a:pt x="958" y="1925"/>
                      </a:cubicBezTo>
                      <a:lnTo>
                        <a:pt x="349" y="2012"/>
                      </a:lnTo>
                      <a:cubicBezTo>
                        <a:pt x="175" y="2055"/>
                        <a:pt x="44" y="2186"/>
                        <a:pt x="1" y="2403"/>
                      </a:cubicBezTo>
                      <a:cubicBezTo>
                        <a:pt x="1" y="2534"/>
                        <a:pt x="88" y="2664"/>
                        <a:pt x="175" y="2751"/>
                      </a:cubicBezTo>
                      <a:cubicBezTo>
                        <a:pt x="262" y="2838"/>
                        <a:pt x="305" y="2882"/>
                        <a:pt x="392" y="2969"/>
                      </a:cubicBezTo>
                      <a:lnTo>
                        <a:pt x="479" y="3012"/>
                      </a:lnTo>
                      <a:cubicBezTo>
                        <a:pt x="566" y="3099"/>
                        <a:pt x="653" y="3186"/>
                        <a:pt x="784" y="3317"/>
                      </a:cubicBezTo>
                      <a:lnTo>
                        <a:pt x="827" y="3404"/>
                      </a:lnTo>
                      <a:cubicBezTo>
                        <a:pt x="1001" y="3578"/>
                        <a:pt x="1175" y="3795"/>
                        <a:pt x="1349" y="3969"/>
                      </a:cubicBezTo>
                      <a:cubicBezTo>
                        <a:pt x="1306" y="4143"/>
                        <a:pt x="1262" y="4317"/>
                        <a:pt x="1219" y="4535"/>
                      </a:cubicBezTo>
                      <a:cubicBezTo>
                        <a:pt x="1088" y="4926"/>
                        <a:pt x="1001" y="5317"/>
                        <a:pt x="958" y="5709"/>
                      </a:cubicBezTo>
                      <a:cubicBezTo>
                        <a:pt x="958" y="5926"/>
                        <a:pt x="1088" y="6100"/>
                        <a:pt x="1262" y="6144"/>
                      </a:cubicBezTo>
                      <a:cubicBezTo>
                        <a:pt x="1436" y="6144"/>
                        <a:pt x="1567" y="6144"/>
                        <a:pt x="1654" y="6013"/>
                      </a:cubicBezTo>
                      <a:cubicBezTo>
                        <a:pt x="1871" y="5926"/>
                        <a:pt x="2088" y="5796"/>
                        <a:pt x="2349" y="5665"/>
                      </a:cubicBezTo>
                      <a:cubicBezTo>
                        <a:pt x="2567" y="5535"/>
                        <a:pt x="2871" y="5361"/>
                        <a:pt x="3176" y="5230"/>
                      </a:cubicBezTo>
                      <a:cubicBezTo>
                        <a:pt x="3437" y="5361"/>
                        <a:pt x="3698" y="5535"/>
                        <a:pt x="3959" y="5665"/>
                      </a:cubicBezTo>
                      <a:cubicBezTo>
                        <a:pt x="4263" y="5796"/>
                        <a:pt x="4437" y="5926"/>
                        <a:pt x="4655" y="6013"/>
                      </a:cubicBezTo>
                      <a:cubicBezTo>
                        <a:pt x="4742" y="6100"/>
                        <a:pt x="4829" y="6144"/>
                        <a:pt x="4916" y="6144"/>
                      </a:cubicBezTo>
                      <a:lnTo>
                        <a:pt x="5046" y="6144"/>
                      </a:lnTo>
                      <a:cubicBezTo>
                        <a:pt x="5220" y="6100"/>
                        <a:pt x="5350" y="5926"/>
                        <a:pt x="5350" y="5752"/>
                      </a:cubicBezTo>
                      <a:cubicBezTo>
                        <a:pt x="5307" y="5317"/>
                        <a:pt x="5220" y="4926"/>
                        <a:pt x="5089" y="4535"/>
                      </a:cubicBezTo>
                      <a:cubicBezTo>
                        <a:pt x="5046" y="4361"/>
                        <a:pt x="5003" y="4143"/>
                        <a:pt x="4959" y="3969"/>
                      </a:cubicBezTo>
                      <a:cubicBezTo>
                        <a:pt x="5133" y="3795"/>
                        <a:pt x="5307" y="3578"/>
                        <a:pt x="5481" y="3404"/>
                      </a:cubicBezTo>
                      <a:lnTo>
                        <a:pt x="5568" y="3317"/>
                      </a:lnTo>
                      <a:cubicBezTo>
                        <a:pt x="5655" y="3186"/>
                        <a:pt x="5742" y="3099"/>
                        <a:pt x="5872" y="3012"/>
                      </a:cubicBezTo>
                      <a:lnTo>
                        <a:pt x="5916" y="2969"/>
                      </a:lnTo>
                      <a:cubicBezTo>
                        <a:pt x="6003" y="2882"/>
                        <a:pt x="6090" y="2838"/>
                        <a:pt x="6133" y="2751"/>
                      </a:cubicBezTo>
                      <a:cubicBezTo>
                        <a:pt x="6220" y="2664"/>
                        <a:pt x="6307" y="2534"/>
                        <a:pt x="6307" y="2403"/>
                      </a:cubicBezTo>
                      <a:cubicBezTo>
                        <a:pt x="6307" y="2186"/>
                        <a:pt x="6133" y="2055"/>
                        <a:pt x="5959" y="2012"/>
                      </a:cubicBezTo>
                      <a:lnTo>
                        <a:pt x="5350" y="1925"/>
                      </a:lnTo>
                      <a:cubicBezTo>
                        <a:pt x="5046" y="1882"/>
                        <a:pt x="4698" y="1838"/>
                        <a:pt x="4307" y="1795"/>
                      </a:cubicBezTo>
                      <a:cubicBezTo>
                        <a:pt x="4220" y="1577"/>
                        <a:pt x="4089" y="1360"/>
                        <a:pt x="4002" y="1142"/>
                      </a:cubicBezTo>
                      <a:cubicBezTo>
                        <a:pt x="3872" y="925"/>
                        <a:pt x="3698" y="533"/>
                        <a:pt x="3480" y="229"/>
                      </a:cubicBezTo>
                      <a:cubicBezTo>
                        <a:pt x="3415" y="77"/>
                        <a:pt x="3285" y="0"/>
                        <a:pt x="31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26"/>
                <p:cNvSpPr/>
                <p:nvPr/>
              </p:nvSpPr>
              <p:spPr>
                <a:xfrm>
                  <a:off x="4924809" y="3014139"/>
                  <a:ext cx="74855" cy="77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52" extrusionOk="0">
                      <a:moveTo>
                        <a:pt x="1132" y="0"/>
                      </a:moveTo>
                      <a:cubicBezTo>
                        <a:pt x="1045" y="348"/>
                        <a:pt x="1045" y="696"/>
                        <a:pt x="958" y="1044"/>
                      </a:cubicBezTo>
                      <a:cubicBezTo>
                        <a:pt x="653" y="1175"/>
                        <a:pt x="349" y="1305"/>
                        <a:pt x="44" y="1479"/>
                      </a:cubicBezTo>
                      <a:cubicBezTo>
                        <a:pt x="1" y="1479"/>
                        <a:pt x="44" y="1522"/>
                        <a:pt x="88" y="1566"/>
                      </a:cubicBezTo>
                      <a:cubicBezTo>
                        <a:pt x="131" y="1609"/>
                        <a:pt x="175" y="1609"/>
                        <a:pt x="262" y="1653"/>
                      </a:cubicBezTo>
                      <a:lnTo>
                        <a:pt x="479" y="1783"/>
                      </a:lnTo>
                      <a:cubicBezTo>
                        <a:pt x="653" y="1870"/>
                        <a:pt x="784" y="1957"/>
                        <a:pt x="958" y="2044"/>
                      </a:cubicBezTo>
                      <a:cubicBezTo>
                        <a:pt x="1001" y="2392"/>
                        <a:pt x="1001" y="2740"/>
                        <a:pt x="1088" y="3132"/>
                      </a:cubicBezTo>
                      <a:cubicBezTo>
                        <a:pt x="1088" y="3146"/>
                        <a:pt x="1093" y="3151"/>
                        <a:pt x="1100" y="3151"/>
                      </a:cubicBezTo>
                      <a:cubicBezTo>
                        <a:pt x="1112" y="3151"/>
                        <a:pt x="1132" y="3132"/>
                        <a:pt x="1132" y="3132"/>
                      </a:cubicBezTo>
                      <a:cubicBezTo>
                        <a:pt x="1393" y="2871"/>
                        <a:pt x="1654" y="2566"/>
                        <a:pt x="1915" y="2349"/>
                      </a:cubicBezTo>
                      <a:cubicBezTo>
                        <a:pt x="2263" y="2392"/>
                        <a:pt x="2611" y="2479"/>
                        <a:pt x="2958" y="2566"/>
                      </a:cubicBezTo>
                      <a:cubicBezTo>
                        <a:pt x="2958" y="2566"/>
                        <a:pt x="3045" y="2566"/>
                        <a:pt x="3002" y="2523"/>
                      </a:cubicBezTo>
                      <a:cubicBezTo>
                        <a:pt x="2872" y="2175"/>
                        <a:pt x="2654" y="1870"/>
                        <a:pt x="2480" y="1566"/>
                      </a:cubicBezTo>
                      <a:cubicBezTo>
                        <a:pt x="2567" y="1435"/>
                        <a:pt x="2654" y="1262"/>
                        <a:pt x="2741" y="1088"/>
                      </a:cubicBezTo>
                      <a:cubicBezTo>
                        <a:pt x="2741" y="1001"/>
                        <a:pt x="2785" y="957"/>
                        <a:pt x="2828" y="870"/>
                      </a:cubicBezTo>
                      <a:cubicBezTo>
                        <a:pt x="2872" y="783"/>
                        <a:pt x="2915" y="740"/>
                        <a:pt x="2958" y="653"/>
                      </a:cubicBezTo>
                      <a:cubicBezTo>
                        <a:pt x="3002" y="653"/>
                        <a:pt x="2958" y="566"/>
                        <a:pt x="2915" y="566"/>
                      </a:cubicBezTo>
                      <a:cubicBezTo>
                        <a:pt x="2567" y="653"/>
                        <a:pt x="2263" y="696"/>
                        <a:pt x="1915" y="740"/>
                      </a:cubicBezTo>
                      <a:cubicBezTo>
                        <a:pt x="1654" y="522"/>
                        <a:pt x="1436" y="218"/>
                        <a:pt x="11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26"/>
                <p:cNvSpPr/>
                <p:nvPr/>
              </p:nvSpPr>
              <p:spPr>
                <a:xfrm>
                  <a:off x="4797634" y="3318747"/>
                  <a:ext cx="73455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3165" extrusionOk="0">
                      <a:moveTo>
                        <a:pt x="1088" y="1"/>
                      </a:moveTo>
                      <a:lnTo>
                        <a:pt x="1088" y="44"/>
                      </a:lnTo>
                      <a:cubicBezTo>
                        <a:pt x="1001" y="349"/>
                        <a:pt x="1001" y="740"/>
                        <a:pt x="914" y="1088"/>
                      </a:cubicBezTo>
                      <a:cubicBezTo>
                        <a:pt x="609" y="1219"/>
                        <a:pt x="305" y="1349"/>
                        <a:pt x="0" y="1480"/>
                      </a:cubicBezTo>
                      <a:cubicBezTo>
                        <a:pt x="0" y="1523"/>
                        <a:pt x="0" y="1523"/>
                        <a:pt x="0" y="1567"/>
                      </a:cubicBezTo>
                      <a:cubicBezTo>
                        <a:pt x="87" y="1610"/>
                        <a:pt x="131" y="1610"/>
                        <a:pt x="218" y="1654"/>
                      </a:cubicBezTo>
                      <a:cubicBezTo>
                        <a:pt x="305" y="1697"/>
                        <a:pt x="348" y="1740"/>
                        <a:pt x="435" y="1784"/>
                      </a:cubicBezTo>
                      <a:cubicBezTo>
                        <a:pt x="609" y="1871"/>
                        <a:pt x="740" y="1958"/>
                        <a:pt x="914" y="2045"/>
                      </a:cubicBezTo>
                      <a:cubicBezTo>
                        <a:pt x="957" y="2393"/>
                        <a:pt x="914" y="2741"/>
                        <a:pt x="1044" y="3132"/>
                      </a:cubicBezTo>
                      <a:cubicBezTo>
                        <a:pt x="1044" y="3154"/>
                        <a:pt x="1055" y="3165"/>
                        <a:pt x="1066" y="3165"/>
                      </a:cubicBezTo>
                      <a:cubicBezTo>
                        <a:pt x="1077" y="3165"/>
                        <a:pt x="1088" y="3154"/>
                        <a:pt x="1088" y="3132"/>
                      </a:cubicBezTo>
                      <a:cubicBezTo>
                        <a:pt x="1349" y="2871"/>
                        <a:pt x="1610" y="2610"/>
                        <a:pt x="1870" y="2349"/>
                      </a:cubicBezTo>
                      <a:cubicBezTo>
                        <a:pt x="2218" y="2393"/>
                        <a:pt x="2566" y="2480"/>
                        <a:pt x="2914" y="2567"/>
                      </a:cubicBezTo>
                      <a:cubicBezTo>
                        <a:pt x="2914" y="2580"/>
                        <a:pt x="2922" y="2585"/>
                        <a:pt x="2931" y="2585"/>
                      </a:cubicBezTo>
                      <a:cubicBezTo>
                        <a:pt x="2954" y="2585"/>
                        <a:pt x="2989" y="2554"/>
                        <a:pt x="2958" y="2523"/>
                      </a:cubicBezTo>
                      <a:cubicBezTo>
                        <a:pt x="2784" y="2175"/>
                        <a:pt x="2610" y="1871"/>
                        <a:pt x="2436" y="1567"/>
                      </a:cubicBezTo>
                      <a:cubicBezTo>
                        <a:pt x="2523" y="1436"/>
                        <a:pt x="2610" y="1262"/>
                        <a:pt x="2697" y="1088"/>
                      </a:cubicBezTo>
                      <a:cubicBezTo>
                        <a:pt x="2697" y="1001"/>
                        <a:pt x="2740" y="914"/>
                        <a:pt x="2784" y="871"/>
                      </a:cubicBezTo>
                      <a:cubicBezTo>
                        <a:pt x="2827" y="784"/>
                        <a:pt x="2871" y="740"/>
                        <a:pt x="2871" y="653"/>
                      </a:cubicBezTo>
                      <a:cubicBezTo>
                        <a:pt x="2914" y="653"/>
                        <a:pt x="2914" y="566"/>
                        <a:pt x="2871" y="566"/>
                      </a:cubicBezTo>
                      <a:cubicBezTo>
                        <a:pt x="2523" y="653"/>
                        <a:pt x="2218" y="697"/>
                        <a:pt x="1870" y="740"/>
                      </a:cubicBezTo>
                      <a:cubicBezTo>
                        <a:pt x="1610" y="523"/>
                        <a:pt x="1392" y="218"/>
                        <a:pt x="1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26"/>
                <p:cNvSpPr/>
                <p:nvPr/>
              </p:nvSpPr>
              <p:spPr>
                <a:xfrm>
                  <a:off x="5059505" y="3573147"/>
                  <a:ext cx="73774" cy="7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21" extrusionOk="0">
                      <a:moveTo>
                        <a:pt x="1131" y="0"/>
                      </a:moveTo>
                      <a:cubicBezTo>
                        <a:pt x="1044" y="348"/>
                        <a:pt x="1000" y="696"/>
                        <a:pt x="913" y="1044"/>
                      </a:cubicBezTo>
                      <a:cubicBezTo>
                        <a:pt x="609" y="1174"/>
                        <a:pt x="305" y="1348"/>
                        <a:pt x="44" y="1479"/>
                      </a:cubicBezTo>
                      <a:cubicBezTo>
                        <a:pt x="0" y="1479"/>
                        <a:pt x="44" y="1522"/>
                        <a:pt x="44" y="1522"/>
                      </a:cubicBezTo>
                      <a:cubicBezTo>
                        <a:pt x="87" y="1566"/>
                        <a:pt x="174" y="1609"/>
                        <a:pt x="218" y="1609"/>
                      </a:cubicBezTo>
                      <a:lnTo>
                        <a:pt x="479" y="1740"/>
                      </a:lnTo>
                      <a:cubicBezTo>
                        <a:pt x="609" y="1870"/>
                        <a:pt x="783" y="1914"/>
                        <a:pt x="957" y="2001"/>
                      </a:cubicBezTo>
                      <a:cubicBezTo>
                        <a:pt x="1000" y="2349"/>
                        <a:pt x="957" y="2740"/>
                        <a:pt x="1044" y="3088"/>
                      </a:cubicBezTo>
                      <a:cubicBezTo>
                        <a:pt x="1044" y="3110"/>
                        <a:pt x="1066" y="3121"/>
                        <a:pt x="1087" y="3121"/>
                      </a:cubicBezTo>
                      <a:cubicBezTo>
                        <a:pt x="1109" y="3121"/>
                        <a:pt x="1131" y="3110"/>
                        <a:pt x="1131" y="3088"/>
                      </a:cubicBezTo>
                      <a:cubicBezTo>
                        <a:pt x="1392" y="2827"/>
                        <a:pt x="1609" y="2566"/>
                        <a:pt x="1870" y="2349"/>
                      </a:cubicBezTo>
                      <a:cubicBezTo>
                        <a:pt x="2218" y="2392"/>
                        <a:pt x="2566" y="2479"/>
                        <a:pt x="2914" y="2523"/>
                      </a:cubicBezTo>
                      <a:cubicBezTo>
                        <a:pt x="2914" y="2535"/>
                        <a:pt x="2922" y="2541"/>
                        <a:pt x="2932" y="2541"/>
                      </a:cubicBezTo>
                      <a:cubicBezTo>
                        <a:pt x="2958" y="2541"/>
                        <a:pt x="3001" y="2510"/>
                        <a:pt x="3001" y="2479"/>
                      </a:cubicBezTo>
                      <a:cubicBezTo>
                        <a:pt x="2871" y="2175"/>
                        <a:pt x="2653" y="1870"/>
                        <a:pt x="2436" y="1566"/>
                      </a:cubicBezTo>
                      <a:cubicBezTo>
                        <a:pt x="2523" y="1392"/>
                        <a:pt x="2610" y="1218"/>
                        <a:pt x="2697" y="1087"/>
                      </a:cubicBezTo>
                      <a:cubicBezTo>
                        <a:pt x="2740" y="1000"/>
                        <a:pt x="2784" y="913"/>
                        <a:pt x="2827" y="827"/>
                      </a:cubicBezTo>
                      <a:cubicBezTo>
                        <a:pt x="2871" y="783"/>
                        <a:pt x="2871" y="696"/>
                        <a:pt x="2914" y="653"/>
                      </a:cubicBezTo>
                      <a:cubicBezTo>
                        <a:pt x="2949" y="617"/>
                        <a:pt x="2928" y="554"/>
                        <a:pt x="2895" y="554"/>
                      </a:cubicBezTo>
                      <a:cubicBezTo>
                        <a:pt x="2887" y="554"/>
                        <a:pt x="2879" y="557"/>
                        <a:pt x="2871" y="566"/>
                      </a:cubicBezTo>
                      <a:cubicBezTo>
                        <a:pt x="2566" y="609"/>
                        <a:pt x="2218" y="653"/>
                        <a:pt x="1914" y="740"/>
                      </a:cubicBezTo>
                      <a:cubicBezTo>
                        <a:pt x="1653" y="479"/>
                        <a:pt x="1435" y="174"/>
                        <a:pt x="11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26"/>
                <p:cNvSpPr/>
                <p:nvPr/>
              </p:nvSpPr>
              <p:spPr>
                <a:xfrm>
                  <a:off x="4582799" y="3720646"/>
                  <a:ext cx="74831" cy="7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39" extrusionOk="0">
                      <a:moveTo>
                        <a:pt x="1174" y="0"/>
                      </a:moveTo>
                      <a:cubicBezTo>
                        <a:pt x="1044" y="305"/>
                        <a:pt x="1044" y="696"/>
                        <a:pt x="957" y="1044"/>
                      </a:cubicBezTo>
                      <a:cubicBezTo>
                        <a:pt x="653" y="1175"/>
                        <a:pt x="348" y="1305"/>
                        <a:pt x="44" y="1435"/>
                      </a:cubicBezTo>
                      <a:cubicBezTo>
                        <a:pt x="0" y="1435"/>
                        <a:pt x="44" y="1522"/>
                        <a:pt x="44" y="1522"/>
                      </a:cubicBezTo>
                      <a:cubicBezTo>
                        <a:pt x="131" y="1566"/>
                        <a:pt x="174" y="1609"/>
                        <a:pt x="261" y="1653"/>
                      </a:cubicBezTo>
                      <a:lnTo>
                        <a:pt x="479" y="1783"/>
                      </a:lnTo>
                      <a:cubicBezTo>
                        <a:pt x="653" y="1870"/>
                        <a:pt x="783" y="1957"/>
                        <a:pt x="957" y="2001"/>
                      </a:cubicBezTo>
                      <a:cubicBezTo>
                        <a:pt x="1000" y="2392"/>
                        <a:pt x="1000" y="2740"/>
                        <a:pt x="1087" y="3088"/>
                      </a:cubicBezTo>
                      <a:cubicBezTo>
                        <a:pt x="1087" y="3125"/>
                        <a:pt x="1095" y="3138"/>
                        <a:pt x="1104" y="3138"/>
                      </a:cubicBezTo>
                      <a:cubicBezTo>
                        <a:pt x="1116" y="3138"/>
                        <a:pt x="1131" y="3113"/>
                        <a:pt x="1131" y="3088"/>
                      </a:cubicBezTo>
                      <a:cubicBezTo>
                        <a:pt x="1392" y="2871"/>
                        <a:pt x="1653" y="2610"/>
                        <a:pt x="1914" y="2349"/>
                      </a:cubicBezTo>
                      <a:cubicBezTo>
                        <a:pt x="2262" y="2392"/>
                        <a:pt x="2610" y="2479"/>
                        <a:pt x="2958" y="2566"/>
                      </a:cubicBezTo>
                      <a:cubicBezTo>
                        <a:pt x="2958" y="2566"/>
                        <a:pt x="3045" y="2566"/>
                        <a:pt x="3001" y="2523"/>
                      </a:cubicBezTo>
                      <a:cubicBezTo>
                        <a:pt x="2871" y="2175"/>
                        <a:pt x="2697" y="1870"/>
                        <a:pt x="2479" y="1566"/>
                      </a:cubicBezTo>
                      <a:cubicBezTo>
                        <a:pt x="2566" y="1392"/>
                        <a:pt x="2653" y="1261"/>
                        <a:pt x="2740" y="1088"/>
                      </a:cubicBezTo>
                      <a:cubicBezTo>
                        <a:pt x="2784" y="1001"/>
                        <a:pt x="2827" y="914"/>
                        <a:pt x="2827" y="827"/>
                      </a:cubicBezTo>
                      <a:cubicBezTo>
                        <a:pt x="2871" y="783"/>
                        <a:pt x="2914" y="740"/>
                        <a:pt x="2958" y="653"/>
                      </a:cubicBezTo>
                      <a:cubicBezTo>
                        <a:pt x="3001" y="609"/>
                        <a:pt x="2958" y="566"/>
                        <a:pt x="2914" y="566"/>
                      </a:cubicBezTo>
                      <a:cubicBezTo>
                        <a:pt x="2610" y="609"/>
                        <a:pt x="2262" y="653"/>
                        <a:pt x="1957" y="740"/>
                      </a:cubicBezTo>
                      <a:cubicBezTo>
                        <a:pt x="1696" y="479"/>
                        <a:pt x="1435" y="174"/>
                        <a:pt x="11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26"/>
                <p:cNvSpPr/>
                <p:nvPr/>
              </p:nvSpPr>
              <p:spPr>
                <a:xfrm>
                  <a:off x="4631949" y="3877754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132" y="1"/>
                      </a:moveTo>
                      <a:cubicBezTo>
                        <a:pt x="1045" y="349"/>
                        <a:pt x="1045" y="740"/>
                        <a:pt x="958" y="1045"/>
                      </a:cubicBezTo>
                      <a:cubicBezTo>
                        <a:pt x="653" y="1175"/>
                        <a:pt x="349" y="1349"/>
                        <a:pt x="44" y="1479"/>
                      </a:cubicBezTo>
                      <a:cubicBezTo>
                        <a:pt x="1" y="1479"/>
                        <a:pt x="44" y="1566"/>
                        <a:pt x="44" y="1566"/>
                      </a:cubicBezTo>
                      <a:cubicBezTo>
                        <a:pt x="131" y="1610"/>
                        <a:pt x="175" y="1653"/>
                        <a:pt x="262" y="1653"/>
                      </a:cubicBezTo>
                      <a:cubicBezTo>
                        <a:pt x="305" y="1697"/>
                        <a:pt x="392" y="1740"/>
                        <a:pt x="479" y="1784"/>
                      </a:cubicBezTo>
                      <a:cubicBezTo>
                        <a:pt x="610" y="1871"/>
                        <a:pt x="784" y="1958"/>
                        <a:pt x="958" y="2045"/>
                      </a:cubicBezTo>
                      <a:cubicBezTo>
                        <a:pt x="1001" y="2393"/>
                        <a:pt x="1001" y="2784"/>
                        <a:pt x="1045" y="3132"/>
                      </a:cubicBezTo>
                      <a:cubicBezTo>
                        <a:pt x="1045" y="3154"/>
                        <a:pt x="1066" y="3165"/>
                        <a:pt x="1088" y="3165"/>
                      </a:cubicBezTo>
                      <a:cubicBezTo>
                        <a:pt x="1110" y="3165"/>
                        <a:pt x="1132" y="3154"/>
                        <a:pt x="1132" y="3132"/>
                      </a:cubicBezTo>
                      <a:cubicBezTo>
                        <a:pt x="1393" y="2871"/>
                        <a:pt x="1654" y="2610"/>
                        <a:pt x="1871" y="2393"/>
                      </a:cubicBezTo>
                      <a:cubicBezTo>
                        <a:pt x="2219" y="2436"/>
                        <a:pt x="2610" y="2523"/>
                        <a:pt x="2958" y="2567"/>
                      </a:cubicBezTo>
                      <a:cubicBezTo>
                        <a:pt x="2958" y="2580"/>
                        <a:pt x="2962" y="2585"/>
                        <a:pt x="2967" y="2585"/>
                      </a:cubicBezTo>
                      <a:cubicBezTo>
                        <a:pt x="2980" y="2585"/>
                        <a:pt x="3002" y="2554"/>
                        <a:pt x="3002" y="2523"/>
                      </a:cubicBezTo>
                      <a:cubicBezTo>
                        <a:pt x="2871" y="2219"/>
                        <a:pt x="2654" y="1914"/>
                        <a:pt x="2480" y="1610"/>
                      </a:cubicBezTo>
                      <a:cubicBezTo>
                        <a:pt x="2567" y="1436"/>
                        <a:pt x="2654" y="1262"/>
                        <a:pt x="2697" y="1132"/>
                      </a:cubicBezTo>
                      <a:cubicBezTo>
                        <a:pt x="2741" y="1045"/>
                        <a:pt x="2784" y="958"/>
                        <a:pt x="2828" y="871"/>
                      </a:cubicBezTo>
                      <a:cubicBezTo>
                        <a:pt x="2871" y="827"/>
                        <a:pt x="2915" y="740"/>
                        <a:pt x="2915" y="697"/>
                      </a:cubicBezTo>
                      <a:cubicBezTo>
                        <a:pt x="2958" y="697"/>
                        <a:pt x="2915" y="610"/>
                        <a:pt x="2915" y="610"/>
                      </a:cubicBezTo>
                      <a:cubicBezTo>
                        <a:pt x="2567" y="653"/>
                        <a:pt x="2219" y="697"/>
                        <a:pt x="1915" y="784"/>
                      </a:cubicBezTo>
                      <a:cubicBezTo>
                        <a:pt x="1958" y="740"/>
                        <a:pt x="1958" y="740"/>
                        <a:pt x="1915" y="740"/>
                      </a:cubicBezTo>
                      <a:cubicBezTo>
                        <a:pt x="1654" y="523"/>
                        <a:pt x="1436" y="218"/>
                        <a:pt x="1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26"/>
                <p:cNvSpPr/>
                <p:nvPr/>
              </p:nvSpPr>
              <p:spPr>
                <a:xfrm>
                  <a:off x="4687538" y="3632692"/>
                  <a:ext cx="366118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8" h="4928" extrusionOk="0">
                      <a:moveTo>
                        <a:pt x="14685" y="0"/>
                      </a:moveTo>
                      <a:cubicBezTo>
                        <a:pt x="14664" y="0"/>
                        <a:pt x="14640" y="4"/>
                        <a:pt x="14614" y="13"/>
                      </a:cubicBezTo>
                      <a:lnTo>
                        <a:pt x="7177" y="2361"/>
                      </a:lnTo>
                      <a:cubicBezTo>
                        <a:pt x="5959" y="2753"/>
                        <a:pt x="4741" y="3144"/>
                        <a:pt x="3567" y="3536"/>
                      </a:cubicBezTo>
                      <a:cubicBezTo>
                        <a:pt x="2349" y="3840"/>
                        <a:pt x="1175" y="4232"/>
                        <a:pt x="44" y="4710"/>
                      </a:cubicBezTo>
                      <a:cubicBezTo>
                        <a:pt x="0" y="4754"/>
                        <a:pt x="0" y="4927"/>
                        <a:pt x="131" y="4927"/>
                      </a:cubicBezTo>
                      <a:cubicBezTo>
                        <a:pt x="1392" y="4623"/>
                        <a:pt x="2654" y="4232"/>
                        <a:pt x="3915" y="3797"/>
                      </a:cubicBezTo>
                      <a:lnTo>
                        <a:pt x="7568" y="2622"/>
                      </a:lnTo>
                      <a:lnTo>
                        <a:pt x="14701" y="404"/>
                      </a:lnTo>
                      <a:cubicBezTo>
                        <a:pt x="14897" y="326"/>
                        <a:pt x="14881" y="0"/>
                        <a:pt x="146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26"/>
                <p:cNvSpPr/>
                <p:nvPr/>
              </p:nvSpPr>
              <p:spPr>
                <a:xfrm>
                  <a:off x="4878191" y="3406873"/>
                  <a:ext cx="192791" cy="176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5" h="7178" extrusionOk="0">
                      <a:moveTo>
                        <a:pt x="149" y="1"/>
                      </a:moveTo>
                      <a:cubicBezTo>
                        <a:pt x="73" y="1"/>
                        <a:pt x="1" y="128"/>
                        <a:pt x="71" y="199"/>
                      </a:cubicBezTo>
                      <a:cubicBezTo>
                        <a:pt x="1246" y="1416"/>
                        <a:pt x="2550" y="2504"/>
                        <a:pt x="3768" y="3635"/>
                      </a:cubicBezTo>
                      <a:cubicBezTo>
                        <a:pt x="4986" y="4809"/>
                        <a:pt x="6160" y="6027"/>
                        <a:pt x="7378" y="7114"/>
                      </a:cubicBezTo>
                      <a:cubicBezTo>
                        <a:pt x="7433" y="7158"/>
                        <a:pt x="7494" y="7177"/>
                        <a:pt x="7551" y="7177"/>
                      </a:cubicBezTo>
                      <a:cubicBezTo>
                        <a:pt x="7717" y="7177"/>
                        <a:pt x="7845" y="7015"/>
                        <a:pt x="7683" y="6853"/>
                      </a:cubicBezTo>
                      <a:cubicBezTo>
                        <a:pt x="6552" y="5635"/>
                        <a:pt x="5290" y="4461"/>
                        <a:pt x="4029" y="3330"/>
                      </a:cubicBezTo>
                      <a:cubicBezTo>
                        <a:pt x="2768" y="2199"/>
                        <a:pt x="1550" y="1025"/>
                        <a:pt x="202" y="25"/>
                      </a:cubicBezTo>
                      <a:cubicBezTo>
                        <a:pt x="185" y="8"/>
                        <a:pt x="167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26"/>
                <p:cNvSpPr/>
                <p:nvPr/>
              </p:nvSpPr>
              <p:spPr>
                <a:xfrm>
                  <a:off x="4845481" y="3118067"/>
                  <a:ext cx="85767" cy="18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" h="7657" extrusionOk="0">
                      <a:moveTo>
                        <a:pt x="3468" y="1"/>
                      </a:moveTo>
                      <a:cubicBezTo>
                        <a:pt x="3457" y="1"/>
                        <a:pt x="3446" y="12"/>
                        <a:pt x="3446" y="34"/>
                      </a:cubicBezTo>
                      <a:cubicBezTo>
                        <a:pt x="2751" y="1034"/>
                        <a:pt x="2359" y="2339"/>
                        <a:pt x="1837" y="3470"/>
                      </a:cubicBezTo>
                      <a:cubicBezTo>
                        <a:pt x="1272" y="4774"/>
                        <a:pt x="663" y="6079"/>
                        <a:pt x="54" y="7384"/>
                      </a:cubicBezTo>
                      <a:cubicBezTo>
                        <a:pt x="0" y="7545"/>
                        <a:pt x="129" y="7657"/>
                        <a:pt x="256" y="7657"/>
                      </a:cubicBezTo>
                      <a:cubicBezTo>
                        <a:pt x="335" y="7657"/>
                        <a:pt x="412" y="7614"/>
                        <a:pt x="445" y="7514"/>
                      </a:cubicBezTo>
                      <a:cubicBezTo>
                        <a:pt x="1011" y="6253"/>
                        <a:pt x="1533" y="4992"/>
                        <a:pt x="2098" y="3730"/>
                      </a:cubicBezTo>
                      <a:cubicBezTo>
                        <a:pt x="2577" y="2513"/>
                        <a:pt x="3272" y="1251"/>
                        <a:pt x="3490" y="34"/>
                      </a:cubicBezTo>
                      <a:cubicBezTo>
                        <a:pt x="3490" y="12"/>
                        <a:pt x="3479" y="1"/>
                        <a:pt x="34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26"/>
                <p:cNvSpPr/>
                <p:nvPr/>
              </p:nvSpPr>
              <p:spPr>
                <a:xfrm>
                  <a:off x="5017138" y="3003449"/>
                  <a:ext cx="122556" cy="43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7" h="1790" extrusionOk="0">
                      <a:moveTo>
                        <a:pt x="4986" y="0"/>
                      </a:moveTo>
                      <a:lnTo>
                        <a:pt x="4638" y="131"/>
                      </a:lnTo>
                      <a:cubicBezTo>
                        <a:pt x="3072" y="435"/>
                        <a:pt x="1594" y="914"/>
                        <a:pt x="158" y="1566"/>
                      </a:cubicBezTo>
                      <a:cubicBezTo>
                        <a:pt x="0" y="1606"/>
                        <a:pt x="94" y="1789"/>
                        <a:pt x="210" y="1789"/>
                      </a:cubicBezTo>
                      <a:cubicBezTo>
                        <a:pt x="222" y="1789"/>
                        <a:pt x="234" y="1787"/>
                        <a:pt x="245" y="1784"/>
                      </a:cubicBezTo>
                      <a:cubicBezTo>
                        <a:pt x="1681" y="1305"/>
                        <a:pt x="3116" y="870"/>
                        <a:pt x="4551" y="479"/>
                      </a:cubicBezTo>
                      <a:lnTo>
                        <a:pt x="4986" y="348"/>
                      </a:lnTo>
                      <a:lnTo>
                        <a:pt x="49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26"/>
                <p:cNvSpPr/>
                <p:nvPr/>
              </p:nvSpPr>
              <p:spPr>
                <a:xfrm>
                  <a:off x="4729512" y="3773015"/>
                  <a:ext cx="410181" cy="136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1" h="5574" extrusionOk="0">
                      <a:moveTo>
                        <a:pt x="16690" y="0"/>
                      </a:moveTo>
                      <a:cubicBezTo>
                        <a:pt x="11123" y="1610"/>
                        <a:pt x="5556" y="3349"/>
                        <a:pt x="119" y="5350"/>
                      </a:cubicBezTo>
                      <a:cubicBezTo>
                        <a:pt x="0" y="5390"/>
                        <a:pt x="26" y="5573"/>
                        <a:pt x="162" y="5573"/>
                      </a:cubicBezTo>
                      <a:cubicBezTo>
                        <a:pt x="176" y="5573"/>
                        <a:pt x="190" y="5571"/>
                        <a:pt x="206" y="5567"/>
                      </a:cubicBezTo>
                      <a:cubicBezTo>
                        <a:pt x="5686" y="3784"/>
                        <a:pt x="11166" y="2045"/>
                        <a:pt x="16690" y="392"/>
                      </a:cubicBezTo>
                      <a:lnTo>
                        <a:pt x="166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26"/>
                <p:cNvSpPr/>
                <p:nvPr/>
              </p:nvSpPr>
              <p:spPr>
                <a:xfrm>
                  <a:off x="4735631" y="4398277"/>
                  <a:ext cx="38509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7" extrusionOk="0">
                      <a:moveTo>
                        <a:pt x="784" y="1"/>
                      </a:moveTo>
                      <a:lnTo>
                        <a:pt x="653" y="653"/>
                      </a:lnTo>
                      <a:lnTo>
                        <a:pt x="1" y="784"/>
                      </a:lnTo>
                      <a:lnTo>
                        <a:pt x="653" y="914"/>
                      </a:lnTo>
                      <a:lnTo>
                        <a:pt x="784" y="1567"/>
                      </a:lnTo>
                      <a:lnTo>
                        <a:pt x="914" y="914"/>
                      </a:lnTo>
                      <a:lnTo>
                        <a:pt x="1566" y="784"/>
                      </a:lnTo>
                      <a:lnTo>
                        <a:pt x="914" y="653"/>
                      </a:lnTo>
                      <a:lnTo>
                        <a:pt x="7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26"/>
                <p:cNvSpPr/>
                <p:nvPr/>
              </p:nvSpPr>
              <p:spPr>
                <a:xfrm>
                  <a:off x="4716389" y="2969241"/>
                  <a:ext cx="38509" cy="3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610" extrusionOk="0">
                      <a:moveTo>
                        <a:pt x="784" y="0"/>
                      </a:moveTo>
                      <a:lnTo>
                        <a:pt x="653" y="696"/>
                      </a:lnTo>
                      <a:lnTo>
                        <a:pt x="1" y="783"/>
                      </a:lnTo>
                      <a:lnTo>
                        <a:pt x="653" y="914"/>
                      </a:lnTo>
                      <a:lnTo>
                        <a:pt x="784" y="1610"/>
                      </a:lnTo>
                      <a:lnTo>
                        <a:pt x="914" y="914"/>
                      </a:lnTo>
                      <a:lnTo>
                        <a:pt x="1567" y="783"/>
                      </a:lnTo>
                      <a:lnTo>
                        <a:pt x="914" y="696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067" name="Google Shape;4067;p26"/>
                <p:cNvGrpSpPr/>
                <p:nvPr/>
              </p:nvGrpSpPr>
              <p:grpSpPr>
                <a:xfrm>
                  <a:off x="3605869" y="4792681"/>
                  <a:ext cx="617496" cy="349555"/>
                  <a:chOff x="3605869" y="4792681"/>
                  <a:chExt cx="617496" cy="349555"/>
                </a:xfrm>
              </p:grpSpPr>
              <p:sp>
                <p:nvSpPr>
                  <p:cNvPr id="4068" name="Google Shape;4068;p26"/>
                  <p:cNvSpPr/>
                  <p:nvPr/>
                </p:nvSpPr>
                <p:spPr>
                  <a:xfrm>
                    <a:off x="3801462" y="4996015"/>
                    <a:ext cx="226631" cy="146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2" h="5950" extrusionOk="0">
                        <a:moveTo>
                          <a:pt x="4739" y="1"/>
                        </a:moveTo>
                        <a:cubicBezTo>
                          <a:pt x="3809" y="1"/>
                          <a:pt x="2897" y="368"/>
                          <a:pt x="2088" y="817"/>
                        </a:cubicBezTo>
                        <a:cubicBezTo>
                          <a:pt x="2045" y="860"/>
                          <a:pt x="2045" y="860"/>
                          <a:pt x="2001" y="904"/>
                        </a:cubicBezTo>
                        <a:cubicBezTo>
                          <a:pt x="1740" y="1034"/>
                          <a:pt x="1523" y="1252"/>
                          <a:pt x="1305" y="1426"/>
                        </a:cubicBezTo>
                        <a:cubicBezTo>
                          <a:pt x="436" y="2426"/>
                          <a:pt x="1" y="3731"/>
                          <a:pt x="88" y="5036"/>
                        </a:cubicBezTo>
                        <a:cubicBezTo>
                          <a:pt x="131" y="5340"/>
                          <a:pt x="175" y="5688"/>
                          <a:pt x="262" y="5949"/>
                        </a:cubicBezTo>
                        <a:lnTo>
                          <a:pt x="8873" y="5949"/>
                        </a:lnTo>
                        <a:cubicBezTo>
                          <a:pt x="9221" y="5079"/>
                          <a:pt x="9221" y="4079"/>
                          <a:pt x="8873" y="3209"/>
                        </a:cubicBezTo>
                        <a:cubicBezTo>
                          <a:pt x="8395" y="1861"/>
                          <a:pt x="7308" y="773"/>
                          <a:pt x="6003" y="251"/>
                        </a:cubicBezTo>
                        <a:cubicBezTo>
                          <a:pt x="5583" y="76"/>
                          <a:pt x="5159" y="1"/>
                          <a:pt x="473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9" name="Google Shape;4069;p26"/>
                  <p:cNvSpPr/>
                  <p:nvPr/>
                </p:nvSpPr>
                <p:spPr>
                  <a:xfrm>
                    <a:off x="3864521" y="4792681"/>
                    <a:ext cx="88740" cy="175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1" h="7150" extrusionOk="0">
                        <a:moveTo>
                          <a:pt x="3437" y="1"/>
                        </a:moveTo>
                        <a:cubicBezTo>
                          <a:pt x="2262" y="305"/>
                          <a:pt x="1262" y="1132"/>
                          <a:pt x="740" y="2219"/>
                        </a:cubicBezTo>
                        <a:cubicBezTo>
                          <a:pt x="1" y="3915"/>
                          <a:pt x="1567" y="5090"/>
                          <a:pt x="1262" y="6742"/>
                        </a:cubicBezTo>
                        <a:cubicBezTo>
                          <a:pt x="1211" y="6999"/>
                          <a:pt x="1417" y="7149"/>
                          <a:pt x="1603" y="7149"/>
                        </a:cubicBezTo>
                        <a:cubicBezTo>
                          <a:pt x="1733" y="7149"/>
                          <a:pt x="1853" y="7077"/>
                          <a:pt x="1871" y="6916"/>
                        </a:cubicBezTo>
                        <a:cubicBezTo>
                          <a:pt x="2132" y="5611"/>
                          <a:pt x="1523" y="4916"/>
                          <a:pt x="1219" y="3698"/>
                        </a:cubicBezTo>
                        <a:cubicBezTo>
                          <a:pt x="784" y="1871"/>
                          <a:pt x="2436" y="1219"/>
                          <a:pt x="3524" y="175"/>
                        </a:cubicBezTo>
                        <a:cubicBezTo>
                          <a:pt x="3611" y="88"/>
                          <a:pt x="3524" y="1"/>
                          <a:pt x="343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0" name="Google Shape;4070;p26"/>
                  <p:cNvSpPr/>
                  <p:nvPr/>
                </p:nvSpPr>
                <p:spPr>
                  <a:xfrm>
                    <a:off x="3702056" y="4857461"/>
                    <a:ext cx="115724" cy="160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09" h="6513" extrusionOk="0">
                        <a:moveTo>
                          <a:pt x="868" y="1"/>
                        </a:moveTo>
                        <a:cubicBezTo>
                          <a:pt x="827" y="1"/>
                          <a:pt x="779" y="22"/>
                          <a:pt x="740" y="61"/>
                        </a:cubicBezTo>
                        <a:cubicBezTo>
                          <a:pt x="131" y="1105"/>
                          <a:pt x="1" y="2410"/>
                          <a:pt x="392" y="3541"/>
                        </a:cubicBezTo>
                        <a:cubicBezTo>
                          <a:pt x="1088" y="5281"/>
                          <a:pt x="3002" y="4976"/>
                          <a:pt x="4002" y="6368"/>
                        </a:cubicBezTo>
                        <a:cubicBezTo>
                          <a:pt x="4066" y="6470"/>
                          <a:pt x="4159" y="6512"/>
                          <a:pt x="4253" y="6512"/>
                        </a:cubicBezTo>
                        <a:cubicBezTo>
                          <a:pt x="4480" y="6512"/>
                          <a:pt x="4709" y="6266"/>
                          <a:pt x="4524" y="6020"/>
                        </a:cubicBezTo>
                        <a:cubicBezTo>
                          <a:pt x="3785" y="4933"/>
                          <a:pt x="2871" y="4846"/>
                          <a:pt x="1828" y="4237"/>
                        </a:cubicBezTo>
                        <a:cubicBezTo>
                          <a:pt x="175" y="3280"/>
                          <a:pt x="914" y="1627"/>
                          <a:pt x="958" y="105"/>
                        </a:cubicBezTo>
                        <a:cubicBezTo>
                          <a:pt x="958" y="33"/>
                          <a:pt x="918" y="1"/>
                          <a:pt x="8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1" name="Google Shape;4071;p26"/>
                  <p:cNvSpPr/>
                  <p:nvPr/>
                </p:nvSpPr>
                <p:spPr>
                  <a:xfrm>
                    <a:off x="3605869" y="5063768"/>
                    <a:ext cx="178193" cy="74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51" h="3045" extrusionOk="0">
                        <a:moveTo>
                          <a:pt x="106" y="0"/>
                        </a:moveTo>
                        <a:cubicBezTo>
                          <a:pt x="47" y="0"/>
                          <a:pt x="0" y="40"/>
                          <a:pt x="0" y="104"/>
                        </a:cubicBezTo>
                        <a:cubicBezTo>
                          <a:pt x="305" y="1322"/>
                          <a:pt x="1131" y="2322"/>
                          <a:pt x="2219" y="2844"/>
                        </a:cubicBezTo>
                        <a:cubicBezTo>
                          <a:pt x="2557" y="2988"/>
                          <a:pt x="2873" y="3045"/>
                          <a:pt x="3174" y="3045"/>
                        </a:cubicBezTo>
                        <a:cubicBezTo>
                          <a:pt x="4280" y="3045"/>
                          <a:pt x="5192" y="2282"/>
                          <a:pt x="6338" y="2282"/>
                        </a:cubicBezTo>
                        <a:cubicBezTo>
                          <a:pt x="6483" y="2282"/>
                          <a:pt x="6632" y="2295"/>
                          <a:pt x="6785" y="2322"/>
                        </a:cubicBezTo>
                        <a:cubicBezTo>
                          <a:pt x="6800" y="2324"/>
                          <a:pt x="6814" y="2325"/>
                          <a:pt x="6827" y="2325"/>
                        </a:cubicBezTo>
                        <a:cubicBezTo>
                          <a:pt x="7183" y="2325"/>
                          <a:pt x="7251" y="1795"/>
                          <a:pt x="6916" y="1670"/>
                        </a:cubicBezTo>
                        <a:cubicBezTo>
                          <a:pt x="6714" y="1636"/>
                          <a:pt x="6526" y="1621"/>
                          <a:pt x="6349" y="1621"/>
                        </a:cubicBezTo>
                        <a:cubicBezTo>
                          <a:pt x="5383" y="1621"/>
                          <a:pt x="4727" y="2065"/>
                          <a:pt x="3697" y="2322"/>
                        </a:cubicBezTo>
                        <a:cubicBezTo>
                          <a:pt x="3480" y="2379"/>
                          <a:pt x="3279" y="2405"/>
                          <a:pt x="3092" y="2405"/>
                        </a:cubicBezTo>
                        <a:cubicBezTo>
                          <a:pt x="1710" y="2405"/>
                          <a:pt x="1094" y="975"/>
                          <a:pt x="174" y="17"/>
                        </a:cubicBezTo>
                        <a:cubicBezTo>
                          <a:pt x="151" y="5"/>
                          <a:pt x="128" y="0"/>
                          <a:pt x="10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2" name="Google Shape;4072;p26"/>
                  <p:cNvSpPr/>
                  <p:nvPr/>
                </p:nvSpPr>
                <p:spPr>
                  <a:xfrm>
                    <a:off x="4045491" y="5063621"/>
                    <a:ext cx="177874" cy="75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8" h="3061" extrusionOk="0">
                        <a:moveTo>
                          <a:pt x="4074" y="1"/>
                        </a:moveTo>
                        <a:cubicBezTo>
                          <a:pt x="2976" y="1"/>
                          <a:pt x="2060" y="801"/>
                          <a:pt x="902" y="801"/>
                        </a:cubicBezTo>
                        <a:cubicBezTo>
                          <a:pt x="760" y="801"/>
                          <a:pt x="615" y="789"/>
                          <a:pt x="466" y="762"/>
                        </a:cubicBezTo>
                        <a:cubicBezTo>
                          <a:pt x="452" y="761"/>
                          <a:pt x="438" y="760"/>
                          <a:pt x="425" y="760"/>
                        </a:cubicBezTo>
                        <a:cubicBezTo>
                          <a:pt x="108" y="760"/>
                          <a:pt x="1" y="1246"/>
                          <a:pt x="335" y="1371"/>
                        </a:cubicBezTo>
                        <a:cubicBezTo>
                          <a:pt x="549" y="1416"/>
                          <a:pt x="747" y="1435"/>
                          <a:pt x="936" y="1435"/>
                        </a:cubicBezTo>
                        <a:cubicBezTo>
                          <a:pt x="1859" y="1435"/>
                          <a:pt x="2535" y="972"/>
                          <a:pt x="3510" y="719"/>
                        </a:cubicBezTo>
                        <a:cubicBezTo>
                          <a:pt x="3728" y="662"/>
                          <a:pt x="3928" y="636"/>
                          <a:pt x="4115" y="636"/>
                        </a:cubicBezTo>
                        <a:cubicBezTo>
                          <a:pt x="5498" y="636"/>
                          <a:pt x="6119" y="2066"/>
                          <a:pt x="7076" y="3024"/>
                        </a:cubicBezTo>
                        <a:cubicBezTo>
                          <a:pt x="7089" y="3050"/>
                          <a:pt x="7109" y="3060"/>
                          <a:pt x="7131" y="3060"/>
                        </a:cubicBezTo>
                        <a:cubicBezTo>
                          <a:pt x="7181" y="3060"/>
                          <a:pt x="7238" y="2999"/>
                          <a:pt x="7207" y="2937"/>
                        </a:cubicBezTo>
                        <a:cubicBezTo>
                          <a:pt x="6903" y="1763"/>
                          <a:pt x="6120" y="762"/>
                          <a:pt x="4989" y="197"/>
                        </a:cubicBezTo>
                        <a:cubicBezTo>
                          <a:pt x="4666" y="56"/>
                          <a:pt x="4364" y="1"/>
                          <a:pt x="407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3" name="Google Shape;4073;p26"/>
                  <p:cNvSpPr/>
                  <p:nvPr/>
                </p:nvSpPr>
                <p:spPr>
                  <a:xfrm>
                    <a:off x="3994203" y="4893046"/>
                    <a:ext cx="164284" cy="108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5" h="4407" extrusionOk="0">
                        <a:moveTo>
                          <a:pt x="4484" y="0"/>
                        </a:moveTo>
                        <a:cubicBezTo>
                          <a:pt x="4026" y="0"/>
                          <a:pt x="3565" y="73"/>
                          <a:pt x="3118" y="223"/>
                        </a:cubicBezTo>
                        <a:cubicBezTo>
                          <a:pt x="1378" y="919"/>
                          <a:pt x="1683" y="2832"/>
                          <a:pt x="291" y="3833"/>
                        </a:cubicBezTo>
                        <a:cubicBezTo>
                          <a:pt x="1" y="4014"/>
                          <a:pt x="194" y="4406"/>
                          <a:pt x="468" y="4406"/>
                        </a:cubicBezTo>
                        <a:cubicBezTo>
                          <a:pt x="523" y="4406"/>
                          <a:pt x="581" y="4391"/>
                          <a:pt x="639" y="4354"/>
                        </a:cubicBezTo>
                        <a:cubicBezTo>
                          <a:pt x="1726" y="3615"/>
                          <a:pt x="1813" y="2745"/>
                          <a:pt x="2422" y="1658"/>
                        </a:cubicBezTo>
                        <a:cubicBezTo>
                          <a:pt x="2950" y="786"/>
                          <a:pt x="3660" y="580"/>
                          <a:pt x="4436" y="580"/>
                        </a:cubicBezTo>
                        <a:cubicBezTo>
                          <a:pt x="5131" y="580"/>
                          <a:pt x="5879" y="745"/>
                          <a:pt x="6597" y="745"/>
                        </a:cubicBezTo>
                        <a:cubicBezTo>
                          <a:pt x="6684" y="745"/>
                          <a:pt x="6684" y="614"/>
                          <a:pt x="6641" y="571"/>
                        </a:cubicBezTo>
                        <a:cubicBezTo>
                          <a:pt x="5968" y="194"/>
                          <a:pt x="5228" y="0"/>
                          <a:pt x="448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4" name="Google Shape;4074;p26"/>
                  <p:cNvSpPr/>
                  <p:nvPr/>
                </p:nvSpPr>
                <p:spPr>
                  <a:xfrm>
                    <a:off x="3787577" y="4801430"/>
                    <a:ext cx="72250" cy="1817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0" h="7394" extrusionOk="0">
                        <a:moveTo>
                          <a:pt x="1838" y="0"/>
                        </a:moveTo>
                        <a:cubicBezTo>
                          <a:pt x="1816" y="0"/>
                          <a:pt x="1796" y="11"/>
                          <a:pt x="1783" y="36"/>
                        </a:cubicBezTo>
                        <a:cubicBezTo>
                          <a:pt x="783" y="732"/>
                          <a:pt x="131" y="1863"/>
                          <a:pt x="44" y="3124"/>
                        </a:cubicBezTo>
                        <a:cubicBezTo>
                          <a:pt x="0" y="4951"/>
                          <a:pt x="1914" y="5429"/>
                          <a:pt x="2262" y="7126"/>
                        </a:cubicBezTo>
                        <a:cubicBezTo>
                          <a:pt x="2299" y="7311"/>
                          <a:pt x="2431" y="7394"/>
                          <a:pt x="2567" y="7394"/>
                        </a:cubicBezTo>
                        <a:cubicBezTo>
                          <a:pt x="2750" y="7394"/>
                          <a:pt x="2939" y="7245"/>
                          <a:pt x="2914" y="6995"/>
                        </a:cubicBezTo>
                        <a:cubicBezTo>
                          <a:pt x="2653" y="5690"/>
                          <a:pt x="1827" y="5255"/>
                          <a:pt x="1088" y="4299"/>
                        </a:cubicBezTo>
                        <a:cubicBezTo>
                          <a:pt x="0" y="2776"/>
                          <a:pt x="1305" y="1515"/>
                          <a:pt x="1914" y="123"/>
                        </a:cubicBezTo>
                        <a:cubicBezTo>
                          <a:pt x="1945" y="62"/>
                          <a:pt x="1888" y="0"/>
                          <a:pt x="183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5" name="Google Shape;4075;p26"/>
                  <p:cNvSpPr/>
                  <p:nvPr/>
                </p:nvSpPr>
                <p:spPr>
                  <a:xfrm>
                    <a:off x="3638996" y="4946496"/>
                    <a:ext cx="153495" cy="11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6" h="4833" extrusionOk="0">
                        <a:moveTo>
                          <a:pt x="314" y="1"/>
                        </a:moveTo>
                        <a:cubicBezTo>
                          <a:pt x="262" y="1"/>
                          <a:pt x="202" y="38"/>
                          <a:pt x="175" y="92"/>
                        </a:cubicBezTo>
                        <a:cubicBezTo>
                          <a:pt x="1" y="1310"/>
                          <a:pt x="349" y="2571"/>
                          <a:pt x="1175" y="3484"/>
                        </a:cubicBezTo>
                        <a:cubicBezTo>
                          <a:pt x="2436" y="4833"/>
                          <a:pt x="4133" y="3832"/>
                          <a:pt x="5568" y="4746"/>
                        </a:cubicBezTo>
                        <a:cubicBezTo>
                          <a:pt x="5629" y="4784"/>
                          <a:pt x="5692" y="4801"/>
                          <a:pt x="5752" y="4801"/>
                        </a:cubicBezTo>
                        <a:cubicBezTo>
                          <a:pt x="6031" y="4801"/>
                          <a:pt x="6246" y="4438"/>
                          <a:pt x="5959" y="4224"/>
                        </a:cubicBezTo>
                        <a:cubicBezTo>
                          <a:pt x="4872" y="3484"/>
                          <a:pt x="3959" y="3745"/>
                          <a:pt x="2741" y="3571"/>
                        </a:cubicBezTo>
                        <a:cubicBezTo>
                          <a:pt x="914" y="3267"/>
                          <a:pt x="914" y="1484"/>
                          <a:pt x="392" y="48"/>
                        </a:cubicBezTo>
                        <a:cubicBezTo>
                          <a:pt x="376" y="15"/>
                          <a:pt x="346" y="1"/>
                          <a:pt x="31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6" name="Google Shape;4076;p26"/>
                  <p:cNvSpPr/>
                  <p:nvPr/>
                </p:nvSpPr>
                <p:spPr>
                  <a:xfrm>
                    <a:off x="4041953" y="5137936"/>
                    <a:ext cx="17129" cy="4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7" h="175" extrusionOk="0">
                        <a:moveTo>
                          <a:pt x="255" y="0"/>
                        </a:moveTo>
                        <a:cubicBezTo>
                          <a:pt x="136" y="0"/>
                          <a:pt x="30" y="58"/>
                          <a:pt x="1" y="174"/>
                        </a:cubicBezTo>
                        <a:lnTo>
                          <a:pt x="697" y="174"/>
                        </a:lnTo>
                        <a:cubicBezTo>
                          <a:pt x="610" y="131"/>
                          <a:pt x="523" y="87"/>
                          <a:pt x="436" y="44"/>
                        </a:cubicBezTo>
                        <a:cubicBezTo>
                          <a:pt x="378" y="15"/>
                          <a:pt x="315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7" name="Google Shape;4077;p26"/>
                  <p:cNvSpPr/>
                  <p:nvPr/>
                </p:nvSpPr>
                <p:spPr>
                  <a:xfrm>
                    <a:off x="4030525" y="4975446"/>
                    <a:ext cx="184460" cy="69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6" h="2831" extrusionOk="0">
                        <a:moveTo>
                          <a:pt x="4275" y="0"/>
                        </a:moveTo>
                        <a:cubicBezTo>
                          <a:pt x="2499" y="0"/>
                          <a:pt x="2012" y="1875"/>
                          <a:pt x="335" y="2219"/>
                        </a:cubicBezTo>
                        <a:cubicBezTo>
                          <a:pt x="0" y="2303"/>
                          <a:pt x="68" y="2831"/>
                          <a:pt x="423" y="2831"/>
                        </a:cubicBezTo>
                        <a:cubicBezTo>
                          <a:pt x="437" y="2831"/>
                          <a:pt x="451" y="2830"/>
                          <a:pt x="466" y="2828"/>
                        </a:cubicBezTo>
                        <a:cubicBezTo>
                          <a:pt x="1770" y="2611"/>
                          <a:pt x="2205" y="1784"/>
                          <a:pt x="3162" y="1045"/>
                        </a:cubicBezTo>
                        <a:cubicBezTo>
                          <a:pt x="3595" y="744"/>
                          <a:pt x="4002" y="626"/>
                          <a:pt x="4393" y="626"/>
                        </a:cubicBezTo>
                        <a:cubicBezTo>
                          <a:pt x="5415" y="626"/>
                          <a:pt x="6331" y="1431"/>
                          <a:pt x="7338" y="1871"/>
                        </a:cubicBezTo>
                        <a:cubicBezTo>
                          <a:pt x="7349" y="1877"/>
                          <a:pt x="7361" y="1880"/>
                          <a:pt x="7373" y="1880"/>
                        </a:cubicBezTo>
                        <a:cubicBezTo>
                          <a:pt x="7446" y="1880"/>
                          <a:pt x="7506" y="1772"/>
                          <a:pt x="7468" y="1697"/>
                        </a:cubicBezTo>
                        <a:cubicBezTo>
                          <a:pt x="6729" y="741"/>
                          <a:pt x="5598" y="88"/>
                          <a:pt x="4337" y="1"/>
                        </a:cubicBezTo>
                        <a:cubicBezTo>
                          <a:pt x="4316" y="1"/>
                          <a:pt x="4296" y="0"/>
                          <a:pt x="427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8" name="Google Shape;4078;p26"/>
                  <p:cNvSpPr/>
                  <p:nvPr/>
                </p:nvSpPr>
                <p:spPr>
                  <a:xfrm>
                    <a:off x="3948273" y="4829618"/>
                    <a:ext cx="121499" cy="145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4" h="5922" extrusionOk="0">
                        <a:moveTo>
                          <a:pt x="4102" y="0"/>
                        </a:moveTo>
                        <a:cubicBezTo>
                          <a:pt x="3130" y="0"/>
                          <a:pt x="2191" y="355"/>
                          <a:pt x="1420" y="1020"/>
                        </a:cubicBezTo>
                        <a:cubicBezTo>
                          <a:pt x="72" y="2325"/>
                          <a:pt x="1116" y="3978"/>
                          <a:pt x="159" y="5413"/>
                        </a:cubicBezTo>
                        <a:cubicBezTo>
                          <a:pt x="0" y="5667"/>
                          <a:pt x="236" y="5921"/>
                          <a:pt x="459" y="5921"/>
                        </a:cubicBezTo>
                        <a:cubicBezTo>
                          <a:pt x="542" y="5921"/>
                          <a:pt x="622" y="5887"/>
                          <a:pt x="681" y="5805"/>
                        </a:cubicBezTo>
                        <a:cubicBezTo>
                          <a:pt x="1420" y="4717"/>
                          <a:pt x="1160" y="3804"/>
                          <a:pt x="1334" y="2586"/>
                        </a:cubicBezTo>
                        <a:cubicBezTo>
                          <a:pt x="1638" y="716"/>
                          <a:pt x="3421" y="759"/>
                          <a:pt x="4856" y="238"/>
                        </a:cubicBezTo>
                        <a:cubicBezTo>
                          <a:pt x="4943" y="194"/>
                          <a:pt x="4900" y="64"/>
                          <a:pt x="4813" y="64"/>
                        </a:cubicBezTo>
                        <a:cubicBezTo>
                          <a:pt x="4575" y="21"/>
                          <a:pt x="4337" y="0"/>
                          <a:pt x="41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079" name="Google Shape;4079;p26"/>
                <p:cNvSpPr/>
                <p:nvPr/>
              </p:nvSpPr>
              <p:spPr>
                <a:xfrm>
                  <a:off x="4290996" y="4726427"/>
                  <a:ext cx="38509" cy="3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610" extrusionOk="0">
                      <a:moveTo>
                        <a:pt x="783" y="0"/>
                      </a:moveTo>
                      <a:lnTo>
                        <a:pt x="653" y="696"/>
                      </a:lnTo>
                      <a:lnTo>
                        <a:pt x="1" y="827"/>
                      </a:lnTo>
                      <a:lnTo>
                        <a:pt x="653" y="914"/>
                      </a:lnTo>
                      <a:lnTo>
                        <a:pt x="783" y="1609"/>
                      </a:lnTo>
                      <a:lnTo>
                        <a:pt x="914" y="914"/>
                      </a:lnTo>
                      <a:lnTo>
                        <a:pt x="1566" y="827"/>
                      </a:lnTo>
                      <a:lnTo>
                        <a:pt x="914" y="696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26"/>
                <p:cNvSpPr/>
                <p:nvPr/>
              </p:nvSpPr>
              <p:spPr>
                <a:xfrm>
                  <a:off x="4976122" y="4987487"/>
                  <a:ext cx="76993" cy="7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111" extrusionOk="0">
                      <a:moveTo>
                        <a:pt x="789" y="0"/>
                      </a:moveTo>
                      <a:cubicBezTo>
                        <a:pt x="784" y="0"/>
                        <a:pt x="784" y="11"/>
                        <a:pt x="784" y="33"/>
                      </a:cubicBezTo>
                      <a:cubicBezTo>
                        <a:pt x="784" y="381"/>
                        <a:pt x="827" y="772"/>
                        <a:pt x="827" y="1120"/>
                      </a:cubicBezTo>
                      <a:cubicBezTo>
                        <a:pt x="523" y="1294"/>
                        <a:pt x="262" y="1512"/>
                        <a:pt x="44" y="1729"/>
                      </a:cubicBezTo>
                      <a:cubicBezTo>
                        <a:pt x="1" y="1729"/>
                        <a:pt x="1" y="1773"/>
                        <a:pt x="44" y="1773"/>
                      </a:cubicBezTo>
                      <a:cubicBezTo>
                        <a:pt x="88" y="1816"/>
                        <a:pt x="175" y="1816"/>
                        <a:pt x="218" y="1860"/>
                      </a:cubicBezTo>
                      <a:lnTo>
                        <a:pt x="479" y="1903"/>
                      </a:lnTo>
                      <a:cubicBezTo>
                        <a:pt x="653" y="1990"/>
                        <a:pt x="827" y="2034"/>
                        <a:pt x="1044" y="2077"/>
                      </a:cubicBezTo>
                      <a:cubicBezTo>
                        <a:pt x="1131" y="2382"/>
                        <a:pt x="1218" y="2773"/>
                        <a:pt x="1349" y="3078"/>
                      </a:cubicBezTo>
                      <a:cubicBezTo>
                        <a:pt x="1371" y="3099"/>
                        <a:pt x="1392" y="3110"/>
                        <a:pt x="1409" y="3110"/>
                      </a:cubicBezTo>
                      <a:cubicBezTo>
                        <a:pt x="1425" y="3110"/>
                        <a:pt x="1436" y="3099"/>
                        <a:pt x="1436" y="3078"/>
                      </a:cubicBezTo>
                      <a:cubicBezTo>
                        <a:pt x="1653" y="2773"/>
                        <a:pt x="1827" y="2469"/>
                        <a:pt x="2001" y="2164"/>
                      </a:cubicBezTo>
                      <a:lnTo>
                        <a:pt x="3089" y="2164"/>
                      </a:lnTo>
                      <a:cubicBezTo>
                        <a:pt x="3089" y="2164"/>
                        <a:pt x="3132" y="2121"/>
                        <a:pt x="3132" y="2077"/>
                      </a:cubicBezTo>
                      <a:cubicBezTo>
                        <a:pt x="2915" y="1816"/>
                        <a:pt x="2654" y="1555"/>
                        <a:pt x="2436" y="1294"/>
                      </a:cubicBezTo>
                      <a:cubicBezTo>
                        <a:pt x="2480" y="1120"/>
                        <a:pt x="2523" y="946"/>
                        <a:pt x="2567" y="729"/>
                      </a:cubicBezTo>
                      <a:cubicBezTo>
                        <a:pt x="2567" y="642"/>
                        <a:pt x="2610" y="598"/>
                        <a:pt x="2610" y="511"/>
                      </a:cubicBezTo>
                      <a:cubicBezTo>
                        <a:pt x="2654" y="425"/>
                        <a:pt x="2654" y="338"/>
                        <a:pt x="2654" y="294"/>
                      </a:cubicBezTo>
                      <a:cubicBezTo>
                        <a:pt x="2697" y="251"/>
                        <a:pt x="2654" y="207"/>
                        <a:pt x="2610" y="207"/>
                      </a:cubicBezTo>
                      <a:cubicBezTo>
                        <a:pt x="2306" y="338"/>
                        <a:pt x="2001" y="468"/>
                        <a:pt x="1697" y="598"/>
                      </a:cubicBezTo>
                      <a:cubicBezTo>
                        <a:pt x="1392" y="425"/>
                        <a:pt x="1131" y="164"/>
                        <a:pt x="827" y="33"/>
                      </a:cubicBezTo>
                      <a:cubicBezTo>
                        <a:pt x="805" y="11"/>
                        <a:pt x="794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26"/>
                <p:cNvSpPr/>
                <p:nvPr/>
              </p:nvSpPr>
              <p:spPr>
                <a:xfrm>
                  <a:off x="4754873" y="4854684"/>
                  <a:ext cx="73774" cy="78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209" extrusionOk="0">
                      <a:moveTo>
                        <a:pt x="1218" y="0"/>
                      </a:moveTo>
                      <a:cubicBezTo>
                        <a:pt x="1218" y="44"/>
                        <a:pt x="1218" y="44"/>
                        <a:pt x="1218" y="44"/>
                      </a:cubicBezTo>
                      <a:cubicBezTo>
                        <a:pt x="1131" y="392"/>
                        <a:pt x="1088" y="740"/>
                        <a:pt x="1001" y="1088"/>
                      </a:cubicBezTo>
                      <a:cubicBezTo>
                        <a:pt x="653" y="1218"/>
                        <a:pt x="348" y="1349"/>
                        <a:pt x="44" y="1479"/>
                      </a:cubicBezTo>
                      <a:cubicBezTo>
                        <a:pt x="1" y="1479"/>
                        <a:pt x="1" y="1566"/>
                        <a:pt x="44" y="1566"/>
                      </a:cubicBezTo>
                      <a:cubicBezTo>
                        <a:pt x="131" y="1610"/>
                        <a:pt x="175" y="1653"/>
                        <a:pt x="262" y="1697"/>
                      </a:cubicBezTo>
                      <a:cubicBezTo>
                        <a:pt x="305" y="1697"/>
                        <a:pt x="392" y="1740"/>
                        <a:pt x="479" y="1827"/>
                      </a:cubicBezTo>
                      <a:cubicBezTo>
                        <a:pt x="609" y="1914"/>
                        <a:pt x="783" y="2001"/>
                        <a:pt x="957" y="2088"/>
                      </a:cubicBezTo>
                      <a:cubicBezTo>
                        <a:pt x="914" y="2436"/>
                        <a:pt x="957" y="2827"/>
                        <a:pt x="1001" y="3175"/>
                      </a:cubicBezTo>
                      <a:cubicBezTo>
                        <a:pt x="1001" y="3197"/>
                        <a:pt x="1012" y="3208"/>
                        <a:pt x="1028" y="3208"/>
                      </a:cubicBezTo>
                      <a:cubicBezTo>
                        <a:pt x="1044" y="3208"/>
                        <a:pt x="1066" y="3197"/>
                        <a:pt x="1088" y="3175"/>
                      </a:cubicBezTo>
                      <a:cubicBezTo>
                        <a:pt x="1349" y="2958"/>
                        <a:pt x="1610" y="2697"/>
                        <a:pt x="1871" y="2436"/>
                      </a:cubicBezTo>
                      <a:cubicBezTo>
                        <a:pt x="2219" y="2523"/>
                        <a:pt x="2567" y="2610"/>
                        <a:pt x="2915" y="2697"/>
                      </a:cubicBezTo>
                      <a:cubicBezTo>
                        <a:pt x="2915" y="2710"/>
                        <a:pt x="2922" y="2715"/>
                        <a:pt x="2932" y="2715"/>
                      </a:cubicBezTo>
                      <a:cubicBezTo>
                        <a:pt x="2954" y="2715"/>
                        <a:pt x="2989" y="2684"/>
                        <a:pt x="2958" y="2654"/>
                      </a:cubicBezTo>
                      <a:cubicBezTo>
                        <a:pt x="2871" y="2306"/>
                        <a:pt x="2654" y="2045"/>
                        <a:pt x="2480" y="1697"/>
                      </a:cubicBezTo>
                      <a:cubicBezTo>
                        <a:pt x="2610" y="1566"/>
                        <a:pt x="2697" y="1392"/>
                        <a:pt x="2741" y="1218"/>
                      </a:cubicBezTo>
                      <a:cubicBezTo>
                        <a:pt x="2828" y="1088"/>
                        <a:pt x="2828" y="1044"/>
                        <a:pt x="2871" y="957"/>
                      </a:cubicBezTo>
                      <a:cubicBezTo>
                        <a:pt x="2915" y="870"/>
                        <a:pt x="2958" y="827"/>
                        <a:pt x="3002" y="783"/>
                      </a:cubicBezTo>
                      <a:cubicBezTo>
                        <a:pt x="3002" y="740"/>
                        <a:pt x="3002" y="696"/>
                        <a:pt x="2958" y="696"/>
                      </a:cubicBezTo>
                      <a:cubicBezTo>
                        <a:pt x="2610" y="740"/>
                        <a:pt x="2306" y="740"/>
                        <a:pt x="1958" y="783"/>
                      </a:cubicBezTo>
                      <a:cubicBezTo>
                        <a:pt x="1740" y="566"/>
                        <a:pt x="1523" y="261"/>
                        <a:pt x="12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26"/>
                <p:cNvSpPr/>
                <p:nvPr/>
              </p:nvSpPr>
              <p:spPr>
                <a:xfrm>
                  <a:off x="4580735" y="4900639"/>
                  <a:ext cx="73700" cy="7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133" extrusionOk="0">
                      <a:moveTo>
                        <a:pt x="1215" y="1"/>
                      </a:moveTo>
                      <a:cubicBezTo>
                        <a:pt x="1128" y="349"/>
                        <a:pt x="1084" y="697"/>
                        <a:pt x="998" y="1044"/>
                      </a:cubicBezTo>
                      <a:cubicBezTo>
                        <a:pt x="693" y="1131"/>
                        <a:pt x="389" y="1305"/>
                        <a:pt x="84" y="1436"/>
                      </a:cubicBezTo>
                      <a:cubicBezTo>
                        <a:pt x="15" y="1436"/>
                        <a:pt x="1" y="1492"/>
                        <a:pt x="20" y="1492"/>
                      </a:cubicBezTo>
                      <a:cubicBezTo>
                        <a:pt x="25" y="1492"/>
                        <a:pt x="32" y="1488"/>
                        <a:pt x="41" y="1479"/>
                      </a:cubicBezTo>
                      <a:cubicBezTo>
                        <a:pt x="128" y="1523"/>
                        <a:pt x="171" y="1566"/>
                        <a:pt x="215" y="1610"/>
                      </a:cubicBezTo>
                      <a:cubicBezTo>
                        <a:pt x="302" y="1653"/>
                        <a:pt x="389" y="1697"/>
                        <a:pt x="476" y="1740"/>
                      </a:cubicBezTo>
                      <a:cubicBezTo>
                        <a:pt x="606" y="1871"/>
                        <a:pt x="780" y="1958"/>
                        <a:pt x="911" y="2045"/>
                      </a:cubicBezTo>
                      <a:cubicBezTo>
                        <a:pt x="954" y="2393"/>
                        <a:pt x="911" y="2741"/>
                        <a:pt x="998" y="3132"/>
                      </a:cubicBezTo>
                      <a:lnTo>
                        <a:pt x="1041" y="3132"/>
                      </a:lnTo>
                      <a:cubicBezTo>
                        <a:pt x="1345" y="2871"/>
                        <a:pt x="1563" y="2610"/>
                        <a:pt x="1824" y="2393"/>
                      </a:cubicBezTo>
                      <a:cubicBezTo>
                        <a:pt x="2215" y="2436"/>
                        <a:pt x="2520" y="2567"/>
                        <a:pt x="2868" y="2654"/>
                      </a:cubicBezTo>
                      <a:cubicBezTo>
                        <a:pt x="2868" y="2654"/>
                        <a:pt x="2955" y="2654"/>
                        <a:pt x="2955" y="2610"/>
                      </a:cubicBezTo>
                      <a:cubicBezTo>
                        <a:pt x="2824" y="2262"/>
                        <a:pt x="2650" y="1958"/>
                        <a:pt x="2476" y="1653"/>
                      </a:cubicBezTo>
                      <a:cubicBezTo>
                        <a:pt x="2563" y="1479"/>
                        <a:pt x="2650" y="1305"/>
                        <a:pt x="2737" y="1175"/>
                      </a:cubicBezTo>
                      <a:cubicBezTo>
                        <a:pt x="2781" y="1088"/>
                        <a:pt x="2824" y="1001"/>
                        <a:pt x="2868" y="957"/>
                      </a:cubicBezTo>
                      <a:cubicBezTo>
                        <a:pt x="2911" y="870"/>
                        <a:pt x="2955" y="827"/>
                        <a:pt x="2998" y="740"/>
                      </a:cubicBezTo>
                      <a:cubicBezTo>
                        <a:pt x="2998" y="697"/>
                        <a:pt x="2998" y="653"/>
                        <a:pt x="2955" y="653"/>
                      </a:cubicBezTo>
                      <a:cubicBezTo>
                        <a:pt x="2650" y="697"/>
                        <a:pt x="2302" y="740"/>
                        <a:pt x="1954" y="784"/>
                      </a:cubicBezTo>
                      <a:cubicBezTo>
                        <a:pt x="1737" y="523"/>
                        <a:pt x="1519" y="218"/>
                        <a:pt x="125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26"/>
                <p:cNvSpPr/>
                <p:nvPr/>
              </p:nvSpPr>
              <p:spPr>
                <a:xfrm>
                  <a:off x="5028811" y="5052611"/>
                  <a:ext cx="92697" cy="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3647" extrusionOk="0">
                      <a:moveTo>
                        <a:pt x="108" y="0"/>
                      </a:moveTo>
                      <a:cubicBezTo>
                        <a:pt x="57" y="0"/>
                        <a:pt x="1" y="62"/>
                        <a:pt x="31" y="123"/>
                      </a:cubicBezTo>
                      <a:cubicBezTo>
                        <a:pt x="901" y="1210"/>
                        <a:pt x="1858" y="2254"/>
                        <a:pt x="2902" y="3168"/>
                      </a:cubicBezTo>
                      <a:cubicBezTo>
                        <a:pt x="3032" y="3298"/>
                        <a:pt x="3206" y="3472"/>
                        <a:pt x="3380" y="3646"/>
                      </a:cubicBezTo>
                      <a:lnTo>
                        <a:pt x="3772" y="3646"/>
                      </a:lnTo>
                      <a:cubicBezTo>
                        <a:pt x="3554" y="3429"/>
                        <a:pt x="3380" y="3255"/>
                        <a:pt x="3163" y="3081"/>
                      </a:cubicBezTo>
                      <a:cubicBezTo>
                        <a:pt x="2162" y="2080"/>
                        <a:pt x="1249" y="950"/>
                        <a:pt x="162" y="36"/>
                      </a:cubicBezTo>
                      <a:cubicBezTo>
                        <a:pt x="149" y="11"/>
                        <a:pt x="129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26"/>
                <p:cNvSpPr/>
                <p:nvPr/>
              </p:nvSpPr>
              <p:spPr>
                <a:xfrm>
                  <a:off x="4830196" y="4896953"/>
                  <a:ext cx="158484" cy="107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9" h="4379" extrusionOk="0">
                      <a:moveTo>
                        <a:pt x="220" y="0"/>
                      </a:moveTo>
                      <a:cubicBezTo>
                        <a:pt x="106" y="0"/>
                        <a:pt x="1" y="171"/>
                        <a:pt x="111" y="281"/>
                      </a:cubicBezTo>
                      <a:cubicBezTo>
                        <a:pt x="2068" y="1803"/>
                        <a:pt x="4112" y="3152"/>
                        <a:pt x="6287" y="4369"/>
                      </a:cubicBezTo>
                      <a:cubicBezTo>
                        <a:pt x="6298" y="4375"/>
                        <a:pt x="6310" y="4378"/>
                        <a:pt x="6322" y="4378"/>
                      </a:cubicBezTo>
                      <a:cubicBezTo>
                        <a:pt x="6394" y="4378"/>
                        <a:pt x="6449" y="4271"/>
                        <a:pt x="6374" y="4195"/>
                      </a:cubicBezTo>
                      <a:cubicBezTo>
                        <a:pt x="4242" y="2934"/>
                        <a:pt x="2242" y="1542"/>
                        <a:pt x="285" y="20"/>
                      </a:cubicBezTo>
                      <a:cubicBezTo>
                        <a:pt x="264" y="6"/>
                        <a:pt x="242" y="0"/>
                        <a:pt x="2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26"/>
                <p:cNvSpPr/>
                <p:nvPr/>
              </p:nvSpPr>
              <p:spPr>
                <a:xfrm>
                  <a:off x="4654681" y="4911108"/>
                  <a:ext cx="108474" cy="31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4" h="1277" extrusionOk="0">
                      <a:moveTo>
                        <a:pt x="4315" y="1"/>
                      </a:moveTo>
                      <a:cubicBezTo>
                        <a:pt x="4308" y="1"/>
                        <a:pt x="4301" y="3"/>
                        <a:pt x="4295" y="10"/>
                      </a:cubicBezTo>
                      <a:cubicBezTo>
                        <a:pt x="2860" y="140"/>
                        <a:pt x="1468" y="531"/>
                        <a:pt x="120" y="1053"/>
                      </a:cubicBezTo>
                      <a:cubicBezTo>
                        <a:pt x="1" y="1093"/>
                        <a:pt x="62" y="1277"/>
                        <a:pt x="173" y="1277"/>
                      </a:cubicBezTo>
                      <a:cubicBezTo>
                        <a:pt x="183" y="1277"/>
                        <a:pt x="195" y="1275"/>
                        <a:pt x="207" y="1271"/>
                      </a:cubicBezTo>
                      <a:cubicBezTo>
                        <a:pt x="1772" y="836"/>
                        <a:pt x="2773" y="662"/>
                        <a:pt x="4339" y="140"/>
                      </a:cubicBezTo>
                      <a:cubicBezTo>
                        <a:pt x="4413" y="103"/>
                        <a:pt x="4359" y="1"/>
                        <a:pt x="43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26"/>
                <p:cNvSpPr/>
                <p:nvPr/>
              </p:nvSpPr>
              <p:spPr>
                <a:xfrm>
                  <a:off x="4626616" y="4978665"/>
                  <a:ext cx="36371" cy="107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4372" extrusionOk="0">
                      <a:moveTo>
                        <a:pt x="131" y="1"/>
                      </a:moveTo>
                      <a:cubicBezTo>
                        <a:pt x="87" y="1"/>
                        <a:pt x="0" y="1"/>
                        <a:pt x="44" y="88"/>
                      </a:cubicBezTo>
                      <a:cubicBezTo>
                        <a:pt x="305" y="697"/>
                        <a:pt x="435" y="1349"/>
                        <a:pt x="609" y="2001"/>
                      </a:cubicBezTo>
                      <a:cubicBezTo>
                        <a:pt x="870" y="2741"/>
                        <a:pt x="1001" y="3567"/>
                        <a:pt x="1305" y="4306"/>
                      </a:cubicBezTo>
                      <a:cubicBezTo>
                        <a:pt x="1305" y="4350"/>
                        <a:pt x="1327" y="4372"/>
                        <a:pt x="1354" y="4372"/>
                      </a:cubicBezTo>
                      <a:cubicBezTo>
                        <a:pt x="1381" y="4372"/>
                        <a:pt x="1414" y="4350"/>
                        <a:pt x="1436" y="4306"/>
                      </a:cubicBezTo>
                      <a:cubicBezTo>
                        <a:pt x="1479" y="3524"/>
                        <a:pt x="1044" y="2654"/>
                        <a:pt x="827" y="1914"/>
                      </a:cubicBezTo>
                      <a:cubicBezTo>
                        <a:pt x="653" y="1479"/>
                        <a:pt x="566" y="1001"/>
                        <a:pt x="435" y="566"/>
                      </a:cubicBezTo>
                      <a:cubicBezTo>
                        <a:pt x="435" y="349"/>
                        <a:pt x="305" y="13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26"/>
                <p:cNvSpPr/>
                <p:nvPr/>
              </p:nvSpPr>
              <p:spPr>
                <a:xfrm>
                  <a:off x="4975065" y="4679391"/>
                  <a:ext cx="38484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lnTo>
                        <a:pt x="653" y="653"/>
                      </a:lnTo>
                      <a:lnTo>
                        <a:pt x="0" y="783"/>
                      </a:lnTo>
                      <a:lnTo>
                        <a:pt x="653" y="914"/>
                      </a:lnTo>
                      <a:lnTo>
                        <a:pt x="783" y="1566"/>
                      </a:lnTo>
                      <a:lnTo>
                        <a:pt x="913" y="914"/>
                      </a:lnTo>
                      <a:lnTo>
                        <a:pt x="1566" y="783"/>
                      </a:lnTo>
                      <a:lnTo>
                        <a:pt x="913" y="653"/>
                      </a:lnTo>
                      <a:lnTo>
                        <a:pt x="7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88" name="Google Shape;4088;p26"/>
            <p:cNvGrpSpPr/>
            <p:nvPr/>
          </p:nvGrpSpPr>
          <p:grpSpPr>
            <a:xfrm>
              <a:off x="7818693" y="-130387"/>
              <a:ext cx="618504" cy="617029"/>
              <a:chOff x="1120993" y="2399273"/>
              <a:chExt cx="618504" cy="617029"/>
            </a:xfrm>
          </p:grpSpPr>
          <p:sp>
            <p:nvSpPr>
              <p:cNvPr id="4089" name="Google Shape;4089;p26"/>
              <p:cNvSpPr/>
              <p:nvPr/>
            </p:nvSpPr>
            <p:spPr>
              <a:xfrm>
                <a:off x="1317470" y="2602312"/>
                <a:ext cx="241597" cy="218496"/>
              </a:xfrm>
              <a:custGeom>
                <a:avLst/>
                <a:gdLst/>
                <a:ahLst/>
                <a:cxnLst/>
                <a:rect l="l" t="t" r="r" b="b"/>
                <a:pathLst>
                  <a:path w="9831" h="8891" extrusionOk="0">
                    <a:moveTo>
                      <a:pt x="4721" y="1"/>
                    </a:moveTo>
                    <a:cubicBezTo>
                      <a:pt x="3795" y="1"/>
                      <a:pt x="2889" y="357"/>
                      <a:pt x="2045" y="840"/>
                    </a:cubicBezTo>
                    <a:cubicBezTo>
                      <a:pt x="2045" y="840"/>
                      <a:pt x="2001" y="883"/>
                      <a:pt x="2001" y="883"/>
                    </a:cubicBezTo>
                    <a:cubicBezTo>
                      <a:pt x="1740" y="1057"/>
                      <a:pt x="1523" y="1231"/>
                      <a:pt x="1305" y="1449"/>
                    </a:cubicBezTo>
                    <a:cubicBezTo>
                      <a:pt x="435" y="2405"/>
                      <a:pt x="1" y="3710"/>
                      <a:pt x="88" y="5059"/>
                    </a:cubicBezTo>
                    <a:cubicBezTo>
                      <a:pt x="241" y="7245"/>
                      <a:pt x="2086" y="8890"/>
                      <a:pt x="4190" y="8890"/>
                    </a:cubicBezTo>
                    <a:cubicBezTo>
                      <a:pt x="4472" y="8890"/>
                      <a:pt x="4758" y="8861"/>
                      <a:pt x="5046" y="8799"/>
                    </a:cubicBezTo>
                    <a:cubicBezTo>
                      <a:pt x="7829" y="8147"/>
                      <a:pt x="9830" y="6233"/>
                      <a:pt x="8873" y="3232"/>
                    </a:cubicBezTo>
                    <a:cubicBezTo>
                      <a:pt x="8351" y="1884"/>
                      <a:pt x="7307" y="796"/>
                      <a:pt x="5959" y="231"/>
                    </a:cubicBezTo>
                    <a:cubicBezTo>
                      <a:pt x="5545" y="71"/>
                      <a:pt x="5131" y="1"/>
                      <a:pt x="47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26"/>
              <p:cNvSpPr/>
              <p:nvPr/>
            </p:nvSpPr>
            <p:spPr>
              <a:xfrm>
                <a:off x="1379473" y="2399273"/>
                <a:ext cx="88544" cy="175441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7139" extrusionOk="0">
                    <a:moveTo>
                      <a:pt x="3523" y="0"/>
                    </a:moveTo>
                    <a:cubicBezTo>
                      <a:pt x="3510" y="0"/>
                      <a:pt x="3496" y="4"/>
                      <a:pt x="3480" y="12"/>
                    </a:cubicBezTo>
                    <a:cubicBezTo>
                      <a:pt x="2262" y="316"/>
                      <a:pt x="1305" y="1099"/>
                      <a:pt x="740" y="2230"/>
                    </a:cubicBezTo>
                    <a:cubicBezTo>
                      <a:pt x="0" y="3926"/>
                      <a:pt x="1609" y="5057"/>
                      <a:pt x="1305" y="6753"/>
                    </a:cubicBezTo>
                    <a:cubicBezTo>
                      <a:pt x="1254" y="6983"/>
                      <a:pt x="1444" y="7138"/>
                      <a:pt x="1626" y="7138"/>
                    </a:cubicBezTo>
                    <a:cubicBezTo>
                      <a:pt x="1754" y="7138"/>
                      <a:pt x="1878" y="7063"/>
                      <a:pt x="1914" y="6884"/>
                    </a:cubicBezTo>
                    <a:cubicBezTo>
                      <a:pt x="2175" y="5579"/>
                      <a:pt x="1566" y="4883"/>
                      <a:pt x="1261" y="3709"/>
                    </a:cubicBezTo>
                    <a:cubicBezTo>
                      <a:pt x="783" y="1882"/>
                      <a:pt x="2479" y="1186"/>
                      <a:pt x="3567" y="142"/>
                    </a:cubicBezTo>
                    <a:cubicBezTo>
                      <a:pt x="3602" y="71"/>
                      <a:pt x="3580" y="0"/>
                      <a:pt x="3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6"/>
              <p:cNvSpPr/>
              <p:nvPr/>
            </p:nvSpPr>
            <p:spPr>
              <a:xfrm>
                <a:off x="1391219" y="2840517"/>
                <a:ext cx="89822" cy="175785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7153" extrusionOk="0">
                    <a:moveTo>
                      <a:pt x="2035" y="0"/>
                    </a:moveTo>
                    <a:cubicBezTo>
                      <a:pt x="1905" y="0"/>
                      <a:pt x="1777" y="73"/>
                      <a:pt x="1740" y="237"/>
                    </a:cubicBezTo>
                    <a:cubicBezTo>
                      <a:pt x="1479" y="1542"/>
                      <a:pt x="2088" y="2237"/>
                      <a:pt x="2393" y="3412"/>
                    </a:cubicBezTo>
                    <a:cubicBezTo>
                      <a:pt x="2871" y="5282"/>
                      <a:pt x="1175" y="5934"/>
                      <a:pt x="88" y="6978"/>
                    </a:cubicBezTo>
                    <a:cubicBezTo>
                      <a:pt x="1" y="7065"/>
                      <a:pt x="88" y="7152"/>
                      <a:pt x="175" y="7152"/>
                    </a:cubicBezTo>
                    <a:cubicBezTo>
                      <a:pt x="1349" y="6848"/>
                      <a:pt x="2349" y="6021"/>
                      <a:pt x="2915" y="4891"/>
                    </a:cubicBezTo>
                    <a:cubicBezTo>
                      <a:pt x="3654" y="3194"/>
                      <a:pt x="2045" y="2063"/>
                      <a:pt x="2349" y="367"/>
                    </a:cubicBezTo>
                    <a:cubicBezTo>
                      <a:pt x="2400" y="140"/>
                      <a:pt x="2215" y="0"/>
                      <a:pt x="2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6"/>
              <p:cNvSpPr/>
              <p:nvPr/>
            </p:nvSpPr>
            <p:spPr>
              <a:xfrm>
                <a:off x="1218064" y="2462799"/>
                <a:ext cx="114986" cy="161089"/>
              </a:xfrm>
              <a:custGeom>
                <a:avLst/>
                <a:gdLst/>
                <a:ahLst/>
                <a:cxnLst/>
                <a:rect l="l" t="t" r="r" b="b"/>
                <a:pathLst>
                  <a:path w="4679" h="6555" extrusionOk="0">
                    <a:moveTo>
                      <a:pt x="841" y="1"/>
                    </a:moveTo>
                    <a:cubicBezTo>
                      <a:pt x="799" y="1"/>
                      <a:pt x="758" y="25"/>
                      <a:pt x="740" y="80"/>
                    </a:cubicBezTo>
                    <a:cubicBezTo>
                      <a:pt x="131" y="1167"/>
                      <a:pt x="1" y="2428"/>
                      <a:pt x="392" y="3603"/>
                    </a:cubicBezTo>
                    <a:cubicBezTo>
                      <a:pt x="1088" y="5299"/>
                      <a:pt x="3002" y="4994"/>
                      <a:pt x="4002" y="6430"/>
                    </a:cubicBezTo>
                    <a:cubicBezTo>
                      <a:pt x="4065" y="6518"/>
                      <a:pt x="4153" y="6555"/>
                      <a:pt x="4241" y="6555"/>
                    </a:cubicBezTo>
                    <a:cubicBezTo>
                      <a:pt x="4459" y="6555"/>
                      <a:pt x="4679" y="6329"/>
                      <a:pt x="4524" y="6082"/>
                    </a:cubicBezTo>
                    <a:cubicBezTo>
                      <a:pt x="3785" y="4994"/>
                      <a:pt x="2915" y="4907"/>
                      <a:pt x="1827" y="4255"/>
                    </a:cubicBezTo>
                    <a:cubicBezTo>
                      <a:pt x="175" y="3298"/>
                      <a:pt x="914" y="1645"/>
                      <a:pt x="958" y="123"/>
                    </a:cubicBezTo>
                    <a:cubicBezTo>
                      <a:pt x="958" y="47"/>
                      <a:pt x="899" y="1"/>
                      <a:pt x="8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6"/>
              <p:cNvSpPr/>
              <p:nvPr/>
            </p:nvSpPr>
            <p:spPr>
              <a:xfrm>
                <a:off x="1527488" y="2791441"/>
                <a:ext cx="114937" cy="15976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6501" extrusionOk="0">
                    <a:moveTo>
                      <a:pt x="428" y="1"/>
                    </a:moveTo>
                    <a:cubicBezTo>
                      <a:pt x="213" y="1"/>
                      <a:pt x="0" y="236"/>
                      <a:pt x="153" y="451"/>
                    </a:cubicBezTo>
                    <a:cubicBezTo>
                      <a:pt x="893" y="1538"/>
                      <a:pt x="1762" y="1625"/>
                      <a:pt x="2850" y="2277"/>
                    </a:cubicBezTo>
                    <a:cubicBezTo>
                      <a:pt x="4503" y="3234"/>
                      <a:pt x="3763" y="4887"/>
                      <a:pt x="3720" y="6409"/>
                    </a:cubicBezTo>
                    <a:cubicBezTo>
                      <a:pt x="3720" y="6463"/>
                      <a:pt x="3786" y="6500"/>
                      <a:pt x="3847" y="6500"/>
                    </a:cubicBezTo>
                    <a:cubicBezTo>
                      <a:pt x="3885" y="6500"/>
                      <a:pt x="3920" y="6486"/>
                      <a:pt x="3937" y="6453"/>
                    </a:cubicBezTo>
                    <a:cubicBezTo>
                      <a:pt x="4546" y="5409"/>
                      <a:pt x="4676" y="4104"/>
                      <a:pt x="4285" y="2930"/>
                    </a:cubicBezTo>
                    <a:cubicBezTo>
                      <a:pt x="3589" y="1233"/>
                      <a:pt x="1675" y="1538"/>
                      <a:pt x="675" y="146"/>
                    </a:cubicBezTo>
                    <a:cubicBezTo>
                      <a:pt x="611" y="43"/>
                      <a:pt x="519" y="1"/>
                      <a:pt x="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26"/>
              <p:cNvSpPr/>
              <p:nvPr/>
            </p:nvSpPr>
            <p:spPr>
              <a:xfrm>
                <a:off x="1120993" y="2669672"/>
                <a:ext cx="180135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7330" h="3041" extrusionOk="0">
                    <a:moveTo>
                      <a:pt x="159" y="1"/>
                    </a:moveTo>
                    <a:cubicBezTo>
                      <a:pt x="81" y="1"/>
                      <a:pt x="1" y="72"/>
                      <a:pt x="36" y="143"/>
                    </a:cubicBezTo>
                    <a:cubicBezTo>
                      <a:pt x="341" y="1317"/>
                      <a:pt x="1167" y="2318"/>
                      <a:pt x="2254" y="2839"/>
                    </a:cubicBezTo>
                    <a:cubicBezTo>
                      <a:pt x="2585" y="2983"/>
                      <a:pt x="2895" y="3040"/>
                      <a:pt x="3193" y="3040"/>
                    </a:cubicBezTo>
                    <a:cubicBezTo>
                      <a:pt x="4288" y="3040"/>
                      <a:pt x="5215" y="2278"/>
                      <a:pt x="6340" y="2278"/>
                    </a:cubicBezTo>
                    <a:cubicBezTo>
                      <a:pt x="6482" y="2278"/>
                      <a:pt x="6628" y="2290"/>
                      <a:pt x="6778" y="2318"/>
                    </a:cubicBezTo>
                    <a:cubicBezTo>
                      <a:pt x="6793" y="2319"/>
                      <a:pt x="6807" y="2320"/>
                      <a:pt x="6822" y="2320"/>
                    </a:cubicBezTo>
                    <a:cubicBezTo>
                      <a:pt x="7221" y="2320"/>
                      <a:pt x="7330" y="1751"/>
                      <a:pt x="6952" y="1709"/>
                    </a:cubicBezTo>
                    <a:cubicBezTo>
                      <a:pt x="6730" y="1664"/>
                      <a:pt x="6524" y="1645"/>
                      <a:pt x="6329" y="1645"/>
                    </a:cubicBezTo>
                    <a:cubicBezTo>
                      <a:pt x="5382" y="1645"/>
                      <a:pt x="4708" y="2101"/>
                      <a:pt x="3733" y="2318"/>
                    </a:cubicBezTo>
                    <a:cubicBezTo>
                      <a:pt x="3516" y="2375"/>
                      <a:pt x="3315" y="2401"/>
                      <a:pt x="3128" y="2401"/>
                    </a:cubicBezTo>
                    <a:cubicBezTo>
                      <a:pt x="1746" y="2401"/>
                      <a:pt x="1130" y="970"/>
                      <a:pt x="210" y="12"/>
                    </a:cubicBezTo>
                    <a:cubicBezTo>
                      <a:pt x="194" y="4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26"/>
              <p:cNvSpPr/>
              <p:nvPr/>
            </p:nvSpPr>
            <p:spPr>
              <a:xfrm>
                <a:off x="1559902" y="2670483"/>
                <a:ext cx="179594" cy="74610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3036" extrusionOk="0">
                    <a:moveTo>
                      <a:pt x="4135" y="1"/>
                    </a:moveTo>
                    <a:cubicBezTo>
                      <a:pt x="3029" y="1"/>
                      <a:pt x="2095" y="801"/>
                      <a:pt x="957" y="801"/>
                    </a:cubicBezTo>
                    <a:cubicBezTo>
                      <a:pt x="818" y="801"/>
                      <a:pt x="676" y="789"/>
                      <a:pt x="530" y="762"/>
                    </a:cubicBezTo>
                    <a:cubicBezTo>
                      <a:pt x="491" y="751"/>
                      <a:pt x="454" y="745"/>
                      <a:pt x="420" y="745"/>
                    </a:cubicBezTo>
                    <a:cubicBezTo>
                      <a:pt x="76" y="745"/>
                      <a:pt x="0" y="1292"/>
                      <a:pt x="356" y="1371"/>
                    </a:cubicBezTo>
                    <a:cubicBezTo>
                      <a:pt x="577" y="1415"/>
                      <a:pt x="781" y="1435"/>
                      <a:pt x="972" y="1435"/>
                    </a:cubicBezTo>
                    <a:cubicBezTo>
                      <a:pt x="1912" y="1435"/>
                      <a:pt x="2563" y="972"/>
                      <a:pt x="3575" y="719"/>
                    </a:cubicBezTo>
                    <a:cubicBezTo>
                      <a:pt x="3792" y="662"/>
                      <a:pt x="3993" y="636"/>
                      <a:pt x="4180" y="636"/>
                    </a:cubicBezTo>
                    <a:cubicBezTo>
                      <a:pt x="5563" y="636"/>
                      <a:pt x="6178" y="2066"/>
                      <a:pt x="7098" y="3024"/>
                    </a:cubicBezTo>
                    <a:cubicBezTo>
                      <a:pt x="7115" y="3032"/>
                      <a:pt x="7133" y="3036"/>
                      <a:pt x="7151" y="3036"/>
                    </a:cubicBezTo>
                    <a:cubicBezTo>
                      <a:pt x="7228" y="3036"/>
                      <a:pt x="7307" y="2972"/>
                      <a:pt x="7272" y="2937"/>
                    </a:cubicBezTo>
                    <a:cubicBezTo>
                      <a:pt x="6967" y="1719"/>
                      <a:pt x="6141" y="719"/>
                      <a:pt x="5054" y="197"/>
                    </a:cubicBezTo>
                    <a:cubicBezTo>
                      <a:pt x="4731" y="56"/>
                      <a:pt x="4427" y="1"/>
                      <a:pt x="4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26"/>
              <p:cNvSpPr/>
              <p:nvPr/>
            </p:nvSpPr>
            <p:spPr>
              <a:xfrm>
                <a:off x="1184937" y="2806653"/>
                <a:ext cx="165414" cy="109236"/>
              </a:xfrm>
              <a:custGeom>
                <a:avLst/>
                <a:gdLst/>
                <a:ahLst/>
                <a:cxnLst/>
                <a:rect l="l" t="t" r="r" b="b"/>
                <a:pathLst>
                  <a:path w="6731" h="4445" extrusionOk="0">
                    <a:moveTo>
                      <a:pt x="6250" y="0"/>
                    </a:moveTo>
                    <a:cubicBezTo>
                      <a:pt x="6198" y="0"/>
                      <a:pt x="6144" y="15"/>
                      <a:pt x="6089" y="49"/>
                    </a:cubicBezTo>
                    <a:cubicBezTo>
                      <a:pt x="5002" y="788"/>
                      <a:pt x="4915" y="1702"/>
                      <a:pt x="4306" y="2789"/>
                    </a:cubicBezTo>
                    <a:cubicBezTo>
                      <a:pt x="3786" y="3648"/>
                      <a:pt x="3101" y="3861"/>
                      <a:pt x="2350" y="3861"/>
                    </a:cubicBezTo>
                    <a:cubicBezTo>
                      <a:pt x="1656" y="3861"/>
                      <a:pt x="905" y="3680"/>
                      <a:pt x="174" y="3659"/>
                    </a:cubicBezTo>
                    <a:cubicBezTo>
                      <a:pt x="44" y="3659"/>
                      <a:pt x="0" y="3789"/>
                      <a:pt x="131" y="3833"/>
                    </a:cubicBezTo>
                    <a:cubicBezTo>
                      <a:pt x="783" y="4241"/>
                      <a:pt x="1521" y="4445"/>
                      <a:pt x="2269" y="4445"/>
                    </a:cubicBezTo>
                    <a:cubicBezTo>
                      <a:pt x="2717" y="4445"/>
                      <a:pt x="3170" y="4371"/>
                      <a:pt x="3610" y="4224"/>
                    </a:cubicBezTo>
                    <a:cubicBezTo>
                      <a:pt x="5350" y="3528"/>
                      <a:pt x="5046" y="1615"/>
                      <a:pt x="6437" y="614"/>
                    </a:cubicBezTo>
                    <a:cubicBezTo>
                      <a:pt x="6731" y="431"/>
                      <a:pt x="6529" y="0"/>
                      <a:pt x="6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26"/>
              <p:cNvSpPr/>
              <p:nvPr/>
            </p:nvSpPr>
            <p:spPr>
              <a:xfrm>
                <a:off x="1510212" y="2499146"/>
                <a:ext cx="164284" cy="109064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4438" extrusionOk="0">
                    <a:moveTo>
                      <a:pt x="4496" y="0"/>
                    </a:moveTo>
                    <a:cubicBezTo>
                      <a:pt x="4027" y="0"/>
                      <a:pt x="3559" y="84"/>
                      <a:pt x="3118" y="253"/>
                    </a:cubicBezTo>
                    <a:cubicBezTo>
                      <a:pt x="1378" y="906"/>
                      <a:pt x="1683" y="2863"/>
                      <a:pt x="291" y="3820"/>
                    </a:cubicBezTo>
                    <a:cubicBezTo>
                      <a:pt x="0" y="4038"/>
                      <a:pt x="195" y="4437"/>
                      <a:pt x="469" y="4437"/>
                    </a:cubicBezTo>
                    <a:cubicBezTo>
                      <a:pt x="523" y="4437"/>
                      <a:pt x="581" y="4421"/>
                      <a:pt x="639" y="4385"/>
                    </a:cubicBezTo>
                    <a:cubicBezTo>
                      <a:pt x="1726" y="3646"/>
                      <a:pt x="1813" y="2733"/>
                      <a:pt x="2422" y="1645"/>
                    </a:cubicBezTo>
                    <a:cubicBezTo>
                      <a:pt x="2943" y="807"/>
                      <a:pt x="3630" y="606"/>
                      <a:pt x="4383" y="606"/>
                    </a:cubicBezTo>
                    <a:cubicBezTo>
                      <a:pt x="5076" y="606"/>
                      <a:pt x="5825" y="775"/>
                      <a:pt x="6554" y="775"/>
                    </a:cubicBezTo>
                    <a:cubicBezTo>
                      <a:pt x="6641" y="775"/>
                      <a:pt x="6684" y="645"/>
                      <a:pt x="6597" y="601"/>
                    </a:cubicBezTo>
                    <a:cubicBezTo>
                      <a:pt x="5961" y="204"/>
                      <a:pt x="5228" y="0"/>
                      <a:pt x="44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26"/>
              <p:cNvSpPr/>
              <p:nvPr/>
            </p:nvSpPr>
            <p:spPr>
              <a:xfrm>
                <a:off x="1303585" y="2407825"/>
                <a:ext cx="71169" cy="180946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7363" extrusionOk="0">
                    <a:moveTo>
                      <a:pt x="1791" y="0"/>
                    </a:moveTo>
                    <a:cubicBezTo>
                      <a:pt x="1773" y="0"/>
                      <a:pt x="1756" y="4"/>
                      <a:pt x="1740" y="12"/>
                    </a:cubicBezTo>
                    <a:cubicBezTo>
                      <a:pt x="740" y="751"/>
                      <a:pt x="131" y="1882"/>
                      <a:pt x="44" y="3100"/>
                    </a:cubicBezTo>
                    <a:cubicBezTo>
                      <a:pt x="0" y="4970"/>
                      <a:pt x="1914" y="5448"/>
                      <a:pt x="2262" y="7144"/>
                    </a:cubicBezTo>
                    <a:cubicBezTo>
                      <a:pt x="2299" y="7293"/>
                      <a:pt x="2424" y="7362"/>
                      <a:pt x="2551" y="7362"/>
                    </a:cubicBezTo>
                    <a:cubicBezTo>
                      <a:pt x="2721" y="7362"/>
                      <a:pt x="2896" y="7238"/>
                      <a:pt x="2871" y="7014"/>
                    </a:cubicBezTo>
                    <a:cubicBezTo>
                      <a:pt x="2653" y="5709"/>
                      <a:pt x="1783" y="5274"/>
                      <a:pt x="1087" y="4317"/>
                    </a:cubicBezTo>
                    <a:cubicBezTo>
                      <a:pt x="0" y="2752"/>
                      <a:pt x="1305" y="1534"/>
                      <a:pt x="1914" y="142"/>
                    </a:cubicBezTo>
                    <a:cubicBezTo>
                      <a:pt x="1949" y="71"/>
                      <a:pt x="1869" y="0"/>
                      <a:pt x="17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26"/>
              <p:cNvSpPr/>
              <p:nvPr/>
            </p:nvSpPr>
            <p:spPr>
              <a:xfrm>
                <a:off x="1485170" y="2826190"/>
                <a:ext cx="71759" cy="18077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7356" extrusionOk="0">
                    <a:moveTo>
                      <a:pt x="338" y="1"/>
                    </a:moveTo>
                    <a:cubicBezTo>
                      <a:pt x="166" y="1"/>
                      <a:pt x="0" y="124"/>
                      <a:pt x="48" y="341"/>
                    </a:cubicBezTo>
                    <a:cubicBezTo>
                      <a:pt x="266" y="1646"/>
                      <a:pt x="1136" y="2081"/>
                      <a:pt x="1832" y="3081"/>
                    </a:cubicBezTo>
                    <a:cubicBezTo>
                      <a:pt x="2919" y="4604"/>
                      <a:pt x="1614" y="5821"/>
                      <a:pt x="1005" y="7213"/>
                    </a:cubicBezTo>
                    <a:cubicBezTo>
                      <a:pt x="970" y="7284"/>
                      <a:pt x="1050" y="7355"/>
                      <a:pt x="1128" y="7355"/>
                    </a:cubicBezTo>
                    <a:cubicBezTo>
                      <a:pt x="1146" y="7355"/>
                      <a:pt x="1163" y="7352"/>
                      <a:pt x="1179" y="7344"/>
                    </a:cubicBezTo>
                    <a:cubicBezTo>
                      <a:pt x="2180" y="6604"/>
                      <a:pt x="2789" y="5474"/>
                      <a:pt x="2876" y="4256"/>
                    </a:cubicBezTo>
                    <a:cubicBezTo>
                      <a:pt x="2919" y="2386"/>
                      <a:pt x="1005" y="1907"/>
                      <a:pt x="657" y="254"/>
                    </a:cubicBezTo>
                    <a:cubicBezTo>
                      <a:pt x="619" y="80"/>
                      <a:pt x="477" y="1"/>
                      <a:pt x="3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26"/>
              <p:cNvSpPr/>
              <p:nvPr/>
            </p:nvSpPr>
            <p:spPr>
              <a:xfrm>
                <a:off x="1155004" y="2553579"/>
                <a:ext cx="152439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4824" extrusionOk="0">
                    <a:moveTo>
                      <a:pt x="296" y="0"/>
                    </a:moveTo>
                    <a:cubicBezTo>
                      <a:pt x="248" y="0"/>
                      <a:pt x="198" y="35"/>
                      <a:pt x="175" y="83"/>
                    </a:cubicBezTo>
                    <a:cubicBezTo>
                      <a:pt x="1" y="1300"/>
                      <a:pt x="349" y="2562"/>
                      <a:pt x="1175" y="3475"/>
                    </a:cubicBezTo>
                    <a:cubicBezTo>
                      <a:pt x="2436" y="4823"/>
                      <a:pt x="4132" y="3823"/>
                      <a:pt x="5568" y="4736"/>
                    </a:cubicBezTo>
                    <a:cubicBezTo>
                      <a:pt x="5629" y="4775"/>
                      <a:pt x="5691" y="4792"/>
                      <a:pt x="5748" y="4792"/>
                    </a:cubicBezTo>
                    <a:cubicBezTo>
                      <a:pt x="6017" y="4792"/>
                      <a:pt x="6202" y="4429"/>
                      <a:pt x="5916" y="4214"/>
                    </a:cubicBezTo>
                    <a:cubicBezTo>
                      <a:pt x="4828" y="3519"/>
                      <a:pt x="3958" y="3780"/>
                      <a:pt x="2741" y="3562"/>
                    </a:cubicBezTo>
                    <a:cubicBezTo>
                      <a:pt x="870" y="3258"/>
                      <a:pt x="914" y="1474"/>
                      <a:pt x="392" y="83"/>
                    </a:cubicBezTo>
                    <a:cubicBezTo>
                      <a:pt x="372" y="24"/>
                      <a:pt x="335" y="0"/>
                      <a:pt x="2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26"/>
              <p:cNvSpPr/>
              <p:nvPr/>
            </p:nvSpPr>
            <p:spPr>
              <a:xfrm>
                <a:off x="1552972" y="2743495"/>
                <a:ext cx="152512" cy="118353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4816" extrusionOk="0">
                    <a:moveTo>
                      <a:pt x="468" y="1"/>
                    </a:moveTo>
                    <a:cubicBezTo>
                      <a:pt x="194" y="1"/>
                      <a:pt x="1" y="394"/>
                      <a:pt x="291" y="575"/>
                    </a:cubicBezTo>
                    <a:cubicBezTo>
                      <a:pt x="1378" y="1314"/>
                      <a:pt x="2248" y="1053"/>
                      <a:pt x="3466" y="1227"/>
                    </a:cubicBezTo>
                    <a:cubicBezTo>
                      <a:pt x="5336" y="1532"/>
                      <a:pt x="5292" y="3358"/>
                      <a:pt x="5814" y="4750"/>
                    </a:cubicBezTo>
                    <a:cubicBezTo>
                      <a:pt x="5836" y="4794"/>
                      <a:pt x="5879" y="4815"/>
                      <a:pt x="5923" y="4815"/>
                    </a:cubicBezTo>
                    <a:cubicBezTo>
                      <a:pt x="5966" y="4815"/>
                      <a:pt x="6010" y="4794"/>
                      <a:pt x="6032" y="4750"/>
                    </a:cubicBezTo>
                    <a:cubicBezTo>
                      <a:pt x="6206" y="3532"/>
                      <a:pt x="5858" y="2271"/>
                      <a:pt x="5031" y="1358"/>
                    </a:cubicBezTo>
                    <a:cubicBezTo>
                      <a:pt x="3770" y="9"/>
                      <a:pt x="2074" y="1010"/>
                      <a:pt x="638" y="53"/>
                    </a:cubicBezTo>
                    <a:cubicBezTo>
                      <a:pt x="580" y="17"/>
                      <a:pt x="522" y="1"/>
                      <a:pt x="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26"/>
              <p:cNvSpPr/>
              <p:nvPr/>
            </p:nvSpPr>
            <p:spPr>
              <a:xfrm>
                <a:off x="1130626" y="2762909"/>
                <a:ext cx="184411" cy="70604"/>
              </a:xfrm>
              <a:custGeom>
                <a:avLst/>
                <a:gdLst/>
                <a:ahLst/>
                <a:cxnLst/>
                <a:rect l="l" t="t" r="r" b="b"/>
                <a:pathLst>
                  <a:path w="7504" h="2873" extrusionOk="0">
                    <a:moveTo>
                      <a:pt x="7038" y="0"/>
                    </a:moveTo>
                    <a:cubicBezTo>
                      <a:pt x="7024" y="0"/>
                      <a:pt x="7010" y="1"/>
                      <a:pt x="6995" y="2"/>
                    </a:cubicBezTo>
                    <a:cubicBezTo>
                      <a:pt x="5733" y="263"/>
                      <a:pt x="5298" y="1090"/>
                      <a:pt x="4298" y="1829"/>
                    </a:cubicBezTo>
                    <a:cubicBezTo>
                      <a:pt x="3877" y="2130"/>
                      <a:pt x="3476" y="2248"/>
                      <a:pt x="3086" y="2248"/>
                    </a:cubicBezTo>
                    <a:cubicBezTo>
                      <a:pt x="2068" y="2248"/>
                      <a:pt x="1129" y="1443"/>
                      <a:pt x="123" y="1003"/>
                    </a:cubicBezTo>
                    <a:cubicBezTo>
                      <a:pt x="107" y="995"/>
                      <a:pt x="92" y="991"/>
                      <a:pt x="80" y="991"/>
                    </a:cubicBezTo>
                    <a:cubicBezTo>
                      <a:pt x="23" y="991"/>
                      <a:pt x="0" y="1062"/>
                      <a:pt x="36" y="1133"/>
                    </a:cubicBezTo>
                    <a:cubicBezTo>
                      <a:pt x="775" y="2133"/>
                      <a:pt x="1906" y="2742"/>
                      <a:pt x="3124" y="2873"/>
                    </a:cubicBezTo>
                    <a:cubicBezTo>
                      <a:pt x="4994" y="2873"/>
                      <a:pt x="5429" y="1003"/>
                      <a:pt x="7125" y="655"/>
                    </a:cubicBezTo>
                    <a:cubicBezTo>
                      <a:pt x="7503" y="571"/>
                      <a:pt x="7435" y="0"/>
                      <a:pt x="70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26"/>
              <p:cNvSpPr/>
              <p:nvPr/>
            </p:nvSpPr>
            <p:spPr>
              <a:xfrm>
                <a:off x="1545772" y="2582308"/>
                <a:ext cx="184091" cy="69719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837" extrusionOk="0">
                    <a:moveTo>
                      <a:pt x="4304" y="0"/>
                    </a:moveTo>
                    <a:cubicBezTo>
                      <a:pt x="2487" y="0"/>
                      <a:pt x="2043" y="1832"/>
                      <a:pt x="366" y="2219"/>
                    </a:cubicBezTo>
                    <a:cubicBezTo>
                      <a:pt x="1" y="2300"/>
                      <a:pt x="52" y="2837"/>
                      <a:pt x="415" y="2837"/>
                    </a:cubicBezTo>
                    <a:cubicBezTo>
                      <a:pt x="440" y="2837"/>
                      <a:pt x="468" y="2834"/>
                      <a:pt x="497" y="2828"/>
                    </a:cubicBezTo>
                    <a:cubicBezTo>
                      <a:pt x="1758" y="2567"/>
                      <a:pt x="2193" y="1784"/>
                      <a:pt x="3193" y="1045"/>
                    </a:cubicBezTo>
                    <a:cubicBezTo>
                      <a:pt x="3625" y="724"/>
                      <a:pt x="4037" y="599"/>
                      <a:pt x="4436" y="599"/>
                    </a:cubicBezTo>
                    <a:cubicBezTo>
                      <a:pt x="5442" y="599"/>
                      <a:pt x="6372" y="1392"/>
                      <a:pt x="7368" y="1828"/>
                    </a:cubicBezTo>
                    <a:cubicBezTo>
                      <a:pt x="7384" y="1836"/>
                      <a:pt x="7399" y="1839"/>
                      <a:pt x="7412" y="1839"/>
                    </a:cubicBezTo>
                    <a:cubicBezTo>
                      <a:pt x="7468" y="1839"/>
                      <a:pt x="7491" y="1768"/>
                      <a:pt x="7455" y="1697"/>
                    </a:cubicBezTo>
                    <a:cubicBezTo>
                      <a:pt x="6716" y="697"/>
                      <a:pt x="5585" y="88"/>
                      <a:pt x="4367" y="1"/>
                    </a:cubicBezTo>
                    <a:cubicBezTo>
                      <a:pt x="4346" y="0"/>
                      <a:pt x="4325" y="0"/>
                      <a:pt x="43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26"/>
              <p:cNvSpPr/>
              <p:nvPr/>
            </p:nvSpPr>
            <p:spPr>
              <a:xfrm>
                <a:off x="1274709" y="2833366"/>
                <a:ext cx="121179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5922" extrusionOk="0">
                    <a:moveTo>
                      <a:pt x="4489" y="1"/>
                    </a:moveTo>
                    <a:cubicBezTo>
                      <a:pt x="4406" y="1"/>
                      <a:pt x="4323" y="40"/>
                      <a:pt x="4263" y="136"/>
                    </a:cubicBezTo>
                    <a:cubicBezTo>
                      <a:pt x="3524" y="1224"/>
                      <a:pt x="3785" y="2137"/>
                      <a:pt x="3611" y="3355"/>
                    </a:cubicBezTo>
                    <a:cubicBezTo>
                      <a:pt x="3306" y="5225"/>
                      <a:pt x="1523" y="5138"/>
                      <a:pt x="88" y="5703"/>
                    </a:cubicBezTo>
                    <a:cubicBezTo>
                      <a:pt x="1" y="5747"/>
                      <a:pt x="1" y="5834"/>
                      <a:pt x="88" y="5877"/>
                    </a:cubicBezTo>
                    <a:cubicBezTo>
                      <a:pt x="294" y="5907"/>
                      <a:pt x="501" y="5921"/>
                      <a:pt x="707" y="5921"/>
                    </a:cubicBezTo>
                    <a:cubicBezTo>
                      <a:pt x="1722" y="5921"/>
                      <a:pt x="2721" y="5571"/>
                      <a:pt x="3480" y="4921"/>
                    </a:cubicBezTo>
                    <a:cubicBezTo>
                      <a:pt x="4829" y="3616"/>
                      <a:pt x="3828" y="1963"/>
                      <a:pt x="4742" y="528"/>
                    </a:cubicBezTo>
                    <a:cubicBezTo>
                      <a:pt x="4931" y="276"/>
                      <a:pt x="4709" y="1"/>
                      <a:pt x="4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26"/>
              <p:cNvSpPr/>
              <p:nvPr/>
            </p:nvSpPr>
            <p:spPr>
              <a:xfrm>
                <a:off x="1464330" y="2435890"/>
                <a:ext cx="121450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5922" extrusionOk="0">
                    <a:moveTo>
                      <a:pt x="4191" y="0"/>
                    </a:moveTo>
                    <a:cubicBezTo>
                      <a:pt x="3177" y="0"/>
                      <a:pt x="2177" y="350"/>
                      <a:pt x="1418" y="1001"/>
                    </a:cubicBezTo>
                    <a:cubicBezTo>
                      <a:pt x="70" y="2306"/>
                      <a:pt x="1070" y="3958"/>
                      <a:pt x="157" y="5437"/>
                    </a:cubicBezTo>
                    <a:cubicBezTo>
                      <a:pt x="0" y="5657"/>
                      <a:pt x="228" y="5922"/>
                      <a:pt x="449" y="5922"/>
                    </a:cubicBezTo>
                    <a:cubicBezTo>
                      <a:pt x="534" y="5922"/>
                      <a:pt x="618" y="5882"/>
                      <a:pt x="679" y="5785"/>
                    </a:cubicBezTo>
                    <a:cubicBezTo>
                      <a:pt x="1418" y="4698"/>
                      <a:pt x="1157" y="3828"/>
                      <a:pt x="1375" y="2610"/>
                    </a:cubicBezTo>
                    <a:cubicBezTo>
                      <a:pt x="1636" y="740"/>
                      <a:pt x="3463" y="783"/>
                      <a:pt x="4854" y="218"/>
                    </a:cubicBezTo>
                    <a:cubicBezTo>
                      <a:pt x="4941" y="218"/>
                      <a:pt x="4898" y="44"/>
                      <a:pt x="4811" y="44"/>
                    </a:cubicBezTo>
                    <a:cubicBezTo>
                      <a:pt x="4605" y="14"/>
                      <a:pt x="4398" y="0"/>
                      <a:pt x="4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6" name="Google Shape;4106;p26"/>
            <p:cNvGrpSpPr/>
            <p:nvPr/>
          </p:nvGrpSpPr>
          <p:grpSpPr>
            <a:xfrm>
              <a:off x="8277759" y="1513617"/>
              <a:ext cx="1379483" cy="1350363"/>
              <a:chOff x="8077984" y="643917"/>
              <a:chExt cx="1379483" cy="1350363"/>
            </a:xfrm>
          </p:grpSpPr>
          <p:sp>
            <p:nvSpPr>
              <p:cNvPr id="4107" name="Google Shape;4107;p26"/>
              <p:cNvSpPr/>
              <p:nvPr/>
            </p:nvSpPr>
            <p:spPr>
              <a:xfrm>
                <a:off x="8077984" y="1020357"/>
                <a:ext cx="86245" cy="8747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33" extrusionOk="0">
                    <a:moveTo>
                      <a:pt x="1044" y="1"/>
                    </a:moveTo>
                    <a:cubicBezTo>
                      <a:pt x="957" y="349"/>
                      <a:pt x="957" y="740"/>
                      <a:pt x="914" y="1088"/>
                    </a:cubicBezTo>
                    <a:cubicBezTo>
                      <a:pt x="609" y="1219"/>
                      <a:pt x="348" y="1393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697"/>
                      <a:pt x="305" y="1740"/>
                    </a:cubicBezTo>
                    <a:lnTo>
                      <a:pt x="522" y="1827"/>
                    </a:lnTo>
                    <a:cubicBezTo>
                      <a:pt x="696" y="1914"/>
                      <a:pt x="827" y="2001"/>
                      <a:pt x="1001" y="2045"/>
                    </a:cubicBezTo>
                    <a:cubicBezTo>
                      <a:pt x="1087" y="2392"/>
                      <a:pt x="1088" y="2782"/>
                      <a:pt x="1217" y="3129"/>
                    </a:cubicBezTo>
                    <a:lnTo>
                      <a:pt x="1217" y="3129"/>
                    </a:lnTo>
                    <a:cubicBezTo>
                      <a:pt x="1233" y="3124"/>
                      <a:pt x="1262" y="3114"/>
                      <a:pt x="1262" y="3089"/>
                    </a:cubicBezTo>
                    <a:cubicBezTo>
                      <a:pt x="1479" y="2828"/>
                      <a:pt x="1697" y="2567"/>
                      <a:pt x="1914" y="2262"/>
                    </a:cubicBezTo>
                    <a:cubicBezTo>
                      <a:pt x="2305" y="2306"/>
                      <a:pt x="2653" y="2349"/>
                      <a:pt x="3001" y="2393"/>
                    </a:cubicBezTo>
                    <a:cubicBezTo>
                      <a:pt x="3045" y="2393"/>
                      <a:pt x="3088" y="2393"/>
                      <a:pt x="3088" y="2349"/>
                    </a:cubicBezTo>
                    <a:cubicBezTo>
                      <a:pt x="2914" y="2045"/>
                      <a:pt x="2697" y="1740"/>
                      <a:pt x="2479" y="1436"/>
                    </a:cubicBezTo>
                    <a:cubicBezTo>
                      <a:pt x="2566" y="1262"/>
                      <a:pt x="2653" y="1088"/>
                      <a:pt x="2697" y="958"/>
                    </a:cubicBezTo>
                    <a:cubicBezTo>
                      <a:pt x="2697" y="871"/>
                      <a:pt x="2740" y="784"/>
                      <a:pt x="2784" y="697"/>
                    </a:cubicBezTo>
                    <a:cubicBezTo>
                      <a:pt x="2827" y="653"/>
                      <a:pt x="2871" y="566"/>
                      <a:pt x="2871" y="479"/>
                    </a:cubicBezTo>
                    <a:cubicBezTo>
                      <a:pt x="2906" y="479"/>
                      <a:pt x="2885" y="424"/>
                      <a:pt x="2853" y="424"/>
                    </a:cubicBezTo>
                    <a:cubicBezTo>
                      <a:pt x="2845" y="424"/>
                      <a:pt x="2836" y="427"/>
                      <a:pt x="2827" y="436"/>
                    </a:cubicBezTo>
                    <a:cubicBezTo>
                      <a:pt x="2523" y="523"/>
                      <a:pt x="2175" y="566"/>
                      <a:pt x="1871" y="653"/>
                    </a:cubicBezTo>
                    <a:cubicBezTo>
                      <a:pt x="1610" y="479"/>
                      <a:pt x="1349" y="175"/>
                      <a:pt x="1044" y="1"/>
                    </a:cubicBezTo>
                    <a:close/>
                    <a:moveTo>
                      <a:pt x="1217" y="3129"/>
                    </a:moveTo>
                    <a:cubicBezTo>
                      <a:pt x="1205" y="3132"/>
                      <a:pt x="1200" y="3132"/>
                      <a:pt x="1218" y="3132"/>
                    </a:cubicBezTo>
                    <a:cubicBezTo>
                      <a:pt x="1218" y="3131"/>
                      <a:pt x="1217" y="3130"/>
                      <a:pt x="1217" y="31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26"/>
              <p:cNvSpPr/>
              <p:nvPr/>
            </p:nvSpPr>
            <p:spPr>
              <a:xfrm>
                <a:off x="8339061" y="988780"/>
                <a:ext cx="87445" cy="8839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6" extrusionOk="0">
                    <a:moveTo>
                      <a:pt x="1001" y="1"/>
                    </a:moveTo>
                    <a:cubicBezTo>
                      <a:pt x="1001" y="1"/>
                      <a:pt x="1001" y="44"/>
                      <a:pt x="1001" y="44"/>
                    </a:cubicBezTo>
                    <a:cubicBezTo>
                      <a:pt x="957" y="392"/>
                      <a:pt x="957" y="740"/>
                      <a:pt x="914" y="1088"/>
                    </a:cubicBezTo>
                    <a:cubicBezTo>
                      <a:pt x="609" y="1262"/>
                      <a:pt x="348" y="1436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741"/>
                      <a:pt x="261" y="1741"/>
                    </a:cubicBezTo>
                    <a:cubicBezTo>
                      <a:pt x="348" y="1784"/>
                      <a:pt x="435" y="1828"/>
                      <a:pt x="522" y="1871"/>
                    </a:cubicBezTo>
                    <a:cubicBezTo>
                      <a:pt x="653" y="1958"/>
                      <a:pt x="827" y="2002"/>
                      <a:pt x="1001" y="2089"/>
                    </a:cubicBezTo>
                    <a:cubicBezTo>
                      <a:pt x="1088" y="2437"/>
                      <a:pt x="1088" y="2785"/>
                      <a:pt x="1218" y="3132"/>
                    </a:cubicBezTo>
                    <a:cubicBezTo>
                      <a:pt x="1218" y="3154"/>
                      <a:pt x="1240" y="3165"/>
                      <a:pt x="1262" y="3165"/>
                    </a:cubicBezTo>
                    <a:cubicBezTo>
                      <a:pt x="1283" y="3165"/>
                      <a:pt x="1305" y="3154"/>
                      <a:pt x="1305" y="3132"/>
                    </a:cubicBezTo>
                    <a:cubicBezTo>
                      <a:pt x="1523" y="2871"/>
                      <a:pt x="1740" y="2611"/>
                      <a:pt x="1958" y="2306"/>
                    </a:cubicBezTo>
                    <a:cubicBezTo>
                      <a:pt x="2305" y="2306"/>
                      <a:pt x="2697" y="2393"/>
                      <a:pt x="3045" y="2437"/>
                    </a:cubicBezTo>
                    <a:cubicBezTo>
                      <a:pt x="3058" y="2449"/>
                      <a:pt x="3070" y="2455"/>
                      <a:pt x="3082" y="2455"/>
                    </a:cubicBezTo>
                    <a:cubicBezTo>
                      <a:pt x="3110" y="2455"/>
                      <a:pt x="3132" y="2424"/>
                      <a:pt x="3132" y="2393"/>
                    </a:cubicBezTo>
                    <a:cubicBezTo>
                      <a:pt x="2914" y="2089"/>
                      <a:pt x="2740" y="1784"/>
                      <a:pt x="2523" y="1480"/>
                    </a:cubicBezTo>
                    <a:cubicBezTo>
                      <a:pt x="2610" y="1306"/>
                      <a:pt x="2653" y="1132"/>
                      <a:pt x="2740" y="958"/>
                    </a:cubicBezTo>
                    <a:cubicBezTo>
                      <a:pt x="2740" y="871"/>
                      <a:pt x="2740" y="784"/>
                      <a:pt x="2784" y="740"/>
                    </a:cubicBezTo>
                    <a:cubicBezTo>
                      <a:pt x="2827" y="653"/>
                      <a:pt x="2827" y="566"/>
                      <a:pt x="2871" y="523"/>
                    </a:cubicBezTo>
                    <a:cubicBezTo>
                      <a:pt x="2871" y="479"/>
                      <a:pt x="2871" y="436"/>
                      <a:pt x="2827" y="436"/>
                    </a:cubicBezTo>
                    <a:cubicBezTo>
                      <a:pt x="2523" y="523"/>
                      <a:pt x="2175" y="566"/>
                      <a:pt x="1871" y="697"/>
                    </a:cubicBezTo>
                    <a:cubicBezTo>
                      <a:pt x="1566" y="479"/>
                      <a:pt x="1305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26"/>
              <p:cNvSpPr/>
              <p:nvPr/>
            </p:nvSpPr>
            <p:spPr>
              <a:xfrm>
                <a:off x="9004498" y="643917"/>
                <a:ext cx="87110" cy="86803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109" extrusionOk="0">
                    <a:moveTo>
                      <a:pt x="1044" y="1"/>
                    </a:moveTo>
                    <a:cubicBezTo>
                      <a:pt x="1001" y="349"/>
                      <a:pt x="1001" y="740"/>
                      <a:pt x="957" y="1088"/>
                    </a:cubicBezTo>
                    <a:cubicBezTo>
                      <a:pt x="653" y="1262"/>
                      <a:pt x="349" y="1436"/>
                      <a:pt x="88" y="1567"/>
                    </a:cubicBezTo>
                    <a:cubicBezTo>
                      <a:pt x="1" y="1567"/>
                      <a:pt x="1" y="1610"/>
                      <a:pt x="44" y="1610"/>
                    </a:cubicBezTo>
                    <a:cubicBezTo>
                      <a:pt x="131" y="1654"/>
                      <a:pt x="175" y="1654"/>
                      <a:pt x="262" y="1697"/>
                    </a:cubicBezTo>
                    <a:cubicBezTo>
                      <a:pt x="349" y="1697"/>
                      <a:pt x="392" y="1741"/>
                      <a:pt x="479" y="1784"/>
                    </a:cubicBezTo>
                    <a:cubicBezTo>
                      <a:pt x="653" y="1871"/>
                      <a:pt x="827" y="1958"/>
                      <a:pt x="1001" y="2002"/>
                    </a:cubicBezTo>
                    <a:cubicBezTo>
                      <a:pt x="1088" y="2350"/>
                      <a:pt x="1088" y="2741"/>
                      <a:pt x="1175" y="3089"/>
                    </a:cubicBezTo>
                    <a:cubicBezTo>
                      <a:pt x="1175" y="3103"/>
                      <a:pt x="1185" y="3108"/>
                      <a:pt x="1197" y="3108"/>
                    </a:cubicBezTo>
                    <a:cubicBezTo>
                      <a:pt x="1223" y="3108"/>
                      <a:pt x="1262" y="3089"/>
                      <a:pt x="1262" y="3089"/>
                    </a:cubicBezTo>
                    <a:cubicBezTo>
                      <a:pt x="1479" y="2828"/>
                      <a:pt x="1697" y="2567"/>
                      <a:pt x="1958" y="2263"/>
                    </a:cubicBezTo>
                    <a:cubicBezTo>
                      <a:pt x="2306" y="2306"/>
                      <a:pt x="2654" y="2350"/>
                      <a:pt x="3045" y="2393"/>
                    </a:cubicBezTo>
                    <a:cubicBezTo>
                      <a:pt x="3045" y="2406"/>
                      <a:pt x="3053" y="2411"/>
                      <a:pt x="3062" y="2411"/>
                    </a:cubicBezTo>
                    <a:cubicBezTo>
                      <a:pt x="3085" y="2411"/>
                      <a:pt x="3119" y="2380"/>
                      <a:pt x="3089" y="2350"/>
                    </a:cubicBezTo>
                    <a:cubicBezTo>
                      <a:pt x="2958" y="2002"/>
                      <a:pt x="2697" y="1741"/>
                      <a:pt x="2480" y="1436"/>
                    </a:cubicBezTo>
                    <a:cubicBezTo>
                      <a:pt x="2567" y="1262"/>
                      <a:pt x="2654" y="1132"/>
                      <a:pt x="2697" y="958"/>
                    </a:cubicBezTo>
                    <a:cubicBezTo>
                      <a:pt x="2741" y="871"/>
                      <a:pt x="2741" y="784"/>
                      <a:pt x="2784" y="697"/>
                    </a:cubicBezTo>
                    <a:cubicBezTo>
                      <a:pt x="2828" y="653"/>
                      <a:pt x="2871" y="566"/>
                      <a:pt x="2871" y="479"/>
                    </a:cubicBezTo>
                    <a:cubicBezTo>
                      <a:pt x="2915" y="479"/>
                      <a:pt x="2871" y="436"/>
                      <a:pt x="2828" y="436"/>
                    </a:cubicBezTo>
                    <a:cubicBezTo>
                      <a:pt x="2523" y="479"/>
                      <a:pt x="2219" y="566"/>
                      <a:pt x="1871" y="653"/>
                    </a:cubicBezTo>
                    <a:cubicBezTo>
                      <a:pt x="1610" y="436"/>
                      <a:pt x="1349" y="175"/>
                      <a:pt x="1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6"/>
              <p:cNvSpPr/>
              <p:nvPr/>
            </p:nvSpPr>
            <p:spPr>
              <a:xfrm>
                <a:off x="8796860" y="804203"/>
                <a:ext cx="85016" cy="88395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6" extrusionOk="0">
                    <a:moveTo>
                      <a:pt x="1001" y="1"/>
                    </a:moveTo>
                    <a:cubicBezTo>
                      <a:pt x="1001" y="44"/>
                      <a:pt x="1001" y="44"/>
                      <a:pt x="1001" y="44"/>
                    </a:cubicBezTo>
                    <a:cubicBezTo>
                      <a:pt x="914" y="392"/>
                      <a:pt x="957" y="740"/>
                      <a:pt x="870" y="1088"/>
                    </a:cubicBezTo>
                    <a:cubicBezTo>
                      <a:pt x="609" y="1262"/>
                      <a:pt x="305" y="1436"/>
                      <a:pt x="44" y="1610"/>
                    </a:cubicBezTo>
                    <a:cubicBezTo>
                      <a:pt x="0" y="1610"/>
                      <a:pt x="0" y="1610"/>
                      <a:pt x="0" y="1654"/>
                    </a:cubicBezTo>
                    <a:cubicBezTo>
                      <a:pt x="87" y="1654"/>
                      <a:pt x="131" y="1697"/>
                      <a:pt x="218" y="1741"/>
                    </a:cubicBezTo>
                    <a:cubicBezTo>
                      <a:pt x="305" y="1741"/>
                      <a:pt x="392" y="1784"/>
                      <a:pt x="435" y="1828"/>
                    </a:cubicBezTo>
                    <a:cubicBezTo>
                      <a:pt x="609" y="1915"/>
                      <a:pt x="783" y="2002"/>
                      <a:pt x="957" y="2045"/>
                    </a:cubicBezTo>
                    <a:cubicBezTo>
                      <a:pt x="1044" y="2393"/>
                      <a:pt x="1044" y="2741"/>
                      <a:pt x="1131" y="3132"/>
                    </a:cubicBezTo>
                    <a:cubicBezTo>
                      <a:pt x="1153" y="3154"/>
                      <a:pt x="1175" y="3165"/>
                      <a:pt x="1191" y="3165"/>
                    </a:cubicBezTo>
                    <a:cubicBezTo>
                      <a:pt x="1207" y="3165"/>
                      <a:pt x="1218" y="3154"/>
                      <a:pt x="1218" y="3132"/>
                    </a:cubicBezTo>
                    <a:cubicBezTo>
                      <a:pt x="1479" y="2872"/>
                      <a:pt x="1697" y="2567"/>
                      <a:pt x="1914" y="2306"/>
                    </a:cubicBezTo>
                    <a:cubicBezTo>
                      <a:pt x="2262" y="2350"/>
                      <a:pt x="2610" y="2393"/>
                      <a:pt x="2958" y="2437"/>
                    </a:cubicBezTo>
                    <a:cubicBezTo>
                      <a:pt x="3001" y="2437"/>
                      <a:pt x="3045" y="2437"/>
                      <a:pt x="3045" y="2350"/>
                    </a:cubicBezTo>
                    <a:cubicBezTo>
                      <a:pt x="2871" y="2045"/>
                      <a:pt x="2653" y="1784"/>
                      <a:pt x="2436" y="1480"/>
                    </a:cubicBezTo>
                    <a:cubicBezTo>
                      <a:pt x="2523" y="1306"/>
                      <a:pt x="2610" y="1132"/>
                      <a:pt x="2653" y="958"/>
                    </a:cubicBezTo>
                    <a:cubicBezTo>
                      <a:pt x="2653" y="871"/>
                      <a:pt x="2697" y="827"/>
                      <a:pt x="2740" y="740"/>
                    </a:cubicBezTo>
                    <a:cubicBezTo>
                      <a:pt x="2784" y="653"/>
                      <a:pt x="2784" y="610"/>
                      <a:pt x="2827" y="523"/>
                    </a:cubicBezTo>
                    <a:cubicBezTo>
                      <a:pt x="2871" y="523"/>
                      <a:pt x="2827" y="436"/>
                      <a:pt x="2784" y="436"/>
                    </a:cubicBezTo>
                    <a:cubicBezTo>
                      <a:pt x="2479" y="523"/>
                      <a:pt x="2131" y="610"/>
                      <a:pt x="1827" y="697"/>
                    </a:cubicBezTo>
                    <a:cubicBezTo>
                      <a:pt x="1566" y="479"/>
                      <a:pt x="1262" y="218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26"/>
              <p:cNvSpPr/>
              <p:nvPr/>
            </p:nvSpPr>
            <p:spPr>
              <a:xfrm>
                <a:off x="9371223" y="1528244"/>
                <a:ext cx="86245" cy="88367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1892" y="1"/>
                    </a:moveTo>
                    <a:cubicBezTo>
                      <a:pt x="1882" y="1"/>
                      <a:pt x="1871" y="12"/>
                      <a:pt x="1871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827" y="860"/>
                      <a:pt x="479" y="773"/>
                      <a:pt x="88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6"/>
                      <a:pt x="1" y="816"/>
                    </a:cubicBezTo>
                    <a:cubicBezTo>
                      <a:pt x="218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435" y="2208"/>
                    </a:cubicBezTo>
                    <a:cubicBezTo>
                      <a:pt x="392" y="2295"/>
                      <a:pt x="348" y="2339"/>
                      <a:pt x="305" y="2426"/>
                    </a:cubicBezTo>
                    <a:cubicBezTo>
                      <a:pt x="261" y="2513"/>
                      <a:pt x="261" y="2556"/>
                      <a:pt x="218" y="2643"/>
                    </a:cubicBezTo>
                    <a:cubicBezTo>
                      <a:pt x="218" y="2686"/>
                      <a:pt x="218" y="2730"/>
                      <a:pt x="261" y="2730"/>
                    </a:cubicBezTo>
                    <a:cubicBezTo>
                      <a:pt x="609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3165"/>
                      <a:pt x="2088" y="3165"/>
                      <a:pt x="2088" y="3121"/>
                    </a:cubicBezTo>
                    <a:cubicBezTo>
                      <a:pt x="2132" y="2773"/>
                      <a:pt x="2132" y="2426"/>
                      <a:pt x="2175" y="2078"/>
                    </a:cubicBezTo>
                    <a:cubicBezTo>
                      <a:pt x="2480" y="1904"/>
                      <a:pt x="2741" y="1730"/>
                      <a:pt x="3045" y="1556"/>
                    </a:cubicBezTo>
                    <a:lnTo>
                      <a:pt x="3089" y="1556"/>
                    </a:lnTo>
                    <a:cubicBezTo>
                      <a:pt x="3002" y="1512"/>
                      <a:pt x="2958" y="1469"/>
                      <a:pt x="2871" y="1469"/>
                    </a:cubicBezTo>
                    <a:lnTo>
                      <a:pt x="2610" y="1338"/>
                    </a:lnTo>
                    <a:cubicBezTo>
                      <a:pt x="2480" y="1251"/>
                      <a:pt x="2306" y="1164"/>
                      <a:pt x="2132" y="1121"/>
                    </a:cubicBezTo>
                    <a:cubicBezTo>
                      <a:pt x="2045" y="773"/>
                      <a:pt x="2045" y="425"/>
                      <a:pt x="1914" y="33"/>
                    </a:cubicBezTo>
                    <a:cubicBezTo>
                      <a:pt x="1914" y="12"/>
                      <a:pt x="1903" y="1"/>
                      <a:pt x="18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26"/>
              <p:cNvSpPr/>
              <p:nvPr/>
            </p:nvSpPr>
            <p:spPr>
              <a:xfrm>
                <a:off x="9110146" y="1559821"/>
                <a:ext cx="87445" cy="88367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1887" y="1"/>
                    </a:moveTo>
                    <a:cubicBezTo>
                      <a:pt x="1871" y="1"/>
                      <a:pt x="1849" y="11"/>
                      <a:pt x="1827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783" y="860"/>
                      <a:pt x="435" y="773"/>
                      <a:pt x="87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5"/>
                      <a:pt x="1" y="816"/>
                    </a:cubicBezTo>
                    <a:cubicBezTo>
                      <a:pt x="174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392" y="2208"/>
                    </a:cubicBezTo>
                    <a:cubicBezTo>
                      <a:pt x="392" y="2295"/>
                      <a:pt x="348" y="2382"/>
                      <a:pt x="305" y="2425"/>
                    </a:cubicBezTo>
                    <a:cubicBezTo>
                      <a:pt x="261" y="2512"/>
                      <a:pt x="261" y="2556"/>
                      <a:pt x="218" y="2643"/>
                    </a:cubicBezTo>
                    <a:cubicBezTo>
                      <a:pt x="174" y="2686"/>
                      <a:pt x="218" y="2730"/>
                      <a:pt x="261" y="2730"/>
                    </a:cubicBezTo>
                    <a:cubicBezTo>
                      <a:pt x="566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2817"/>
                      <a:pt x="2132" y="2469"/>
                      <a:pt x="2175" y="2121"/>
                    </a:cubicBezTo>
                    <a:cubicBezTo>
                      <a:pt x="2480" y="1947"/>
                      <a:pt x="2784" y="1773"/>
                      <a:pt x="3045" y="1599"/>
                    </a:cubicBezTo>
                    <a:cubicBezTo>
                      <a:pt x="3132" y="1555"/>
                      <a:pt x="3089" y="1512"/>
                      <a:pt x="3045" y="1512"/>
                    </a:cubicBezTo>
                    <a:cubicBezTo>
                      <a:pt x="3002" y="1468"/>
                      <a:pt x="2915" y="1425"/>
                      <a:pt x="2871" y="1425"/>
                    </a:cubicBezTo>
                    <a:cubicBezTo>
                      <a:pt x="2784" y="1382"/>
                      <a:pt x="2697" y="1382"/>
                      <a:pt x="2610" y="1338"/>
                    </a:cubicBezTo>
                    <a:cubicBezTo>
                      <a:pt x="2436" y="1251"/>
                      <a:pt x="2306" y="1164"/>
                      <a:pt x="2132" y="1121"/>
                    </a:cubicBezTo>
                    <a:cubicBezTo>
                      <a:pt x="2045" y="773"/>
                      <a:pt x="2045" y="381"/>
                      <a:pt x="1914" y="33"/>
                    </a:cubicBezTo>
                    <a:cubicBezTo>
                      <a:pt x="1914" y="11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26"/>
              <p:cNvSpPr/>
              <p:nvPr/>
            </p:nvSpPr>
            <p:spPr>
              <a:xfrm>
                <a:off x="8994782" y="1276883"/>
                <a:ext cx="85044" cy="87166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22" extrusionOk="0">
                    <a:moveTo>
                      <a:pt x="1887" y="1"/>
                    </a:moveTo>
                    <a:cubicBezTo>
                      <a:pt x="1871" y="1"/>
                      <a:pt x="1849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827" y="816"/>
                      <a:pt x="436" y="773"/>
                      <a:pt x="88" y="729"/>
                    </a:cubicBezTo>
                    <a:cubicBezTo>
                      <a:pt x="44" y="729"/>
                      <a:pt x="1" y="729"/>
                      <a:pt x="1" y="773"/>
                    </a:cubicBezTo>
                    <a:cubicBezTo>
                      <a:pt x="175" y="1121"/>
                      <a:pt x="392" y="1382"/>
                      <a:pt x="610" y="1686"/>
                    </a:cubicBezTo>
                    <a:cubicBezTo>
                      <a:pt x="523" y="1860"/>
                      <a:pt x="436" y="1991"/>
                      <a:pt x="392" y="2164"/>
                    </a:cubicBezTo>
                    <a:cubicBezTo>
                      <a:pt x="392" y="2251"/>
                      <a:pt x="349" y="2338"/>
                      <a:pt x="305" y="2425"/>
                    </a:cubicBezTo>
                    <a:cubicBezTo>
                      <a:pt x="262" y="2469"/>
                      <a:pt x="262" y="2556"/>
                      <a:pt x="218" y="2643"/>
                    </a:cubicBezTo>
                    <a:cubicBezTo>
                      <a:pt x="183" y="2643"/>
                      <a:pt x="204" y="2699"/>
                      <a:pt x="236" y="2699"/>
                    </a:cubicBezTo>
                    <a:cubicBezTo>
                      <a:pt x="244" y="2699"/>
                      <a:pt x="253" y="2695"/>
                      <a:pt x="262" y="2686"/>
                    </a:cubicBezTo>
                    <a:cubicBezTo>
                      <a:pt x="566" y="2599"/>
                      <a:pt x="914" y="2556"/>
                      <a:pt x="1218" y="2469"/>
                    </a:cubicBezTo>
                    <a:cubicBezTo>
                      <a:pt x="1479" y="2686"/>
                      <a:pt x="1784" y="2947"/>
                      <a:pt x="2045" y="3121"/>
                    </a:cubicBezTo>
                    <a:cubicBezTo>
                      <a:pt x="2132" y="2773"/>
                      <a:pt x="2132" y="2425"/>
                      <a:pt x="2175" y="2077"/>
                    </a:cubicBezTo>
                    <a:lnTo>
                      <a:pt x="2175" y="2034"/>
                    </a:lnTo>
                    <a:cubicBezTo>
                      <a:pt x="2480" y="1904"/>
                      <a:pt x="2741" y="1730"/>
                      <a:pt x="3045" y="1556"/>
                    </a:cubicBezTo>
                    <a:cubicBezTo>
                      <a:pt x="3045" y="1556"/>
                      <a:pt x="3045" y="1512"/>
                      <a:pt x="3045" y="1512"/>
                    </a:cubicBezTo>
                    <a:cubicBezTo>
                      <a:pt x="3002" y="1469"/>
                      <a:pt x="2915" y="1425"/>
                      <a:pt x="2871" y="1425"/>
                    </a:cubicBezTo>
                    <a:lnTo>
                      <a:pt x="2610" y="1295"/>
                    </a:lnTo>
                    <a:cubicBezTo>
                      <a:pt x="2436" y="1208"/>
                      <a:pt x="2306" y="1164"/>
                      <a:pt x="2132" y="1077"/>
                    </a:cubicBezTo>
                    <a:cubicBezTo>
                      <a:pt x="2045" y="729"/>
                      <a:pt x="2045" y="381"/>
                      <a:pt x="1914" y="33"/>
                    </a:cubicBezTo>
                    <a:cubicBezTo>
                      <a:pt x="1914" y="12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26"/>
              <p:cNvSpPr/>
              <p:nvPr/>
            </p:nvSpPr>
            <p:spPr>
              <a:xfrm>
                <a:off x="8444709" y="1907113"/>
                <a:ext cx="87445" cy="8716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783" y="816"/>
                      <a:pt x="435" y="773"/>
                      <a:pt x="87" y="729"/>
                    </a:cubicBezTo>
                    <a:cubicBezTo>
                      <a:pt x="75" y="716"/>
                      <a:pt x="62" y="711"/>
                      <a:pt x="50" y="711"/>
                    </a:cubicBezTo>
                    <a:cubicBezTo>
                      <a:pt x="22" y="711"/>
                      <a:pt x="0" y="742"/>
                      <a:pt x="0" y="773"/>
                    </a:cubicBezTo>
                    <a:cubicBezTo>
                      <a:pt x="174" y="1077"/>
                      <a:pt x="435" y="1382"/>
                      <a:pt x="609" y="1686"/>
                    </a:cubicBezTo>
                    <a:cubicBezTo>
                      <a:pt x="522" y="1816"/>
                      <a:pt x="435" y="1990"/>
                      <a:pt x="392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261" y="2469"/>
                      <a:pt x="218" y="2556"/>
                      <a:pt x="218" y="2599"/>
                    </a:cubicBezTo>
                    <a:cubicBezTo>
                      <a:pt x="174" y="2643"/>
                      <a:pt x="218" y="2686"/>
                      <a:pt x="261" y="2686"/>
                    </a:cubicBezTo>
                    <a:cubicBezTo>
                      <a:pt x="566" y="2599"/>
                      <a:pt x="914" y="2556"/>
                      <a:pt x="1218" y="2425"/>
                    </a:cubicBezTo>
                    <a:cubicBezTo>
                      <a:pt x="1523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175" y="2077"/>
                      <a:pt x="2175" y="2034"/>
                      <a:pt x="2175" y="2034"/>
                    </a:cubicBezTo>
                    <a:cubicBezTo>
                      <a:pt x="2479" y="1903"/>
                      <a:pt x="2740" y="1730"/>
                      <a:pt x="3045" y="1556"/>
                    </a:cubicBezTo>
                    <a:cubicBezTo>
                      <a:pt x="3132" y="1556"/>
                      <a:pt x="3088" y="1469"/>
                      <a:pt x="3045" y="1469"/>
                    </a:cubicBezTo>
                    <a:cubicBezTo>
                      <a:pt x="3001" y="1425"/>
                      <a:pt x="2914" y="1425"/>
                      <a:pt x="2871" y="1382"/>
                    </a:cubicBezTo>
                    <a:lnTo>
                      <a:pt x="2610" y="1295"/>
                    </a:lnTo>
                    <a:cubicBezTo>
                      <a:pt x="2436" y="1208"/>
                      <a:pt x="2305" y="1121"/>
                      <a:pt x="2131" y="1077"/>
                    </a:cubicBezTo>
                    <a:cubicBezTo>
                      <a:pt x="2044" y="729"/>
                      <a:pt x="2044" y="381"/>
                      <a:pt x="1914" y="33"/>
                    </a:cubicBezTo>
                    <a:cubicBezTo>
                      <a:pt x="1914" y="12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26"/>
              <p:cNvSpPr/>
              <p:nvPr/>
            </p:nvSpPr>
            <p:spPr>
              <a:xfrm>
                <a:off x="8653576" y="1746827"/>
                <a:ext cx="87445" cy="8716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1"/>
                      <a:pt x="1827" y="33"/>
                    </a:cubicBezTo>
                    <a:cubicBezTo>
                      <a:pt x="1609" y="294"/>
                      <a:pt x="1392" y="555"/>
                      <a:pt x="1131" y="860"/>
                    </a:cubicBezTo>
                    <a:cubicBezTo>
                      <a:pt x="783" y="860"/>
                      <a:pt x="435" y="773"/>
                      <a:pt x="87" y="729"/>
                    </a:cubicBezTo>
                    <a:cubicBezTo>
                      <a:pt x="44" y="729"/>
                      <a:pt x="0" y="729"/>
                      <a:pt x="44" y="773"/>
                    </a:cubicBezTo>
                    <a:cubicBezTo>
                      <a:pt x="174" y="1077"/>
                      <a:pt x="435" y="1338"/>
                      <a:pt x="609" y="1686"/>
                    </a:cubicBezTo>
                    <a:cubicBezTo>
                      <a:pt x="522" y="1816"/>
                      <a:pt x="479" y="1990"/>
                      <a:pt x="435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305" y="2469"/>
                      <a:pt x="261" y="2556"/>
                      <a:pt x="261" y="2599"/>
                    </a:cubicBezTo>
                    <a:cubicBezTo>
                      <a:pt x="218" y="2643"/>
                      <a:pt x="218" y="2686"/>
                      <a:pt x="261" y="2686"/>
                    </a:cubicBezTo>
                    <a:cubicBezTo>
                      <a:pt x="609" y="2599"/>
                      <a:pt x="913" y="2512"/>
                      <a:pt x="1261" y="2425"/>
                    </a:cubicBezTo>
                    <a:cubicBezTo>
                      <a:pt x="1522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479" y="1903"/>
                      <a:pt x="2740" y="1729"/>
                      <a:pt x="3045" y="1599"/>
                    </a:cubicBezTo>
                    <a:cubicBezTo>
                      <a:pt x="3132" y="1555"/>
                      <a:pt x="3088" y="1468"/>
                      <a:pt x="3045" y="1468"/>
                    </a:cubicBezTo>
                    <a:cubicBezTo>
                      <a:pt x="3001" y="1425"/>
                      <a:pt x="2914" y="1425"/>
                      <a:pt x="2827" y="1381"/>
                    </a:cubicBezTo>
                    <a:lnTo>
                      <a:pt x="2610" y="1294"/>
                    </a:lnTo>
                    <a:cubicBezTo>
                      <a:pt x="2436" y="1207"/>
                      <a:pt x="2305" y="1120"/>
                      <a:pt x="2131" y="1077"/>
                    </a:cubicBezTo>
                    <a:cubicBezTo>
                      <a:pt x="2044" y="729"/>
                      <a:pt x="2044" y="338"/>
                      <a:pt x="1914" y="33"/>
                    </a:cubicBezTo>
                    <a:cubicBezTo>
                      <a:pt x="1914" y="11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26"/>
              <p:cNvSpPr/>
              <p:nvPr/>
            </p:nvSpPr>
            <p:spPr>
              <a:xfrm>
                <a:off x="8178774" y="1051934"/>
                <a:ext cx="160317" cy="13402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480" extrusionOk="0">
                    <a:moveTo>
                      <a:pt x="2806" y="1"/>
                    </a:moveTo>
                    <a:cubicBezTo>
                      <a:pt x="1925" y="1"/>
                      <a:pt x="1044" y="22"/>
                      <a:pt x="174" y="88"/>
                    </a:cubicBezTo>
                    <a:cubicBezTo>
                      <a:pt x="0" y="88"/>
                      <a:pt x="0" y="349"/>
                      <a:pt x="174" y="349"/>
                    </a:cubicBezTo>
                    <a:cubicBezTo>
                      <a:pt x="1914" y="436"/>
                      <a:pt x="3697" y="436"/>
                      <a:pt x="5437" y="479"/>
                    </a:cubicBezTo>
                    <a:cubicBezTo>
                      <a:pt x="5741" y="479"/>
                      <a:pt x="5698" y="44"/>
                      <a:pt x="5437" y="44"/>
                    </a:cubicBezTo>
                    <a:cubicBezTo>
                      <a:pt x="4567" y="22"/>
                      <a:pt x="3686" y="1"/>
                      <a:pt x="2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26"/>
              <p:cNvSpPr/>
              <p:nvPr/>
            </p:nvSpPr>
            <p:spPr>
              <a:xfrm>
                <a:off x="8400987" y="1094651"/>
                <a:ext cx="275263" cy="635990"/>
              </a:xfrm>
              <a:custGeom>
                <a:avLst/>
                <a:gdLst/>
                <a:ahLst/>
                <a:cxnLst/>
                <a:rect l="l" t="t" r="r" b="b"/>
                <a:pathLst>
                  <a:path w="9859" h="22779" extrusionOk="0">
                    <a:moveTo>
                      <a:pt x="154" y="0"/>
                    </a:moveTo>
                    <a:cubicBezTo>
                      <a:pt x="87" y="0"/>
                      <a:pt x="1" y="62"/>
                      <a:pt x="1" y="123"/>
                    </a:cubicBezTo>
                    <a:cubicBezTo>
                      <a:pt x="522" y="1950"/>
                      <a:pt x="1218" y="3690"/>
                      <a:pt x="2088" y="5386"/>
                    </a:cubicBezTo>
                    <a:cubicBezTo>
                      <a:pt x="3002" y="7256"/>
                      <a:pt x="3871" y="9170"/>
                      <a:pt x="4741" y="11084"/>
                    </a:cubicBezTo>
                    <a:cubicBezTo>
                      <a:pt x="5568" y="12954"/>
                      <a:pt x="6394" y="14868"/>
                      <a:pt x="7177" y="16825"/>
                    </a:cubicBezTo>
                    <a:cubicBezTo>
                      <a:pt x="7916" y="18738"/>
                      <a:pt x="8612" y="20783"/>
                      <a:pt x="9482" y="22696"/>
                    </a:cubicBezTo>
                    <a:cubicBezTo>
                      <a:pt x="9511" y="22754"/>
                      <a:pt x="9564" y="22778"/>
                      <a:pt x="9621" y="22778"/>
                    </a:cubicBezTo>
                    <a:cubicBezTo>
                      <a:pt x="9733" y="22778"/>
                      <a:pt x="9859" y="22682"/>
                      <a:pt x="9830" y="22566"/>
                    </a:cubicBezTo>
                    <a:cubicBezTo>
                      <a:pt x="9134" y="20565"/>
                      <a:pt x="8395" y="18608"/>
                      <a:pt x="7525" y="16694"/>
                    </a:cubicBezTo>
                    <a:cubicBezTo>
                      <a:pt x="6742" y="14868"/>
                      <a:pt x="6003" y="13084"/>
                      <a:pt x="5176" y="11258"/>
                    </a:cubicBezTo>
                    <a:cubicBezTo>
                      <a:pt x="3523" y="7517"/>
                      <a:pt x="1566" y="3907"/>
                      <a:pt x="218" y="36"/>
                    </a:cubicBezTo>
                    <a:cubicBezTo>
                      <a:pt x="205" y="11"/>
                      <a:pt x="181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26"/>
              <p:cNvSpPr/>
              <p:nvPr/>
            </p:nvSpPr>
            <p:spPr>
              <a:xfrm>
                <a:off x="8530925" y="1836393"/>
                <a:ext cx="116594" cy="89874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3219" extrusionOk="0">
                    <a:moveTo>
                      <a:pt x="4002" y="0"/>
                    </a:moveTo>
                    <a:cubicBezTo>
                      <a:pt x="3306" y="479"/>
                      <a:pt x="2653" y="957"/>
                      <a:pt x="2001" y="1522"/>
                    </a:cubicBezTo>
                    <a:cubicBezTo>
                      <a:pt x="1305" y="1957"/>
                      <a:pt x="653" y="2479"/>
                      <a:pt x="87" y="3132"/>
                    </a:cubicBezTo>
                    <a:cubicBezTo>
                      <a:pt x="0" y="3175"/>
                      <a:pt x="87" y="3219"/>
                      <a:pt x="174" y="3219"/>
                    </a:cubicBezTo>
                    <a:cubicBezTo>
                      <a:pt x="870" y="2871"/>
                      <a:pt x="1566" y="2436"/>
                      <a:pt x="2131" y="1870"/>
                    </a:cubicBezTo>
                    <a:cubicBezTo>
                      <a:pt x="2827" y="1348"/>
                      <a:pt x="3523" y="783"/>
                      <a:pt x="4132" y="131"/>
                    </a:cubicBezTo>
                    <a:cubicBezTo>
                      <a:pt x="4176" y="87"/>
                      <a:pt x="4089" y="0"/>
                      <a:pt x="4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26"/>
              <p:cNvSpPr/>
              <p:nvPr/>
            </p:nvSpPr>
            <p:spPr>
              <a:xfrm>
                <a:off x="8449874" y="874254"/>
                <a:ext cx="342690" cy="148730"/>
              </a:xfrm>
              <a:custGeom>
                <a:avLst/>
                <a:gdLst/>
                <a:ahLst/>
                <a:cxnLst/>
                <a:rect l="l" t="t" r="r" b="b"/>
                <a:pathLst>
                  <a:path w="12274" h="5327" extrusionOk="0">
                    <a:moveTo>
                      <a:pt x="12018" y="1"/>
                    </a:moveTo>
                    <a:cubicBezTo>
                      <a:pt x="11996" y="1"/>
                      <a:pt x="11974" y="5"/>
                      <a:pt x="11950" y="15"/>
                    </a:cubicBezTo>
                    <a:cubicBezTo>
                      <a:pt x="9906" y="797"/>
                      <a:pt x="7861" y="1624"/>
                      <a:pt x="5861" y="2494"/>
                    </a:cubicBezTo>
                    <a:cubicBezTo>
                      <a:pt x="3904" y="3233"/>
                      <a:pt x="1990" y="4103"/>
                      <a:pt x="120" y="5060"/>
                    </a:cubicBezTo>
                    <a:cubicBezTo>
                      <a:pt x="1" y="5139"/>
                      <a:pt x="98" y="5326"/>
                      <a:pt x="215" y="5326"/>
                    </a:cubicBezTo>
                    <a:cubicBezTo>
                      <a:pt x="227" y="5326"/>
                      <a:pt x="239" y="5325"/>
                      <a:pt x="250" y="5321"/>
                    </a:cubicBezTo>
                    <a:cubicBezTo>
                      <a:pt x="2207" y="4581"/>
                      <a:pt x="4078" y="3625"/>
                      <a:pt x="5991" y="2798"/>
                    </a:cubicBezTo>
                    <a:cubicBezTo>
                      <a:pt x="8035" y="1972"/>
                      <a:pt x="10036" y="1189"/>
                      <a:pt x="12080" y="363"/>
                    </a:cubicBezTo>
                    <a:cubicBezTo>
                      <a:pt x="12274" y="285"/>
                      <a:pt x="12192" y="1"/>
                      <a:pt x="12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26"/>
              <p:cNvSpPr/>
              <p:nvPr/>
            </p:nvSpPr>
            <p:spPr>
              <a:xfrm>
                <a:off x="8754366" y="1625572"/>
                <a:ext cx="340233" cy="144067"/>
              </a:xfrm>
              <a:custGeom>
                <a:avLst/>
                <a:gdLst/>
                <a:ahLst/>
                <a:cxnLst/>
                <a:rect l="l" t="t" r="r" b="b"/>
                <a:pathLst>
                  <a:path w="12186" h="5160" extrusionOk="0">
                    <a:moveTo>
                      <a:pt x="11890" y="1"/>
                    </a:moveTo>
                    <a:cubicBezTo>
                      <a:pt x="11858" y="1"/>
                      <a:pt x="11823" y="9"/>
                      <a:pt x="11787" y="27"/>
                    </a:cubicBezTo>
                    <a:cubicBezTo>
                      <a:pt x="9786" y="897"/>
                      <a:pt x="7872" y="1897"/>
                      <a:pt x="5828" y="2723"/>
                    </a:cubicBezTo>
                    <a:cubicBezTo>
                      <a:pt x="4871" y="3115"/>
                      <a:pt x="3871" y="3419"/>
                      <a:pt x="2871" y="3767"/>
                    </a:cubicBezTo>
                    <a:cubicBezTo>
                      <a:pt x="1914" y="4115"/>
                      <a:pt x="826" y="4333"/>
                      <a:pt x="87" y="4985"/>
                    </a:cubicBezTo>
                    <a:cubicBezTo>
                      <a:pt x="0" y="5029"/>
                      <a:pt x="44" y="5159"/>
                      <a:pt x="174" y="5159"/>
                    </a:cubicBezTo>
                    <a:cubicBezTo>
                      <a:pt x="1261" y="4898"/>
                      <a:pt x="2349" y="4376"/>
                      <a:pt x="3392" y="4072"/>
                    </a:cubicBezTo>
                    <a:cubicBezTo>
                      <a:pt x="4436" y="3724"/>
                      <a:pt x="5437" y="3376"/>
                      <a:pt x="6437" y="2984"/>
                    </a:cubicBezTo>
                    <a:cubicBezTo>
                      <a:pt x="8307" y="2202"/>
                      <a:pt x="10134" y="1332"/>
                      <a:pt x="11961" y="418"/>
                    </a:cubicBezTo>
                    <a:cubicBezTo>
                      <a:pt x="12185" y="306"/>
                      <a:pt x="12088" y="1"/>
                      <a:pt x="118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26"/>
              <p:cNvSpPr/>
              <p:nvPr/>
            </p:nvSpPr>
            <p:spPr>
              <a:xfrm>
                <a:off x="8893825" y="719774"/>
                <a:ext cx="122373" cy="112294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4022" extrusionOk="0">
                    <a:moveTo>
                      <a:pt x="4274" y="0"/>
                    </a:moveTo>
                    <a:cubicBezTo>
                      <a:pt x="4259" y="0"/>
                      <a:pt x="4242" y="7"/>
                      <a:pt x="4226" y="24"/>
                    </a:cubicBezTo>
                    <a:cubicBezTo>
                      <a:pt x="2747" y="1155"/>
                      <a:pt x="1399" y="2373"/>
                      <a:pt x="137" y="3721"/>
                    </a:cubicBezTo>
                    <a:cubicBezTo>
                      <a:pt x="0" y="3858"/>
                      <a:pt x="133" y="4022"/>
                      <a:pt x="280" y="4022"/>
                    </a:cubicBezTo>
                    <a:cubicBezTo>
                      <a:pt x="320" y="4022"/>
                      <a:pt x="361" y="4010"/>
                      <a:pt x="398" y="3982"/>
                    </a:cubicBezTo>
                    <a:cubicBezTo>
                      <a:pt x="1703" y="2721"/>
                      <a:pt x="3095" y="1503"/>
                      <a:pt x="4313" y="198"/>
                    </a:cubicBezTo>
                    <a:cubicBezTo>
                      <a:pt x="4383" y="128"/>
                      <a:pt x="4339" y="0"/>
                      <a:pt x="4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26"/>
              <p:cNvSpPr/>
              <p:nvPr/>
            </p:nvSpPr>
            <p:spPr>
              <a:xfrm>
                <a:off x="8855603" y="889107"/>
                <a:ext cx="167436" cy="390266"/>
              </a:xfrm>
              <a:custGeom>
                <a:avLst/>
                <a:gdLst/>
                <a:ahLst/>
                <a:cxnLst/>
                <a:rect l="l" t="t" r="r" b="b"/>
                <a:pathLst>
                  <a:path w="5997" h="13978" extrusionOk="0">
                    <a:moveTo>
                      <a:pt x="85" y="1"/>
                    </a:moveTo>
                    <a:cubicBezTo>
                      <a:pt x="40" y="1"/>
                      <a:pt x="1" y="38"/>
                      <a:pt x="27" y="91"/>
                    </a:cubicBezTo>
                    <a:cubicBezTo>
                      <a:pt x="375" y="1179"/>
                      <a:pt x="810" y="2266"/>
                      <a:pt x="1332" y="3310"/>
                    </a:cubicBezTo>
                    <a:cubicBezTo>
                      <a:pt x="1811" y="4397"/>
                      <a:pt x="2246" y="5485"/>
                      <a:pt x="2681" y="6572"/>
                    </a:cubicBezTo>
                    <a:cubicBezTo>
                      <a:pt x="3681" y="8964"/>
                      <a:pt x="4638" y="11400"/>
                      <a:pt x="5551" y="13835"/>
                    </a:cubicBezTo>
                    <a:cubicBezTo>
                      <a:pt x="5584" y="13935"/>
                      <a:pt x="5662" y="13978"/>
                      <a:pt x="5740" y="13978"/>
                    </a:cubicBezTo>
                    <a:cubicBezTo>
                      <a:pt x="5867" y="13978"/>
                      <a:pt x="5996" y="13866"/>
                      <a:pt x="5943" y="13705"/>
                    </a:cubicBezTo>
                    <a:cubicBezTo>
                      <a:pt x="5029" y="11443"/>
                      <a:pt x="4072" y="9138"/>
                      <a:pt x="3115" y="6833"/>
                    </a:cubicBezTo>
                    <a:cubicBezTo>
                      <a:pt x="2637" y="5702"/>
                      <a:pt x="2159" y="4571"/>
                      <a:pt x="1680" y="3440"/>
                    </a:cubicBezTo>
                    <a:cubicBezTo>
                      <a:pt x="1245" y="2266"/>
                      <a:pt x="767" y="1135"/>
                      <a:pt x="158" y="48"/>
                    </a:cubicBezTo>
                    <a:cubicBezTo>
                      <a:pt x="141" y="15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26"/>
              <p:cNvSpPr/>
              <p:nvPr/>
            </p:nvSpPr>
            <p:spPr>
              <a:xfrm>
                <a:off x="9063995" y="1392163"/>
                <a:ext cx="80214" cy="171931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6158" extrusionOk="0">
                    <a:moveTo>
                      <a:pt x="135" y="0"/>
                    </a:moveTo>
                    <a:cubicBezTo>
                      <a:pt x="66" y="0"/>
                      <a:pt x="1" y="62"/>
                      <a:pt x="1" y="123"/>
                    </a:cubicBezTo>
                    <a:cubicBezTo>
                      <a:pt x="262" y="1123"/>
                      <a:pt x="610" y="2080"/>
                      <a:pt x="1045" y="3037"/>
                    </a:cubicBezTo>
                    <a:cubicBezTo>
                      <a:pt x="1480" y="4038"/>
                      <a:pt x="1958" y="5038"/>
                      <a:pt x="2393" y="6038"/>
                    </a:cubicBezTo>
                    <a:cubicBezTo>
                      <a:pt x="2435" y="6123"/>
                      <a:pt x="2506" y="6157"/>
                      <a:pt x="2576" y="6157"/>
                    </a:cubicBezTo>
                    <a:cubicBezTo>
                      <a:pt x="2723" y="6157"/>
                      <a:pt x="2872" y="6011"/>
                      <a:pt x="2784" y="5864"/>
                    </a:cubicBezTo>
                    <a:cubicBezTo>
                      <a:pt x="2306" y="4820"/>
                      <a:pt x="1827" y="3777"/>
                      <a:pt x="1393" y="2733"/>
                    </a:cubicBezTo>
                    <a:cubicBezTo>
                      <a:pt x="1045" y="1819"/>
                      <a:pt x="653" y="906"/>
                      <a:pt x="218" y="36"/>
                    </a:cubicBezTo>
                    <a:cubicBezTo>
                      <a:pt x="193" y="11"/>
                      <a:pt x="16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26"/>
              <p:cNvSpPr/>
              <p:nvPr/>
            </p:nvSpPr>
            <p:spPr>
              <a:xfrm>
                <a:off x="9215794" y="1579783"/>
                <a:ext cx="149400" cy="24681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884" extrusionOk="0">
                    <a:moveTo>
                      <a:pt x="4196" y="0"/>
                    </a:moveTo>
                    <a:cubicBezTo>
                      <a:pt x="3716" y="0"/>
                      <a:pt x="3243" y="43"/>
                      <a:pt x="2784" y="145"/>
                    </a:cubicBezTo>
                    <a:cubicBezTo>
                      <a:pt x="1871" y="188"/>
                      <a:pt x="957" y="362"/>
                      <a:pt x="131" y="667"/>
                    </a:cubicBezTo>
                    <a:cubicBezTo>
                      <a:pt x="0" y="710"/>
                      <a:pt x="44" y="884"/>
                      <a:pt x="174" y="884"/>
                    </a:cubicBezTo>
                    <a:cubicBezTo>
                      <a:pt x="1001" y="884"/>
                      <a:pt x="1827" y="667"/>
                      <a:pt x="2697" y="580"/>
                    </a:cubicBezTo>
                    <a:cubicBezTo>
                      <a:pt x="3523" y="536"/>
                      <a:pt x="4350" y="449"/>
                      <a:pt x="5220" y="319"/>
                    </a:cubicBezTo>
                    <a:cubicBezTo>
                      <a:pt x="5350" y="275"/>
                      <a:pt x="5307" y="101"/>
                      <a:pt x="5220" y="58"/>
                    </a:cubicBezTo>
                    <a:cubicBezTo>
                      <a:pt x="4877" y="22"/>
                      <a:pt x="4535" y="0"/>
                      <a:pt x="41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25" name="Google Shape;4125;p26"/>
            <p:cNvSpPr/>
            <p:nvPr/>
          </p:nvSpPr>
          <p:spPr>
            <a:xfrm>
              <a:off x="8144609" y="2399601"/>
              <a:ext cx="176119" cy="172155"/>
            </a:xfrm>
            <a:custGeom>
              <a:avLst/>
              <a:gdLst/>
              <a:ahLst/>
              <a:cxnLst/>
              <a:rect l="l" t="t" r="r" b="b"/>
              <a:pathLst>
                <a:path w="6308" h="6166" extrusionOk="0">
                  <a:moveTo>
                    <a:pt x="3176" y="1"/>
                  </a:moveTo>
                  <a:cubicBezTo>
                    <a:pt x="3002" y="1"/>
                    <a:pt x="2871" y="88"/>
                    <a:pt x="2828" y="218"/>
                  </a:cubicBezTo>
                  <a:cubicBezTo>
                    <a:pt x="2610" y="523"/>
                    <a:pt x="2480" y="827"/>
                    <a:pt x="2306" y="1175"/>
                  </a:cubicBezTo>
                  <a:cubicBezTo>
                    <a:pt x="2219" y="1393"/>
                    <a:pt x="2088" y="1610"/>
                    <a:pt x="2001" y="1828"/>
                  </a:cubicBezTo>
                  <a:cubicBezTo>
                    <a:pt x="1610" y="1828"/>
                    <a:pt x="1305" y="1914"/>
                    <a:pt x="958" y="1958"/>
                  </a:cubicBezTo>
                  <a:lnTo>
                    <a:pt x="349" y="2045"/>
                  </a:lnTo>
                  <a:cubicBezTo>
                    <a:pt x="175" y="2045"/>
                    <a:pt x="44" y="2219"/>
                    <a:pt x="1" y="2393"/>
                  </a:cubicBezTo>
                  <a:cubicBezTo>
                    <a:pt x="1" y="2523"/>
                    <a:pt x="88" y="2654"/>
                    <a:pt x="175" y="2741"/>
                  </a:cubicBezTo>
                  <a:cubicBezTo>
                    <a:pt x="262" y="2828"/>
                    <a:pt x="305" y="2915"/>
                    <a:pt x="392" y="2958"/>
                  </a:cubicBezTo>
                  <a:lnTo>
                    <a:pt x="479" y="3045"/>
                  </a:lnTo>
                  <a:cubicBezTo>
                    <a:pt x="566" y="3132"/>
                    <a:pt x="653" y="3219"/>
                    <a:pt x="784" y="3350"/>
                  </a:cubicBezTo>
                  <a:lnTo>
                    <a:pt x="827" y="3437"/>
                  </a:lnTo>
                  <a:cubicBezTo>
                    <a:pt x="1001" y="3611"/>
                    <a:pt x="1175" y="3785"/>
                    <a:pt x="1349" y="3959"/>
                  </a:cubicBezTo>
                  <a:cubicBezTo>
                    <a:pt x="1305" y="4133"/>
                    <a:pt x="1262" y="4350"/>
                    <a:pt x="1219" y="4524"/>
                  </a:cubicBezTo>
                  <a:cubicBezTo>
                    <a:pt x="1088" y="4916"/>
                    <a:pt x="1001" y="5307"/>
                    <a:pt x="958" y="5742"/>
                  </a:cubicBezTo>
                  <a:cubicBezTo>
                    <a:pt x="958" y="5916"/>
                    <a:pt x="1088" y="6090"/>
                    <a:pt x="1262" y="6133"/>
                  </a:cubicBezTo>
                  <a:cubicBezTo>
                    <a:pt x="1309" y="6145"/>
                    <a:pt x="1352" y="6150"/>
                    <a:pt x="1392" y="6150"/>
                  </a:cubicBezTo>
                  <a:cubicBezTo>
                    <a:pt x="1503" y="6150"/>
                    <a:pt x="1590" y="6110"/>
                    <a:pt x="1653" y="6046"/>
                  </a:cubicBezTo>
                  <a:lnTo>
                    <a:pt x="2349" y="5655"/>
                  </a:lnTo>
                  <a:cubicBezTo>
                    <a:pt x="2610" y="5524"/>
                    <a:pt x="2871" y="5350"/>
                    <a:pt x="3176" y="5220"/>
                  </a:cubicBezTo>
                  <a:cubicBezTo>
                    <a:pt x="3437" y="5350"/>
                    <a:pt x="3698" y="5524"/>
                    <a:pt x="3959" y="5655"/>
                  </a:cubicBezTo>
                  <a:lnTo>
                    <a:pt x="4654" y="6046"/>
                  </a:lnTo>
                  <a:cubicBezTo>
                    <a:pt x="4741" y="6090"/>
                    <a:pt x="4828" y="6133"/>
                    <a:pt x="4915" y="6133"/>
                  </a:cubicBezTo>
                  <a:cubicBezTo>
                    <a:pt x="4937" y="6155"/>
                    <a:pt x="4959" y="6166"/>
                    <a:pt x="4981" y="6166"/>
                  </a:cubicBezTo>
                  <a:cubicBezTo>
                    <a:pt x="5002" y="6166"/>
                    <a:pt x="5024" y="6155"/>
                    <a:pt x="5046" y="6133"/>
                  </a:cubicBezTo>
                  <a:cubicBezTo>
                    <a:pt x="5220" y="6090"/>
                    <a:pt x="5350" y="5916"/>
                    <a:pt x="5350" y="5742"/>
                  </a:cubicBezTo>
                  <a:cubicBezTo>
                    <a:pt x="5307" y="5350"/>
                    <a:pt x="5220" y="4916"/>
                    <a:pt x="5089" y="4524"/>
                  </a:cubicBezTo>
                  <a:cubicBezTo>
                    <a:pt x="5046" y="4350"/>
                    <a:pt x="5002" y="4176"/>
                    <a:pt x="4959" y="3959"/>
                  </a:cubicBezTo>
                  <a:cubicBezTo>
                    <a:pt x="5133" y="3785"/>
                    <a:pt x="5307" y="3611"/>
                    <a:pt x="5481" y="3437"/>
                  </a:cubicBezTo>
                  <a:lnTo>
                    <a:pt x="5524" y="3350"/>
                  </a:lnTo>
                  <a:cubicBezTo>
                    <a:pt x="5655" y="3219"/>
                    <a:pt x="5742" y="3132"/>
                    <a:pt x="5829" y="3045"/>
                  </a:cubicBezTo>
                  <a:lnTo>
                    <a:pt x="5916" y="2958"/>
                  </a:lnTo>
                  <a:cubicBezTo>
                    <a:pt x="6003" y="2915"/>
                    <a:pt x="6046" y="2828"/>
                    <a:pt x="6133" y="2741"/>
                  </a:cubicBezTo>
                  <a:cubicBezTo>
                    <a:pt x="6220" y="2654"/>
                    <a:pt x="6307" y="2523"/>
                    <a:pt x="6307" y="2393"/>
                  </a:cubicBezTo>
                  <a:cubicBezTo>
                    <a:pt x="6264" y="2219"/>
                    <a:pt x="6133" y="2045"/>
                    <a:pt x="5959" y="2045"/>
                  </a:cubicBezTo>
                  <a:lnTo>
                    <a:pt x="5350" y="1958"/>
                  </a:lnTo>
                  <a:cubicBezTo>
                    <a:pt x="5046" y="1914"/>
                    <a:pt x="4654" y="1828"/>
                    <a:pt x="4307" y="1828"/>
                  </a:cubicBezTo>
                  <a:cubicBezTo>
                    <a:pt x="4220" y="1610"/>
                    <a:pt x="4089" y="1393"/>
                    <a:pt x="4002" y="1175"/>
                  </a:cubicBezTo>
                  <a:cubicBezTo>
                    <a:pt x="3872" y="914"/>
                    <a:pt x="3698" y="523"/>
                    <a:pt x="3480" y="218"/>
                  </a:cubicBezTo>
                  <a:cubicBezTo>
                    <a:pt x="3437" y="88"/>
                    <a:pt x="3306" y="1"/>
                    <a:pt x="31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26" name="Google Shape;4126;p26"/>
            <p:cNvGrpSpPr/>
            <p:nvPr/>
          </p:nvGrpSpPr>
          <p:grpSpPr>
            <a:xfrm>
              <a:off x="7948983" y="1108191"/>
              <a:ext cx="567383" cy="421736"/>
              <a:chOff x="8761625" y="1973590"/>
              <a:chExt cx="454197" cy="337605"/>
            </a:xfrm>
          </p:grpSpPr>
          <p:sp>
            <p:nvSpPr>
              <p:cNvPr id="4127" name="Google Shape;4127;p26"/>
              <p:cNvSpPr/>
              <p:nvPr/>
            </p:nvSpPr>
            <p:spPr>
              <a:xfrm>
                <a:off x="9009356" y="2098670"/>
                <a:ext cx="98390" cy="97190"/>
              </a:xfrm>
              <a:custGeom>
                <a:avLst/>
                <a:gdLst/>
                <a:ahLst/>
                <a:cxnLst/>
                <a:rect l="l" t="t" r="r" b="b"/>
                <a:pathLst>
                  <a:path w="3524" h="3481" extrusionOk="0">
                    <a:moveTo>
                      <a:pt x="218" y="1"/>
                    </a:moveTo>
                    <a:cubicBezTo>
                      <a:pt x="175" y="1"/>
                      <a:pt x="131" y="88"/>
                      <a:pt x="175" y="88"/>
                    </a:cubicBezTo>
                    <a:lnTo>
                      <a:pt x="1001" y="1697"/>
                    </a:lnTo>
                    <a:cubicBezTo>
                      <a:pt x="653" y="2175"/>
                      <a:pt x="392" y="2784"/>
                      <a:pt x="1" y="3263"/>
                    </a:cubicBezTo>
                    <a:cubicBezTo>
                      <a:pt x="1" y="3293"/>
                      <a:pt x="44" y="3324"/>
                      <a:pt x="85" y="3324"/>
                    </a:cubicBezTo>
                    <a:cubicBezTo>
                      <a:pt x="102" y="3324"/>
                      <a:pt x="118" y="3319"/>
                      <a:pt x="131" y="3306"/>
                    </a:cubicBezTo>
                    <a:lnTo>
                      <a:pt x="1697" y="2480"/>
                    </a:lnTo>
                    <a:cubicBezTo>
                      <a:pt x="2175" y="2828"/>
                      <a:pt x="2784" y="3089"/>
                      <a:pt x="3263" y="3480"/>
                    </a:cubicBezTo>
                    <a:lnTo>
                      <a:pt x="3306" y="3480"/>
                    </a:lnTo>
                    <a:cubicBezTo>
                      <a:pt x="3350" y="3437"/>
                      <a:pt x="3350" y="3393"/>
                      <a:pt x="3350" y="3350"/>
                    </a:cubicBezTo>
                    <a:lnTo>
                      <a:pt x="2523" y="1784"/>
                    </a:lnTo>
                    <a:cubicBezTo>
                      <a:pt x="2871" y="1305"/>
                      <a:pt x="3132" y="697"/>
                      <a:pt x="3524" y="218"/>
                    </a:cubicBezTo>
                    <a:cubicBezTo>
                      <a:pt x="3502" y="196"/>
                      <a:pt x="3480" y="186"/>
                      <a:pt x="3458" y="186"/>
                    </a:cubicBezTo>
                    <a:cubicBezTo>
                      <a:pt x="3437" y="186"/>
                      <a:pt x="3415" y="196"/>
                      <a:pt x="3393" y="218"/>
                    </a:cubicBezTo>
                    <a:lnTo>
                      <a:pt x="1871" y="1001"/>
                    </a:lnTo>
                    <a:cubicBezTo>
                      <a:pt x="1349" y="653"/>
                      <a:pt x="783" y="392"/>
                      <a:pt x="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26"/>
              <p:cNvSpPr/>
              <p:nvPr/>
            </p:nvSpPr>
            <p:spPr>
              <a:xfrm>
                <a:off x="8804147" y="2070751"/>
                <a:ext cx="52238" cy="5103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0"/>
                    </a:moveTo>
                    <a:cubicBezTo>
                      <a:pt x="131" y="0"/>
                      <a:pt x="131" y="44"/>
                      <a:pt x="131" y="44"/>
                    </a:cubicBezTo>
                    <a:lnTo>
                      <a:pt x="566" y="870"/>
                    </a:lnTo>
                    <a:cubicBezTo>
                      <a:pt x="392" y="1131"/>
                      <a:pt x="218" y="1436"/>
                      <a:pt x="0" y="1697"/>
                    </a:cubicBezTo>
                    <a:cubicBezTo>
                      <a:pt x="22" y="1718"/>
                      <a:pt x="33" y="1729"/>
                      <a:pt x="44" y="1729"/>
                    </a:cubicBezTo>
                    <a:cubicBezTo>
                      <a:pt x="55" y="1729"/>
                      <a:pt x="65" y="1718"/>
                      <a:pt x="87" y="1697"/>
                    </a:cubicBezTo>
                    <a:lnTo>
                      <a:pt x="914" y="1262"/>
                    </a:lnTo>
                    <a:cubicBezTo>
                      <a:pt x="1175" y="1479"/>
                      <a:pt x="1436" y="1610"/>
                      <a:pt x="1740" y="1827"/>
                    </a:cubicBezTo>
                    <a:cubicBezTo>
                      <a:pt x="1740" y="1827"/>
                      <a:pt x="1783" y="1784"/>
                      <a:pt x="1740" y="1784"/>
                    </a:cubicBezTo>
                    <a:lnTo>
                      <a:pt x="1305" y="957"/>
                    </a:lnTo>
                    <a:cubicBezTo>
                      <a:pt x="1522" y="696"/>
                      <a:pt x="1653" y="392"/>
                      <a:pt x="1870" y="131"/>
                    </a:cubicBezTo>
                    <a:cubicBezTo>
                      <a:pt x="1870" y="131"/>
                      <a:pt x="1851" y="111"/>
                      <a:pt x="1838" y="111"/>
                    </a:cubicBezTo>
                    <a:cubicBezTo>
                      <a:pt x="1832" y="111"/>
                      <a:pt x="1827" y="116"/>
                      <a:pt x="1827" y="131"/>
                    </a:cubicBezTo>
                    <a:lnTo>
                      <a:pt x="1001" y="566"/>
                    </a:lnTo>
                    <a:cubicBezTo>
                      <a:pt x="740" y="348"/>
                      <a:pt x="435" y="218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26"/>
              <p:cNvSpPr/>
              <p:nvPr/>
            </p:nvSpPr>
            <p:spPr>
              <a:xfrm>
                <a:off x="8883076" y="2199460"/>
                <a:ext cx="51010" cy="49809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4" extrusionOk="0">
                    <a:moveTo>
                      <a:pt x="87" y="1"/>
                    </a:moveTo>
                    <a:lnTo>
                      <a:pt x="87" y="44"/>
                    </a:lnTo>
                    <a:lnTo>
                      <a:pt x="522" y="870"/>
                    </a:lnTo>
                    <a:cubicBezTo>
                      <a:pt x="348" y="1131"/>
                      <a:pt x="218" y="1436"/>
                      <a:pt x="0" y="1697"/>
                    </a:cubicBezTo>
                    <a:lnTo>
                      <a:pt x="44" y="1697"/>
                    </a:lnTo>
                    <a:lnTo>
                      <a:pt x="870" y="1262"/>
                    </a:lnTo>
                    <a:cubicBezTo>
                      <a:pt x="1131" y="1436"/>
                      <a:pt x="1436" y="1566"/>
                      <a:pt x="1697" y="1784"/>
                    </a:cubicBezTo>
                    <a:lnTo>
                      <a:pt x="1740" y="1784"/>
                    </a:lnTo>
                    <a:cubicBezTo>
                      <a:pt x="1740" y="1784"/>
                      <a:pt x="1740" y="1740"/>
                      <a:pt x="1740" y="1740"/>
                    </a:cubicBezTo>
                    <a:lnTo>
                      <a:pt x="1305" y="914"/>
                    </a:lnTo>
                    <a:cubicBezTo>
                      <a:pt x="1479" y="653"/>
                      <a:pt x="1610" y="349"/>
                      <a:pt x="1827" y="88"/>
                    </a:cubicBezTo>
                    <a:cubicBezTo>
                      <a:pt x="1827" y="88"/>
                      <a:pt x="1808" y="68"/>
                      <a:pt x="1795" y="68"/>
                    </a:cubicBezTo>
                    <a:cubicBezTo>
                      <a:pt x="1788" y="68"/>
                      <a:pt x="1784" y="73"/>
                      <a:pt x="1784" y="88"/>
                    </a:cubicBezTo>
                    <a:lnTo>
                      <a:pt x="957" y="523"/>
                    </a:lnTo>
                    <a:cubicBezTo>
                      <a:pt x="696" y="349"/>
                      <a:pt x="435" y="175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26"/>
              <p:cNvSpPr/>
              <p:nvPr/>
            </p:nvSpPr>
            <p:spPr>
              <a:xfrm>
                <a:off x="9088285" y="1973590"/>
                <a:ext cx="52238" cy="5103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1"/>
                    </a:moveTo>
                    <a:cubicBezTo>
                      <a:pt x="131" y="1"/>
                      <a:pt x="131" y="44"/>
                      <a:pt x="131" y="44"/>
                    </a:cubicBezTo>
                    <a:lnTo>
                      <a:pt x="566" y="871"/>
                    </a:lnTo>
                    <a:cubicBezTo>
                      <a:pt x="392" y="1132"/>
                      <a:pt x="218" y="1436"/>
                      <a:pt x="1" y="1697"/>
                    </a:cubicBezTo>
                    <a:lnTo>
                      <a:pt x="44" y="1697"/>
                    </a:lnTo>
                    <a:cubicBezTo>
                      <a:pt x="44" y="1719"/>
                      <a:pt x="55" y="1730"/>
                      <a:pt x="66" y="1730"/>
                    </a:cubicBezTo>
                    <a:cubicBezTo>
                      <a:pt x="77" y="1730"/>
                      <a:pt x="88" y="1719"/>
                      <a:pt x="88" y="1697"/>
                    </a:cubicBezTo>
                    <a:lnTo>
                      <a:pt x="914" y="1306"/>
                    </a:lnTo>
                    <a:cubicBezTo>
                      <a:pt x="1175" y="1480"/>
                      <a:pt x="1479" y="1610"/>
                      <a:pt x="1740" y="1828"/>
                    </a:cubicBezTo>
                    <a:lnTo>
                      <a:pt x="1784" y="1828"/>
                    </a:lnTo>
                    <a:cubicBezTo>
                      <a:pt x="1784" y="1828"/>
                      <a:pt x="1827" y="1784"/>
                      <a:pt x="1784" y="1741"/>
                    </a:cubicBezTo>
                    <a:lnTo>
                      <a:pt x="1349" y="914"/>
                    </a:lnTo>
                    <a:cubicBezTo>
                      <a:pt x="1523" y="653"/>
                      <a:pt x="1653" y="392"/>
                      <a:pt x="1871" y="88"/>
                    </a:cubicBezTo>
                    <a:lnTo>
                      <a:pt x="1827" y="88"/>
                    </a:lnTo>
                    <a:lnTo>
                      <a:pt x="1001" y="523"/>
                    </a:lnTo>
                    <a:cubicBezTo>
                      <a:pt x="697" y="349"/>
                      <a:pt x="436" y="218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26"/>
              <p:cNvSpPr/>
              <p:nvPr/>
            </p:nvSpPr>
            <p:spPr>
              <a:xfrm>
                <a:off x="8761625" y="2246812"/>
                <a:ext cx="27976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44" y="1"/>
                    </a:moveTo>
                    <a:lnTo>
                      <a:pt x="262" y="479"/>
                    </a:lnTo>
                    <a:cubicBezTo>
                      <a:pt x="175" y="610"/>
                      <a:pt x="88" y="784"/>
                      <a:pt x="1" y="914"/>
                    </a:cubicBezTo>
                    <a:lnTo>
                      <a:pt x="1" y="958"/>
                    </a:lnTo>
                    <a:lnTo>
                      <a:pt x="44" y="958"/>
                    </a:lnTo>
                    <a:lnTo>
                      <a:pt x="479" y="697"/>
                    </a:lnTo>
                    <a:cubicBezTo>
                      <a:pt x="653" y="784"/>
                      <a:pt x="784" y="871"/>
                      <a:pt x="958" y="1001"/>
                    </a:cubicBezTo>
                    <a:lnTo>
                      <a:pt x="958" y="958"/>
                    </a:lnTo>
                    <a:lnTo>
                      <a:pt x="697" y="479"/>
                    </a:lnTo>
                    <a:cubicBezTo>
                      <a:pt x="827" y="349"/>
                      <a:pt x="871" y="175"/>
                      <a:pt x="1001" y="44"/>
                    </a:cubicBezTo>
                    <a:lnTo>
                      <a:pt x="958" y="44"/>
                    </a:lnTo>
                    <a:lnTo>
                      <a:pt x="479" y="262"/>
                    </a:lnTo>
                    <a:cubicBezTo>
                      <a:pt x="349" y="175"/>
                      <a:pt x="175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26"/>
              <p:cNvSpPr/>
              <p:nvPr/>
            </p:nvSpPr>
            <p:spPr>
              <a:xfrm>
                <a:off x="9187875" y="2160596"/>
                <a:ext cx="27948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44" y="1"/>
                    </a:moveTo>
                    <a:lnTo>
                      <a:pt x="261" y="479"/>
                    </a:lnTo>
                    <a:cubicBezTo>
                      <a:pt x="174" y="610"/>
                      <a:pt x="87" y="784"/>
                      <a:pt x="0" y="958"/>
                    </a:cubicBezTo>
                    <a:lnTo>
                      <a:pt x="478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523"/>
                    </a:lnTo>
                    <a:cubicBezTo>
                      <a:pt x="783" y="349"/>
                      <a:pt x="870" y="175"/>
                      <a:pt x="1000" y="44"/>
                    </a:cubicBezTo>
                    <a:lnTo>
                      <a:pt x="957" y="44"/>
                    </a:lnTo>
                    <a:lnTo>
                      <a:pt x="478" y="262"/>
                    </a:lnTo>
                    <a:cubicBezTo>
                      <a:pt x="348" y="175"/>
                      <a:pt x="174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26"/>
              <p:cNvSpPr/>
              <p:nvPr/>
            </p:nvSpPr>
            <p:spPr>
              <a:xfrm>
                <a:off x="9045791" y="2283247"/>
                <a:ext cx="27948" cy="2794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87" y="1"/>
                    </a:moveTo>
                    <a:lnTo>
                      <a:pt x="305" y="479"/>
                    </a:lnTo>
                    <a:cubicBezTo>
                      <a:pt x="218" y="610"/>
                      <a:pt x="131" y="784"/>
                      <a:pt x="0" y="914"/>
                    </a:cubicBezTo>
                    <a:lnTo>
                      <a:pt x="479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479"/>
                    </a:lnTo>
                    <a:cubicBezTo>
                      <a:pt x="783" y="349"/>
                      <a:pt x="870" y="175"/>
                      <a:pt x="1001" y="44"/>
                    </a:cubicBezTo>
                    <a:lnTo>
                      <a:pt x="1001" y="44"/>
                    </a:lnTo>
                    <a:lnTo>
                      <a:pt x="522" y="262"/>
                    </a:lnTo>
                    <a:cubicBezTo>
                      <a:pt x="392" y="175"/>
                      <a:pt x="218" y="88"/>
                      <a:pt x="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4" name="Google Shape;4134;p26"/>
            <p:cNvGrpSpPr/>
            <p:nvPr/>
          </p:nvGrpSpPr>
          <p:grpSpPr>
            <a:xfrm>
              <a:off x="5448097" y="-376536"/>
              <a:ext cx="1884346" cy="1109356"/>
              <a:chOff x="5448097" y="-376536"/>
              <a:chExt cx="1884346" cy="1109356"/>
            </a:xfrm>
          </p:grpSpPr>
          <p:sp>
            <p:nvSpPr>
              <p:cNvPr id="4135" name="Google Shape;4135;p26"/>
              <p:cNvSpPr/>
              <p:nvPr/>
            </p:nvSpPr>
            <p:spPr>
              <a:xfrm>
                <a:off x="5448097" y="144382"/>
                <a:ext cx="236817" cy="232406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324" extrusionOk="0">
                    <a:moveTo>
                      <a:pt x="4219" y="1305"/>
                    </a:moveTo>
                    <a:cubicBezTo>
                      <a:pt x="4350" y="1522"/>
                      <a:pt x="4437" y="1740"/>
                      <a:pt x="4567" y="2001"/>
                    </a:cubicBezTo>
                    <a:cubicBezTo>
                      <a:pt x="4741" y="2305"/>
                      <a:pt x="4915" y="2653"/>
                      <a:pt x="5089" y="3001"/>
                    </a:cubicBezTo>
                    <a:cubicBezTo>
                      <a:pt x="5132" y="3175"/>
                      <a:pt x="5306" y="3306"/>
                      <a:pt x="5480" y="3306"/>
                    </a:cubicBezTo>
                    <a:cubicBezTo>
                      <a:pt x="6002" y="3393"/>
                      <a:pt x="6568" y="3436"/>
                      <a:pt x="7090" y="3523"/>
                    </a:cubicBezTo>
                    <a:lnTo>
                      <a:pt x="7220" y="3523"/>
                    </a:lnTo>
                    <a:cubicBezTo>
                      <a:pt x="7090" y="3654"/>
                      <a:pt x="6959" y="3784"/>
                      <a:pt x="6829" y="3958"/>
                    </a:cubicBezTo>
                    <a:lnTo>
                      <a:pt x="6742" y="4045"/>
                    </a:lnTo>
                    <a:cubicBezTo>
                      <a:pt x="6481" y="4349"/>
                      <a:pt x="6220" y="4610"/>
                      <a:pt x="5959" y="4871"/>
                    </a:cubicBezTo>
                    <a:cubicBezTo>
                      <a:pt x="5828" y="4958"/>
                      <a:pt x="5741" y="5089"/>
                      <a:pt x="5785" y="5263"/>
                    </a:cubicBezTo>
                    <a:cubicBezTo>
                      <a:pt x="5828" y="5654"/>
                      <a:pt x="5959" y="6089"/>
                      <a:pt x="6046" y="6350"/>
                    </a:cubicBezTo>
                    <a:cubicBezTo>
                      <a:pt x="6089" y="6611"/>
                      <a:pt x="6176" y="6872"/>
                      <a:pt x="6220" y="7133"/>
                    </a:cubicBezTo>
                    <a:lnTo>
                      <a:pt x="5785" y="6916"/>
                    </a:lnTo>
                    <a:cubicBezTo>
                      <a:pt x="5350" y="6655"/>
                      <a:pt x="4915" y="6394"/>
                      <a:pt x="4437" y="6176"/>
                    </a:cubicBezTo>
                    <a:cubicBezTo>
                      <a:pt x="4371" y="6154"/>
                      <a:pt x="4306" y="6144"/>
                      <a:pt x="4241" y="6144"/>
                    </a:cubicBezTo>
                    <a:cubicBezTo>
                      <a:pt x="4176" y="6144"/>
                      <a:pt x="4110" y="6154"/>
                      <a:pt x="4045" y="6176"/>
                    </a:cubicBezTo>
                    <a:cubicBezTo>
                      <a:pt x="3610" y="6437"/>
                      <a:pt x="3132" y="6655"/>
                      <a:pt x="2697" y="6916"/>
                    </a:cubicBezTo>
                    <a:lnTo>
                      <a:pt x="2262" y="7133"/>
                    </a:lnTo>
                    <a:cubicBezTo>
                      <a:pt x="2305" y="6916"/>
                      <a:pt x="2392" y="6698"/>
                      <a:pt x="2479" y="6350"/>
                    </a:cubicBezTo>
                    <a:cubicBezTo>
                      <a:pt x="2566" y="6002"/>
                      <a:pt x="2653" y="5654"/>
                      <a:pt x="2697" y="5263"/>
                    </a:cubicBezTo>
                    <a:cubicBezTo>
                      <a:pt x="2740" y="5089"/>
                      <a:pt x="2653" y="4958"/>
                      <a:pt x="2566" y="4871"/>
                    </a:cubicBezTo>
                    <a:cubicBezTo>
                      <a:pt x="2262" y="4610"/>
                      <a:pt x="2001" y="4349"/>
                      <a:pt x="1740" y="4045"/>
                    </a:cubicBezTo>
                    <a:lnTo>
                      <a:pt x="1653" y="3958"/>
                    </a:lnTo>
                    <a:cubicBezTo>
                      <a:pt x="1523" y="3784"/>
                      <a:pt x="1392" y="3654"/>
                      <a:pt x="1262" y="3523"/>
                    </a:cubicBezTo>
                    <a:lnTo>
                      <a:pt x="1305" y="3523"/>
                    </a:lnTo>
                    <a:cubicBezTo>
                      <a:pt x="1870" y="3436"/>
                      <a:pt x="2392" y="3393"/>
                      <a:pt x="2958" y="3306"/>
                    </a:cubicBezTo>
                    <a:cubicBezTo>
                      <a:pt x="3132" y="3306"/>
                      <a:pt x="3262" y="3175"/>
                      <a:pt x="3306" y="3001"/>
                    </a:cubicBezTo>
                    <a:cubicBezTo>
                      <a:pt x="3523" y="2653"/>
                      <a:pt x="3697" y="2305"/>
                      <a:pt x="3871" y="2001"/>
                    </a:cubicBezTo>
                    <a:cubicBezTo>
                      <a:pt x="4002" y="1740"/>
                      <a:pt x="4089" y="1522"/>
                      <a:pt x="4219" y="1305"/>
                    </a:cubicBezTo>
                    <a:close/>
                    <a:moveTo>
                      <a:pt x="4263" y="0"/>
                    </a:moveTo>
                    <a:cubicBezTo>
                      <a:pt x="4045" y="0"/>
                      <a:pt x="3871" y="131"/>
                      <a:pt x="3784" y="305"/>
                    </a:cubicBezTo>
                    <a:cubicBezTo>
                      <a:pt x="3523" y="740"/>
                      <a:pt x="3306" y="1131"/>
                      <a:pt x="3132" y="1566"/>
                    </a:cubicBezTo>
                    <a:cubicBezTo>
                      <a:pt x="2958" y="1870"/>
                      <a:pt x="2827" y="2175"/>
                      <a:pt x="2653" y="2479"/>
                    </a:cubicBezTo>
                    <a:cubicBezTo>
                      <a:pt x="2175" y="2523"/>
                      <a:pt x="1697" y="2566"/>
                      <a:pt x="1262" y="2653"/>
                    </a:cubicBezTo>
                    <a:lnTo>
                      <a:pt x="522" y="2740"/>
                    </a:lnTo>
                    <a:cubicBezTo>
                      <a:pt x="261" y="2784"/>
                      <a:pt x="44" y="3001"/>
                      <a:pt x="44" y="3262"/>
                    </a:cubicBezTo>
                    <a:cubicBezTo>
                      <a:pt x="0" y="3436"/>
                      <a:pt x="87" y="3610"/>
                      <a:pt x="261" y="3741"/>
                    </a:cubicBezTo>
                    <a:cubicBezTo>
                      <a:pt x="348" y="3828"/>
                      <a:pt x="435" y="3915"/>
                      <a:pt x="522" y="4045"/>
                    </a:cubicBezTo>
                    <a:lnTo>
                      <a:pt x="609" y="4088"/>
                    </a:lnTo>
                    <a:cubicBezTo>
                      <a:pt x="740" y="4219"/>
                      <a:pt x="870" y="4349"/>
                      <a:pt x="1044" y="4523"/>
                    </a:cubicBezTo>
                    <a:lnTo>
                      <a:pt x="1131" y="4610"/>
                    </a:lnTo>
                    <a:cubicBezTo>
                      <a:pt x="1349" y="4871"/>
                      <a:pt x="1566" y="5132"/>
                      <a:pt x="1827" y="5350"/>
                    </a:cubicBezTo>
                    <a:cubicBezTo>
                      <a:pt x="1784" y="5611"/>
                      <a:pt x="1697" y="5872"/>
                      <a:pt x="1653" y="6133"/>
                    </a:cubicBezTo>
                    <a:cubicBezTo>
                      <a:pt x="1479" y="6655"/>
                      <a:pt x="1392" y="7220"/>
                      <a:pt x="1305" y="7742"/>
                    </a:cubicBezTo>
                    <a:cubicBezTo>
                      <a:pt x="1305" y="8003"/>
                      <a:pt x="1479" y="8220"/>
                      <a:pt x="1740" y="8307"/>
                    </a:cubicBezTo>
                    <a:cubicBezTo>
                      <a:pt x="1784" y="8318"/>
                      <a:pt x="1830" y="8324"/>
                      <a:pt x="1877" y="8324"/>
                    </a:cubicBezTo>
                    <a:cubicBezTo>
                      <a:pt x="2017" y="8324"/>
                      <a:pt x="2164" y="8275"/>
                      <a:pt x="2262" y="8177"/>
                    </a:cubicBezTo>
                    <a:lnTo>
                      <a:pt x="3175" y="7655"/>
                    </a:lnTo>
                    <a:cubicBezTo>
                      <a:pt x="3480" y="7437"/>
                      <a:pt x="3871" y="7263"/>
                      <a:pt x="4263" y="7046"/>
                    </a:cubicBezTo>
                    <a:cubicBezTo>
                      <a:pt x="4611" y="7263"/>
                      <a:pt x="5002" y="7437"/>
                      <a:pt x="5350" y="7655"/>
                    </a:cubicBezTo>
                    <a:lnTo>
                      <a:pt x="6263" y="8177"/>
                    </a:lnTo>
                    <a:cubicBezTo>
                      <a:pt x="6350" y="8264"/>
                      <a:pt x="6481" y="8307"/>
                      <a:pt x="6655" y="8307"/>
                    </a:cubicBezTo>
                    <a:lnTo>
                      <a:pt x="6785" y="8307"/>
                    </a:lnTo>
                    <a:cubicBezTo>
                      <a:pt x="7003" y="8264"/>
                      <a:pt x="7177" y="8003"/>
                      <a:pt x="7177" y="7785"/>
                    </a:cubicBezTo>
                    <a:cubicBezTo>
                      <a:pt x="7133" y="7220"/>
                      <a:pt x="7046" y="6655"/>
                      <a:pt x="6872" y="6133"/>
                    </a:cubicBezTo>
                    <a:cubicBezTo>
                      <a:pt x="6829" y="5872"/>
                      <a:pt x="6742" y="5611"/>
                      <a:pt x="6698" y="5350"/>
                    </a:cubicBezTo>
                    <a:cubicBezTo>
                      <a:pt x="6916" y="5132"/>
                      <a:pt x="7177" y="4871"/>
                      <a:pt x="7394" y="4654"/>
                    </a:cubicBezTo>
                    <a:lnTo>
                      <a:pt x="7481" y="4523"/>
                    </a:lnTo>
                    <a:cubicBezTo>
                      <a:pt x="7612" y="4393"/>
                      <a:pt x="7742" y="4219"/>
                      <a:pt x="7873" y="4088"/>
                    </a:cubicBezTo>
                    <a:lnTo>
                      <a:pt x="7960" y="4045"/>
                    </a:lnTo>
                    <a:cubicBezTo>
                      <a:pt x="8090" y="3958"/>
                      <a:pt x="8177" y="3828"/>
                      <a:pt x="8264" y="3741"/>
                    </a:cubicBezTo>
                    <a:cubicBezTo>
                      <a:pt x="8394" y="3610"/>
                      <a:pt x="8481" y="3436"/>
                      <a:pt x="8481" y="3262"/>
                    </a:cubicBezTo>
                    <a:cubicBezTo>
                      <a:pt x="8481" y="3001"/>
                      <a:pt x="8264" y="2784"/>
                      <a:pt x="8003" y="2740"/>
                    </a:cubicBezTo>
                    <a:lnTo>
                      <a:pt x="7220" y="2653"/>
                    </a:lnTo>
                    <a:cubicBezTo>
                      <a:pt x="6785" y="2566"/>
                      <a:pt x="6307" y="2523"/>
                      <a:pt x="5828" y="2479"/>
                    </a:cubicBezTo>
                    <a:cubicBezTo>
                      <a:pt x="5654" y="2175"/>
                      <a:pt x="5524" y="1870"/>
                      <a:pt x="5393" y="1566"/>
                    </a:cubicBezTo>
                    <a:cubicBezTo>
                      <a:pt x="5176" y="1131"/>
                      <a:pt x="4959" y="740"/>
                      <a:pt x="4698" y="305"/>
                    </a:cubicBezTo>
                    <a:cubicBezTo>
                      <a:pt x="4611" y="131"/>
                      <a:pt x="4437" y="0"/>
                      <a:pt x="4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36" name="Google Shape;4136;p26"/>
              <p:cNvGrpSpPr/>
              <p:nvPr/>
            </p:nvGrpSpPr>
            <p:grpSpPr>
              <a:xfrm>
                <a:off x="6014396" y="-376536"/>
                <a:ext cx="1318048" cy="1109356"/>
                <a:chOff x="6012432" y="7628"/>
                <a:chExt cx="1227461" cy="1033112"/>
              </a:xfrm>
            </p:grpSpPr>
            <p:sp>
              <p:nvSpPr>
                <p:cNvPr id="4137" name="Google Shape;4137;p26"/>
                <p:cNvSpPr/>
                <p:nvPr/>
              </p:nvSpPr>
              <p:spPr>
                <a:xfrm>
                  <a:off x="6178806" y="407130"/>
                  <a:ext cx="87445" cy="8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2991" extrusionOk="0">
                      <a:moveTo>
                        <a:pt x="1609" y="1"/>
                      </a:moveTo>
                      <a:cubicBezTo>
                        <a:pt x="1392" y="305"/>
                        <a:pt x="1261" y="653"/>
                        <a:pt x="1087" y="958"/>
                      </a:cubicBezTo>
                      <a:lnTo>
                        <a:pt x="1044" y="958"/>
                      </a:lnTo>
                      <a:cubicBezTo>
                        <a:pt x="696" y="958"/>
                        <a:pt x="348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306"/>
                        <a:pt x="174" y="1349"/>
                      </a:cubicBezTo>
                      <a:lnTo>
                        <a:pt x="391" y="1523"/>
                      </a:lnTo>
                      <a:cubicBezTo>
                        <a:pt x="478" y="1653"/>
                        <a:pt x="609" y="1784"/>
                        <a:pt x="739" y="1914"/>
                      </a:cubicBezTo>
                      <a:cubicBezTo>
                        <a:pt x="696" y="2262"/>
                        <a:pt x="565" y="2610"/>
                        <a:pt x="522" y="2958"/>
                      </a:cubicBezTo>
                      <a:cubicBezTo>
                        <a:pt x="544" y="2980"/>
                        <a:pt x="565" y="2991"/>
                        <a:pt x="582" y="2991"/>
                      </a:cubicBezTo>
                      <a:cubicBezTo>
                        <a:pt x="598" y="2991"/>
                        <a:pt x="609" y="2980"/>
                        <a:pt x="609" y="2958"/>
                      </a:cubicBezTo>
                      <a:cubicBezTo>
                        <a:pt x="913" y="2784"/>
                        <a:pt x="1218" y="2610"/>
                        <a:pt x="1566" y="2436"/>
                      </a:cubicBezTo>
                      <a:cubicBezTo>
                        <a:pt x="1870" y="2610"/>
                        <a:pt x="2175" y="2784"/>
                        <a:pt x="2479" y="2958"/>
                      </a:cubicBezTo>
                      <a:cubicBezTo>
                        <a:pt x="2479" y="2980"/>
                        <a:pt x="2501" y="2991"/>
                        <a:pt x="2523" y="2991"/>
                      </a:cubicBezTo>
                      <a:cubicBezTo>
                        <a:pt x="2544" y="2991"/>
                        <a:pt x="2566" y="2980"/>
                        <a:pt x="2566" y="2958"/>
                      </a:cubicBezTo>
                      <a:cubicBezTo>
                        <a:pt x="2566" y="2610"/>
                        <a:pt x="2436" y="2262"/>
                        <a:pt x="2349" y="1914"/>
                      </a:cubicBezTo>
                      <a:cubicBezTo>
                        <a:pt x="2479" y="1784"/>
                        <a:pt x="2610" y="1653"/>
                        <a:pt x="2740" y="1523"/>
                      </a:cubicBezTo>
                      <a:cubicBezTo>
                        <a:pt x="2784" y="1436"/>
                        <a:pt x="2871" y="1393"/>
                        <a:pt x="2914" y="1349"/>
                      </a:cubicBezTo>
                      <a:cubicBezTo>
                        <a:pt x="2958" y="1306"/>
                        <a:pt x="3045" y="1219"/>
                        <a:pt x="3088" y="1175"/>
                      </a:cubicBezTo>
                      <a:cubicBezTo>
                        <a:pt x="3132" y="1175"/>
                        <a:pt x="3132" y="1088"/>
                        <a:pt x="3088" y="1088"/>
                      </a:cubicBezTo>
                      <a:cubicBezTo>
                        <a:pt x="2740" y="1045"/>
                        <a:pt x="2436" y="1001"/>
                        <a:pt x="2088" y="958"/>
                      </a:cubicBezTo>
                      <a:cubicBezTo>
                        <a:pt x="1914" y="653"/>
                        <a:pt x="1783" y="305"/>
                        <a:pt x="16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26"/>
                <p:cNvSpPr/>
                <p:nvPr/>
              </p:nvSpPr>
              <p:spPr>
                <a:xfrm>
                  <a:off x="6265021" y="136644"/>
                  <a:ext cx="87445" cy="84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024" extrusionOk="0">
                      <a:moveTo>
                        <a:pt x="1588" y="1"/>
                      </a:moveTo>
                      <a:cubicBezTo>
                        <a:pt x="1577" y="1"/>
                        <a:pt x="1566" y="12"/>
                        <a:pt x="1566" y="33"/>
                      </a:cubicBezTo>
                      <a:cubicBezTo>
                        <a:pt x="1348" y="338"/>
                        <a:pt x="1218" y="686"/>
                        <a:pt x="1044" y="990"/>
                      </a:cubicBezTo>
                      <a:cubicBezTo>
                        <a:pt x="739" y="990"/>
                        <a:pt x="391" y="1077"/>
                        <a:pt x="87" y="1121"/>
                      </a:cubicBezTo>
                      <a:cubicBezTo>
                        <a:pt x="0" y="1121"/>
                        <a:pt x="0" y="1208"/>
                        <a:pt x="87" y="1208"/>
                      </a:cubicBezTo>
                      <a:cubicBezTo>
                        <a:pt x="87" y="1251"/>
                        <a:pt x="174" y="1295"/>
                        <a:pt x="218" y="1338"/>
                      </a:cubicBezTo>
                      <a:cubicBezTo>
                        <a:pt x="261" y="1425"/>
                        <a:pt x="348" y="1469"/>
                        <a:pt x="391" y="1556"/>
                      </a:cubicBezTo>
                      <a:cubicBezTo>
                        <a:pt x="522" y="1686"/>
                        <a:pt x="652" y="1816"/>
                        <a:pt x="783" y="1947"/>
                      </a:cubicBezTo>
                      <a:cubicBezTo>
                        <a:pt x="739" y="2295"/>
                        <a:pt x="609" y="2643"/>
                        <a:pt x="565" y="2991"/>
                      </a:cubicBezTo>
                      <a:cubicBezTo>
                        <a:pt x="565" y="3013"/>
                        <a:pt x="576" y="3023"/>
                        <a:pt x="593" y="3023"/>
                      </a:cubicBezTo>
                      <a:cubicBezTo>
                        <a:pt x="609" y="3023"/>
                        <a:pt x="631" y="3013"/>
                        <a:pt x="652" y="2991"/>
                      </a:cubicBezTo>
                      <a:cubicBezTo>
                        <a:pt x="957" y="2817"/>
                        <a:pt x="1261" y="2643"/>
                        <a:pt x="1566" y="2469"/>
                      </a:cubicBezTo>
                      <a:cubicBezTo>
                        <a:pt x="1914" y="2643"/>
                        <a:pt x="2218" y="2817"/>
                        <a:pt x="2523" y="2991"/>
                      </a:cubicBezTo>
                      <a:cubicBezTo>
                        <a:pt x="2523" y="3013"/>
                        <a:pt x="2544" y="3023"/>
                        <a:pt x="2566" y="3023"/>
                      </a:cubicBezTo>
                      <a:cubicBezTo>
                        <a:pt x="2588" y="3023"/>
                        <a:pt x="2610" y="3013"/>
                        <a:pt x="2610" y="2991"/>
                      </a:cubicBezTo>
                      <a:cubicBezTo>
                        <a:pt x="2610" y="2643"/>
                        <a:pt x="2436" y="2295"/>
                        <a:pt x="2392" y="1947"/>
                      </a:cubicBezTo>
                      <a:cubicBezTo>
                        <a:pt x="2523" y="1816"/>
                        <a:pt x="2653" y="1686"/>
                        <a:pt x="2784" y="1556"/>
                      </a:cubicBezTo>
                      <a:lnTo>
                        <a:pt x="2958" y="1338"/>
                      </a:lnTo>
                      <a:cubicBezTo>
                        <a:pt x="3001" y="1295"/>
                        <a:pt x="3045" y="1251"/>
                        <a:pt x="3088" y="1208"/>
                      </a:cubicBezTo>
                      <a:cubicBezTo>
                        <a:pt x="3132" y="1208"/>
                        <a:pt x="3132" y="1121"/>
                        <a:pt x="3088" y="1121"/>
                      </a:cubicBezTo>
                      <a:cubicBezTo>
                        <a:pt x="2784" y="1077"/>
                        <a:pt x="2436" y="1034"/>
                        <a:pt x="2131" y="990"/>
                      </a:cubicBezTo>
                      <a:cubicBezTo>
                        <a:pt x="1957" y="686"/>
                        <a:pt x="1827" y="338"/>
                        <a:pt x="1609" y="33"/>
                      </a:cubicBezTo>
                      <a:cubicBezTo>
                        <a:pt x="1609" y="12"/>
                        <a:pt x="1598" y="1"/>
                        <a:pt x="1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26"/>
                <p:cNvSpPr/>
                <p:nvPr/>
              </p:nvSpPr>
              <p:spPr>
                <a:xfrm>
                  <a:off x="6458309" y="788289"/>
                  <a:ext cx="87222" cy="863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" h="3094" extrusionOk="0">
                      <a:moveTo>
                        <a:pt x="1513" y="1"/>
                      </a:moveTo>
                      <a:cubicBezTo>
                        <a:pt x="1500" y="1"/>
                        <a:pt x="1558" y="136"/>
                        <a:pt x="1558" y="136"/>
                      </a:cubicBezTo>
                      <a:cubicBezTo>
                        <a:pt x="1384" y="441"/>
                        <a:pt x="1254" y="788"/>
                        <a:pt x="1080" y="1093"/>
                      </a:cubicBezTo>
                      <a:cubicBezTo>
                        <a:pt x="732" y="1093"/>
                        <a:pt x="427" y="1180"/>
                        <a:pt x="79" y="1223"/>
                      </a:cubicBezTo>
                      <a:cubicBezTo>
                        <a:pt x="71" y="1215"/>
                        <a:pt x="63" y="1212"/>
                        <a:pt x="55" y="1212"/>
                      </a:cubicBezTo>
                      <a:cubicBezTo>
                        <a:pt x="23" y="1212"/>
                        <a:pt x="1" y="1275"/>
                        <a:pt x="36" y="1310"/>
                      </a:cubicBezTo>
                      <a:cubicBezTo>
                        <a:pt x="79" y="1354"/>
                        <a:pt x="123" y="1397"/>
                        <a:pt x="210" y="1441"/>
                      </a:cubicBezTo>
                      <a:cubicBezTo>
                        <a:pt x="253" y="1528"/>
                        <a:pt x="340" y="1571"/>
                        <a:pt x="384" y="1658"/>
                      </a:cubicBezTo>
                      <a:cubicBezTo>
                        <a:pt x="471" y="1789"/>
                        <a:pt x="601" y="1919"/>
                        <a:pt x="775" y="2006"/>
                      </a:cubicBezTo>
                      <a:cubicBezTo>
                        <a:pt x="688" y="2398"/>
                        <a:pt x="558" y="2702"/>
                        <a:pt x="558" y="3094"/>
                      </a:cubicBezTo>
                      <a:lnTo>
                        <a:pt x="601" y="3094"/>
                      </a:lnTo>
                      <a:cubicBezTo>
                        <a:pt x="949" y="2920"/>
                        <a:pt x="1254" y="2746"/>
                        <a:pt x="1558" y="2572"/>
                      </a:cubicBezTo>
                      <a:cubicBezTo>
                        <a:pt x="1863" y="2746"/>
                        <a:pt x="2167" y="2920"/>
                        <a:pt x="2515" y="3094"/>
                      </a:cubicBezTo>
                      <a:lnTo>
                        <a:pt x="2602" y="3094"/>
                      </a:lnTo>
                      <a:cubicBezTo>
                        <a:pt x="2602" y="2702"/>
                        <a:pt x="2428" y="2398"/>
                        <a:pt x="2385" y="2006"/>
                      </a:cubicBezTo>
                      <a:cubicBezTo>
                        <a:pt x="2515" y="1919"/>
                        <a:pt x="2646" y="1789"/>
                        <a:pt x="2733" y="1658"/>
                      </a:cubicBezTo>
                      <a:cubicBezTo>
                        <a:pt x="2776" y="1571"/>
                        <a:pt x="2863" y="1528"/>
                        <a:pt x="2906" y="1441"/>
                      </a:cubicBezTo>
                      <a:cubicBezTo>
                        <a:pt x="2993" y="1397"/>
                        <a:pt x="3037" y="1354"/>
                        <a:pt x="3080" y="1310"/>
                      </a:cubicBezTo>
                      <a:cubicBezTo>
                        <a:pt x="3124" y="1310"/>
                        <a:pt x="3124" y="1223"/>
                        <a:pt x="3080" y="1223"/>
                      </a:cubicBezTo>
                      <a:cubicBezTo>
                        <a:pt x="2733" y="1180"/>
                        <a:pt x="2428" y="1093"/>
                        <a:pt x="2080" y="1093"/>
                      </a:cubicBezTo>
                      <a:cubicBezTo>
                        <a:pt x="1906" y="788"/>
                        <a:pt x="1776" y="441"/>
                        <a:pt x="1602" y="136"/>
                      </a:cubicBezTo>
                      <a:cubicBezTo>
                        <a:pt x="1544" y="35"/>
                        <a:pt x="1520" y="1"/>
                        <a:pt x="151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26"/>
                <p:cNvSpPr/>
                <p:nvPr/>
              </p:nvSpPr>
              <p:spPr>
                <a:xfrm>
                  <a:off x="6660866" y="408358"/>
                  <a:ext cx="85044" cy="825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2958" extrusionOk="0">
                      <a:moveTo>
                        <a:pt x="1523" y="0"/>
                      </a:moveTo>
                      <a:cubicBezTo>
                        <a:pt x="1349" y="305"/>
                        <a:pt x="1219" y="609"/>
                        <a:pt x="1045" y="914"/>
                      </a:cubicBezTo>
                      <a:cubicBezTo>
                        <a:pt x="697" y="914"/>
                        <a:pt x="349" y="1001"/>
                        <a:pt x="44" y="1044"/>
                      </a:cubicBezTo>
                      <a:cubicBezTo>
                        <a:pt x="1" y="1088"/>
                        <a:pt x="1" y="1131"/>
                        <a:pt x="44" y="1175"/>
                      </a:cubicBezTo>
                      <a:cubicBezTo>
                        <a:pt x="88" y="1218"/>
                        <a:pt x="131" y="1262"/>
                        <a:pt x="175" y="1305"/>
                      </a:cubicBezTo>
                      <a:lnTo>
                        <a:pt x="392" y="1479"/>
                      </a:lnTo>
                      <a:cubicBezTo>
                        <a:pt x="479" y="1609"/>
                        <a:pt x="610" y="1783"/>
                        <a:pt x="740" y="1870"/>
                      </a:cubicBezTo>
                      <a:cubicBezTo>
                        <a:pt x="697" y="2218"/>
                        <a:pt x="566" y="2566"/>
                        <a:pt x="523" y="2958"/>
                      </a:cubicBezTo>
                      <a:lnTo>
                        <a:pt x="566" y="2958"/>
                      </a:lnTo>
                      <a:cubicBezTo>
                        <a:pt x="871" y="2784"/>
                        <a:pt x="1175" y="2610"/>
                        <a:pt x="1480" y="2436"/>
                      </a:cubicBezTo>
                      <a:cubicBezTo>
                        <a:pt x="1784" y="2610"/>
                        <a:pt x="2132" y="2784"/>
                        <a:pt x="2436" y="2958"/>
                      </a:cubicBezTo>
                      <a:lnTo>
                        <a:pt x="2523" y="2958"/>
                      </a:lnTo>
                      <a:cubicBezTo>
                        <a:pt x="2480" y="2566"/>
                        <a:pt x="2349" y="2218"/>
                        <a:pt x="2306" y="1870"/>
                      </a:cubicBezTo>
                      <a:cubicBezTo>
                        <a:pt x="2436" y="1740"/>
                        <a:pt x="2567" y="1609"/>
                        <a:pt x="2654" y="1479"/>
                      </a:cubicBezTo>
                      <a:cubicBezTo>
                        <a:pt x="2741" y="1435"/>
                        <a:pt x="2784" y="1349"/>
                        <a:pt x="2828" y="1305"/>
                      </a:cubicBezTo>
                      <a:cubicBezTo>
                        <a:pt x="2915" y="1262"/>
                        <a:pt x="2958" y="1218"/>
                        <a:pt x="3002" y="1175"/>
                      </a:cubicBezTo>
                      <a:cubicBezTo>
                        <a:pt x="3045" y="1131"/>
                        <a:pt x="3045" y="1088"/>
                        <a:pt x="3002" y="1044"/>
                      </a:cubicBezTo>
                      <a:cubicBezTo>
                        <a:pt x="2654" y="1001"/>
                        <a:pt x="2349" y="957"/>
                        <a:pt x="2001" y="914"/>
                      </a:cubicBezTo>
                      <a:cubicBezTo>
                        <a:pt x="1828" y="609"/>
                        <a:pt x="1697" y="305"/>
                        <a:pt x="15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26"/>
                <p:cNvSpPr/>
                <p:nvPr/>
              </p:nvSpPr>
              <p:spPr>
                <a:xfrm>
                  <a:off x="6946233" y="453281"/>
                  <a:ext cx="87473" cy="8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2991" extrusionOk="0">
                      <a:moveTo>
                        <a:pt x="1523" y="0"/>
                      </a:moveTo>
                      <a:cubicBezTo>
                        <a:pt x="1349" y="305"/>
                        <a:pt x="1219" y="653"/>
                        <a:pt x="1045" y="957"/>
                      </a:cubicBezTo>
                      <a:cubicBezTo>
                        <a:pt x="740" y="957"/>
                        <a:pt x="392" y="1044"/>
                        <a:pt x="44" y="1088"/>
                      </a:cubicBezTo>
                      <a:cubicBezTo>
                        <a:pt x="1" y="1088"/>
                        <a:pt x="1" y="1175"/>
                        <a:pt x="44" y="1175"/>
                      </a:cubicBezTo>
                      <a:cubicBezTo>
                        <a:pt x="88" y="1262"/>
                        <a:pt x="175" y="1305"/>
                        <a:pt x="218" y="1349"/>
                      </a:cubicBezTo>
                      <a:lnTo>
                        <a:pt x="392" y="1523"/>
                      </a:lnTo>
                      <a:cubicBezTo>
                        <a:pt x="523" y="1653"/>
                        <a:pt x="653" y="1784"/>
                        <a:pt x="784" y="1914"/>
                      </a:cubicBezTo>
                      <a:cubicBezTo>
                        <a:pt x="697" y="2262"/>
                        <a:pt x="566" y="2610"/>
                        <a:pt x="566" y="2958"/>
                      </a:cubicBezTo>
                      <a:cubicBezTo>
                        <a:pt x="566" y="2980"/>
                        <a:pt x="577" y="2991"/>
                        <a:pt x="593" y="2991"/>
                      </a:cubicBezTo>
                      <a:cubicBezTo>
                        <a:pt x="610" y="2991"/>
                        <a:pt x="631" y="2980"/>
                        <a:pt x="653" y="2958"/>
                      </a:cubicBezTo>
                      <a:cubicBezTo>
                        <a:pt x="958" y="2784"/>
                        <a:pt x="1262" y="2610"/>
                        <a:pt x="1566" y="2436"/>
                      </a:cubicBezTo>
                      <a:cubicBezTo>
                        <a:pt x="1914" y="2610"/>
                        <a:pt x="2219" y="2784"/>
                        <a:pt x="2523" y="2958"/>
                      </a:cubicBezTo>
                      <a:cubicBezTo>
                        <a:pt x="2523" y="2980"/>
                        <a:pt x="2545" y="2991"/>
                        <a:pt x="2567" y="2991"/>
                      </a:cubicBezTo>
                      <a:cubicBezTo>
                        <a:pt x="2589" y="2991"/>
                        <a:pt x="2610" y="2980"/>
                        <a:pt x="2610" y="2958"/>
                      </a:cubicBezTo>
                      <a:cubicBezTo>
                        <a:pt x="2610" y="2610"/>
                        <a:pt x="2436" y="2262"/>
                        <a:pt x="2393" y="1914"/>
                      </a:cubicBezTo>
                      <a:cubicBezTo>
                        <a:pt x="2523" y="1784"/>
                        <a:pt x="2654" y="1653"/>
                        <a:pt x="2741" y="1523"/>
                      </a:cubicBezTo>
                      <a:cubicBezTo>
                        <a:pt x="2828" y="1436"/>
                        <a:pt x="2871" y="1392"/>
                        <a:pt x="2958" y="1349"/>
                      </a:cubicBezTo>
                      <a:cubicBezTo>
                        <a:pt x="3002" y="1305"/>
                        <a:pt x="3045" y="1218"/>
                        <a:pt x="3089" y="1175"/>
                      </a:cubicBezTo>
                      <a:cubicBezTo>
                        <a:pt x="3132" y="1175"/>
                        <a:pt x="3132" y="1088"/>
                        <a:pt x="3089" y="1088"/>
                      </a:cubicBezTo>
                      <a:cubicBezTo>
                        <a:pt x="2784" y="1044"/>
                        <a:pt x="2436" y="1001"/>
                        <a:pt x="2088" y="957"/>
                      </a:cubicBezTo>
                      <a:cubicBezTo>
                        <a:pt x="2088" y="957"/>
                        <a:pt x="2088" y="938"/>
                        <a:pt x="2075" y="938"/>
                      </a:cubicBezTo>
                      <a:cubicBezTo>
                        <a:pt x="2069" y="938"/>
                        <a:pt x="2059" y="943"/>
                        <a:pt x="2045" y="957"/>
                      </a:cubicBezTo>
                      <a:cubicBezTo>
                        <a:pt x="1871" y="653"/>
                        <a:pt x="1740" y="305"/>
                        <a:pt x="15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2" name="Google Shape;4142;p26"/>
                <p:cNvSpPr/>
                <p:nvPr/>
              </p:nvSpPr>
              <p:spPr>
                <a:xfrm>
                  <a:off x="6812666" y="222553"/>
                  <a:ext cx="87445" cy="8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2991" extrusionOk="0">
                      <a:moveTo>
                        <a:pt x="1523" y="1"/>
                      </a:moveTo>
                      <a:cubicBezTo>
                        <a:pt x="1349" y="305"/>
                        <a:pt x="1218" y="653"/>
                        <a:pt x="1044" y="958"/>
                      </a:cubicBezTo>
                      <a:cubicBezTo>
                        <a:pt x="696" y="958"/>
                        <a:pt x="392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262"/>
                        <a:pt x="218" y="1306"/>
                      </a:cubicBezTo>
                      <a:lnTo>
                        <a:pt x="392" y="1523"/>
                      </a:lnTo>
                      <a:cubicBezTo>
                        <a:pt x="522" y="1654"/>
                        <a:pt x="609" y="1784"/>
                        <a:pt x="783" y="1914"/>
                      </a:cubicBezTo>
                      <a:cubicBezTo>
                        <a:pt x="696" y="2262"/>
                        <a:pt x="566" y="2610"/>
                        <a:pt x="566" y="2958"/>
                      </a:cubicBezTo>
                      <a:cubicBezTo>
                        <a:pt x="566" y="2980"/>
                        <a:pt x="577" y="2991"/>
                        <a:pt x="588" y="2991"/>
                      </a:cubicBezTo>
                      <a:cubicBezTo>
                        <a:pt x="598" y="2991"/>
                        <a:pt x="609" y="2980"/>
                        <a:pt x="609" y="2958"/>
                      </a:cubicBezTo>
                      <a:cubicBezTo>
                        <a:pt x="957" y="2784"/>
                        <a:pt x="1262" y="2610"/>
                        <a:pt x="1566" y="2436"/>
                      </a:cubicBezTo>
                      <a:cubicBezTo>
                        <a:pt x="1871" y="2610"/>
                        <a:pt x="2175" y="2784"/>
                        <a:pt x="2523" y="2958"/>
                      </a:cubicBezTo>
                      <a:cubicBezTo>
                        <a:pt x="2523" y="2980"/>
                        <a:pt x="2545" y="2991"/>
                        <a:pt x="2561" y="2991"/>
                      </a:cubicBezTo>
                      <a:cubicBezTo>
                        <a:pt x="2577" y="2991"/>
                        <a:pt x="2588" y="2980"/>
                        <a:pt x="2567" y="2958"/>
                      </a:cubicBezTo>
                      <a:cubicBezTo>
                        <a:pt x="2567" y="2610"/>
                        <a:pt x="2436" y="2262"/>
                        <a:pt x="2349" y="1914"/>
                      </a:cubicBezTo>
                      <a:cubicBezTo>
                        <a:pt x="2523" y="1784"/>
                        <a:pt x="2654" y="1654"/>
                        <a:pt x="2741" y="1523"/>
                      </a:cubicBezTo>
                      <a:cubicBezTo>
                        <a:pt x="2828" y="1436"/>
                        <a:pt x="2871" y="1393"/>
                        <a:pt x="2914" y="1306"/>
                      </a:cubicBezTo>
                      <a:cubicBezTo>
                        <a:pt x="3001" y="1262"/>
                        <a:pt x="3045" y="1219"/>
                        <a:pt x="3088" y="1175"/>
                      </a:cubicBezTo>
                      <a:cubicBezTo>
                        <a:pt x="3132" y="1175"/>
                        <a:pt x="3132" y="1088"/>
                        <a:pt x="3088" y="1088"/>
                      </a:cubicBezTo>
                      <a:cubicBezTo>
                        <a:pt x="2741" y="1045"/>
                        <a:pt x="2436" y="1001"/>
                        <a:pt x="2088" y="958"/>
                      </a:cubicBezTo>
                      <a:cubicBezTo>
                        <a:pt x="1914" y="653"/>
                        <a:pt x="1784" y="305"/>
                        <a:pt x="16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3" name="Google Shape;4143;p26"/>
                <p:cNvSpPr/>
                <p:nvPr/>
              </p:nvSpPr>
              <p:spPr>
                <a:xfrm>
                  <a:off x="6929230" y="48921"/>
                  <a:ext cx="87473" cy="8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2991" extrusionOk="0">
                      <a:moveTo>
                        <a:pt x="1567" y="0"/>
                      </a:moveTo>
                      <a:cubicBezTo>
                        <a:pt x="1349" y="305"/>
                        <a:pt x="1219" y="653"/>
                        <a:pt x="1045" y="957"/>
                      </a:cubicBezTo>
                      <a:cubicBezTo>
                        <a:pt x="697" y="1001"/>
                        <a:pt x="392" y="1044"/>
                        <a:pt x="44" y="1088"/>
                      </a:cubicBezTo>
                      <a:cubicBezTo>
                        <a:pt x="1" y="1088"/>
                        <a:pt x="1" y="1175"/>
                        <a:pt x="44" y="1175"/>
                      </a:cubicBezTo>
                      <a:cubicBezTo>
                        <a:pt x="88" y="1218"/>
                        <a:pt x="131" y="1305"/>
                        <a:pt x="218" y="1349"/>
                      </a:cubicBezTo>
                      <a:cubicBezTo>
                        <a:pt x="262" y="1392"/>
                        <a:pt x="349" y="1436"/>
                        <a:pt x="392" y="1523"/>
                      </a:cubicBezTo>
                      <a:cubicBezTo>
                        <a:pt x="479" y="1653"/>
                        <a:pt x="610" y="1783"/>
                        <a:pt x="784" y="1914"/>
                      </a:cubicBezTo>
                      <a:cubicBezTo>
                        <a:pt x="697" y="2262"/>
                        <a:pt x="566" y="2610"/>
                        <a:pt x="566" y="2958"/>
                      </a:cubicBezTo>
                      <a:cubicBezTo>
                        <a:pt x="566" y="2980"/>
                        <a:pt x="577" y="2990"/>
                        <a:pt x="588" y="2990"/>
                      </a:cubicBezTo>
                      <a:cubicBezTo>
                        <a:pt x="599" y="2990"/>
                        <a:pt x="610" y="2980"/>
                        <a:pt x="610" y="2958"/>
                      </a:cubicBezTo>
                      <a:cubicBezTo>
                        <a:pt x="958" y="2784"/>
                        <a:pt x="1262" y="2610"/>
                        <a:pt x="1567" y="2436"/>
                      </a:cubicBezTo>
                      <a:cubicBezTo>
                        <a:pt x="1871" y="2610"/>
                        <a:pt x="2175" y="2784"/>
                        <a:pt x="2523" y="2958"/>
                      </a:cubicBezTo>
                      <a:cubicBezTo>
                        <a:pt x="2523" y="2980"/>
                        <a:pt x="2534" y="2990"/>
                        <a:pt x="2551" y="2990"/>
                      </a:cubicBezTo>
                      <a:cubicBezTo>
                        <a:pt x="2567" y="2990"/>
                        <a:pt x="2589" y="2980"/>
                        <a:pt x="2610" y="2958"/>
                      </a:cubicBezTo>
                      <a:cubicBezTo>
                        <a:pt x="2610" y="2610"/>
                        <a:pt x="2436" y="2262"/>
                        <a:pt x="2349" y="1914"/>
                      </a:cubicBezTo>
                      <a:cubicBezTo>
                        <a:pt x="2523" y="1783"/>
                        <a:pt x="2654" y="1653"/>
                        <a:pt x="2741" y="1523"/>
                      </a:cubicBezTo>
                      <a:cubicBezTo>
                        <a:pt x="2784" y="1436"/>
                        <a:pt x="2871" y="1392"/>
                        <a:pt x="2915" y="1349"/>
                      </a:cubicBezTo>
                      <a:cubicBezTo>
                        <a:pt x="3002" y="1305"/>
                        <a:pt x="3045" y="1218"/>
                        <a:pt x="3089" y="1175"/>
                      </a:cubicBezTo>
                      <a:cubicBezTo>
                        <a:pt x="3132" y="1175"/>
                        <a:pt x="3132" y="1088"/>
                        <a:pt x="3089" y="1088"/>
                      </a:cubicBezTo>
                      <a:cubicBezTo>
                        <a:pt x="2741" y="1044"/>
                        <a:pt x="2436" y="1001"/>
                        <a:pt x="2088" y="957"/>
                      </a:cubicBezTo>
                      <a:cubicBezTo>
                        <a:pt x="1914" y="653"/>
                        <a:pt x="1784" y="305"/>
                        <a:pt x="16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26"/>
                <p:cNvSpPr/>
                <p:nvPr/>
              </p:nvSpPr>
              <p:spPr>
                <a:xfrm>
                  <a:off x="7152671" y="285707"/>
                  <a:ext cx="87222" cy="8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" h="2991" extrusionOk="0">
                      <a:moveTo>
                        <a:pt x="1523" y="0"/>
                      </a:moveTo>
                      <a:cubicBezTo>
                        <a:pt x="1349" y="305"/>
                        <a:pt x="1218" y="653"/>
                        <a:pt x="1044" y="957"/>
                      </a:cubicBezTo>
                      <a:cubicBezTo>
                        <a:pt x="696" y="1001"/>
                        <a:pt x="392" y="1044"/>
                        <a:pt x="44" y="1088"/>
                      </a:cubicBezTo>
                      <a:cubicBezTo>
                        <a:pt x="1" y="1088"/>
                        <a:pt x="1" y="1175"/>
                        <a:pt x="44" y="1175"/>
                      </a:cubicBezTo>
                      <a:cubicBezTo>
                        <a:pt x="88" y="1218"/>
                        <a:pt x="131" y="1262"/>
                        <a:pt x="218" y="1305"/>
                      </a:cubicBezTo>
                      <a:cubicBezTo>
                        <a:pt x="262" y="1392"/>
                        <a:pt x="348" y="1436"/>
                        <a:pt x="392" y="1523"/>
                      </a:cubicBezTo>
                      <a:cubicBezTo>
                        <a:pt x="479" y="1653"/>
                        <a:pt x="609" y="1784"/>
                        <a:pt x="783" y="1914"/>
                      </a:cubicBezTo>
                      <a:cubicBezTo>
                        <a:pt x="696" y="2262"/>
                        <a:pt x="566" y="2610"/>
                        <a:pt x="566" y="2958"/>
                      </a:cubicBezTo>
                      <a:cubicBezTo>
                        <a:pt x="566" y="2980"/>
                        <a:pt x="577" y="2991"/>
                        <a:pt x="588" y="2991"/>
                      </a:cubicBezTo>
                      <a:cubicBezTo>
                        <a:pt x="599" y="2991"/>
                        <a:pt x="609" y="2980"/>
                        <a:pt x="609" y="2958"/>
                      </a:cubicBezTo>
                      <a:cubicBezTo>
                        <a:pt x="957" y="2784"/>
                        <a:pt x="1262" y="2610"/>
                        <a:pt x="1566" y="2436"/>
                      </a:cubicBezTo>
                      <a:cubicBezTo>
                        <a:pt x="1871" y="2610"/>
                        <a:pt x="2175" y="2784"/>
                        <a:pt x="2523" y="2958"/>
                      </a:cubicBezTo>
                      <a:cubicBezTo>
                        <a:pt x="2523" y="2980"/>
                        <a:pt x="2534" y="2991"/>
                        <a:pt x="2550" y="2991"/>
                      </a:cubicBezTo>
                      <a:cubicBezTo>
                        <a:pt x="2567" y="2991"/>
                        <a:pt x="2588" y="2980"/>
                        <a:pt x="2610" y="2958"/>
                      </a:cubicBezTo>
                      <a:cubicBezTo>
                        <a:pt x="2567" y="2610"/>
                        <a:pt x="2436" y="2262"/>
                        <a:pt x="2349" y="1914"/>
                      </a:cubicBezTo>
                      <a:cubicBezTo>
                        <a:pt x="2523" y="1784"/>
                        <a:pt x="2654" y="1653"/>
                        <a:pt x="2741" y="1523"/>
                      </a:cubicBezTo>
                      <a:cubicBezTo>
                        <a:pt x="2784" y="1436"/>
                        <a:pt x="2871" y="1392"/>
                        <a:pt x="2915" y="1305"/>
                      </a:cubicBezTo>
                      <a:cubicBezTo>
                        <a:pt x="3002" y="1262"/>
                        <a:pt x="3045" y="1218"/>
                        <a:pt x="3089" y="1175"/>
                      </a:cubicBezTo>
                      <a:cubicBezTo>
                        <a:pt x="3124" y="1140"/>
                        <a:pt x="3102" y="1076"/>
                        <a:pt x="3069" y="1076"/>
                      </a:cubicBezTo>
                      <a:cubicBezTo>
                        <a:pt x="3062" y="1076"/>
                        <a:pt x="3053" y="1079"/>
                        <a:pt x="3045" y="1088"/>
                      </a:cubicBezTo>
                      <a:cubicBezTo>
                        <a:pt x="2697" y="1044"/>
                        <a:pt x="2393" y="957"/>
                        <a:pt x="2045" y="957"/>
                      </a:cubicBezTo>
                      <a:cubicBezTo>
                        <a:pt x="1871" y="653"/>
                        <a:pt x="1740" y="305"/>
                        <a:pt x="15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5" name="Google Shape;4145;p26"/>
                <p:cNvSpPr/>
                <p:nvPr/>
              </p:nvSpPr>
              <p:spPr>
                <a:xfrm>
                  <a:off x="7088316" y="626913"/>
                  <a:ext cx="86999" cy="8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6" h="2959" extrusionOk="0">
                      <a:moveTo>
                        <a:pt x="1523" y="1"/>
                      </a:moveTo>
                      <a:cubicBezTo>
                        <a:pt x="1349" y="305"/>
                        <a:pt x="1218" y="610"/>
                        <a:pt x="1001" y="958"/>
                      </a:cubicBezTo>
                      <a:cubicBezTo>
                        <a:pt x="696" y="958"/>
                        <a:pt x="348" y="1001"/>
                        <a:pt x="44" y="1088"/>
                      </a:cubicBezTo>
                      <a:cubicBezTo>
                        <a:pt x="0" y="1088"/>
                        <a:pt x="0" y="1132"/>
                        <a:pt x="44" y="1175"/>
                      </a:cubicBezTo>
                      <a:cubicBezTo>
                        <a:pt x="87" y="1219"/>
                        <a:pt x="131" y="1262"/>
                        <a:pt x="174" y="1306"/>
                      </a:cubicBezTo>
                      <a:lnTo>
                        <a:pt x="392" y="1480"/>
                      </a:lnTo>
                      <a:cubicBezTo>
                        <a:pt x="479" y="1654"/>
                        <a:pt x="609" y="1784"/>
                        <a:pt x="740" y="1871"/>
                      </a:cubicBezTo>
                      <a:cubicBezTo>
                        <a:pt x="696" y="2263"/>
                        <a:pt x="566" y="2567"/>
                        <a:pt x="522" y="2959"/>
                      </a:cubicBezTo>
                      <a:lnTo>
                        <a:pt x="609" y="2959"/>
                      </a:lnTo>
                      <a:cubicBezTo>
                        <a:pt x="914" y="2785"/>
                        <a:pt x="1218" y="2611"/>
                        <a:pt x="1566" y="2437"/>
                      </a:cubicBezTo>
                      <a:cubicBezTo>
                        <a:pt x="1871" y="2611"/>
                        <a:pt x="2175" y="2785"/>
                        <a:pt x="2480" y="2959"/>
                      </a:cubicBezTo>
                      <a:lnTo>
                        <a:pt x="2567" y="2959"/>
                      </a:lnTo>
                      <a:cubicBezTo>
                        <a:pt x="2567" y="2567"/>
                        <a:pt x="2393" y="2263"/>
                        <a:pt x="2349" y="1871"/>
                      </a:cubicBezTo>
                      <a:cubicBezTo>
                        <a:pt x="2480" y="1784"/>
                        <a:pt x="2610" y="1654"/>
                        <a:pt x="2740" y="1480"/>
                      </a:cubicBezTo>
                      <a:cubicBezTo>
                        <a:pt x="2784" y="1436"/>
                        <a:pt x="2871" y="1349"/>
                        <a:pt x="2914" y="1306"/>
                      </a:cubicBezTo>
                      <a:cubicBezTo>
                        <a:pt x="2958" y="1262"/>
                        <a:pt x="3045" y="1219"/>
                        <a:pt x="3045" y="1175"/>
                      </a:cubicBezTo>
                      <a:cubicBezTo>
                        <a:pt x="3115" y="1140"/>
                        <a:pt x="3100" y="1076"/>
                        <a:pt x="3069" y="1076"/>
                      </a:cubicBezTo>
                      <a:cubicBezTo>
                        <a:pt x="3062" y="1076"/>
                        <a:pt x="3053" y="1080"/>
                        <a:pt x="3045" y="1088"/>
                      </a:cubicBezTo>
                      <a:cubicBezTo>
                        <a:pt x="2697" y="1001"/>
                        <a:pt x="2349" y="958"/>
                        <a:pt x="2045" y="958"/>
                      </a:cubicBezTo>
                      <a:cubicBezTo>
                        <a:pt x="1871" y="610"/>
                        <a:pt x="1740" y="305"/>
                        <a:pt x="1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6" name="Google Shape;4146;p26"/>
                <p:cNvSpPr/>
                <p:nvPr/>
              </p:nvSpPr>
              <p:spPr>
                <a:xfrm>
                  <a:off x="7087088" y="852783"/>
                  <a:ext cx="87418" cy="82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1" h="2959" extrusionOk="0">
                      <a:moveTo>
                        <a:pt x="1567" y="1"/>
                      </a:moveTo>
                      <a:cubicBezTo>
                        <a:pt x="1393" y="305"/>
                        <a:pt x="1262" y="610"/>
                        <a:pt x="1088" y="914"/>
                      </a:cubicBezTo>
                      <a:lnTo>
                        <a:pt x="1045" y="914"/>
                      </a:lnTo>
                      <a:cubicBezTo>
                        <a:pt x="697" y="958"/>
                        <a:pt x="349" y="1001"/>
                        <a:pt x="44" y="1088"/>
                      </a:cubicBezTo>
                      <a:cubicBezTo>
                        <a:pt x="1" y="1088"/>
                        <a:pt x="1" y="1132"/>
                        <a:pt x="44" y="1175"/>
                      </a:cubicBezTo>
                      <a:cubicBezTo>
                        <a:pt x="88" y="1219"/>
                        <a:pt x="131" y="1262"/>
                        <a:pt x="218" y="1306"/>
                      </a:cubicBezTo>
                      <a:lnTo>
                        <a:pt x="392" y="1479"/>
                      </a:lnTo>
                      <a:cubicBezTo>
                        <a:pt x="479" y="1653"/>
                        <a:pt x="610" y="1784"/>
                        <a:pt x="740" y="1871"/>
                      </a:cubicBezTo>
                      <a:cubicBezTo>
                        <a:pt x="697" y="2219"/>
                        <a:pt x="566" y="2567"/>
                        <a:pt x="523" y="2958"/>
                      </a:cubicBezTo>
                      <a:lnTo>
                        <a:pt x="610" y="2958"/>
                      </a:lnTo>
                      <a:cubicBezTo>
                        <a:pt x="914" y="2784"/>
                        <a:pt x="1262" y="2610"/>
                        <a:pt x="1567" y="2436"/>
                      </a:cubicBezTo>
                      <a:cubicBezTo>
                        <a:pt x="1871" y="2567"/>
                        <a:pt x="2176" y="2784"/>
                        <a:pt x="2480" y="2958"/>
                      </a:cubicBezTo>
                      <a:lnTo>
                        <a:pt x="2567" y="2958"/>
                      </a:lnTo>
                      <a:cubicBezTo>
                        <a:pt x="2567" y="2567"/>
                        <a:pt x="2437" y="2219"/>
                        <a:pt x="2350" y="1871"/>
                      </a:cubicBezTo>
                      <a:cubicBezTo>
                        <a:pt x="2480" y="1784"/>
                        <a:pt x="2611" y="1653"/>
                        <a:pt x="2741" y="1479"/>
                      </a:cubicBezTo>
                      <a:cubicBezTo>
                        <a:pt x="2784" y="1436"/>
                        <a:pt x="2871" y="1349"/>
                        <a:pt x="2915" y="1306"/>
                      </a:cubicBezTo>
                      <a:cubicBezTo>
                        <a:pt x="2958" y="1262"/>
                        <a:pt x="3045" y="1219"/>
                        <a:pt x="3089" y="1175"/>
                      </a:cubicBezTo>
                      <a:cubicBezTo>
                        <a:pt x="3124" y="1140"/>
                        <a:pt x="3131" y="1076"/>
                        <a:pt x="3109" y="1076"/>
                      </a:cubicBezTo>
                      <a:cubicBezTo>
                        <a:pt x="3104" y="1076"/>
                        <a:pt x="3097" y="1080"/>
                        <a:pt x="3089" y="1088"/>
                      </a:cubicBezTo>
                      <a:cubicBezTo>
                        <a:pt x="2741" y="1001"/>
                        <a:pt x="2393" y="958"/>
                        <a:pt x="2089" y="914"/>
                      </a:cubicBezTo>
                      <a:cubicBezTo>
                        <a:pt x="1915" y="610"/>
                        <a:pt x="1784" y="305"/>
                        <a:pt x="16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26"/>
                <p:cNvSpPr/>
                <p:nvPr/>
              </p:nvSpPr>
              <p:spPr>
                <a:xfrm>
                  <a:off x="6903739" y="956002"/>
                  <a:ext cx="86999" cy="84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6" h="3035" extrusionOk="0">
                      <a:moveTo>
                        <a:pt x="1523" y="1"/>
                      </a:moveTo>
                      <a:cubicBezTo>
                        <a:pt x="1349" y="305"/>
                        <a:pt x="1218" y="653"/>
                        <a:pt x="1044" y="957"/>
                      </a:cubicBezTo>
                      <a:cubicBezTo>
                        <a:pt x="696" y="1001"/>
                        <a:pt x="348" y="1044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8"/>
                        <a:pt x="131" y="1305"/>
                        <a:pt x="174" y="1349"/>
                      </a:cubicBezTo>
                      <a:cubicBezTo>
                        <a:pt x="261" y="1392"/>
                        <a:pt x="305" y="1436"/>
                        <a:pt x="392" y="1523"/>
                      </a:cubicBezTo>
                      <a:cubicBezTo>
                        <a:pt x="479" y="1653"/>
                        <a:pt x="609" y="1784"/>
                        <a:pt x="740" y="1914"/>
                      </a:cubicBezTo>
                      <a:cubicBezTo>
                        <a:pt x="696" y="2262"/>
                        <a:pt x="566" y="2610"/>
                        <a:pt x="522" y="3002"/>
                      </a:cubicBezTo>
                      <a:cubicBezTo>
                        <a:pt x="522" y="3023"/>
                        <a:pt x="544" y="3034"/>
                        <a:pt x="566" y="3034"/>
                      </a:cubicBezTo>
                      <a:cubicBezTo>
                        <a:pt x="588" y="3034"/>
                        <a:pt x="609" y="3023"/>
                        <a:pt x="609" y="3002"/>
                      </a:cubicBezTo>
                      <a:cubicBezTo>
                        <a:pt x="914" y="2828"/>
                        <a:pt x="1218" y="2654"/>
                        <a:pt x="1566" y="2480"/>
                      </a:cubicBezTo>
                      <a:cubicBezTo>
                        <a:pt x="1871" y="2654"/>
                        <a:pt x="2175" y="2828"/>
                        <a:pt x="2480" y="3002"/>
                      </a:cubicBezTo>
                      <a:cubicBezTo>
                        <a:pt x="2480" y="3016"/>
                        <a:pt x="2489" y="3021"/>
                        <a:pt x="2502" y="3021"/>
                      </a:cubicBezTo>
                      <a:cubicBezTo>
                        <a:pt x="2528" y="3021"/>
                        <a:pt x="2567" y="3002"/>
                        <a:pt x="2567" y="3002"/>
                      </a:cubicBezTo>
                      <a:cubicBezTo>
                        <a:pt x="2567" y="2610"/>
                        <a:pt x="2436" y="2306"/>
                        <a:pt x="2349" y="1914"/>
                      </a:cubicBezTo>
                      <a:cubicBezTo>
                        <a:pt x="2480" y="1784"/>
                        <a:pt x="2610" y="1653"/>
                        <a:pt x="2741" y="1523"/>
                      </a:cubicBezTo>
                      <a:cubicBezTo>
                        <a:pt x="2784" y="1436"/>
                        <a:pt x="2871" y="1392"/>
                        <a:pt x="2914" y="1349"/>
                      </a:cubicBezTo>
                      <a:cubicBezTo>
                        <a:pt x="2958" y="1305"/>
                        <a:pt x="3045" y="1218"/>
                        <a:pt x="3045" y="1175"/>
                      </a:cubicBezTo>
                      <a:cubicBezTo>
                        <a:pt x="3115" y="1140"/>
                        <a:pt x="3100" y="1076"/>
                        <a:pt x="3069" y="1076"/>
                      </a:cubicBezTo>
                      <a:cubicBezTo>
                        <a:pt x="3062" y="1076"/>
                        <a:pt x="3053" y="1080"/>
                        <a:pt x="3045" y="1088"/>
                      </a:cubicBezTo>
                      <a:cubicBezTo>
                        <a:pt x="2697" y="1044"/>
                        <a:pt x="2393" y="1001"/>
                        <a:pt x="2045" y="957"/>
                      </a:cubicBezTo>
                      <a:cubicBezTo>
                        <a:pt x="1871" y="653"/>
                        <a:pt x="1740" y="305"/>
                        <a:pt x="1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8" name="Google Shape;4148;p26"/>
                <p:cNvSpPr/>
                <p:nvPr/>
              </p:nvSpPr>
              <p:spPr>
                <a:xfrm>
                  <a:off x="7130810" y="79269"/>
                  <a:ext cx="88674" cy="8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6" h="2991" extrusionOk="0">
                      <a:moveTo>
                        <a:pt x="1523" y="1"/>
                      </a:moveTo>
                      <a:cubicBezTo>
                        <a:pt x="1349" y="305"/>
                        <a:pt x="1218" y="609"/>
                        <a:pt x="1045" y="914"/>
                      </a:cubicBezTo>
                      <a:cubicBezTo>
                        <a:pt x="740" y="957"/>
                        <a:pt x="392" y="1001"/>
                        <a:pt x="44" y="1044"/>
                      </a:cubicBezTo>
                      <a:cubicBezTo>
                        <a:pt x="1" y="1044"/>
                        <a:pt x="1" y="1131"/>
                        <a:pt x="44" y="1131"/>
                      </a:cubicBezTo>
                      <a:cubicBezTo>
                        <a:pt x="131" y="1218"/>
                        <a:pt x="175" y="1262"/>
                        <a:pt x="218" y="1305"/>
                      </a:cubicBezTo>
                      <a:cubicBezTo>
                        <a:pt x="305" y="1349"/>
                        <a:pt x="349" y="1436"/>
                        <a:pt x="392" y="1479"/>
                      </a:cubicBezTo>
                      <a:cubicBezTo>
                        <a:pt x="523" y="1610"/>
                        <a:pt x="653" y="1740"/>
                        <a:pt x="784" y="1871"/>
                      </a:cubicBezTo>
                      <a:cubicBezTo>
                        <a:pt x="697" y="2219"/>
                        <a:pt x="566" y="2567"/>
                        <a:pt x="566" y="2958"/>
                      </a:cubicBezTo>
                      <a:cubicBezTo>
                        <a:pt x="566" y="2980"/>
                        <a:pt x="577" y="2991"/>
                        <a:pt x="593" y="2991"/>
                      </a:cubicBezTo>
                      <a:cubicBezTo>
                        <a:pt x="610" y="2991"/>
                        <a:pt x="631" y="2980"/>
                        <a:pt x="653" y="2958"/>
                      </a:cubicBezTo>
                      <a:cubicBezTo>
                        <a:pt x="958" y="2784"/>
                        <a:pt x="1262" y="2610"/>
                        <a:pt x="1566" y="2436"/>
                      </a:cubicBezTo>
                      <a:cubicBezTo>
                        <a:pt x="1914" y="2610"/>
                        <a:pt x="2219" y="2784"/>
                        <a:pt x="2523" y="2958"/>
                      </a:cubicBezTo>
                      <a:cubicBezTo>
                        <a:pt x="2523" y="2973"/>
                        <a:pt x="2533" y="2977"/>
                        <a:pt x="2546" y="2977"/>
                      </a:cubicBezTo>
                      <a:cubicBezTo>
                        <a:pt x="2572" y="2977"/>
                        <a:pt x="2610" y="2958"/>
                        <a:pt x="2610" y="2958"/>
                      </a:cubicBezTo>
                      <a:cubicBezTo>
                        <a:pt x="2567" y="2610"/>
                        <a:pt x="2436" y="2262"/>
                        <a:pt x="2393" y="1871"/>
                      </a:cubicBezTo>
                      <a:cubicBezTo>
                        <a:pt x="2523" y="1740"/>
                        <a:pt x="2654" y="1610"/>
                        <a:pt x="2784" y="1479"/>
                      </a:cubicBezTo>
                      <a:cubicBezTo>
                        <a:pt x="2828" y="1436"/>
                        <a:pt x="2871" y="1349"/>
                        <a:pt x="2958" y="1305"/>
                      </a:cubicBezTo>
                      <a:cubicBezTo>
                        <a:pt x="3002" y="1262"/>
                        <a:pt x="3045" y="1218"/>
                        <a:pt x="3089" y="1131"/>
                      </a:cubicBezTo>
                      <a:cubicBezTo>
                        <a:pt x="3176" y="1131"/>
                        <a:pt x="3089" y="1044"/>
                        <a:pt x="3045" y="1044"/>
                      </a:cubicBezTo>
                      <a:cubicBezTo>
                        <a:pt x="2741" y="1001"/>
                        <a:pt x="2393" y="957"/>
                        <a:pt x="2045" y="914"/>
                      </a:cubicBezTo>
                      <a:cubicBezTo>
                        <a:pt x="1871" y="609"/>
                        <a:pt x="1740" y="305"/>
                        <a:pt x="1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9" name="Google Shape;4149;p26"/>
                <p:cNvSpPr/>
                <p:nvPr/>
              </p:nvSpPr>
              <p:spPr>
                <a:xfrm>
                  <a:off x="6245589" y="234419"/>
                  <a:ext cx="238018" cy="544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19504" extrusionOk="0">
                      <a:moveTo>
                        <a:pt x="2110" y="0"/>
                      </a:moveTo>
                      <a:cubicBezTo>
                        <a:pt x="2043" y="0"/>
                        <a:pt x="1975" y="63"/>
                        <a:pt x="2001" y="141"/>
                      </a:cubicBezTo>
                      <a:lnTo>
                        <a:pt x="2001" y="185"/>
                      </a:lnTo>
                      <a:cubicBezTo>
                        <a:pt x="1566" y="1185"/>
                        <a:pt x="1174" y="2229"/>
                        <a:pt x="870" y="3316"/>
                      </a:cubicBezTo>
                      <a:cubicBezTo>
                        <a:pt x="740" y="3882"/>
                        <a:pt x="609" y="4490"/>
                        <a:pt x="435" y="5056"/>
                      </a:cubicBezTo>
                      <a:cubicBezTo>
                        <a:pt x="261" y="5491"/>
                        <a:pt x="87" y="5969"/>
                        <a:pt x="0" y="6448"/>
                      </a:cubicBezTo>
                      <a:cubicBezTo>
                        <a:pt x="0" y="6567"/>
                        <a:pt x="118" y="6634"/>
                        <a:pt x="225" y="6634"/>
                      </a:cubicBezTo>
                      <a:cubicBezTo>
                        <a:pt x="312" y="6634"/>
                        <a:pt x="392" y="6589"/>
                        <a:pt x="392" y="6491"/>
                      </a:cubicBezTo>
                      <a:cubicBezTo>
                        <a:pt x="479" y="5969"/>
                        <a:pt x="609" y="5447"/>
                        <a:pt x="827" y="4969"/>
                      </a:cubicBezTo>
                      <a:cubicBezTo>
                        <a:pt x="957" y="4404"/>
                        <a:pt x="1087" y="3882"/>
                        <a:pt x="1218" y="3360"/>
                      </a:cubicBezTo>
                      <a:cubicBezTo>
                        <a:pt x="1522" y="2403"/>
                        <a:pt x="1870" y="1446"/>
                        <a:pt x="2131" y="489"/>
                      </a:cubicBezTo>
                      <a:cubicBezTo>
                        <a:pt x="3175" y="3751"/>
                        <a:pt x="4219" y="6926"/>
                        <a:pt x="5263" y="10188"/>
                      </a:cubicBezTo>
                      <a:cubicBezTo>
                        <a:pt x="6263" y="13233"/>
                        <a:pt x="7133" y="16364"/>
                        <a:pt x="8220" y="19409"/>
                      </a:cubicBezTo>
                      <a:cubicBezTo>
                        <a:pt x="8254" y="19475"/>
                        <a:pt x="8306" y="19503"/>
                        <a:pt x="8358" y="19503"/>
                      </a:cubicBezTo>
                      <a:cubicBezTo>
                        <a:pt x="8442" y="19503"/>
                        <a:pt x="8525" y="19429"/>
                        <a:pt x="8525" y="19322"/>
                      </a:cubicBezTo>
                      <a:cubicBezTo>
                        <a:pt x="7655" y="16103"/>
                        <a:pt x="6524" y="12928"/>
                        <a:pt x="5480" y="9797"/>
                      </a:cubicBezTo>
                      <a:cubicBezTo>
                        <a:pt x="4436" y="6535"/>
                        <a:pt x="3393" y="3273"/>
                        <a:pt x="2218" y="98"/>
                      </a:cubicBezTo>
                      <a:cubicBezTo>
                        <a:pt x="2201" y="28"/>
                        <a:pt x="2156" y="0"/>
                        <a:pt x="21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26"/>
                <p:cNvSpPr/>
                <p:nvPr/>
              </p:nvSpPr>
              <p:spPr>
                <a:xfrm>
                  <a:off x="6521910" y="504179"/>
                  <a:ext cx="177850" cy="2894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0" h="10366" extrusionOk="0">
                      <a:moveTo>
                        <a:pt x="6271" y="0"/>
                      </a:moveTo>
                      <a:cubicBezTo>
                        <a:pt x="6242" y="0"/>
                        <a:pt x="6212" y="14"/>
                        <a:pt x="6196" y="48"/>
                      </a:cubicBezTo>
                      <a:cubicBezTo>
                        <a:pt x="5717" y="961"/>
                        <a:pt x="5152" y="1831"/>
                        <a:pt x="4499" y="2657"/>
                      </a:cubicBezTo>
                      <a:cubicBezTo>
                        <a:pt x="4021" y="3353"/>
                        <a:pt x="3543" y="4136"/>
                        <a:pt x="3108" y="4919"/>
                      </a:cubicBezTo>
                      <a:cubicBezTo>
                        <a:pt x="2194" y="6702"/>
                        <a:pt x="1194" y="8442"/>
                        <a:pt x="63" y="10138"/>
                      </a:cubicBezTo>
                      <a:cubicBezTo>
                        <a:pt x="1" y="10263"/>
                        <a:pt x="117" y="10365"/>
                        <a:pt x="220" y="10365"/>
                      </a:cubicBezTo>
                      <a:cubicBezTo>
                        <a:pt x="261" y="10365"/>
                        <a:pt x="299" y="10349"/>
                        <a:pt x="324" y="10312"/>
                      </a:cubicBezTo>
                      <a:cubicBezTo>
                        <a:pt x="1498" y="8659"/>
                        <a:pt x="2499" y="6963"/>
                        <a:pt x="3412" y="5180"/>
                      </a:cubicBezTo>
                      <a:cubicBezTo>
                        <a:pt x="3934" y="4223"/>
                        <a:pt x="4499" y="3310"/>
                        <a:pt x="5108" y="2440"/>
                      </a:cubicBezTo>
                      <a:cubicBezTo>
                        <a:pt x="5630" y="1744"/>
                        <a:pt x="6239" y="1005"/>
                        <a:pt x="6370" y="91"/>
                      </a:cubicBezTo>
                      <a:cubicBezTo>
                        <a:pt x="6370" y="37"/>
                        <a:pt x="6320" y="0"/>
                        <a:pt x="62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26"/>
                <p:cNvSpPr/>
                <p:nvPr/>
              </p:nvSpPr>
              <p:spPr>
                <a:xfrm>
                  <a:off x="6756798" y="466627"/>
                  <a:ext cx="188795" cy="51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" h="1842" extrusionOk="0">
                      <a:moveTo>
                        <a:pt x="131" y="1"/>
                      </a:moveTo>
                      <a:cubicBezTo>
                        <a:pt x="1" y="1"/>
                        <a:pt x="1" y="175"/>
                        <a:pt x="131" y="175"/>
                      </a:cubicBezTo>
                      <a:cubicBezTo>
                        <a:pt x="1175" y="479"/>
                        <a:pt x="2262" y="653"/>
                        <a:pt x="3306" y="958"/>
                      </a:cubicBezTo>
                      <a:cubicBezTo>
                        <a:pt x="4350" y="1262"/>
                        <a:pt x="5394" y="1610"/>
                        <a:pt x="6481" y="1828"/>
                      </a:cubicBezTo>
                      <a:cubicBezTo>
                        <a:pt x="6505" y="1837"/>
                        <a:pt x="6528" y="1842"/>
                        <a:pt x="6548" y="1842"/>
                      </a:cubicBezTo>
                      <a:cubicBezTo>
                        <a:pt x="6714" y="1842"/>
                        <a:pt x="6762" y="1562"/>
                        <a:pt x="6568" y="1523"/>
                      </a:cubicBezTo>
                      <a:cubicBezTo>
                        <a:pt x="5481" y="1219"/>
                        <a:pt x="4394" y="914"/>
                        <a:pt x="3263" y="566"/>
                      </a:cubicBezTo>
                      <a:cubicBezTo>
                        <a:pt x="2262" y="218"/>
                        <a:pt x="1175" y="44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26"/>
                <p:cNvSpPr/>
                <p:nvPr/>
              </p:nvSpPr>
              <p:spPr>
                <a:xfrm>
                  <a:off x="7051714" y="395878"/>
                  <a:ext cx="98111" cy="840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4" h="3010" extrusionOk="0">
                      <a:moveTo>
                        <a:pt x="3363" y="1"/>
                      </a:moveTo>
                      <a:cubicBezTo>
                        <a:pt x="3345" y="1"/>
                        <a:pt x="3328" y="4"/>
                        <a:pt x="3312" y="12"/>
                      </a:cubicBezTo>
                      <a:cubicBezTo>
                        <a:pt x="2747" y="404"/>
                        <a:pt x="2355" y="969"/>
                        <a:pt x="1877" y="1361"/>
                      </a:cubicBezTo>
                      <a:cubicBezTo>
                        <a:pt x="1224" y="1752"/>
                        <a:pt x="659" y="2187"/>
                        <a:pt x="137" y="2709"/>
                      </a:cubicBezTo>
                      <a:cubicBezTo>
                        <a:pt x="0" y="2846"/>
                        <a:pt x="133" y="3010"/>
                        <a:pt x="259" y="3010"/>
                      </a:cubicBezTo>
                      <a:cubicBezTo>
                        <a:pt x="293" y="3010"/>
                        <a:pt x="327" y="2998"/>
                        <a:pt x="355" y="2970"/>
                      </a:cubicBezTo>
                      <a:cubicBezTo>
                        <a:pt x="833" y="2491"/>
                        <a:pt x="1355" y="2100"/>
                        <a:pt x="1920" y="1709"/>
                      </a:cubicBezTo>
                      <a:cubicBezTo>
                        <a:pt x="2486" y="1230"/>
                        <a:pt x="3008" y="708"/>
                        <a:pt x="3443" y="143"/>
                      </a:cubicBezTo>
                      <a:cubicBezTo>
                        <a:pt x="3514" y="72"/>
                        <a:pt x="3440" y="1"/>
                        <a:pt x="33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26"/>
                <p:cNvSpPr/>
                <p:nvPr/>
              </p:nvSpPr>
              <p:spPr>
                <a:xfrm>
                  <a:off x="6895224" y="331244"/>
                  <a:ext cx="76696" cy="129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" h="4636" extrusionOk="0">
                      <a:moveTo>
                        <a:pt x="159" y="0"/>
                      </a:moveTo>
                      <a:cubicBezTo>
                        <a:pt x="121" y="0"/>
                        <a:pt x="88" y="22"/>
                        <a:pt x="88" y="66"/>
                      </a:cubicBezTo>
                      <a:cubicBezTo>
                        <a:pt x="1" y="414"/>
                        <a:pt x="131" y="544"/>
                        <a:pt x="305" y="892"/>
                      </a:cubicBezTo>
                      <a:cubicBezTo>
                        <a:pt x="523" y="1283"/>
                        <a:pt x="740" y="1675"/>
                        <a:pt x="958" y="2110"/>
                      </a:cubicBezTo>
                      <a:cubicBezTo>
                        <a:pt x="1393" y="2893"/>
                        <a:pt x="1871" y="3719"/>
                        <a:pt x="2306" y="4545"/>
                      </a:cubicBezTo>
                      <a:cubicBezTo>
                        <a:pt x="2344" y="4609"/>
                        <a:pt x="2401" y="4636"/>
                        <a:pt x="2459" y="4636"/>
                      </a:cubicBezTo>
                      <a:cubicBezTo>
                        <a:pt x="2599" y="4636"/>
                        <a:pt x="2746" y="4482"/>
                        <a:pt x="2654" y="4328"/>
                      </a:cubicBezTo>
                      <a:cubicBezTo>
                        <a:pt x="2263" y="3676"/>
                        <a:pt x="1871" y="2980"/>
                        <a:pt x="1480" y="2284"/>
                      </a:cubicBezTo>
                      <a:cubicBezTo>
                        <a:pt x="1001" y="1588"/>
                        <a:pt x="610" y="849"/>
                        <a:pt x="262" y="66"/>
                      </a:cubicBezTo>
                      <a:cubicBezTo>
                        <a:pt x="240" y="22"/>
                        <a:pt x="197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26"/>
                <p:cNvSpPr/>
                <p:nvPr/>
              </p:nvSpPr>
              <p:spPr>
                <a:xfrm>
                  <a:off x="6879449" y="155295"/>
                  <a:ext cx="55561" cy="79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0" h="2860" extrusionOk="0">
                      <a:moveTo>
                        <a:pt x="1876" y="1"/>
                      </a:moveTo>
                      <a:cubicBezTo>
                        <a:pt x="1857" y="1"/>
                        <a:pt x="1839" y="6"/>
                        <a:pt x="1827" y="18"/>
                      </a:cubicBezTo>
                      <a:cubicBezTo>
                        <a:pt x="1131" y="844"/>
                        <a:pt x="566" y="1714"/>
                        <a:pt x="88" y="2627"/>
                      </a:cubicBezTo>
                      <a:cubicBezTo>
                        <a:pt x="1" y="2743"/>
                        <a:pt x="126" y="2859"/>
                        <a:pt x="245" y="2859"/>
                      </a:cubicBezTo>
                      <a:cubicBezTo>
                        <a:pt x="305" y="2859"/>
                        <a:pt x="363" y="2830"/>
                        <a:pt x="392" y="2758"/>
                      </a:cubicBezTo>
                      <a:cubicBezTo>
                        <a:pt x="914" y="1888"/>
                        <a:pt x="1479" y="1018"/>
                        <a:pt x="1958" y="105"/>
                      </a:cubicBezTo>
                      <a:cubicBezTo>
                        <a:pt x="1990" y="41"/>
                        <a:pt x="1928" y="1"/>
                        <a:pt x="18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26"/>
                <p:cNvSpPr/>
                <p:nvPr/>
              </p:nvSpPr>
              <p:spPr>
                <a:xfrm>
                  <a:off x="7023962" y="115258"/>
                  <a:ext cx="95961" cy="22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7" h="800" extrusionOk="0">
                      <a:moveTo>
                        <a:pt x="485" y="0"/>
                      </a:moveTo>
                      <a:cubicBezTo>
                        <a:pt x="351" y="0"/>
                        <a:pt x="218" y="6"/>
                        <a:pt x="87" y="16"/>
                      </a:cubicBezTo>
                      <a:cubicBezTo>
                        <a:pt x="0" y="16"/>
                        <a:pt x="0" y="147"/>
                        <a:pt x="87" y="190"/>
                      </a:cubicBezTo>
                      <a:cubicBezTo>
                        <a:pt x="609" y="321"/>
                        <a:pt x="1131" y="408"/>
                        <a:pt x="1653" y="495"/>
                      </a:cubicBezTo>
                      <a:cubicBezTo>
                        <a:pt x="2218" y="582"/>
                        <a:pt x="2697" y="712"/>
                        <a:pt x="3262" y="799"/>
                      </a:cubicBezTo>
                      <a:cubicBezTo>
                        <a:pt x="3393" y="799"/>
                        <a:pt x="3436" y="582"/>
                        <a:pt x="3306" y="538"/>
                      </a:cubicBezTo>
                      <a:cubicBezTo>
                        <a:pt x="2784" y="364"/>
                        <a:pt x="2262" y="234"/>
                        <a:pt x="1696" y="147"/>
                      </a:cubicBezTo>
                      <a:cubicBezTo>
                        <a:pt x="1305" y="49"/>
                        <a:pt x="889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26"/>
                <p:cNvSpPr/>
                <p:nvPr/>
              </p:nvSpPr>
              <p:spPr>
                <a:xfrm>
                  <a:off x="7171321" y="177574"/>
                  <a:ext cx="22671" cy="89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3205" extrusionOk="0">
                      <a:moveTo>
                        <a:pt x="123" y="1"/>
                      </a:moveTo>
                      <a:cubicBezTo>
                        <a:pt x="63" y="1"/>
                        <a:pt x="0" y="49"/>
                        <a:pt x="28" y="133"/>
                      </a:cubicBezTo>
                      <a:cubicBezTo>
                        <a:pt x="72" y="1133"/>
                        <a:pt x="246" y="2134"/>
                        <a:pt x="507" y="3091"/>
                      </a:cubicBezTo>
                      <a:cubicBezTo>
                        <a:pt x="507" y="3172"/>
                        <a:pt x="549" y="3204"/>
                        <a:pt x="603" y="3204"/>
                      </a:cubicBezTo>
                      <a:cubicBezTo>
                        <a:pt x="692" y="3204"/>
                        <a:pt x="811" y="3113"/>
                        <a:pt x="811" y="3004"/>
                      </a:cubicBezTo>
                      <a:cubicBezTo>
                        <a:pt x="594" y="2090"/>
                        <a:pt x="724" y="872"/>
                        <a:pt x="202" y="46"/>
                      </a:cubicBezTo>
                      <a:cubicBezTo>
                        <a:pt x="187" y="15"/>
                        <a:pt x="155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26"/>
                <p:cNvSpPr/>
                <p:nvPr/>
              </p:nvSpPr>
              <p:spPr>
                <a:xfrm>
                  <a:off x="7029238" y="545528"/>
                  <a:ext cx="76305" cy="95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" h="3403" extrusionOk="0">
                      <a:moveTo>
                        <a:pt x="104" y="0"/>
                      </a:moveTo>
                      <a:cubicBezTo>
                        <a:pt x="45" y="0"/>
                        <a:pt x="1" y="48"/>
                        <a:pt x="29" y="132"/>
                      </a:cubicBezTo>
                      <a:cubicBezTo>
                        <a:pt x="551" y="1350"/>
                        <a:pt x="1334" y="2438"/>
                        <a:pt x="2290" y="3351"/>
                      </a:cubicBezTo>
                      <a:cubicBezTo>
                        <a:pt x="2336" y="3387"/>
                        <a:pt x="2384" y="3403"/>
                        <a:pt x="2429" y="3403"/>
                      </a:cubicBezTo>
                      <a:cubicBezTo>
                        <a:pt x="2598" y="3403"/>
                        <a:pt x="2732" y="3184"/>
                        <a:pt x="2595" y="3046"/>
                      </a:cubicBezTo>
                      <a:cubicBezTo>
                        <a:pt x="1638" y="2133"/>
                        <a:pt x="1073" y="959"/>
                        <a:pt x="203" y="45"/>
                      </a:cubicBezTo>
                      <a:cubicBezTo>
                        <a:pt x="172" y="15"/>
                        <a:pt x="136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26"/>
                <p:cNvSpPr/>
                <p:nvPr/>
              </p:nvSpPr>
              <p:spPr>
                <a:xfrm>
                  <a:off x="7125952" y="716480"/>
                  <a:ext cx="14602" cy="1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242" extrusionOk="0">
                      <a:moveTo>
                        <a:pt x="137" y="1"/>
                      </a:moveTo>
                      <a:cubicBezTo>
                        <a:pt x="88" y="1"/>
                        <a:pt x="44" y="33"/>
                        <a:pt x="44" y="98"/>
                      </a:cubicBezTo>
                      <a:cubicBezTo>
                        <a:pt x="1" y="751"/>
                        <a:pt x="1" y="1447"/>
                        <a:pt x="44" y="2099"/>
                      </a:cubicBezTo>
                      <a:cubicBezTo>
                        <a:pt x="1" y="2795"/>
                        <a:pt x="1" y="3447"/>
                        <a:pt x="88" y="4143"/>
                      </a:cubicBezTo>
                      <a:cubicBezTo>
                        <a:pt x="109" y="4209"/>
                        <a:pt x="175" y="4241"/>
                        <a:pt x="240" y="4241"/>
                      </a:cubicBezTo>
                      <a:cubicBezTo>
                        <a:pt x="305" y="4241"/>
                        <a:pt x="370" y="4209"/>
                        <a:pt x="392" y="4143"/>
                      </a:cubicBezTo>
                      <a:cubicBezTo>
                        <a:pt x="479" y="3534"/>
                        <a:pt x="523" y="2926"/>
                        <a:pt x="436" y="2317"/>
                      </a:cubicBezTo>
                      <a:cubicBezTo>
                        <a:pt x="436" y="1577"/>
                        <a:pt x="392" y="838"/>
                        <a:pt x="262" y="98"/>
                      </a:cubicBezTo>
                      <a:cubicBezTo>
                        <a:pt x="240" y="33"/>
                        <a:pt x="186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26"/>
                <p:cNvSpPr/>
                <p:nvPr/>
              </p:nvSpPr>
              <p:spPr>
                <a:xfrm>
                  <a:off x="7006679" y="925654"/>
                  <a:ext cx="74379" cy="506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" h="1813" extrusionOk="0">
                      <a:moveTo>
                        <a:pt x="2533" y="0"/>
                      </a:moveTo>
                      <a:cubicBezTo>
                        <a:pt x="2185" y="174"/>
                        <a:pt x="1794" y="392"/>
                        <a:pt x="1489" y="653"/>
                      </a:cubicBezTo>
                      <a:cubicBezTo>
                        <a:pt x="1054" y="914"/>
                        <a:pt x="619" y="1175"/>
                        <a:pt x="184" y="1436"/>
                      </a:cubicBezTo>
                      <a:cubicBezTo>
                        <a:pt x="0" y="1546"/>
                        <a:pt x="97" y="1812"/>
                        <a:pt x="262" y="1812"/>
                      </a:cubicBezTo>
                      <a:cubicBezTo>
                        <a:pt x="293" y="1812"/>
                        <a:pt x="325" y="1804"/>
                        <a:pt x="358" y="1784"/>
                      </a:cubicBezTo>
                      <a:cubicBezTo>
                        <a:pt x="750" y="1566"/>
                        <a:pt x="1141" y="1305"/>
                        <a:pt x="1533" y="1044"/>
                      </a:cubicBezTo>
                      <a:cubicBezTo>
                        <a:pt x="1968" y="783"/>
                        <a:pt x="2359" y="479"/>
                        <a:pt x="2620" y="87"/>
                      </a:cubicBezTo>
                      <a:cubicBezTo>
                        <a:pt x="2663" y="44"/>
                        <a:pt x="2620" y="0"/>
                        <a:pt x="25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26"/>
                <p:cNvSpPr/>
                <p:nvPr/>
              </p:nvSpPr>
              <p:spPr>
                <a:xfrm>
                  <a:off x="6012432" y="786000"/>
                  <a:ext cx="44951" cy="4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610" extrusionOk="0">
                      <a:moveTo>
                        <a:pt x="783" y="1"/>
                      </a:moveTo>
                      <a:lnTo>
                        <a:pt x="696" y="653"/>
                      </a:lnTo>
                      <a:lnTo>
                        <a:pt x="0" y="783"/>
                      </a:lnTo>
                      <a:lnTo>
                        <a:pt x="696" y="914"/>
                      </a:lnTo>
                      <a:lnTo>
                        <a:pt x="783" y="1610"/>
                      </a:lnTo>
                      <a:lnTo>
                        <a:pt x="914" y="914"/>
                      </a:lnTo>
                      <a:lnTo>
                        <a:pt x="1610" y="783"/>
                      </a:lnTo>
                      <a:lnTo>
                        <a:pt x="914" y="653"/>
                      </a:lnTo>
                      <a:lnTo>
                        <a:pt x="7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26"/>
                <p:cNvSpPr/>
                <p:nvPr/>
              </p:nvSpPr>
              <p:spPr>
                <a:xfrm>
                  <a:off x="6580737" y="7628"/>
                  <a:ext cx="43751" cy="43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7" extrusionOk="0">
                      <a:moveTo>
                        <a:pt x="783" y="0"/>
                      </a:moveTo>
                      <a:lnTo>
                        <a:pt x="653" y="653"/>
                      </a:lnTo>
                      <a:lnTo>
                        <a:pt x="0" y="783"/>
                      </a:lnTo>
                      <a:lnTo>
                        <a:pt x="653" y="914"/>
                      </a:lnTo>
                      <a:lnTo>
                        <a:pt x="783" y="1566"/>
                      </a:lnTo>
                      <a:lnTo>
                        <a:pt x="914" y="914"/>
                      </a:lnTo>
                      <a:lnTo>
                        <a:pt x="1566" y="783"/>
                      </a:lnTo>
                      <a:lnTo>
                        <a:pt x="914" y="653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62" name="Google Shape;4162;p26"/>
            <p:cNvGrpSpPr/>
            <p:nvPr/>
          </p:nvGrpSpPr>
          <p:grpSpPr>
            <a:xfrm>
              <a:off x="8422225" y="585882"/>
              <a:ext cx="972694" cy="458721"/>
              <a:chOff x="7025162" y="1661532"/>
              <a:chExt cx="972694" cy="458721"/>
            </a:xfrm>
          </p:grpSpPr>
          <p:sp>
            <p:nvSpPr>
              <p:cNvPr id="4163" name="Google Shape;4163;p26"/>
              <p:cNvSpPr/>
              <p:nvPr/>
            </p:nvSpPr>
            <p:spPr>
              <a:xfrm>
                <a:off x="7025162" y="1779297"/>
                <a:ext cx="83816" cy="88395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1784" y="1"/>
                    </a:moveTo>
                    <a:cubicBezTo>
                      <a:pt x="1523" y="218"/>
                      <a:pt x="1306" y="523"/>
                      <a:pt x="1045" y="784"/>
                    </a:cubicBezTo>
                    <a:cubicBezTo>
                      <a:pt x="740" y="697"/>
                      <a:pt x="392" y="653"/>
                      <a:pt x="88" y="610"/>
                    </a:cubicBezTo>
                    <a:cubicBezTo>
                      <a:pt x="44" y="610"/>
                      <a:pt x="1" y="697"/>
                      <a:pt x="44" y="697"/>
                    </a:cubicBezTo>
                    <a:cubicBezTo>
                      <a:pt x="88" y="784"/>
                      <a:pt x="88" y="827"/>
                      <a:pt x="131" y="914"/>
                    </a:cubicBezTo>
                    <a:cubicBezTo>
                      <a:pt x="175" y="958"/>
                      <a:pt x="218" y="1045"/>
                      <a:pt x="262" y="1132"/>
                    </a:cubicBezTo>
                    <a:cubicBezTo>
                      <a:pt x="349" y="1306"/>
                      <a:pt x="436" y="1436"/>
                      <a:pt x="523" y="1610"/>
                    </a:cubicBezTo>
                    <a:cubicBezTo>
                      <a:pt x="349" y="1915"/>
                      <a:pt x="131" y="2219"/>
                      <a:pt x="44" y="2567"/>
                    </a:cubicBezTo>
                    <a:cubicBezTo>
                      <a:pt x="19" y="2618"/>
                      <a:pt x="38" y="2639"/>
                      <a:pt x="58" y="2639"/>
                    </a:cubicBezTo>
                    <a:cubicBezTo>
                      <a:pt x="73" y="2639"/>
                      <a:pt x="88" y="2629"/>
                      <a:pt x="88" y="2611"/>
                    </a:cubicBezTo>
                    <a:cubicBezTo>
                      <a:pt x="436" y="2567"/>
                      <a:pt x="784" y="2480"/>
                      <a:pt x="1132" y="2393"/>
                    </a:cubicBezTo>
                    <a:cubicBezTo>
                      <a:pt x="1393" y="2654"/>
                      <a:pt x="1653" y="2915"/>
                      <a:pt x="1914" y="3132"/>
                    </a:cubicBezTo>
                    <a:cubicBezTo>
                      <a:pt x="1914" y="3154"/>
                      <a:pt x="1925" y="3165"/>
                      <a:pt x="1942" y="3165"/>
                    </a:cubicBezTo>
                    <a:cubicBezTo>
                      <a:pt x="1958" y="3165"/>
                      <a:pt x="1980" y="3154"/>
                      <a:pt x="2001" y="3132"/>
                    </a:cubicBezTo>
                    <a:cubicBezTo>
                      <a:pt x="2045" y="2785"/>
                      <a:pt x="2045" y="2437"/>
                      <a:pt x="2088" y="2045"/>
                    </a:cubicBezTo>
                    <a:cubicBezTo>
                      <a:pt x="2219" y="1958"/>
                      <a:pt x="2393" y="1871"/>
                      <a:pt x="2523" y="1784"/>
                    </a:cubicBezTo>
                    <a:cubicBezTo>
                      <a:pt x="2610" y="1741"/>
                      <a:pt x="2697" y="1697"/>
                      <a:pt x="2741" y="1654"/>
                    </a:cubicBezTo>
                    <a:cubicBezTo>
                      <a:pt x="2828" y="1610"/>
                      <a:pt x="2871" y="1610"/>
                      <a:pt x="2958" y="1567"/>
                    </a:cubicBezTo>
                    <a:cubicBezTo>
                      <a:pt x="3002" y="1567"/>
                      <a:pt x="3002" y="1480"/>
                      <a:pt x="2958" y="1480"/>
                    </a:cubicBezTo>
                    <a:cubicBezTo>
                      <a:pt x="2654" y="1306"/>
                      <a:pt x="2349" y="1175"/>
                      <a:pt x="2045" y="1088"/>
                    </a:cubicBezTo>
                    <a:cubicBezTo>
                      <a:pt x="1958" y="740"/>
                      <a:pt x="1914" y="349"/>
                      <a:pt x="1827" y="44"/>
                    </a:cubicBezTo>
                    <a:lnTo>
                      <a:pt x="18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6"/>
              <p:cNvSpPr/>
              <p:nvPr/>
            </p:nvSpPr>
            <p:spPr>
              <a:xfrm>
                <a:off x="7321948" y="1863112"/>
                <a:ext cx="84542" cy="88367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165" extrusionOk="0">
                    <a:moveTo>
                      <a:pt x="1766" y="0"/>
                    </a:moveTo>
                    <a:cubicBezTo>
                      <a:pt x="1505" y="261"/>
                      <a:pt x="1288" y="565"/>
                      <a:pt x="1070" y="783"/>
                    </a:cubicBezTo>
                    <a:cubicBezTo>
                      <a:pt x="722" y="696"/>
                      <a:pt x="418" y="696"/>
                      <a:pt x="70" y="652"/>
                    </a:cubicBezTo>
                    <a:cubicBezTo>
                      <a:pt x="61" y="644"/>
                      <a:pt x="53" y="640"/>
                      <a:pt x="45" y="640"/>
                    </a:cubicBezTo>
                    <a:cubicBezTo>
                      <a:pt x="14" y="640"/>
                      <a:pt x="0" y="696"/>
                      <a:pt x="70" y="696"/>
                    </a:cubicBezTo>
                    <a:cubicBezTo>
                      <a:pt x="70" y="783"/>
                      <a:pt x="114" y="870"/>
                      <a:pt x="157" y="913"/>
                    </a:cubicBezTo>
                    <a:cubicBezTo>
                      <a:pt x="201" y="1000"/>
                      <a:pt x="244" y="1044"/>
                      <a:pt x="288" y="1131"/>
                    </a:cubicBezTo>
                    <a:cubicBezTo>
                      <a:pt x="331" y="1305"/>
                      <a:pt x="418" y="1479"/>
                      <a:pt x="549" y="1609"/>
                    </a:cubicBezTo>
                    <a:cubicBezTo>
                      <a:pt x="375" y="1957"/>
                      <a:pt x="157" y="2218"/>
                      <a:pt x="27" y="2566"/>
                    </a:cubicBezTo>
                    <a:cubicBezTo>
                      <a:pt x="27" y="2597"/>
                      <a:pt x="48" y="2628"/>
                      <a:pt x="76" y="2628"/>
                    </a:cubicBezTo>
                    <a:cubicBezTo>
                      <a:pt x="88" y="2628"/>
                      <a:pt x="101" y="2622"/>
                      <a:pt x="114" y="2610"/>
                    </a:cubicBezTo>
                    <a:cubicBezTo>
                      <a:pt x="462" y="2523"/>
                      <a:pt x="809" y="2436"/>
                      <a:pt x="1157" y="2349"/>
                    </a:cubicBezTo>
                    <a:cubicBezTo>
                      <a:pt x="1418" y="2610"/>
                      <a:pt x="1679" y="2871"/>
                      <a:pt x="1897" y="3132"/>
                    </a:cubicBezTo>
                    <a:cubicBezTo>
                      <a:pt x="1897" y="3153"/>
                      <a:pt x="1919" y="3164"/>
                      <a:pt x="1940" y="3164"/>
                    </a:cubicBezTo>
                    <a:cubicBezTo>
                      <a:pt x="1962" y="3164"/>
                      <a:pt x="1984" y="3153"/>
                      <a:pt x="1984" y="3132"/>
                    </a:cubicBezTo>
                    <a:cubicBezTo>
                      <a:pt x="2027" y="2740"/>
                      <a:pt x="2071" y="2392"/>
                      <a:pt x="2071" y="2044"/>
                    </a:cubicBezTo>
                    <a:cubicBezTo>
                      <a:pt x="2245" y="1957"/>
                      <a:pt x="2419" y="1870"/>
                      <a:pt x="2549" y="1783"/>
                    </a:cubicBezTo>
                    <a:cubicBezTo>
                      <a:pt x="2636" y="1740"/>
                      <a:pt x="2680" y="1696"/>
                      <a:pt x="2767" y="1653"/>
                    </a:cubicBezTo>
                    <a:cubicBezTo>
                      <a:pt x="2854" y="1609"/>
                      <a:pt x="2897" y="1566"/>
                      <a:pt x="2984" y="1522"/>
                    </a:cubicBezTo>
                    <a:cubicBezTo>
                      <a:pt x="3028" y="1522"/>
                      <a:pt x="3028" y="1435"/>
                      <a:pt x="2984" y="1435"/>
                    </a:cubicBezTo>
                    <a:cubicBezTo>
                      <a:pt x="2680" y="1305"/>
                      <a:pt x="2375" y="1174"/>
                      <a:pt x="2071" y="1044"/>
                    </a:cubicBezTo>
                    <a:cubicBezTo>
                      <a:pt x="1940" y="739"/>
                      <a:pt x="1940" y="391"/>
                      <a:pt x="1810" y="44"/>
                    </a:cubicBezTo>
                    <a:cubicBezTo>
                      <a:pt x="1810" y="44"/>
                      <a:pt x="1810" y="0"/>
                      <a:pt x="1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6"/>
              <p:cNvSpPr/>
              <p:nvPr/>
            </p:nvSpPr>
            <p:spPr>
              <a:xfrm>
                <a:off x="7617757" y="1948100"/>
                <a:ext cx="85016" cy="8836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784" y="1"/>
                    </a:moveTo>
                    <a:cubicBezTo>
                      <a:pt x="1523" y="262"/>
                      <a:pt x="1305" y="566"/>
                      <a:pt x="1044" y="783"/>
                    </a:cubicBezTo>
                    <a:cubicBezTo>
                      <a:pt x="740" y="740"/>
                      <a:pt x="392" y="696"/>
                      <a:pt x="87" y="653"/>
                    </a:cubicBezTo>
                    <a:cubicBezTo>
                      <a:pt x="44" y="653"/>
                      <a:pt x="0" y="696"/>
                      <a:pt x="44" y="740"/>
                    </a:cubicBezTo>
                    <a:cubicBezTo>
                      <a:pt x="87" y="783"/>
                      <a:pt x="131" y="870"/>
                      <a:pt x="174" y="914"/>
                    </a:cubicBezTo>
                    <a:cubicBezTo>
                      <a:pt x="218" y="1001"/>
                      <a:pt x="261" y="1044"/>
                      <a:pt x="261" y="1131"/>
                    </a:cubicBezTo>
                    <a:cubicBezTo>
                      <a:pt x="348" y="1305"/>
                      <a:pt x="435" y="1479"/>
                      <a:pt x="522" y="1610"/>
                    </a:cubicBezTo>
                    <a:cubicBezTo>
                      <a:pt x="392" y="1958"/>
                      <a:pt x="174" y="2219"/>
                      <a:pt x="44" y="2567"/>
                    </a:cubicBezTo>
                    <a:cubicBezTo>
                      <a:pt x="44" y="2597"/>
                      <a:pt x="66" y="2628"/>
                      <a:pt x="78" y="2628"/>
                    </a:cubicBezTo>
                    <a:cubicBezTo>
                      <a:pt x="84" y="2628"/>
                      <a:pt x="87" y="2623"/>
                      <a:pt x="87" y="2610"/>
                    </a:cubicBezTo>
                    <a:cubicBezTo>
                      <a:pt x="435" y="2523"/>
                      <a:pt x="783" y="2436"/>
                      <a:pt x="1131" y="2393"/>
                    </a:cubicBezTo>
                    <a:cubicBezTo>
                      <a:pt x="1436" y="2610"/>
                      <a:pt x="1653" y="2871"/>
                      <a:pt x="1914" y="3132"/>
                    </a:cubicBezTo>
                    <a:cubicBezTo>
                      <a:pt x="1914" y="3154"/>
                      <a:pt x="1936" y="3165"/>
                      <a:pt x="1958" y="3165"/>
                    </a:cubicBezTo>
                    <a:cubicBezTo>
                      <a:pt x="1979" y="3165"/>
                      <a:pt x="2001" y="3154"/>
                      <a:pt x="2001" y="3132"/>
                    </a:cubicBezTo>
                    <a:cubicBezTo>
                      <a:pt x="2088" y="2784"/>
                      <a:pt x="2045" y="2393"/>
                      <a:pt x="2088" y="2045"/>
                    </a:cubicBezTo>
                    <a:cubicBezTo>
                      <a:pt x="2262" y="1958"/>
                      <a:pt x="2393" y="1871"/>
                      <a:pt x="2567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10"/>
                      <a:pt x="2914" y="1566"/>
                      <a:pt x="2958" y="1523"/>
                    </a:cubicBezTo>
                    <a:cubicBezTo>
                      <a:pt x="3001" y="1523"/>
                      <a:pt x="3045" y="1479"/>
                      <a:pt x="2958" y="1436"/>
                    </a:cubicBezTo>
                    <a:cubicBezTo>
                      <a:pt x="2654" y="1305"/>
                      <a:pt x="2349" y="1175"/>
                      <a:pt x="2045" y="1044"/>
                    </a:cubicBezTo>
                    <a:cubicBezTo>
                      <a:pt x="1958" y="696"/>
                      <a:pt x="1914" y="348"/>
                      <a:pt x="1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6"/>
              <p:cNvSpPr/>
              <p:nvPr/>
            </p:nvSpPr>
            <p:spPr>
              <a:xfrm>
                <a:off x="7912840" y="2033115"/>
                <a:ext cx="85016" cy="87138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1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83"/>
                    </a:cubicBezTo>
                    <a:cubicBezTo>
                      <a:pt x="740" y="696"/>
                      <a:pt x="392" y="652"/>
                      <a:pt x="87" y="609"/>
                    </a:cubicBezTo>
                    <a:cubicBezTo>
                      <a:pt x="44" y="609"/>
                      <a:pt x="0" y="696"/>
                      <a:pt x="87" y="696"/>
                    </a:cubicBezTo>
                    <a:cubicBezTo>
                      <a:pt x="87" y="783"/>
                      <a:pt x="131" y="826"/>
                      <a:pt x="174" y="913"/>
                    </a:cubicBezTo>
                    <a:cubicBezTo>
                      <a:pt x="218" y="957"/>
                      <a:pt x="261" y="1044"/>
                      <a:pt x="305" y="1131"/>
                    </a:cubicBezTo>
                    <a:cubicBezTo>
                      <a:pt x="392" y="1305"/>
                      <a:pt x="479" y="1435"/>
                      <a:pt x="566" y="1609"/>
                    </a:cubicBezTo>
                    <a:cubicBezTo>
                      <a:pt x="392" y="1914"/>
                      <a:pt x="218" y="2218"/>
                      <a:pt x="87" y="2566"/>
                    </a:cubicBezTo>
                    <a:cubicBezTo>
                      <a:pt x="87" y="2597"/>
                      <a:pt x="109" y="2628"/>
                      <a:pt x="122" y="2628"/>
                    </a:cubicBezTo>
                    <a:cubicBezTo>
                      <a:pt x="127" y="2628"/>
                      <a:pt x="131" y="2622"/>
                      <a:pt x="131" y="2610"/>
                    </a:cubicBezTo>
                    <a:cubicBezTo>
                      <a:pt x="479" y="2523"/>
                      <a:pt x="827" y="2436"/>
                      <a:pt x="1175" y="2349"/>
                    </a:cubicBezTo>
                    <a:cubicBezTo>
                      <a:pt x="1436" y="2610"/>
                      <a:pt x="1696" y="2871"/>
                      <a:pt x="1957" y="3088"/>
                    </a:cubicBezTo>
                    <a:cubicBezTo>
                      <a:pt x="1957" y="3110"/>
                      <a:pt x="1968" y="3121"/>
                      <a:pt x="1985" y="3121"/>
                    </a:cubicBezTo>
                    <a:cubicBezTo>
                      <a:pt x="2001" y="3121"/>
                      <a:pt x="2023" y="3110"/>
                      <a:pt x="2044" y="3088"/>
                    </a:cubicBezTo>
                    <a:cubicBezTo>
                      <a:pt x="2088" y="2740"/>
                      <a:pt x="2088" y="2392"/>
                      <a:pt x="2131" y="2001"/>
                    </a:cubicBezTo>
                    <a:cubicBezTo>
                      <a:pt x="2262" y="1957"/>
                      <a:pt x="2436" y="1870"/>
                      <a:pt x="2566" y="1740"/>
                    </a:cubicBezTo>
                    <a:cubicBezTo>
                      <a:pt x="2653" y="1696"/>
                      <a:pt x="2740" y="1653"/>
                      <a:pt x="2827" y="1609"/>
                    </a:cubicBezTo>
                    <a:cubicBezTo>
                      <a:pt x="2871" y="1609"/>
                      <a:pt x="2958" y="1566"/>
                      <a:pt x="3001" y="1522"/>
                    </a:cubicBezTo>
                    <a:cubicBezTo>
                      <a:pt x="3045" y="1522"/>
                      <a:pt x="3045" y="1435"/>
                      <a:pt x="3001" y="1435"/>
                    </a:cubicBezTo>
                    <a:cubicBezTo>
                      <a:pt x="2697" y="1305"/>
                      <a:pt x="2392" y="1174"/>
                      <a:pt x="2088" y="1044"/>
                    </a:cubicBezTo>
                    <a:cubicBezTo>
                      <a:pt x="2001" y="696"/>
                      <a:pt x="1957" y="348"/>
                      <a:pt x="1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6"/>
              <p:cNvSpPr/>
              <p:nvPr/>
            </p:nvSpPr>
            <p:spPr>
              <a:xfrm>
                <a:off x="7215825" y="1661532"/>
                <a:ext cx="83816" cy="87138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740" y="0"/>
                    </a:moveTo>
                    <a:cubicBezTo>
                      <a:pt x="1479" y="218"/>
                      <a:pt x="1261" y="522"/>
                      <a:pt x="1001" y="740"/>
                    </a:cubicBezTo>
                    <a:cubicBezTo>
                      <a:pt x="696" y="696"/>
                      <a:pt x="348" y="653"/>
                      <a:pt x="0" y="609"/>
                    </a:cubicBezTo>
                    <a:cubicBezTo>
                      <a:pt x="0" y="609"/>
                      <a:pt x="0" y="696"/>
                      <a:pt x="0" y="696"/>
                    </a:cubicBezTo>
                    <a:cubicBezTo>
                      <a:pt x="44" y="783"/>
                      <a:pt x="87" y="827"/>
                      <a:pt x="131" y="870"/>
                    </a:cubicBezTo>
                    <a:cubicBezTo>
                      <a:pt x="174" y="957"/>
                      <a:pt x="218" y="1044"/>
                      <a:pt x="261" y="1131"/>
                    </a:cubicBezTo>
                    <a:cubicBezTo>
                      <a:pt x="305" y="1261"/>
                      <a:pt x="392" y="1435"/>
                      <a:pt x="479" y="1566"/>
                    </a:cubicBezTo>
                    <a:cubicBezTo>
                      <a:pt x="348" y="1914"/>
                      <a:pt x="131" y="2218"/>
                      <a:pt x="0" y="2523"/>
                    </a:cubicBezTo>
                    <a:cubicBezTo>
                      <a:pt x="0" y="2574"/>
                      <a:pt x="15" y="2595"/>
                      <a:pt x="36" y="2595"/>
                    </a:cubicBezTo>
                    <a:cubicBezTo>
                      <a:pt x="51" y="2595"/>
                      <a:pt x="69" y="2584"/>
                      <a:pt x="87" y="2566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09" y="2871"/>
                      <a:pt x="1870" y="3088"/>
                    </a:cubicBezTo>
                    <a:cubicBezTo>
                      <a:pt x="1892" y="3110"/>
                      <a:pt x="1914" y="3121"/>
                      <a:pt x="1930" y="3121"/>
                    </a:cubicBezTo>
                    <a:cubicBezTo>
                      <a:pt x="1947" y="3121"/>
                      <a:pt x="1957" y="3110"/>
                      <a:pt x="1957" y="3088"/>
                    </a:cubicBezTo>
                    <a:cubicBezTo>
                      <a:pt x="2044" y="2740"/>
                      <a:pt x="2001" y="2392"/>
                      <a:pt x="2044" y="2001"/>
                    </a:cubicBezTo>
                    <a:cubicBezTo>
                      <a:pt x="2218" y="1914"/>
                      <a:pt x="2349" y="1827"/>
                      <a:pt x="2523" y="1740"/>
                    </a:cubicBezTo>
                    <a:cubicBezTo>
                      <a:pt x="2610" y="1696"/>
                      <a:pt x="2653" y="1653"/>
                      <a:pt x="2740" y="1609"/>
                    </a:cubicBezTo>
                    <a:cubicBezTo>
                      <a:pt x="2827" y="1566"/>
                      <a:pt x="2871" y="1566"/>
                      <a:pt x="2914" y="1522"/>
                    </a:cubicBezTo>
                    <a:cubicBezTo>
                      <a:pt x="2958" y="1522"/>
                      <a:pt x="3001" y="1435"/>
                      <a:pt x="2914" y="1435"/>
                    </a:cubicBezTo>
                    <a:cubicBezTo>
                      <a:pt x="2610" y="1305"/>
                      <a:pt x="2305" y="1131"/>
                      <a:pt x="2001" y="1000"/>
                    </a:cubicBezTo>
                    <a:cubicBezTo>
                      <a:pt x="1914" y="696"/>
                      <a:pt x="1870" y="305"/>
                      <a:pt x="17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6"/>
              <p:cNvSpPr/>
              <p:nvPr/>
            </p:nvSpPr>
            <p:spPr>
              <a:xfrm>
                <a:off x="7510908" y="1745319"/>
                <a:ext cx="83816" cy="8764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783" y="0"/>
                    </a:moveTo>
                    <a:cubicBezTo>
                      <a:pt x="1522" y="218"/>
                      <a:pt x="1305" y="566"/>
                      <a:pt x="1044" y="783"/>
                    </a:cubicBezTo>
                    <a:cubicBezTo>
                      <a:pt x="739" y="696"/>
                      <a:pt x="391" y="653"/>
                      <a:pt x="44" y="609"/>
                    </a:cubicBezTo>
                    <a:cubicBezTo>
                      <a:pt x="0" y="609"/>
                      <a:pt x="0" y="696"/>
                      <a:pt x="44" y="696"/>
                    </a:cubicBezTo>
                    <a:cubicBezTo>
                      <a:pt x="44" y="783"/>
                      <a:pt x="87" y="827"/>
                      <a:pt x="131" y="914"/>
                    </a:cubicBezTo>
                    <a:cubicBezTo>
                      <a:pt x="174" y="957"/>
                      <a:pt x="217" y="1044"/>
                      <a:pt x="261" y="1131"/>
                    </a:cubicBezTo>
                    <a:cubicBezTo>
                      <a:pt x="348" y="1305"/>
                      <a:pt x="435" y="1435"/>
                      <a:pt x="522" y="1609"/>
                    </a:cubicBezTo>
                    <a:cubicBezTo>
                      <a:pt x="348" y="1914"/>
                      <a:pt x="131" y="2218"/>
                      <a:pt x="0" y="2566"/>
                    </a:cubicBezTo>
                    <a:cubicBezTo>
                      <a:pt x="0" y="2597"/>
                      <a:pt x="22" y="2628"/>
                      <a:pt x="50" y="2628"/>
                    </a:cubicBezTo>
                    <a:cubicBezTo>
                      <a:pt x="62" y="2628"/>
                      <a:pt x="74" y="2623"/>
                      <a:pt x="87" y="2610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53" y="2871"/>
                      <a:pt x="1914" y="3088"/>
                    </a:cubicBezTo>
                    <a:cubicBezTo>
                      <a:pt x="1914" y="3113"/>
                      <a:pt x="1928" y="3138"/>
                      <a:pt x="1949" y="3138"/>
                    </a:cubicBezTo>
                    <a:cubicBezTo>
                      <a:pt x="1964" y="3138"/>
                      <a:pt x="1982" y="3125"/>
                      <a:pt x="2001" y="3088"/>
                    </a:cubicBezTo>
                    <a:cubicBezTo>
                      <a:pt x="2044" y="2740"/>
                      <a:pt x="2044" y="2392"/>
                      <a:pt x="2044" y="2001"/>
                    </a:cubicBezTo>
                    <a:cubicBezTo>
                      <a:pt x="2218" y="1957"/>
                      <a:pt x="2392" y="1870"/>
                      <a:pt x="2523" y="1740"/>
                    </a:cubicBezTo>
                    <a:cubicBezTo>
                      <a:pt x="2610" y="1696"/>
                      <a:pt x="2697" y="1653"/>
                      <a:pt x="2740" y="1609"/>
                    </a:cubicBezTo>
                    <a:cubicBezTo>
                      <a:pt x="2827" y="1609"/>
                      <a:pt x="2871" y="1566"/>
                      <a:pt x="2958" y="1522"/>
                    </a:cubicBezTo>
                    <a:cubicBezTo>
                      <a:pt x="3001" y="1522"/>
                      <a:pt x="3001" y="1435"/>
                      <a:pt x="2958" y="1435"/>
                    </a:cubicBezTo>
                    <a:cubicBezTo>
                      <a:pt x="2653" y="1305"/>
                      <a:pt x="2349" y="1174"/>
                      <a:pt x="2044" y="1044"/>
                    </a:cubicBezTo>
                    <a:cubicBezTo>
                      <a:pt x="1957" y="696"/>
                      <a:pt x="1914" y="348"/>
                      <a:pt x="1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6"/>
              <p:cNvSpPr/>
              <p:nvPr/>
            </p:nvSpPr>
            <p:spPr>
              <a:xfrm>
                <a:off x="7805963" y="1829106"/>
                <a:ext cx="83732" cy="87641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139" extrusionOk="0">
                    <a:moveTo>
                      <a:pt x="1828" y="0"/>
                    </a:moveTo>
                    <a:cubicBezTo>
                      <a:pt x="1567" y="218"/>
                      <a:pt x="1349" y="522"/>
                      <a:pt x="1088" y="783"/>
                    </a:cubicBezTo>
                    <a:cubicBezTo>
                      <a:pt x="740" y="696"/>
                      <a:pt x="436" y="653"/>
                      <a:pt x="88" y="609"/>
                    </a:cubicBezTo>
                    <a:cubicBezTo>
                      <a:pt x="44" y="609"/>
                      <a:pt x="1" y="696"/>
                      <a:pt x="44" y="696"/>
                    </a:cubicBezTo>
                    <a:cubicBezTo>
                      <a:pt x="88" y="783"/>
                      <a:pt x="131" y="827"/>
                      <a:pt x="175" y="870"/>
                    </a:cubicBezTo>
                    <a:cubicBezTo>
                      <a:pt x="218" y="957"/>
                      <a:pt x="262" y="1044"/>
                      <a:pt x="305" y="1131"/>
                    </a:cubicBezTo>
                    <a:cubicBezTo>
                      <a:pt x="349" y="1305"/>
                      <a:pt x="436" y="1435"/>
                      <a:pt x="523" y="1609"/>
                    </a:cubicBezTo>
                    <a:cubicBezTo>
                      <a:pt x="392" y="1914"/>
                      <a:pt x="175" y="2218"/>
                      <a:pt x="44" y="2566"/>
                    </a:cubicBezTo>
                    <a:cubicBezTo>
                      <a:pt x="44" y="2610"/>
                      <a:pt x="88" y="2610"/>
                      <a:pt x="131" y="2610"/>
                    </a:cubicBezTo>
                    <a:cubicBezTo>
                      <a:pt x="479" y="2523"/>
                      <a:pt x="827" y="2436"/>
                      <a:pt x="1175" y="2349"/>
                    </a:cubicBezTo>
                    <a:cubicBezTo>
                      <a:pt x="1436" y="2610"/>
                      <a:pt x="1654" y="2871"/>
                      <a:pt x="1915" y="3088"/>
                    </a:cubicBezTo>
                    <a:cubicBezTo>
                      <a:pt x="1915" y="3113"/>
                      <a:pt x="1944" y="3138"/>
                      <a:pt x="1968" y="3138"/>
                    </a:cubicBezTo>
                    <a:cubicBezTo>
                      <a:pt x="1986" y="3138"/>
                      <a:pt x="2002" y="3125"/>
                      <a:pt x="2002" y="3088"/>
                    </a:cubicBezTo>
                    <a:cubicBezTo>
                      <a:pt x="2089" y="2740"/>
                      <a:pt x="2045" y="2392"/>
                      <a:pt x="2089" y="2001"/>
                    </a:cubicBezTo>
                    <a:cubicBezTo>
                      <a:pt x="2263" y="1957"/>
                      <a:pt x="2393" y="1870"/>
                      <a:pt x="2567" y="1740"/>
                    </a:cubicBezTo>
                    <a:cubicBezTo>
                      <a:pt x="2654" y="1696"/>
                      <a:pt x="2697" y="1653"/>
                      <a:pt x="2784" y="1609"/>
                    </a:cubicBezTo>
                    <a:cubicBezTo>
                      <a:pt x="2871" y="1609"/>
                      <a:pt x="2915" y="1566"/>
                      <a:pt x="2958" y="1522"/>
                    </a:cubicBezTo>
                    <a:cubicBezTo>
                      <a:pt x="2971" y="1535"/>
                      <a:pt x="2980" y="1540"/>
                      <a:pt x="2985" y="1540"/>
                    </a:cubicBezTo>
                    <a:cubicBezTo>
                      <a:pt x="2998" y="1540"/>
                      <a:pt x="2989" y="1510"/>
                      <a:pt x="2958" y="1479"/>
                    </a:cubicBezTo>
                    <a:cubicBezTo>
                      <a:pt x="2654" y="1348"/>
                      <a:pt x="2349" y="1218"/>
                      <a:pt x="2045" y="1088"/>
                    </a:cubicBezTo>
                    <a:cubicBezTo>
                      <a:pt x="2045" y="1088"/>
                      <a:pt x="2045" y="1088"/>
                      <a:pt x="2045" y="1044"/>
                    </a:cubicBezTo>
                    <a:cubicBezTo>
                      <a:pt x="1958" y="740"/>
                      <a:pt x="1958" y="348"/>
                      <a:pt x="1828" y="44"/>
                    </a:cubicBezTo>
                    <a:cubicBezTo>
                      <a:pt x="1828" y="0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6"/>
              <p:cNvSpPr/>
              <p:nvPr/>
            </p:nvSpPr>
            <p:spPr>
              <a:xfrm>
                <a:off x="7097390" y="1741438"/>
                <a:ext cx="105984" cy="56678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2030" extrusionOk="0">
                    <a:moveTo>
                      <a:pt x="3669" y="0"/>
                    </a:moveTo>
                    <a:cubicBezTo>
                      <a:pt x="3657" y="0"/>
                      <a:pt x="3645" y="3"/>
                      <a:pt x="3633" y="9"/>
                    </a:cubicBezTo>
                    <a:cubicBezTo>
                      <a:pt x="3024" y="183"/>
                      <a:pt x="2459" y="444"/>
                      <a:pt x="1937" y="792"/>
                    </a:cubicBezTo>
                    <a:cubicBezTo>
                      <a:pt x="1328" y="1096"/>
                      <a:pt x="719" y="1400"/>
                      <a:pt x="110" y="1792"/>
                    </a:cubicBezTo>
                    <a:cubicBezTo>
                      <a:pt x="1" y="1865"/>
                      <a:pt x="44" y="2030"/>
                      <a:pt x="138" y="2030"/>
                    </a:cubicBezTo>
                    <a:cubicBezTo>
                      <a:pt x="156" y="2030"/>
                      <a:pt x="176" y="2023"/>
                      <a:pt x="197" y="2009"/>
                    </a:cubicBezTo>
                    <a:cubicBezTo>
                      <a:pt x="850" y="1792"/>
                      <a:pt x="1502" y="1487"/>
                      <a:pt x="2111" y="1140"/>
                    </a:cubicBezTo>
                    <a:cubicBezTo>
                      <a:pt x="2720" y="922"/>
                      <a:pt x="3242" y="574"/>
                      <a:pt x="3720" y="183"/>
                    </a:cubicBezTo>
                    <a:cubicBezTo>
                      <a:pt x="3795" y="108"/>
                      <a:pt x="3741" y="0"/>
                      <a:pt x="36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6"/>
              <p:cNvSpPr/>
              <p:nvPr/>
            </p:nvSpPr>
            <p:spPr>
              <a:xfrm>
                <a:off x="7273340" y="1762210"/>
                <a:ext cx="72983" cy="104337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3737" extrusionOk="0">
                    <a:moveTo>
                      <a:pt x="114" y="0"/>
                    </a:moveTo>
                    <a:cubicBezTo>
                      <a:pt x="57" y="0"/>
                      <a:pt x="1" y="37"/>
                      <a:pt x="28" y="91"/>
                    </a:cubicBezTo>
                    <a:cubicBezTo>
                      <a:pt x="332" y="743"/>
                      <a:pt x="724" y="1396"/>
                      <a:pt x="1115" y="1961"/>
                    </a:cubicBezTo>
                    <a:cubicBezTo>
                      <a:pt x="1507" y="2570"/>
                      <a:pt x="1898" y="3136"/>
                      <a:pt x="2333" y="3701"/>
                    </a:cubicBezTo>
                    <a:cubicBezTo>
                      <a:pt x="2357" y="3725"/>
                      <a:pt x="2392" y="3736"/>
                      <a:pt x="2427" y="3736"/>
                    </a:cubicBezTo>
                    <a:cubicBezTo>
                      <a:pt x="2518" y="3736"/>
                      <a:pt x="2613" y="3665"/>
                      <a:pt x="2550" y="3571"/>
                    </a:cubicBezTo>
                    <a:cubicBezTo>
                      <a:pt x="2159" y="2918"/>
                      <a:pt x="1724" y="2353"/>
                      <a:pt x="1289" y="1700"/>
                    </a:cubicBezTo>
                    <a:cubicBezTo>
                      <a:pt x="898" y="1091"/>
                      <a:pt x="637" y="569"/>
                      <a:pt x="202" y="48"/>
                    </a:cubicBezTo>
                    <a:cubicBezTo>
                      <a:pt x="185" y="14"/>
                      <a:pt x="150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6"/>
              <p:cNvSpPr/>
              <p:nvPr/>
            </p:nvSpPr>
            <p:spPr>
              <a:xfrm>
                <a:off x="7391887" y="1827626"/>
                <a:ext cx="107771" cy="57348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2054" extrusionOk="0">
                    <a:moveTo>
                      <a:pt x="3761" y="1"/>
                    </a:moveTo>
                    <a:cubicBezTo>
                      <a:pt x="3754" y="1"/>
                      <a:pt x="3747" y="4"/>
                      <a:pt x="3741" y="10"/>
                    </a:cubicBezTo>
                    <a:cubicBezTo>
                      <a:pt x="3002" y="358"/>
                      <a:pt x="2349" y="749"/>
                      <a:pt x="1653" y="1097"/>
                    </a:cubicBezTo>
                    <a:cubicBezTo>
                      <a:pt x="1088" y="1315"/>
                      <a:pt x="523" y="1575"/>
                      <a:pt x="1" y="1836"/>
                    </a:cubicBezTo>
                    <a:cubicBezTo>
                      <a:pt x="1" y="1880"/>
                      <a:pt x="1" y="2054"/>
                      <a:pt x="88" y="2054"/>
                    </a:cubicBezTo>
                    <a:cubicBezTo>
                      <a:pt x="740" y="1923"/>
                      <a:pt x="1349" y="1706"/>
                      <a:pt x="1914" y="1358"/>
                    </a:cubicBezTo>
                    <a:cubicBezTo>
                      <a:pt x="2567" y="1054"/>
                      <a:pt x="3219" y="619"/>
                      <a:pt x="3785" y="140"/>
                    </a:cubicBezTo>
                    <a:cubicBezTo>
                      <a:pt x="3859" y="103"/>
                      <a:pt x="3805" y="1"/>
                      <a:pt x="37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6"/>
              <p:cNvSpPr/>
              <p:nvPr/>
            </p:nvSpPr>
            <p:spPr>
              <a:xfrm>
                <a:off x="7569177" y="1845634"/>
                <a:ext cx="73513" cy="112294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4022" extrusionOk="0">
                    <a:moveTo>
                      <a:pt x="89" y="0"/>
                    </a:moveTo>
                    <a:cubicBezTo>
                      <a:pt x="47" y="0"/>
                      <a:pt x="1" y="40"/>
                      <a:pt x="1" y="104"/>
                    </a:cubicBezTo>
                    <a:cubicBezTo>
                      <a:pt x="218" y="756"/>
                      <a:pt x="566" y="1409"/>
                      <a:pt x="1001" y="2018"/>
                    </a:cubicBezTo>
                    <a:cubicBezTo>
                      <a:pt x="1436" y="2670"/>
                      <a:pt x="1871" y="3323"/>
                      <a:pt x="2393" y="3975"/>
                    </a:cubicBezTo>
                    <a:cubicBezTo>
                      <a:pt x="2415" y="4008"/>
                      <a:pt x="2442" y="4021"/>
                      <a:pt x="2469" y="4021"/>
                    </a:cubicBezTo>
                    <a:cubicBezTo>
                      <a:pt x="2550" y="4021"/>
                      <a:pt x="2632" y="3899"/>
                      <a:pt x="2567" y="3801"/>
                    </a:cubicBezTo>
                    <a:cubicBezTo>
                      <a:pt x="2132" y="3149"/>
                      <a:pt x="1697" y="2540"/>
                      <a:pt x="1262" y="1844"/>
                    </a:cubicBezTo>
                    <a:cubicBezTo>
                      <a:pt x="958" y="1191"/>
                      <a:pt x="566" y="583"/>
                      <a:pt x="131" y="17"/>
                    </a:cubicBezTo>
                    <a:cubicBezTo>
                      <a:pt x="120" y="5"/>
                      <a:pt x="105" y="0"/>
                      <a:pt x="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6"/>
              <p:cNvSpPr/>
              <p:nvPr/>
            </p:nvSpPr>
            <p:spPr>
              <a:xfrm>
                <a:off x="7682893" y="1909012"/>
                <a:ext cx="111848" cy="62764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248" extrusionOk="0">
                    <a:moveTo>
                      <a:pt x="3921" y="0"/>
                    </a:moveTo>
                    <a:cubicBezTo>
                      <a:pt x="3910" y="0"/>
                      <a:pt x="3899" y="3"/>
                      <a:pt x="3887" y="9"/>
                    </a:cubicBezTo>
                    <a:cubicBezTo>
                      <a:pt x="3191" y="270"/>
                      <a:pt x="2582" y="618"/>
                      <a:pt x="1973" y="1009"/>
                    </a:cubicBezTo>
                    <a:cubicBezTo>
                      <a:pt x="1364" y="1357"/>
                      <a:pt x="755" y="1662"/>
                      <a:pt x="147" y="2009"/>
                    </a:cubicBezTo>
                    <a:cubicBezTo>
                      <a:pt x="1" y="2082"/>
                      <a:pt x="99" y="2247"/>
                      <a:pt x="212" y="2247"/>
                    </a:cubicBezTo>
                    <a:cubicBezTo>
                      <a:pt x="234" y="2247"/>
                      <a:pt x="256" y="2241"/>
                      <a:pt x="277" y="2227"/>
                    </a:cubicBezTo>
                    <a:cubicBezTo>
                      <a:pt x="929" y="1922"/>
                      <a:pt x="1538" y="1575"/>
                      <a:pt x="2147" y="1227"/>
                    </a:cubicBezTo>
                    <a:cubicBezTo>
                      <a:pt x="2800" y="922"/>
                      <a:pt x="3365" y="574"/>
                      <a:pt x="3930" y="139"/>
                    </a:cubicBezTo>
                    <a:cubicBezTo>
                      <a:pt x="4005" y="102"/>
                      <a:pt x="3984" y="0"/>
                      <a:pt x="39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6"/>
              <p:cNvSpPr/>
              <p:nvPr/>
            </p:nvSpPr>
            <p:spPr>
              <a:xfrm>
                <a:off x="7866688" y="1927355"/>
                <a:ext cx="72592" cy="109865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3935" extrusionOk="0">
                    <a:moveTo>
                      <a:pt x="99" y="0"/>
                    </a:moveTo>
                    <a:cubicBezTo>
                      <a:pt x="50" y="0"/>
                      <a:pt x="1" y="37"/>
                      <a:pt x="1" y="91"/>
                    </a:cubicBezTo>
                    <a:cubicBezTo>
                      <a:pt x="131" y="744"/>
                      <a:pt x="392" y="1309"/>
                      <a:pt x="783" y="1787"/>
                    </a:cubicBezTo>
                    <a:cubicBezTo>
                      <a:pt x="1262" y="2527"/>
                      <a:pt x="1827" y="3223"/>
                      <a:pt x="2393" y="3919"/>
                    </a:cubicBezTo>
                    <a:cubicBezTo>
                      <a:pt x="2404" y="3929"/>
                      <a:pt x="2423" y="3935"/>
                      <a:pt x="2444" y="3935"/>
                    </a:cubicBezTo>
                    <a:cubicBezTo>
                      <a:pt x="2510" y="3935"/>
                      <a:pt x="2599" y="3886"/>
                      <a:pt x="2567" y="3788"/>
                    </a:cubicBezTo>
                    <a:cubicBezTo>
                      <a:pt x="1827" y="2527"/>
                      <a:pt x="1044" y="1265"/>
                      <a:pt x="174" y="48"/>
                    </a:cubicBezTo>
                    <a:cubicBezTo>
                      <a:pt x="158" y="14"/>
                      <a:pt x="129" y="0"/>
                      <a:pt x="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76" name="Google Shape;4176;p26"/>
            <p:cNvGrpSpPr/>
            <p:nvPr/>
          </p:nvGrpSpPr>
          <p:grpSpPr>
            <a:xfrm>
              <a:off x="6661173" y="4263757"/>
              <a:ext cx="671280" cy="689648"/>
              <a:chOff x="5389120" y="4354582"/>
              <a:chExt cx="671280" cy="689648"/>
            </a:xfrm>
          </p:grpSpPr>
          <p:grpSp>
            <p:nvGrpSpPr>
              <p:cNvPr id="4177" name="Google Shape;4177;p26"/>
              <p:cNvGrpSpPr/>
              <p:nvPr/>
            </p:nvGrpSpPr>
            <p:grpSpPr>
              <a:xfrm>
                <a:off x="5389120" y="4456322"/>
                <a:ext cx="462821" cy="587908"/>
                <a:chOff x="2478245" y="4227260"/>
                <a:chExt cx="462821" cy="587908"/>
              </a:xfrm>
            </p:grpSpPr>
            <p:sp>
              <p:nvSpPr>
                <p:cNvPr id="4178" name="Google Shape;4178;p26"/>
                <p:cNvSpPr/>
                <p:nvPr/>
              </p:nvSpPr>
              <p:spPr>
                <a:xfrm>
                  <a:off x="2729426" y="4599227"/>
                  <a:ext cx="98349" cy="96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3915" extrusionOk="0">
                      <a:moveTo>
                        <a:pt x="87" y="1"/>
                      </a:moveTo>
                      <a:cubicBezTo>
                        <a:pt x="0" y="44"/>
                        <a:pt x="0" y="88"/>
                        <a:pt x="87" y="131"/>
                      </a:cubicBezTo>
                      <a:lnTo>
                        <a:pt x="1131" y="1914"/>
                      </a:lnTo>
                      <a:cubicBezTo>
                        <a:pt x="739" y="2523"/>
                        <a:pt x="478" y="3219"/>
                        <a:pt x="87" y="3828"/>
                      </a:cubicBezTo>
                      <a:cubicBezTo>
                        <a:pt x="87" y="3828"/>
                        <a:pt x="87" y="3828"/>
                        <a:pt x="87" y="3871"/>
                      </a:cubicBezTo>
                      <a:cubicBezTo>
                        <a:pt x="87" y="3893"/>
                        <a:pt x="109" y="3904"/>
                        <a:pt x="131" y="3904"/>
                      </a:cubicBezTo>
                      <a:cubicBezTo>
                        <a:pt x="152" y="3904"/>
                        <a:pt x="174" y="3893"/>
                        <a:pt x="174" y="3871"/>
                      </a:cubicBezTo>
                      <a:lnTo>
                        <a:pt x="2001" y="2784"/>
                      </a:lnTo>
                      <a:cubicBezTo>
                        <a:pt x="2610" y="3176"/>
                        <a:pt x="3306" y="3480"/>
                        <a:pt x="3871" y="3871"/>
                      </a:cubicBezTo>
                      <a:lnTo>
                        <a:pt x="3914" y="3915"/>
                      </a:lnTo>
                      <a:lnTo>
                        <a:pt x="3958" y="3915"/>
                      </a:lnTo>
                      <a:cubicBezTo>
                        <a:pt x="4001" y="3915"/>
                        <a:pt x="4001" y="3828"/>
                        <a:pt x="3958" y="3828"/>
                      </a:cubicBezTo>
                      <a:lnTo>
                        <a:pt x="2871" y="2001"/>
                      </a:lnTo>
                      <a:cubicBezTo>
                        <a:pt x="3262" y="1392"/>
                        <a:pt x="3523" y="696"/>
                        <a:pt x="3958" y="131"/>
                      </a:cubicBezTo>
                      <a:cubicBezTo>
                        <a:pt x="3958" y="88"/>
                        <a:pt x="3958" y="88"/>
                        <a:pt x="3958" y="88"/>
                      </a:cubicBezTo>
                      <a:cubicBezTo>
                        <a:pt x="3958" y="57"/>
                        <a:pt x="3914" y="26"/>
                        <a:pt x="3889" y="26"/>
                      </a:cubicBezTo>
                      <a:cubicBezTo>
                        <a:pt x="3878" y="26"/>
                        <a:pt x="3871" y="31"/>
                        <a:pt x="3871" y="44"/>
                      </a:cubicBezTo>
                      <a:lnTo>
                        <a:pt x="2044" y="1088"/>
                      </a:lnTo>
                      <a:cubicBezTo>
                        <a:pt x="1435" y="696"/>
                        <a:pt x="739" y="435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26"/>
                <p:cNvSpPr/>
                <p:nvPr/>
              </p:nvSpPr>
              <p:spPr>
                <a:xfrm>
                  <a:off x="2513510" y="4582393"/>
                  <a:ext cx="51337" cy="50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2067" extrusionOk="0">
                      <a:moveTo>
                        <a:pt x="2028" y="1"/>
                      </a:moveTo>
                      <a:cubicBezTo>
                        <a:pt x="2012" y="1"/>
                        <a:pt x="2001" y="11"/>
                        <a:pt x="2001" y="33"/>
                      </a:cubicBezTo>
                      <a:lnTo>
                        <a:pt x="1044" y="555"/>
                      </a:lnTo>
                      <a:cubicBezTo>
                        <a:pt x="740" y="381"/>
                        <a:pt x="392" y="207"/>
                        <a:pt x="44" y="33"/>
                      </a:cubicBezTo>
                      <a:cubicBezTo>
                        <a:pt x="0" y="33"/>
                        <a:pt x="0" y="77"/>
                        <a:pt x="44" y="77"/>
                      </a:cubicBezTo>
                      <a:lnTo>
                        <a:pt x="566" y="1034"/>
                      </a:lnTo>
                      <a:cubicBezTo>
                        <a:pt x="348" y="1381"/>
                        <a:pt x="218" y="1729"/>
                        <a:pt x="44" y="2034"/>
                      </a:cubicBezTo>
                      <a:cubicBezTo>
                        <a:pt x="44" y="2056"/>
                        <a:pt x="55" y="2066"/>
                        <a:pt x="66" y="2066"/>
                      </a:cubicBezTo>
                      <a:cubicBezTo>
                        <a:pt x="77" y="2066"/>
                        <a:pt x="87" y="2056"/>
                        <a:pt x="87" y="2034"/>
                      </a:cubicBezTo>
                      <a:lnTo>
                        <a:pt x="1044" y="1512"/>
                      </a:lnTo>
                      <a:cubicBezTo>
                        <a:pt x="1349" y="1686"/>
                        <a:pt x="1740" y="1860"/>
                        <a:pt x="2045" y="2034"/>
                      </a:cubicBezTo>
                      <a:lnTo>
                        <a:pt x="2088" y="2034"/>
                      </a:lnTo>
                      <a:cubicBezTo>
                        <a:pt x="2088" y="2034"/>
                        <a:pt x="2088" y="1990"/>
                        <a:pt x="2088" y="1990"/>
                      </a:cubicBezTo>
                      <a:lnTo>
                        <a:pt x="1523" y="1034"/>
                      </a:lnTo>
                      <a:cubicBezTo>
                        <a:pt x="1740" y="686"/>
                        <a:pt x="1871" y="338"/>
                        <a:pt x="2088" y="33"/>
                      </a:cubicBezTo>
                      <a:cubicBezTo>
                        <a:pt x="2066" y="11"/>
                        <a:pt x="2045" y="1"/>
                        <a:pt x="20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26"/>
                <p:cNvSpPr/>
                <p:nvPr/>
              </p:nvSpPr>
              <p:spPr>
                <a:xfrm>
                  <a:off x="2601145" y="4709593"/>
                  <a:ext cx="52394" cy="50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053" extrusionOk="0">
                      <a:moveTo>
                        <a:pt x="2067" y="0"/>
                      </a:moveTo>
                      <a:cubicBezTo>
                        <a:pt x="2056" y="0"/>
                        <a:pt x="2045" y="11"/>
                        <a:pt x="2045" y="33"/>
                      </a:cubicBezTo>
                      <a:lnTo>
                        <a:pt x="1088" y="555"/>
                      </a:lnTo>
                      <a:cubicBezTo>
                        <a:pt x="784" y="381"/>
                        <a:pt x="392" y="207"/>
                        <a:pt x="88" y="33"/>
                      </a:cubicBezTo>
                      <a:lnTo>
                        <a:pt x="44" y="33"/>
                      </a:lnTo>
                      <a:cubicBezTo>
                        <a:pt x="44" y="33"/>
                        <a:pt x="1" y="76"/>
                        <a:pt x="44" y="76"/>
                      </a:cubicBezTo>
                      <a:lnTo>
                        <a:pt x="610" y="1033"/>
                      </a:lnTo>
                      <a:cubicBezTo>
                        <a:pt x="392" y="1338"/>
                        <a:pt x="262" y="1729"/>
                        <a:pt x="44" y="2034"/>
                      </a:cubicBezTo>
                      <a:cubicBezTo>
                        <a:pt x="44" y="2034"/>
                        <a:pt x="64" y="2053"/>
                        <a:pt x="89" y="2053"/>
                      </a:cubicBezTo>
                      <a:cubicBezTo>
                        <a:pt x="102" y="2053"/>
                        <a:pt x="117" y="2048"/>
                        <a:pt x="131" y="2034"/>
                      </a:cubicBezTo>
                      <a:lnTo>
                        <a:pt x="1088" y="1512"/>
                      </a:lnTo>
                      <a:cubicBezTo>
                        <a:pt x="1393" y="1686"/>
                        <a:pt x="1741" y="1860"/>
                        <a:pt x="2089" y="2034"/>
                      </a:cubicBezTo>
                      <a:cubicBezTo>
                        <a:pt x="2132" y="2034"/>
                        <a:pt x="2132" y="1990"/>
                        <a:pt x="2089" y="1990"/>
                      </a:cubicBezTo>
                      <a:lnTo>
                        <a:pt x="1567" y="1033"/>
                      </a:lnTo>
                      <a:cubicBezTo>
                        <a:pt x="1741" y="685"/>
                        <a:pt x="1915" y="337"/>
                        <a:pt x="2089" y="33"/>
                      </a:cubicBezTo>
                      <a:cubicBezTo>
                        <a:pt x="2089" y="11"/>
                        <a:pt x="2078" y="0"/>
                        <a:pt x="20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26"/>
                <p:cNvSpPr/>
                <p:nvPr/>
              </p:nvSpPr>
              <p:spPr>
                <a:xfrm>
                  <a:off x="2802095" y="4466227"/>
                  <a:ext cx="52394" cy="50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053" extrusionOk="0">
                      <a:moveTo>
                        <a:pt x="2056" y="0"/>
                      </a:moveTo>
                      <a:cubicBezTo>
                        <a:pt x="2050" y="0"/>
                        <a:pt x="2045" y="5"/>
                        <a:pt x="2045" y="19"/>
                      </a:cubicBezTo>
                      <a:lnTo>
                        <a:pt x="1088" y="541"/>
                      </a:lnTo>
                      <a:cubicBezTo>
                        <a:pt x="783" y="367"/>
                        <a:pt x="392" y="193"/>
                        <a:pt x="88" y="19"/>
                      </a:cubicBezTo>
                      <a:lnTo>
                        <a:pt x="44" y="19"/>
                      </a:lnTo>
                      <a:cubicBezTo>
                        <a:pt x="44" y="19"/>
                        <a:pt x="1" y="63"/>
                        <a:pt x="44" y="63"/>
                      </a:cubicBezTo>
                      <a:lnTo>
                        <a:pt x="609" y="1020"/>
                      </a:lnTo>
                      <a:cubicBezTo>
                        <a:pt x="392" y="1368"/>
                        <a:pt x="262" y="1716"/>
                        <a:pt x="44" y="2020"/>
                      </a:cubicBezTo>
                      <a:cubicBezTo>
                        <a:pt x="66" y="2042"/>
                        <a:pt x="77" y="2053"/>
                        <a:pt x="88" y="2053"/>
                      </a:cubicBezTo>
                      <a:cubicBezTo>
                        <a:pt x="98" y="2053"/>
                        <a:pt x="109" y="2042"/>
                        <a:pt x="131" y="2020"/>
                      </a:cubicBezTo>
                      <a:lnTo>
                        <a:pt x="1044" y="1498"/>
                      </a:lnTo>
                      <a:cubicBezTo>
                        <a:pt x="1392" y="1672"/>
                        <a:pt x="1740" y="1803"/>
                        <a:pt x="2088" y="2020"/>
                      </a:cubicBezTo>
                      <a:cubicBezTo>
                        <a:pt x="2132" y="2020"/>
                        <a:pt x="2132" y="1977"/>
                        <a:pt x="2088" y="1977"/>
                      </a:cubicBezTo>
                      <a:lnTo>
                        <a:pt x="1566" y="1020"/>
                      </a:lnTo>
                      <a:cubicBezTo>
                        <a:pt x="1740" y="672"/>
                        <a:pt x="1914" y="324"/>
                        <a:pt x="2088" y="19"/>
                      </a:cubicBezTo>
                      <a:cubicBezTo>
                        <a:pt x="2088" y="19"/>
                        <a:pt x="2069" y="0"/>
                        <a:pt x="20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26"/>
                <p:cNvSpPr/>
                <p:nvPr/>
              </p:nvSpPr>
              <p:spPr>
                <a:xfrm>
                  <a:off x="2478245" y="4767025"/>
                  <a:ext cx="27794" cy="27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2" extrusionOk="0">
                      <a:moveTo>
                        <a:pt x="0" y="1"/>
                      </a:moveTo>
                      <a:lnTo>
                        <a:pt x="0" y="44"/>
                      </a:lnTo>
                      <a:lnTo>
                        <a:pt x="348" y="610"/>
                      </a:lnTo>
                      <a:cubicBezTo>
                        <a:pt x="218" y="784"/>
                        <a:pt x="131" y="958"/>
                        <a:pt x="0" y="1132"/>
                      </a:cubicBezTo>
                      <a:lnTo>
                        <a:pt x="44" y="1132"/>
                      </a:lnTo>
                      <a:lnTo>
                        <a:pt x="609" y="827"/>
                      </a:lnTo>
                      <a:cubicBezTo>
                        <a:pt x="783" y="958"/>
                        <a:pt x="957" y="1001"/>
                        <a:pt x="1131" y="1132"/>
                      </a:cubicBezTo>
                      <a:lnTo>
                        <a:pt x="1131" y="1088"/>
                      </a:lnTo>
                      <a:lnTo>
                        <a:pt x="827" y="566"/>
                      </a:lnTo>
                      <a:cubicBezTo>
                        <a:pt x="913" y="392"/>
                        <a:pt x="1000" y="175"/>
                        <a:pt x="1131" y="1"/>
                      </a:cubicBezTo>
                      <a:lnTo>
                        <a:pt x="1087" y="1"/>
                      </a:lnTo>
                      <a:lnTo>
                        <a:pt x="566" y="305"/>
                      </a:lnTo>
                      <a:cubicBezTo>
                        <a:pt x="392" y="218"/>
                        <a:pt x="174" y="13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26"/>
                <p:cNvSpPr/>
                <p:nvPr/>
              </p:nvSpPr>
              <p:spPr>
                <a:xfrm>
                  <a:off x="2913247" y="4652678"/>
                  <a:ext cx="27819" cy="27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1132" extrusionOk="0">
                      <a:moveTo>
                        <a:pt x="1088" y="0"/>
                      </a:moveTo>
                      <a:lnTo>
                        <a:pt x="566" y="348"/>
                      </a:lnTo>
                      <a:cubicBezTo>
                        <a:pt x="349" y="218"/>
                        <a:pt x="175" y="131"/>
                        <a:pt x="1" y="44"/>
                      </a:cubicBezTo>
                      <a:lnTo>
                        <a:pt x="1" y="44"/>
                      </a:lnTo>
                      <a:lnTo>
                        <a:pt x="305" y="609"/>
                      </a:lnTo>
                      <a:cubicBezTo>
                        <a:pt x="218" y="783"/>
                        <a:pt x="131" y="1001"/>
                        <a:pt x="1" y="1131"/>
                      </a:cubicBezTo>
                      <a:lnTo>
                        <a:pt x="44" y="1131"/>
                      </a:lnTo>
                      <a:lnTo>
                        <a:pt x="566" y="827"/>
                      </a:lnTo>
                      <a:cubicBezTo>
                        <a:pt x="784" y="957"/>
                        <a:pt x="958" y="1001"/>
                        <a:pt x="1132" y="1131"/>
                      </a:cubicBezTo>
                      <a:lnTo>
                        <a:pt x="1132" y="1088"/>
                      </a:lnTo>
                      <a:lnTo>
                        <a:pt x="827" y="566"/>
                      </a:lnTo>
                      <a:cubicBezTo>
                        <a:pt x="914" y="392"/>
                        <a:pt x="1001" y="174"/>
                        <a:pt x="11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26"/>
                <p:cNvSpPr/>
                <p:nvPr/>
              </p:nvSpPr>
              <p:spPr>
                <a:xfrm>
                  <a:off x="2774300" y="4787938"/>
                  <a:ext cx="27819" cy="27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1108" extrusionOk="0">
                      <a:moveTo>
                        <a:pt x="1099" y="1"/>
                      </a:moveTo>
                      <a:cubicBezTo>
                        <a:pt x="1093" y="1"/>
                        <a:pt x="1088" y="5"/>
                        <a:pt x="1088" y="20"/>
                      </a:cubicBezTo>
                      <a:lnTo>
                        <a:pt x="566" y="324"/>
                      </a:lnTo>
                      <a:cubicBezTo>
                        <a:pt x="392" y="194"/>
                        <a:pt x="175" y="107"/>
                        <a:pt x="1" y="20"/>
                      </a:cubicBezTo>
                      <a:lnTo>
                        <a:pt x="1" y="20"/>
                      </a:lnTo>
                      <a:lnTo>
                        <a:pt x="305" y="585"/>
                      </a:lnTo>
                      <a:cubicBezTo>
                        <a:pt x="218" y="759"/>
                        <a:pt x="131" y="977"/>
                        <a:pt x="1" y="1107"/>
                      </a:cubicBezTo>
                      <a:lnTo>
                        <a:pt x="44" y="1107"/>
                      </a:lnTo>
                      <a:lnTo>
                        <a:pt x="610" y="803"/>
                      </a:lnTo>
                      <a:cubicBezTo>
                        <a:pt x="784" y="933"/>
                        <a:pt x="958" y="1020"/>
                        <a:pt x="1132" y="1107"/>
                      </a:cubicBezTo>
                      <a:lnTo>
                        <a:pt x="827" y="542"/>
                      </a:lnTo>
                      <a:cubicBezTo>
                        <a:pt x="958" y="368"/>
                        <a:pt x="1001" y="150"/>
                        <a:pt x="1132" y="20"/>
                      </a:cubicBezTo>
                      <a:cubicBezTo>
                        <a:pt x="1132" y="20"/>
                        <a:pt x="1112" y="1"/>
                        <a:pt x="10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26"/>
                <p:cNvSpPr/>
                <p:nvPr/>
              </p:nvSpPr>
              <p:spPr>
                <a:xfrm>
                  <a:off x="2522063" y="4227260"/>
                  <a:ext cx="39566" cy="39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611" extrusionOk="0">
                      <a:moveTo>
                        <a:pt x="783" y="1"/>
                      </a:moveTo>
                      <a:lnTo>
                        <a:pt x="653" y="697"/>
                      </a:lnTo>
                      <a:lnTo>
                        <a:pt x="0" y="827"/>
                      </a:lnTo>
                      <a:lnTo>
                        <a:pt x="653" y="914"/>
                      </a:lnTo>
                      <a:lnTo>
                        <a:pt x="783" y="1610"/>
                      </a:lnTo>
                      <a:lnTo>
                        <a:pt x="914" y="914"/>
                      </a:lnTo>
                      <a:lnTo>
                        <a:pt x="1610" y="827"/>
                      </a:lnTo>
                      <a:lnTo>
                        <a:pt x="914" y="697"/>
                      </a:lnTo>
                      <a:lnTo>
                        <a:pt x="7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86" name="Google Shape;4186;p26"/>
              <p:cNvSpPr/>
              <p:nvPr/>
            </p:nvSpPr>
            <p:spPr>
              <a:xfrm>
                <a:off x="5851956" y="4354582"/>
                <a:ext cx="208445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281" extrusionOk="0">
                    <a:moveTo>
                      <a:pt x="4220" y="1262"/>
                    </a:moveTo>
                    <a:cubicBezTo>
                      <a:pt x="4307" y="1479"/>
                      <a:pt x="4437" y="1740"/>
                      <a:pt x="4524" y="1958"/>
                    </a:cubicBezTo>
                    <a:cubicBezTo>
                      <a:pt x="4742" y="2306"/>
                      <a:pt x="4916" y="2654"/>
                      <a:pt x="5089" y="2958"/>
                    </a:cubicBezTo>
                    <a:cubicBezTo>
                      <a:pt x="5133" y="3132"/>
                      <a:pt x="5307" y="3263"/>
                      <a:pt x="5481" y="3306"/>
                    </a:cubicBezTo>
                    <a:cubicBezTo>
                      <a:pt x="6003" y="3350"/>
                      <a:pt x="6568" y="3437"/>
                      <a:pt x="7090" y="3524"/>
                    </a:cubicBezTo>
                    <a:lnTo>
                      <a:pt x="7221" y="3524"/>
                    </a:lnTo>
                    <a:cubicBezTo>
                      <a:pt x="7090" y="3611"/>
                      <a:pt x="6960" y="3785"/>
                      <a:pt x="6829" y="3915"/>
                    </a:cubicBezTo>
                    <a:lnTo>
                      <a:pt x="6742" y="4046"/>
                    </a:lnTo>
                    <a:cubicBezTo>
                      <a:pt x="6481" y="4306"/>
                      <a:pt x="6220" y="4567"/>
                      <a:pt x="5959" y="4828"/>
                    </a:cubicBezTo>
                    <a:cubicBezTo>
                      <a:pt x="5829" y="4915"/>
                      <a:pt x="5742" y="5089"/>
                      <a:pt x="5785" y="5263"/>
                    </a:cubicBezTo>
                    <a:cubicBezTo>
                      <a:pt x="5829" y="5611"/>
                      <a:pt x="5959" y="6090"/>
                      <a:pt x="6046" y="6351"/>
                    </a:cubicBezTo>
                    <a:cubicBezTo>
                      <a:pt x="6090" y="6568"/>
                      <a:pt x="6177" y="6873"/>
                      <a:pt x="6220" y="7134"/>
                    </a:cubicBezTo>
                    <a:lnTo>
                      <a:pt x="5785" y="6873"/>
                    </a:lnTo>
                    <a:cubicBezTo>
                      <a:pt x="5350" y="6655"/>
                      <a:pt x="4916" y="6394"/>
                      <a:pt x="4437" y="6177"/>
                    </a:cubicBezTo>
                    <a:cubicBezTo>
                      <a:pt x="4372" y="6133"/>
                      <a:pt x="4307" y="6111"/>
                      <a:pt x="4241" y="6111"/>
                    </a:cubicBezTo>
                    <a:cubicBezTo>
                      <a:pt x="4176" y="6111"/>
                      <a:pt x="4111" y="6133"/>
                      <a:pt x="4046" y="6177"/>
                    </a:cubicBezTo>
                    <a:cubicBezTo>
                      <a:pt x="3567" y="6394"/>
                      <a:pt x="3132" y="6655"/>
                      <a:pt x="2697" y="6873"/>
                    </a:cubicBezTo>
                    <a:lnTo>
                      <a:pt x="2262" y="7134"/>
                    </a:lnTo>
                    <a:cubicBezTo>
                      <a:pt x="2306" y="6873"/>
                      <a:pt x="2349" y="6699"/>
                      <a:pt x="2436" y="6351"/>
                    </a:cubicBezTo>
                    <a:cubicBezTo>
                      <a:pt x="2567" y="5959"/>
                      <a:pt x="2654" y="5611"/>
                      <a:pt x="2697" y="5263"/>
                    </a:cubicBezTo>
                    <a:cubicBezTo>
                      <a:pt x="2741" y="5089"/>
                      <a:pt x="2654" y="4915"/>
                      <a:pt x="2567" y="4828"/>
                    </a:cubicBezTo>
                    <a:cubicBezTo>
                      <a:pt x="2262" y="4567"/>
                      <a:pt x="2001" y="4306"/>
                      <a:pt x="1784" y="4046"/>
                    </a:cubicBezTo>
                    <a:lnTo>
                      <a:pt x="1654" y="3915"/>
                    </a:lnTo>
                    <a:cubicBezTo>
                      <a:pt x="1524" y="3742"/>
                      <a:pt x="1394" y="3612"/>
                      <a:pt x="1264" y="3482"/>
                    </a:cubicBezTo>
                    <a:lnTo>
                      <a:pt x="1264" y="3482"/>
                    </a:lnTo>
                    <a:lnTo>
                      <a:pt x="1306" y="3524"/>
                    </a:lnTo>
                    <a:cubicBezTo>
                      <a:pt x="1828" y="3437"/>
                      <a:pt x="2393" y="3350"/>
                      <a:pt x="2915" y="3306"/>
                    </a:cubicBezTo>
                    <a:cubicBezTo>
                      <a:pt x="3132" y="3306"/>
                      <a:pt x="3263" y="3176"/>
                      <a:pt x="3306" y="2958"/>
                    </a:cubicBezTo>
                    <a:cubicBezTo>
                      <a:pt x="3524" y="2654"/>
                      <a:pt x="3698" y="2306"/>
                      <a:pt x="3872" y="1958"/>
                    </a:cubicBezTo>
                    <a:cubicBezTo>
                      <a:pt x="3959" y="1740"/>
                      <a:pt x="4089" y="1479"/>
                      <a:pt x="4220" y="1262"/>
                    </a:cubicBezTo>
                    <a:close/>
                    <a:moveTo>
                      <a:pt x="4263" y="1"/>
                    </a:moveTo>
                    <a:cubicBezTo>
                      <a:pt x="4046" y="1"/>
                      <a:pt x="3872" y="88"/>
                      <a:pt x="3785" y="262"/>
                    </a:cubicBezTo>
                    <a:cubicBezTo>
                      <a:pt x="3524" y="697"/>
                      <a:pt x="3306" y="1131"/>
                      <a:pt x="3132" y="1566"/>
                    </a:cubicBezTo>
                    <a:cubicBezTo>
                      <a:pt x="2958" y="1871"/>
                      <a:pt x="2828" y="2132"/>
                      <a:pt x="2654" y="2436"/>
                    </a:cubicBezTo>
                    <a:cubicBezTo>
                      <a:pt x="2175" y="2480"/>
                      <a:pt x="1697" y="2567"/>
                      <a:pt x="1262" y="2610"/>
                    </a:cubicBezTo>
                    <a:lnTo>
                      <a:pt x="479" y="2741"/>
                    </a:lnTo>
                    <a:cubicBezTo>
                      <a:pt x="218" y="2741"/>
                      <a:pt x="1" y="2958"/>
                      <a:pt x="1" y="3219"/>
                    </a:cubicBezTo>
                    <a:cubicBezTo>
                      <a:pt x="1" y="3437"/>
                      <a:pt x="131" y="3611"/>
                      <a:pt x="305" y="3698"/>
                    </a:cubicBezTo>
                    <a:cubicBezTo>
                      <a:pt x="349" y="3828"/>
                      <a:pt x="479" y="3915"/>
                      <a:pt x="566" y="4002"/>
                    </a:cubicBezTo>
                    <a:lnTo>
                      <a:pt x="653" y="4089"/>
                    </a:lnTo>
                    <a:cubicBezTo>
                      <a:pt x="784" y="4220"/>
                      <a:pt x="914" y="4350"/>
                      <a:pt x="1088" y="4524"/>
                    </a:cubicBezTo>
                    <a:lnTo>
                      <a:pt x="1175" y="4611"/>
                    </a:lnTo>
                    <a:cubicBezTo>
                      <a:pt x="1393" y="4872"/>
                      <a:pt x="1610" y="5089"/>
                      <a:pt x="1871" y="5350"/>
                    </a:cubicBezTo>
                    <a:cubicBezTo>
                      <a:pt x="1828" y="5568"/>
                      <a:pt x="1741" y="5829"/>
                      <a:pt x="1697" y="6090"/>
                    </a:cubicBezTo>
                    <a:cubicBezTo>
                      <a:pt x="1523" y="6655"/>
                      <a:pt x="1436" y="7177"/>
                      <a:pt x="1349" y="7742"/>
                    </a:cubicBezTo>
                    <a:cubicBezTo>
                      <a:pt x="1349" y="8003"/>
                      <a:pt x="1523" y="8221"/>
                      <a:pt x="1784" y="8264"/>
                    </a:cubicBezTo>
                    <a:cubicBezTo>
                      <a:pt x="1828" y="8275"/>
                      <a:pt x="1871" y="8281"/>
                      <a:pt x="1914" y="8281"/>
                    </a:cubicBezTo>
                    <a:cubicBezTo>
                      <a:pt x="2045" y="8281"/>
                      <a:pt x="2175" y="8232"/>
                      <a:pt x="2306" y="8134"/>
                    </a:cubicBezTo>
                    <a:cubicBezTo>
                      <a:pt x="2610" y="7960"/>
                      <a:pt x="2871" y="7829"/>
                      <a:pt x="3219" y="7655"/>
                    </a:cubicBezTo>
                    <a:cubicBezTo>
                      <a:pt x="3524" y="7438"/>
                      <a:pt x="3915" y="7221"/>
                      <a:pt x="4307" y="7047"/>
                    </a:cubicBezTo>
                    <a:cubicBezTo>
                      <a:pt x="4655" y="7221"/>
                      <a:pt x="5003" y="7438"/>
                      <a:pt x="5394" y="7655"/>
                    </a:cubicBezTo>
                    <a:lnTo>
                      <a:pt x="6264" y="8134"/>
                    </a:lnTo>
                    <a:cubicBezTo>
                      <a:pt x="6351" y="8221"/>
                      <a:pt x="6525" y="8264"/>
                      <a:pt x="6655" y="8264"/>
                    </a:cubicBezTo>
                    <a:lnTo>
                      <a:pt x="6786" y="8264"/>
                    </a:lnTo>
                    <a:cubicBezTo>
                      <a:pt x="7003" y="8221"/>
                      <a:pt x="7177" y="8003"/>
                      <a:pt x="7177" y="7742"/>
                    </a:cubicBezTo>
                    <a:cubicBezTo>
                      <a:pt x="7134" y="7177"/>
                      <a:pt x="7047" y="6655"/>
                      <a:pt x="6873" y="6090"/>
                    </a:cubicBezTo>
                    <a:cubicBezTo>
                      <a:pt x="6829" y="5829"/>
                      <a:pt x="6742" y="5568"/>
                      <a:pt x="6699" y="5350"/>
                    </a:cubicBezTo>
                    <a:cubicBezTo>
                      <a:pt x="6960" y="5089"/>
                      <a:pt x="7177" y="4828"/>
                      <a:pt x="7395" y="4611"/>
                    </a:cubicBezTo>
                    <a:lnTo>
                      <a:pt x="7482" y="4480"/>
                    </a:lnTo>
                    <a:cubicBezTo>
                      <a:pt x="7612" y="4306"/>
                      <a:pt x="7743" y="4176"/>
                      <a:pt x="7873" y="4089"/>
                    </a:cubicBezTo>
                    <a:lnTo>
                      <a:pt x="7960" y="4002"/>
                    </a:lnTo>
                    <a:cubicBezTo>
                      <a:pt x="8091" y="3915"/>
                      <a:pt x="8178" y="3828"/>
                      <a:pt x="8264" y="3698"/>
                    </a:cubicBezTo>
                    <a:cubicBezTo>
                      <a:pt x="8395" y="3567"/>
                      <a:pt x="8482" y="3393"/>
                      <a:pt x="8482" y="3219"/>
                    </a:cubicBezTo>
                    <a:cubicBezTo>
                      <a:pt x="8482" y="2958"/>
                      <a:pt x="8264" y="2741"/>
                      <a:pt x="8004" y="2741"/>
                    </a:cubicBezTo>
                    <a:lnTo>
                      <a:pt x="7221" y="2610"/>
                    </a:lnTo>
                    <a:cubicBezTo>
                      <a:pt x="6786" y="2567"/>
                      <a:pt x="6307" y="2480"/>
                      <a:pt x="5829" y="2436"/>
                    </a:cubicBezTo>
                    <a:cubicBezTo>
                      <a:pt x="5655" y="2132"/>
                      <a:pt x="5524" y="1871"/>
                      <a:pt x="5394" y="1566"/>
                    </a:cubicBezTo>
                    <a:cubicBezTo>
                      <a:pt x="5176" y="1131"/>
                      <a:pt x="4959" y="697"/>
                      <a:pt x="4698" y="262"/>
                    </a:cubicBezTo>
                    <a:cubicBezTo>
                      <a:pt x="4611" y="88"/>
                      <a:pt x="4437" y="1"/>
                      <a:pt x="4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87" name="Google Shape;4187;p26"/>
            <p:cNvGrpSpPr/>
            <p:nvPr/>
          </p:nvGrpSpPr>
          <p:grpSpPr>
            <a:xfrm>
              <a:off x="4004608" y="4621979"/>
              <a:ext cx="567383" cy="421736"/>
              <a:chOff x="8761625" y="1973590"/>
              <a:chExt cx="454197" cy="337605"/>
            </a:xfrm>
          </p:grpSpPr>
          <p:sp>
            <p:nvSpPr>
              <p:cNvPr id="4188" name="Google Shape;4188;p26"/>
              <p:cNvSpPr/>
              <p:nvPr/>
            </p:nvSpPr>
            <p:spPr>
              <a:xfrm>
                <a:off x="9009356" y="2098670"/>
                <a:ext cx="98390" cy="97190"/>
              </a:xfrm>
              <a:custGeom>
                <a:avLst/>
                <a:gdLst/>
                <a:ahLst/>
                <a:cxnLst/>
                <a:rect l="l" t="t" r="r" b="b"/>
                <a:pathLst>
                  <a:path w="3524" h="3481" extrusionOk="0">
                    <a:moveTo>
                      <a:pt x="218" y="1"/>
                    </a:moveTo>
                    <a:cubicBezTo>
                      <a:pt x="175" y="1"/>
                      <a:pt x="131" y="88"/>
                      <a:pt x="175" y="88"/>
                    </a:cubicBezTo>
                    <a:lnTo>
                      <a:pt x="1001" y="1697"/>
                    </a:lnTo>
                    <a:cubicBezTo>
                      <a:pt x="653" y="2175"/>
                      <a:pt x="392" y="2784"/>
                      <a:pt x="1" y="3263"/>
                    </a:cubicBezTo>
                    <a:cubicBezTo>
                      <a:pt x="1" y="3293"/>
                      <a:pt x="44" y="3324"/>
                      <a:pt x="85" y="3324"/>
                    </a:cubicBezTo>
                    <a:cubicBezTo>
                      <a:pt x="102" y="3324"/>
                      <a:pt x="118" y="3319"/>
                      <a:pt x="131" y="3306"/>
                    </a:cubicBezTo>
                    <a:lnTo>
                      <a:pt x="1697" y="2480"/>
                    </a:lnTo>
                    <a:cubicBezTo>
                      <a:pt x="2175" y="2828"/>
                      <a:pt x="2784" y="3089"/>
                      <a:pt x="3263" y="3480"/>
                    </a:cubicBezTo>
                    <a:lnTo>
                      <a:pt x="3306" y="3480"/>
                    </a:lnTo>
                    <a:cubicBezTo>
                      <a:pt x="3350" y="3437"/>
                      <a:pt x="3350" y="3393"/>
                      <a:pt x="3350" y="3350"/>
                    </a:cubicBezTo>
                    <a:lnTo>
                      <a:pt x="2523" y="1784"/>
                    </a:lnTo>
                    <a:cubicBezTo>
                      <a:pt x="2871" y="1305"/>
                      <a:pt x="3132" y="697"/>
                      <a:pt x="3524" y="218"/>
                    </a:cubicBezTo>
                    <a:cubicBezTo>
                      <a:pt x="3502" y="196"/>
                      <a:pt x="3480" y="186"/>
                      <a:pt x="3458" y="186"/>
                    </a:cubicBezTo>
                    <a:cubicBezTo>
                      <a:pt x="3437" y="186"/>
                      <a:pt x="3415" y="196"/>
                      <a:pt x="3393" y="218"/>
                    </a:cubicBezTo>
                    <a:lnTo>
                      <a:pt x="1871" y="1001"/>
                    </a:lnTo>
                    <a:cubicBezTo>
                      <a:pt x="1349" y="653"/>
                      <a:pt x="783" y="392"/>
                      <a:pt x="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6"/>
              <p:cNvSpPr/>
              <p:nvPr/>
            </p:nvSpPr>
            <p:spPr>
              <a:xfrm>
                <a:off x="8804147" y="2070751"/>
                <a:ext cx="52238" cy="5103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0"/>
                    </a:moveTo>
                    <a:cubicBezTo>
                      <a:pt x="131" y="0"/>
                      <a:pt x="131" y="44"/>
                      <a:pt x="131" y="44"/>
                    </a:cubicBezTo>
                    <a:lnTo>
                      <a:pt x="566" y="870"/>
                    </a:lnTo>
                    <a:cubicBezTo>
                      <a:pt x="392" y="1131"/>
                      <a:pt x="218" y="1436"/>
                      <a:pt x="0" y="1697"/>
                    </a:cubicBezTo>
                    <a:cubicBezTo>
                      <a:pt x="22" y="1718"/>
                      <a:pt x="33" y="1729"/>
                      <a:pt x="44" y="1729"/>
                    </a:cubicBezTo>
                    <a:cubicBezTo>
                      <a:pt x="55" y="1729"/>
                      <a:pt x="65" y="1718"/>
                      <a:pt x="87" y="1697"/>
                    </a:cubicBezTo>
                    <a:lnTo>
                      <a:pt x="914" y="1262"/>
                    </a:lnTo>
                    <a:cubicBezTo>
                      <a:pt x="1175" y="1479"/>
                      <a:pt x="1436" y="1610"/>
                      <a:pt x="1740" y="1827"/>
                    </a:cubicBezTo>
                    <a:cubicBezTo>
                      <a:pt x="1740" y="1827"/>
                      <a:pt x="1783" y="1784"/>
                      <a:pt x="1740" y="1784"/>
                    </a:cubicBezTo>
                    <a:lnTo>
                      <a:pt x="1305" y="957"/>
                    </a:lnTo>
                    <a:cubicBezTo>
                      <a:pt x="1522" y="696"/>
                      <a:pt x="1653" y="392"/>
                      <a:pt x="1870" y="131"/>
                    </a:cubicBezTo>
                    <a:cubicBezTo>
                      <a:pt x="1870" y="131"/>
                      <a:pt x="1851" y="111"/>
                      <a:pt x="1838" y="111"/>
                    </a:cubicBezTo>
                    <a:cubicBezTo>
                      <a:pt x="1832" y="111"/>
                      <a:pt x="1827" y="116"/>
                      <a:pt x="1827" y="131"/>
                    </a:cubicBezTo>
                    <a:lnTo>
                      <a:pt x="1001" y="566"/>
                    </a:lnTo>
                    <a:cubicBezTo>
                      <a:pt x="740" y="348"/>
                      <a:pt x="435" y="218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6"/>
              <p:cNvSpPr/>
              <p:nvPr/>
            </p:nvSpPr>
            <p:spPr>
              <a:xfrm>
                <a:off x="8883076" y="2199460"/>
                <a:ext cx="51010" cy="49809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4" extrusionOk="0">
                    <a:moveTo>
                      <a:pt x="87" y="1"/>
                    </a:moveTo>
                    <a:lnTo>
                      <a:pt x="87" y="44"/>
                    </a:lnTo>
                    <a:lnTo>
                      <a:pt x="522" y="870"/>
                    </a:lnTo>
                    <a:cubicBezTo>
                      <a:pt x="348" y="1131"/>
                      <a:pt x="218" y="1436"/>
                      <a:pt x="0" y="1697"/>
                    </a:cubicBezTo>
                    <a:lnTo>
                      <a:pt x="44" y="1697"/>
                    </a:lnTo>
                    <a:lnTo>
                      <a:pt x="870" y="1262"/>
                    </a:lnTo>
                    <a:cubicBezTo>
                      <a:pt x="1131" y="1436"/>
                      <a:pt x="1436" y="1566"/>
                      <a:pt x="1697" y="1784"/>
                    </a:cubicBezTo>
                    <a:lnTo>
                      <a:pt x="1740" y="1784"/>
                    </a:lnTo>
                    <a:cubicBezTo>
                      <a:pt x="1740" y="1784"/>
                      <a:pt x="1740" y="1740"/>
                      <a:pt x="1740" y="1740"/>
                    </a:cubicBezTo>
                    <a:lnTo>
                      <a:pt x="1305" y="914"/>
                    </a:lnTo>
                    <a:cubicBezTo>
                      <a:pt x="1479" y="653"/>
                      <a:pt x="1610" y="349"/>
                      <a:pt x="1827" y="88"/>
                    </a:cubicBezTo>
                    <a:cubicBezTo>
                      <a:pt x="1827" y="88"/>
                      <a:pt x="1808" y="68"/>
                      <a:pt x="1795" y="68"/>
                    </a:cubicBezTo>
                    <a:cubicBezTo>
                      <a:pt x="1788" y="68"/>
                      <a:pt x="1784" y="73"/>
                      <a:pt x="1784" y="88"/>
                    </a:cubicBezTo>
                    <a:lnTo>
                      <a:pt x="957" y="523"/>
                    </a:lnTo>
                    <a:cubicBezTo>
                      <a:pt x="696" y="349"/>
                      <a:pt x="435" y="175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6"/>
              <p:cNvSpPr/>
              <p:nvPr/>
            </p:nvSpPr>
            <p:spPr>
              <a:xfrm>
                <a:off x="9088285" y="1973590"/>
                <a:ext cx="52238" cy="5103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1"/>
                    </a:moveTo>
                    <a:cubicBezTo>
                      <a:pt x="131" y="1"/>
                      <a:pt x="131" y="44"/>
                      <a:pt x="131" y="44"/>
                    </a:cubicBezTo>
                    <a:lnTo>
                      <a:pt x="566" y="871"/>
                    </a:lnTo>
                    <a:cubicBezTo>
                      <a:pt x="392" y="1132"/>
                      <a:pt x="218" y="1436"/>
                      <a:pt x="1" y="1697"/>
                    </a:cubicBezTo>
                    <a:lnTo>
                      <a:pt x="44" y="1697"/>
                    </a:lnTo>
                    <a:cubicBezTo>
                      <a:pt x="44" y="1719"/>
                      <a:pt x="55" y="1730"/>
                      <a:pt x="66" y="1730"/>
                    </a:cubicBezTo>
                    <a:cubicBezTo>
                      <a:pt x="77" y="1730"/>
                      <a:pt x="88" y="1719"/>
                      <a:pt x="88" y="1697"/>
                    </a:cubicBezTo>
                    <a:lnTo>
                      <a:pt x="914" y="1306"/>
                    </a:lnTo>
                    <a:cubicBezTo>
                      <a:pt x="1175" y="1480"/>
                      <a:pt x="1479" y="1610"/>
                      <a:pt x="1740" y="1828"/>
                    </a:cubicBezTo>
                    <a:lnTo>
                      <a:pt x="1784" y="1828"/>
                    </a:lnTo>
                    <a:cubicBezTo>
                      <a:pt x="1784" y="1828"/>
                      <a:pt x="1827" y="1784"/>
                      <a:pt x="1784" y="1741"/>
                    </a:cubicBezTo>
                    <a:lnTo>
                      <a:pt x="1349" y="914"/>
                    </a:lnTo>
                    <a:cubicBezTo>
                      <a:pt x="1523" y="653"/>
                      <a:pt x="1653" y="392"/>
                      <a:pt x="1871" y="88"/>
                    </a:cubicBezTo>
                    <a:lnTo>
                      <a:pt x="1827" y="88"/>
                    </a:lnTo>
                    <a:lnTo>
                      <a:pt x="1001" y="523"/>
                    </a:lnTo>
                    <a:cubicBezTo>
                      <a:pt x="697" y="349"/>
                      <a:pt x="436" y="218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6"/>
              <p:cNvSpPr/>
              <p:nvPr/>
            </p:nvSpPr>
            <p:spPr>
              <a:xfrm>
                <a:off x="8761625" y="2246812"/>
                <a:ext cx="27976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44" y="1"/>
                    </a:moveTo>
                    <a:lnTo>
                      <a:pt x="262" y="479"/>
                    </a:lnTo>
                    <a:cubicBezTo>
                      <a:pt x="175" y="610"/>
                      <a:pt x="88" y="784"/>
                      <a:pt x="1" y="914"/>
                    </a:cubicBezTo>
                    <a:lnTo>
                      <a:pt x="1" y="958"/>
                    </a:lnTo>
                    <a:lnTo>
                      <a:pt x="44" y="958"/>
                    </a:lnTo>
                    <a:lnTo>
                      <a:pt x="479" y="697"/>
                    </a:lnTo>
                    <a:cubicBezTo>
                      <a:pt x="653" y="784"/>
                      <a:pt x="784" y="871"/>
                      <a:pt x="958" y="1001"/>
                    </a:cubicBezTo>
                    <a:lnTo>
                      <a:pt x="958" y="958"/>
                    </a:lnTo>
                    <a:lnTo>
                      <a:pt x="697" y="479"/>
                    </a:lnTo>
                    <a:cubicBezTo>
                      <a:pt x="827" y="349"/>
                      <a:pt x="871" y="175"/>
                      <a:pt x="1001" y="44"/>
                    </a:cubicBezTo>
                    <a:lnTo>
                      <a:pt x="958" y="44"/>
                    </a:lnTo>
                    <a:lnTo>
                      <a:pt x="479" y="262"/>
                    </a:lnTo>
                    <a:cubicBezTo>
                      <a:pt x="349" y="175"/>
                      <a:pt x="175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6"/>
              <p:cNvSpPr/>
              <p:nvPr/>
            </p:nvSpPr>
            <p:spPr>
              <a:xfrm>
                <a:off x="9187875" y="2160596"/>
                <a:ext cx="27948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44" y="1"/>
                    </a:moveTo>
                    <a:lnTo>
                      <a:pt x="261" y="479"/>
                    </a:lnTo>
                    <a:cubicBezTo>
                      <a:pt x="174" y="610"/>
                      <a:pt x="87" y="784"/>
                      <a:pt x="0" y="958"/>
                    </a:cubicBezTo>
                    <a:lnTo>
                      <a:pt x="478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523"/>
                    </a:lnTo>
                    <a:cubicBezTo>
                      <a:pt x="783" y="349"/>
                      <a:pt x="870" y="175"/>
                      <a:pt x="1000" y="44"/>
                    </a:cubicBezTo>
                    <a:lnTo>
                      <a:pt x="957" y="44"/>
                    </a:lnTo>
                    <a:lnTo>
                      <a:pt x="478" y="262"/>
                    </a:lnTo>
                    <a:cubicBezTo>
                      <a:pt x="348" y="175"/>
                      <a:pt x="174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6"/>
              <p:cNvSpPr/>
              <p:nvPr/>
            </p:nvSpPr>
            <p:spPr>
              <a:xfrm>
                <a:off x="9045791" y="2283247"/>
                <a:ext cx="27948" cy="2794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87" y="1"/>
                    </a:moveTo>
                    <a:lnTo>
                      <a:pt x="305" y="479"/>
                    </a:lnTo>
                    <a:cubicBezTo>
                      <a:pt x="218" y="610"/>
                      <a:pt x="131" y="784"/>
                      <a:pt x="0" y="914"/>
                    </a:cubicBezTo>
                    <a:lnTo>
                      <a:pt x="479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479"/>
                    </a:lnTo>
                    <a:cubicBezTo>
                      <a:pt x="783" y="349"/>
                      <a:pt x="870" y="175"/>
                      <a:pt x="1001" y="44"/>
                    </a:cubicBezTo>
                    <a:lnTo>
                      <a:pt x="1001" y="44"/>
                    </a:lnTo>
                    <a:lnTo>
                      <a:pt x="522" y="262"/>
                    </a:lnTo>
                    <a:cubicBezTo>
                      <a:pt x="392" y="175"/>
                      <a:pt x="218" y="88"/>
                      <a:pt x="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">
    <p:spTree>
      <p:nvGrpSpPr>
        <p:cNvPr id="1" name="Shape 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6" name="Google Shape;4196;p27"/>
          <p:cNvSpPr txBox="1">
            <a:spLocks noGrp="1"/>
          </p:cNvSpPr>
          <p:nvPr>
            <p:ph type="body" idx="1"/>
          </p:nvPr>
        </p:nvSpPr>
        <p:spPr>
          <a:xfrm>
            <a:off x="720000" y="1493601"/>
            <a:ext cx="3852000" cy="24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97" name="Google Shape;4197;p27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6502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4198" name="Google Shape;4198;p27"/>
          <p:cNvGrpSpPr/>
          <p:nvPr/>
        </p:nvGrpSpPr>
        <p:grpSpPr>
          <a:xfrm>
            <a:off x="5" y="-211815"/>
            <a:ext cx="9460383" cy="5585597"/>
            <a:chOff x="5" y="-211815"/>
            <a:chExt cx="9460383" cy="5585597"/>
          </a:xfrm>
        </p:grpSpPr>
        <p:grpSp>
          <p:nvGrpSpPr>
            <p:cNvPr id="4199" name="Google Shape;4199;p27"/>
            <p:cNvGrpSpPr/>
            <p:nvPr/>
          </p:nvGrpSpPr>
          <p:grpSpPr>
            <a:xfrm>
              <a:off x="5" y="3872410"/>
              <a:ext cx="2235686" cy="1267947"/>
              <a:chOff x="5" y="3822360"/>
              <a:chExt cx="2235686" cy="1267947"/>
            </a:xfrm>
          </p:grpSpPr>
          <p:sp>
            <p:nvSpPr>
              <p:cNvPr id="4200" name="Google Shape;4200;p27"/>
              <p:cNvSpPr/>
              <p:nvPr/>
            </p:nvSpPr>
            <p:spPr>
              <a:xfrm rot="10800000" flipH="1">
                <a:off x="90490" y="4654052"/>
                <a:ext cx="75544" cy="78198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182" extrusionOk="0">
                    <a:moveTo>
                      <a:pt x="1218" y="0"/>
                    </a:moveTo>
                    <a:cubicBezTo>
                      <a:pt x="1218" y="0"/>
                      <a:pt x="1218" y="0"/>
                      <a:pt x="1218" y="44"/>
                    </a:cubicBezTo>
                    <a:cubicBezTo>
                      <a:pt x="1088" y="348"/>
                      <a:pt x="1044" y="740"/>
                      <a:pt x="957" y="1044"/>
                    </a:cubicBezTo>
                    <a:lnTo>
                      <a:pt x="957" y="1088"/>
                    </a:lnTo>
                    <a:cubicBezTo>
                      <a:pt x="653" y="1175"/>
                      <a:pt x="348" y="1348"/>
                      <a:pt x="44" y="1435"/>
                    </a:cubicBezTo>
                    <a:cubicBezTo>
                      <a:pt x="0" y="1435"/>
                      <a:pt x="0" y="1522"/>
                      <a:pt x="44" y="1522"/>
                    </a:cubicBezTo>
                    <a:cubicBezTo>
                      <a:pt x="87" y="1566"/>
                      <a:pt x="174" y="1609"/>
                      <a:pt x="218" y="1653"/>
                    </a:cubicBezTo>
                    <a:cubicBezTo>
                      <a:pt x="305" y="1696"/>
                      <a:pt x="392" y="1740"/>
                      <a:pt x="435" y="1783"/>
                    </a:cubicBezTo>
                    <a:cubicBezTo>
                      <a:pt x="609" y="1870"/>
                      <a:pt x="740" y="2001"/>
                      <a:pt x="914" y="2088"/>
                    </a:cubicBezTo>
                    <a:cubicBezTo>
                      <a:pt x="957" y="2436"/>
                      <a:pt x="914" y="2784"/>
                      <a:pt x="957" y="3132"/>
                    </a:cubicBezTo>
                    <a:cubicBezTo>
                      <a:pt x="957" y="3168"/>
                      <a:pt x="973" y="3182"/>
                      <a:pt x="991" y="3182"/>
                    </a:cubicBezTo>
                    <a:cubicBezTo>
                      <a:pt x="1015" y="3182"/>
                      <a:pt x="1044" y="3157"/>
                      <a:pt x="1044" y="3132"/>
                    </a:cubicBezTo>
                    <a:cubicBezTo>
                      <a:pt x="1305" y="2914"/>
                      <a:pt x="1610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84" y="2710"/>
                      <a:pt x="2896" y="2715"/>
                      <a:pt x="2908" y="2715"/>
                    </a:cubicBezTo>
                    <a:cubicBezTo>
                      <a:pt x="2936" y="2715"/>
                      <a:pt x="2958" y="2684"/>
                      <a:pt x="2958" y="2653"/>
                    </a:cubicBezTo>
                    <a:cubicBezTo>
                      <a:pt x="2827" y="2305"/>
                      <a:pt x="2610" y="2001"/>
                      <a:pt x="2480" y="1653"/>
                    </a:cubicBezTo>
                    <a:cubicBezTo>
                      <a:pt x="2567" y="1522"/>
                      <a:pt x="2654" y="1348"/>
                      <a:pt x="2740" y="1218"/>
                    </a:cubicBezTo>
                    <a:cubicBezTo>
                      <a:pt x="2784" y="1131"/>
                      <a:pt x="2827" y="1044"/>
                      <a:pt x="2871" y="957"/>
                    </a:cubicBezTo>
                    <a:cubicBezTo>
                      <a:pt x="2914" y="914"/>
                      <a:pt x="2958" y="870"/>
                      <a:pt x="2958" y="783"/>
                    </a:cubicBezTo>
                    <a:cubicBezTo>
                      <a:pt x="3074" y="783"/>
                      <a:pt x="3052" y="646"/>
                      <a:pt x="2955" y="646"/>
                    </a:cubicBezTo>
                    <a:cubicBezTo>
                      <a:pt x="2942" y="646"/>
                      <a:pt x="2929" y="648"/>
                      <a:pt x="2914" y="653"/>
                    </a:cubicBezTo>
                    <a:cubicBezTo>
                      <a:pt x="2610" y="696"/>
                      <a:pt x="2262" y="740"/>
                      <a:pt x="1958" y="783"/>
                    </a:cubicBezTo>
                    <a:cubicBezTo>
                      <a:pt x="1697" y="522"/>
                      <a:pt x="1479" y="218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7"/>
              <p:cNvSpPr/>
              <p:nvPr/>
            </p:nvSpPr>
            <p:spPr>
              <a:xfrm rot="10800000" flipH="1">
                <a:off x="19935" y="4919536"/>
                <a:ext cx="75912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6" extrusionOk="0">
                    <a:moveTo>
                      <a:pt x="1306" y="1"/>
                    </a:moveTo>
                    <a:cubicBezTo>
                      <a:pt x="1175" y="349"/>
                      <a:pt x="1132" y="697"/>
                      <a:pt x="1045" y="1045"/>
                    </a:cubicBezTo>
                    <a:cubicBezTo>
                      <a:pt x="740" y="1132"/>
                      <a:pt x="436" y="1306"/>
                      <a:pt x="131" y="1393"/>
                    </a:cubicBezTo>
                    <a:cubicBezTo>
                      <a:pt x="44" y="1393"/>
                      <a:pt x="1" y="1480"/>
                      <a:pt x="88" y="1523"/>
                    </a:cubicBezTo>
                    <a:cubicBezTo>
                      <a:pt x="131" y="1567"/>
                      <a:pt x="218" y="1610"/>
                      <a:pt x="262" y="1610"/>
                    </a:cubicBezTo>
                    <a:cubicBezTo>
                      <a:pt x="349" y="1654"/>
                      <a:pt x="436" y="1697"/>
                      <a:pt x="479" y="1741"/>
                    </a:cubicBezTo>
                    <a:cubicBezTo>
                      <a:pt x="653" y="1871"/>
                      <a:pt x="784" y="1958"/>
                      <a:pt x="958" y="2045"/>
                    </a:cubicBezTo>
                    <a:cubicBezTo>
                      <a:pt x="1001" y="2393"/>
                      <a:pt x="958" y="2741"/>
                      <a:pt x="1001" y="3132"/>
                    </a:cubicBezTo>
                    <a:cubicBezTo>
                      <a:pt x="1001" y="3154"/>
                      <a:pt x="1023" y="3165"/>
                      <a:pt x="1045" y="3165"/>
                    </a:cubicBezTo>
                    <a:cubicBezTo>
                      <a:pt x="1066" y="3165"/>
                      <a:pt x="1088" y="3154"/>
                      <a:pt x="1088" y="3132"/>
                    </a:cubicBezTo>
                    <a:cubicBezTo>
                      <a:pt x="1349" y="2871"/>
                      <a:pt x="1610" y="2654"/>
                      <a:pt x="1871" y="2393"/>
                    </a:cubicBezTo>
                    <a:cubicBezTo>
                      <a:pt x="2219" y="2480"/>
                      <a:pt x="2567" y="2567"/>
                      <a:pt x="2915" y="2654"/>
                    </a:cubicBezTo>
                    <a:cubicBezTo>
                      <a:pt x="2928" y="2667"/>
                      <a:pt x="2940" y="2672"/>
                      <a:pt x="2952" y="2672"/>
                    </a:cubicBezTo>
                    <a:cubicBezTo>
                      <a:pt x="2980" y="2672"/>
                      <a:pt x="3002" y="2641"/>
                      <a:pt x="3002" y="2610"/>
                    </a:cubicBezTo>
                    <a:cubicBezTo>
                      <a:pt x="2871" y="2306"/>
                      <a:pt x="2697" y="1958"/>
                      <a:pt x="2523" y="1654"/>
                    </a:cubicBezTo>
                    <a:cubicBezTo>
                      <a:pt x="2610" y="1523"/>
                      <a:pt x="2697" y="1349"/>
                      <a:pt x="2784" y="1175"/>
                    </a:cubicBezTo>
                    <a:cubicBezTo>
                      <a:pt x="2828" y="1088"/>
                      <a:pt x="2871" y="1045"/>
                      <a:pt x="2915" y="958"/>
                    </a:cubicBezTo>
                    <a:cubicBezTo>
                      <a:pt x="2958" y="914"/>
                      <a:pt x="3002" y="827"/>
                      <a:pt x="3045" y="740"/>
                    </a:cubicBezTo>
                    <a:cubicBezTo>
                      <a:pt x="3089" y="740"/>
                      <a:pt x="3089" y="653"/>
                      <a:pt x="3045" y="653"/>
                    </a:cubicBezTo>
                    <a:cubicBezTo>
                      <a:pt x="2697" y="697"/>
                      <a:pt x="2350" y="740"/>
                      <a:pt x="2045" y="784"/>
                    </a:cubicBezTo>
                    <a:cubicBezTo>
                      <a:pt x="1784" y="523"/>
                      <a:pt x="1567" y="262"/>
                      <a:pt x="13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7"/>
              <p:cNvSpPr/>
              <p:nvPr/>
            </p:nvSpPr>
            <p:spPr>
              <a:xfrm rot="10800000" flipH="1">
                <a:off x="73386" y="4741662"/>
                <a:ext cx="45587" cy="174163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7087" extrusionOk="0">
                    <a:moveTo>
                      <a:pt x="44" y="0"/>
                    </a:moveTo>
                    <a:cubicBezTo>
                      <a:pt x="22" y="0"/>
                      <a:pt x="1" y="11"/>
                      <a:pt x="1" y="33"/>
                    </a:cubicBezTo>
                    <a:cubicBezTo>
                      <a:pt x="131" y="1164"/>
                      <a:pt x="348" y="2295"/>
                      <a:pt x="653" y="3382"/>
                    </a:cubicBezTo>
                    <a:cubicBezTo>
                      <a:pt x="914" y="4600"/>
                      <a:pt x="1218" y="5774"/>
                      <a:pt x="1566" y="6992"/>
                    </a:cubicBezTo>
                    <a:cubicBezTo>
                      <a:pt x="1583" y="7058"/>
                      <a:pt x="1631" y="7087"/>
                      <a:pt x="1682" y="7087"/>
                    </a:cubicBezTo>
                    <a:cubicBezTo>
                      <a:pt x="1765" y="7087"/>
                      <a:pt x="1854" y="7012"/>
                      <a:pt x="1827" y="6905"/>
                    </a:cubicBezTo>
                    <a:cubicBezTo>
                      <a:pt x="1479" y="5774"/>
                      <a:pt x="1175" y="4643"/>
                      <a:pt x="914" y="3469"/>
                    </a:cubicBezTo>
                    <a:cubicBezTo>
                      <a:pt x="653" y="2338"/>
                      <a:pt x="479" y="1120"/>
                      <a:pt x="88" y="33"/>
                    </a:cubicBezTo>
                    <a:cubicBezTo>
                      <a:pt x="88" y="11"/>
                      <a:pt x="66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7"/>
              <p:cNvSpPr/>
              <p:nvPr/>
            </p:nvSpPr>
            <p:spPr>
              <a:xfrm rot="10800000" flipH="1">
                <a:off x="46673" y="5009063"/>
                <a:ext cx="23543" cy="8124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3306" extrusionOk="0">
                    <a:moveTo>
                      <a:pt x="609" y="0"/>
                    </a:moveTo>
                    <a:cubicBezTo>
                      <a:pt x="392" y="1000"/>
                      <a:pt x="174" y="2088"/>
                      <a:pt x="0" y="2958"/>
                    </a:cubicBezTo>
                    <a:lnTo>
                      <a:pt x="87" y="3088"/>
                    </a:lnTo>
                    <a:cubicBezTo>
                      <a:pt x="131" y="3132"/>
                      <a:pt x="131" y="3218"/>
                      <a:pt x="87" y="3305"/>
                    </a:cubicBezTo>
                    <a:cubicBezTo>
                      <a:pt x="131" y="3305"/>
                      <a:pt x="174" y="3262"/>
                      <a:pt x="218" y="3218"/>
                    </a:cubicBezTo>
                    <a:cubicBezTo>
                      <a:pt x="522" y="2175"/>
                      <a:pt x="783" y="1087"/>
                      <a:pt x="9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7"/>
              <p:cNvSpPr/>
              <p:nvPr/>
            </p:nvSpPr>
            <p:spPr>
              <a:xfrm rot="10800000" flipH="1">
                <a:off x="718" y="5009333"/>
                <a:ext cx="49175" cy="60676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469" extrusionOk="0">
                    <a:moveTo>
                      <a:pt x="0" y="0"/>
                    </a:moveTo>
                    <a:lnTo>
                      <a:pt x="0" y="566"/>
                    </a:lnTo>
                    <a:cubicBezTo>
                      <a:pt x="522" y="1218"/>
                      <a:pt x="1131" y="1871"/>
                      <a:pt x="1783" y="2436"/>
                    </a:cubicBezTo>
                    <a:cubicBezTo>
                      <a:pt x="1805" y="2458"/>
                      <a:pt x="1838" y="2469"/>
                      <a:pt x="1870" y="2469"/>
                    </a:cubicBezTo>
                    <a:cubicBezTo>
                      <a:pt x="1903" y="2469"/>
                      <a:pt x="1935" y="2458"/>
                      <a:pt x="1957" y="2436"/>
                    </a:cubicBezTo>
                    <a:cubicBezTo>
                      <a:pt x="2001" y="2392"/>
                      <a:pt x="2001" y="2306"/>
                      <a:pt x="1957" y="2262"/>
                    </a:cubicBezTo>
                    <a:lnTo>
                      <a:pt x="1870" y="2132"/>
                    </a:lnTo>
                    <a:cubicBezTo>
                      <a:pt x="1305" y="1523"/>
                      <a:pt x="652" y="74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7"/>
              <p:cNvSpPr/>
              <p:nvPr/>
            </p:nvSpPr>
            <p:spPr>
              <a:xfrm rot="10800000" flipH="1">
                <a:off x="785225" y="4285722"/>
                <a:ext cx="76993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24" extrusionOk="0">
                    <a:moveTo>
                      <a:pt x="1545" y="1"/>
                    </a:moveTo>
                    <a:cubicBezTo>
                      <a:pt x="1534" y="1"/>
                      <a:pt x="1523" y="12"/>
                      <a:pt x="1523" y="33"/>
                    </a:cubicBezTo>
                    <a:cubicBezTo>
                      <a:pt x="1306" y="294"/>
                      <a:pt x="1175" y="642"/>
                      <a:pt x="1001" y="947"/>
                    </a:cubicBezTo>
                    <a:cubicBezTo>
                      <a:pt x="697" y="990"/>
                      <a:pt x="349" y="1034"/>
                      <a:pt x="44" y="1077"/>
                    </a:cubicBezTo>
                    <a:cubicBezTo>
                      <a:pt x="1" y="1077"/>
                      <a:pt x="1" y="1164"/>
                      <a:pt x="44" y="1164"/>
                    </a:cubicBezTo>
                    <a:cubicBezTo>
                      <a:pt x="88" y="1251"/>
                      <a:pt x="131" y="1295"/>
                      <a:pt x="175" y="1338"/>
                    </a:cubicBezTo>
                    <a:cubicBezTo>
                      <a:pt x="262" y="1382"/>
                      <a:pt x="305" y="1469"/>
                      <a:pt x="349" y="1512"/>
                    </a:cubicBezTo>
                    <a:cubicBezTo>
                      <a:pt x="479" y="1643"/>
                      <a:pt x="610" y="1773"/>
                      <a:pt x="740" y="1904"/>
                    </a:cubicBezTo>
                    <a:cubicBezTo>
                      <a:pt x="697" y="2251"/>
                      <a:pt x="566" y="2599"/>
                      <a:pt x="523" y="2991"/>
                    </a:cubicBezTo>
                    <a:cubicBezTo>
                      <a:pt x="523" y="3013"/>
                      <a:pt x="545" y="3023"/>
                      <a:pt x="566" y="3023"/>
                    </a:cubicBezTo>
                    <a:cubicBezTo>
                      <a:pt x="588" y="3023"/>
                      <a:pt x="610" y="3013"/>
                      <a:pt x="610" y="2991"/>
                    </a:cubicBezTo>
                    <a:cubicBezTo>
                      <a:pt x="914" y="2817"/>
                      <a:pt x="1219" y="2643"/>
                      <a:pt x="1567" y="2469"/>
                    </a:cubicBezTo>
                    <a:cubicBezTo>
                      <a:pt x="1871" y="2643"/>
                      <a:pt x="2176" y="2817"/>
                      <a:pt x="2480" y="2991"/>
                    </a:cubicBezTo>
                    <a:cubicBezTo>
                      <a:pt x="2480" y="3005"/>
                      <a:pt x="2490" y="3010"/>
                      <a:pt x="2503" y="3010"/>
                    </a:cubicBezTo>
                    <a:cubicBezTo>
                      <a:pt x="2528" y="3010"/>
                      <a:pt x="2567" y="2991"/>
                      <a:pt x="2567" y="2991"/>
                    </a:cubicBezTo>
                    <a:cubicBezTo>
                      <a:pt x="2567" y="2643"/>
                      <a:pt x="2393" y="2295"/>
                      <a:pt x="2350" y="1904"/>
                    </a:cubicBezTo>
                    <a:cubicBezTo>
                      <a:pt x="2480" y="1773"/>
                      <a:pt x="2611" y="1643"/>
                      <a:pt x="2741" y="1512"/>
                    </a:cubicBezTo>
                    <a:cubicBezTo>
                      <a:pt x="2785" y="1469"/>
                      <a:pt x="2828" y="1382"/>
                      <a:pt x="2915" y="1338"/>
                    </a:cubicBezTo>
                    <a:cubicBezTo>
                      <a:pt x="2959" y="1295"/>
                      <a:pt x="3002" y="1251"/>
                      <a:pt x="3045" y="1164"/>
                    </a:cubicBezTo>
                    <a:cubicBezTo>
                      <a:pt x="3132" y="1164"/>
                      <a:pt x="3089" y="1077"/>
                      <a:pt x="3045" y="1077"/>
                    </a:cubicBezTo>
                    <a:cubicBezTo>
                      <a:pt x="2698" y="1034"/>
                      <a:pt x="2393" y="990"/>
                      <a:pt x="2045" y="947"/>
                    </a:cubicBezTo>
                    <a:cubicBezTo>
                      <a:pt x="1871" y="642"/>
                      <a:pt x="1741" y="294"/>
                      <a:pt x="1567" y="33"/>
                    </a:cubicBezTo>
                    <a:cubicBezTo>
                      <a:pt x="1567" y="12"/>
                      <a:pt x="1556" y="1"/>
                      <a:pt x="1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7"/>
              <p:cNvSpPr/>
              <p:nvPr/>
            </p:nvSpPr>
            <p:spPr>
              <a:xfrm rot="10800000" flipH="1">
                <a:off x="648416" y="4466103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83" y="1"/>
                    </a:moveTo>
                    <a:cubicBezTo>
                      <a:pt x="1567" y="1"/>
                      <a:pt x="1545" y="12"/>
                      <a:pt x="1523" y="33"/>
                    </a:cubicBezTo>
                    <a:cubicBezTo>
                      <a:pt x="1349" y="338"/>
                      <a:pt x="1219" y="686"/>
                      <a:pt x="1045" y="990"/>
                    </a:cubicBezTo>
                    <a:cubicBezTo>
                      <a:pt x="697" y="990"/>
                      <a:pt x="392" y="1077"/>
                      <a:pt x="44" y="1121"/>
                    </a:cubicBezTo>
                    <a:cubicBezTo>
                      <a:pt x="1" y="1121"/>
                      <a:pt x="1" y="1208"/>
                      <a:pt x="44" y="1208"/>
                    </a:cubicBezTo>
                    <a:cubicBezTo>
                      <a:pt x="88" y="1251"/>
                      <a:pt x="131" y="1295"/>
                      <a:pt x="218" y="1338"/>
                    </a:cubicBezTo>
                    <a:cubicBezTo>
                      <a:pt x="262" y="1382"/>
                      <a:pt x="349" y="1469"/>
                      <a:pt x="392" y="1512"/>
                    </a:cubicBezTo>
                    <a:cubicBezTo>
                      <a:pt x="523" y="1686"/>
                      <a:pt x="610" y="1817"/>
                      <a:pt x="784" y="1904"/>
                    </a:cubicBezTo>
                    <a:cubicBezTo>
                      <a:pt x="697" y="2252"/>
                      <a:pt x="566" y="2600"/>
                      <a:pt x="566" y="2991"/>
                    </a:cubicBezTo>
                    <a:lnTo>
                      <a:pt x="653" y="2991"/>
                    </a:lnTo>
                    <a:cubicBezTo>
                      <a:pt x="958" y="2817"/>
                      <a:pt x="1262" y="2643"/>
                      <a:pt x="1567" y="2469"/>
                    </a:cubicBezTo>
                    <a:cubicBezTo>
                      <a:pt x="1871" y="2643"/>
                      <a:pt x="2219" y="2817"/>
                      <a:pt x="2523" y="2991"/>
                    </a:cubicBezTo>
                    <a:lnTo>
                      <a:pt x="2610" y="2991"/>
                    </a:lnTo>
                    <a:cubicBezTo>
                      <a:pt x="2610" y="2600"/>
                      <a:pt x="2436" y="2252"/>
                      <a:pt x="2393" y="1904"/>
                    </a:cubicBezTo>
                    <a:cubicBezTo>
                      <a:pt x="2523" y="1817"/>
                      <a:pt x="2654" y="1686"/>
                      <a:pt x="2741" y="1512"/>
                    </a:cubicBezTo>
                    <a:lnTo>
                      <a:pt x="2915" y="1338"/>
                    </a:lnTo>
                    <a:cubicBezTo>
                      <a:pt x="3002" y="1295"/>
                      <a:pt x="3045" y="1251"/>
                      <a:pt x="3089" y="1208"/>
                    </a:cubicBezTo>
                    <a:cubicBezTo>
                      <a:pt x="3132" y="1208"/>
                      <a:pt x="3132" y="1121"/>
                      <a:pt x="3089" y="1121"/>
                    </a:cubicBezTo>
                    <a:cubicBezTo>
                      <a:pt x="2741" y="1077"/>
                      <a:pt x="2436" y="990"/>
                      <a:pt x="2089" y="990"/>
                    </a:cubicBezTo>
                    <a:cubicBezTo>
                      <a:pt x="1915" y="686"/>
                      <a:pt x="1784" y="338"/>
                      <a:pt x="1610" y="33"/>
                    </a:cubicBezTo>
                    <a:cubicBezTo>
                      <a:pt x="1610" y="12"/>
                      <a:pt x="1599" y="1"/>
                      <a:pt x="1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7"/>
              <p:cNvSpPr/>
              <p:nvPr/>
            </p:nvSpPr>
            <p:spPr>
              <a:xfrm rot="10800000" flipH="1">
                <a:off x="696534" y="4661965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1"/>
                    </a:moveTo>
                    <a:cubicBezTo>
                      <a:pt x="1348" y="305"/>
                      <a:pt x="1218" y="653"/>
                      <a:pt x="1044" y="958"/>
                    </a:cubicBezTo>
                    <a:cubicBezTo>
                      <a:pt x="696" y="1001"/>
                      <a:pt x="391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61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262"/>
                      <a:pt x="3045" y="1219"/>
                      <a:pt x="3088" y="1175"/>
                    </a:cubicBezTo>
                    <a:cubicBezTo>
                      <a:pt x="3123" y="1140"/>
                      <a:pt x="3073" y="1076"/>
                      <a:pt x="3030" y="1076"/>
                    </a:cubicBezTo>
                    <a:cubicBezTo>
                      <a:pt x="3019" y="1076"/>
                      <a:pt x="3009" y="1080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6" y="305"/>
                      <a:pt x="15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7"/>
              <p:cNvSpPr/>
              <p:nvPr/>
            </p:nvSpPr>
            <p:spPr>
              <a:xfrm rot="10800000" flipH="1">
                <a:off x="900679" y="4717529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0"/>
                    </a:moveTo>
                    <a:cubicBezTo>
                      <a:pt x="1349" y="305"/>
                      <a:pt x="1218" y="652"/>
                      <a:pt x="1044" y="957"/>
                    </a:cubicBezTo>
                    <a:cubicBezTo>
                      <a:pt x="696" y="1000"/>
                      <a:pt x="348" y="1044"/>
                      <a:pt x="44" y="1087"/>
                    </a:cubicBezTo>
                    <a:cubicBezTo>
                      <a:pt x="0" y="1087"/>
                      <a:pt x="0" y="1174"/>
                      <a:pt x="44" y="1174"/>
                    </a:cubicBezTo>
                    <a:cubicBezTo>
                      <a:pt x="87" y="1218"/>
                      <a:pt x="131" y="1261"/>
                      <a:pt x="174" y="1305"/>
                    </a:cubicBezTo>
                    <a:lnTo>
                      <a:pt x="392" y="1522"/>
                    </a:lnTo>
                    <a:cubicBezTo>
                      <a:pt x="479" y="1653"/>
                      <a:pt x="609" y="1783"/>
                      <a:pt x="740" y="1914"/>
                    </a:cubicBezTo>
                    <a:cubicBezTo>
                      <a:pt x="696" y="2262"/>
                      <a:pt x="566" y="2610"/>
                      <a:pt x="522" y="2958"/>
                    </a:cubicBezTo>
                    <a:cubicBezTo>
                      <a:pt x="522" y="2979"/>
                      <a:pt x="544" y="2990"/>
                      <a:pt x="566" y="2990"/>
                    </a:cubicBezTo>
                    <a:cubicBezTo>
                      <a:pt x="587" y="2990"/>
                      <a:pt x="609" y="2979"/>
                      <a:pt x="609" y="2958"/>
                    </a:cubicBez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79"/>
                      <a:pt x="2501" y="2990"/>
                      <a:pt x="2523" y="2990"/>
                    </a:cubicBezTo>
                    <a:cubicBezTo>
                      <a:pt x="2545" y="2990"/>
                      <a:pt x="2566" y="2979"/>
                      <a:pt x="2566" y="2958"/>
                    </a:cubicBezTo>
                    <a:cubicBezTo>
                      <a:pt x="2566" y="2566"/>
                      <a:pt x="2436" y="2262"/>
                      <a:pt x="2349" y="1914"/>
                    </a:cubicBezTo>
                    <a:cubicBezTo>
                      <a:pt x="2479" y="1783"/>
                      <a:pt x="2610" y="1653"/>
                      <a:pt x="2740" y="1522"/>
                    </a:cubicBezTo>
                    <a:cubicBezTo>
                      <a:pt x="2784" y="1435"/>
                      <a:pt x="2871" y="1392"/>
                      <a:pt x="2914" y="1305"/>
                    </a:cubicBezTo>
                    <a:cubicBezTo>
                      <a:pt x="2958" y="1261"/>
                      <a:pt x="3045" y="1218"/>
                      <a:pt x="3088" y="1174"/>
                    </a:cubicBezTo>
                    <a:cubicBezTo>
                      <a:pt x="3123" y="1139"/>
                      <a:pt x="3073" y="1076"/>
                      <a:pt x="3030" y="1076"/>
                    </a:cubicBezTo>
                    <a:cubicBezTo>
                      <a:pt x="3019" y="1076"/>
                      <a:pt x="3010" y="1079"/>
                      <a:pt x="3001" y="1087"/>
                    </a:cubicBezTo>
                    <a:cubicBezTo>
                      <a:pt x="2653" y="1044"/>
                      <a:pt x="2349" y="1000"/>
                      <a:pt x="2001" y="957"/>
                    </a:cubicBezTo>
                    <a:cubicBezTo>
                      <a:pt x="1827" y="652"/>
                      <a:pt x="1696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7"/>
              <p:cNvSpPr/>
              <p:nvPr/>
            </p:nvSpPr>
            <p:spPr>
              <a:xfrm rot="10800000" flipH="1">
                <a:off x="1020383" y="4537960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1001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cubicBezTo>
                      <a:pt x="261" y="1393"/>
                      <a:pt x="305" y="1436"/>
                      <a:pt x="392" y="1523"/>
                    </a:cubicBezTo>
                    <a:cubicBezTo>
                      <a:pt x="479" y="1654"/>
                      <a:pt x="609" y="1784"/>
                      <a:pt x="740" y="1915"/>
                    </a:cubicBezTo>
                    <a:cubicBezTo>
                      <a:pt x="696" y="2263"/>
                      <a:pt x="566" y="2611"/>
                      <a:pt x="522" y="2958"/>
                    </a:cubicBezTo>
                    <a:cubicBezTo>
                      <a:pt x="544" y="2980"/>
                      <a:pt x="566" y="2991"/>
                      <a:pt x="582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1"/>
                      <a:pt x="1566" y="2437"/>
                    </a:cubicBezTo>
                    <a:cubicBezTo>
                      <a:pt x="1871" y="2611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1"/>
                      <a:pt x="2436" y="2263"/>
                      <a:pt x="2349" y="1915"/>
                    </a:cubicBezTo>
                    <a:cubicBezTo>
                      <a:pt x="2523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45" y="1175"/>
                      <a:pt x="3045" y="1088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27"/>
              <p:cNvSpPr/>
              <p:nvPr/>
            </p:nvSpPr>
            <p:spPr>
              <a:xfrm rot="10800000" flipH="1">
                <a:off x="1066339" y="4291866"/>
                <a:ext cx="76674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2959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01" y="958"/>
                    </a:cubicBezTo>
                    <a:cubicBezTo>
                      <a:pt x="697" y="958"/>
                      <a:pt x="349" y="1045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175" y="1306"/>
                    </a:cubicBezTo>
                    <a:cubicBezTo>
                      <a:pt x="262" y="1393"/>
                      <a:pt x="305" y="1436"/>
                      <a:pt x="392" y="1523"/>
                    </a:cubicBezTo>
                    <a:cubicBezTo>
                      <a:pt x="479" y="1654"/>
                      <a:pt x="610" y="1784"/>
                      <a:pt x="740" y="1871"/>
                    </a:cubicBezTo>
                    <a:cubicBezTo>
                      <a:pt x="697" y="2262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1" y="2610"/>
                      <a:pt x="2175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6" y="2262"/>
                      <a:pt x="2349" y="1871"/>
                    </a:cubicBezTo>
                    <a:cubicBezTo>
                      <a:pt x="2480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06"/>
                    </a:cubicBezTo>
                    <a:cubicBezTo>
                      <a:pt x="2958" y="1262"/>
                      <a:pt x="3002" y="1219"/>
                      <a:pt x="3089" y="1175"/>
                    </a:cubicBezTo>
                    <a:cubicBezTo>
                      <a:pt x="3119" y="1114"/>
                      <a:pt x="3085" y="1052"/>
                      <a:pt x="3047" y="1052"/>
                    </a:cubicBezTo>
                    <a:cubicBezTo>
                      <a:pt x="3031" y="1052"/>
                      <a:pt x="3014" y="1063"/>
                      <a:pt x="3002" y="1088"/>
                    </a:cubicBezTo>
                    <a:cubicBezTo>
                      <a:pt x="2654" y="1045"/>
                      <a:pt x="2349" y="958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27"/>
              <p:cNvSpPr/>
              <p:nvPr/>
            </p:nvSpPr>
            <p:spPr>
              <a:xfrm rot="10800000" flipH="1">
                <a:off x="1113375" y="4113648"/>
                <a:ext cx="76969" cy="7323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61" y="1"/>
                    </a:moveTo>
                    <a:cubicBezTo>
                      <a:pt x="1555" y="1"/>
                      <a:pt x="1544" y="11"/>
                      <a:pt x="1523" y="33"/>
                    </a:cubicBezTo>
                    <a:cubicBezTo>
                      <a:pt x="1349" y="294"/>
                      <a:pt x="1218" y="642"/>
                      <a:pt x="1044" y="947"/>
                    </a:cubicBezTo>
                    <a:cubicBezTo>
                      <a:pt x="740" y="990"/>
                      <a:pt x="392" y="1034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08"/>
                      <a:pt x="174" y="1295"/>
                      <a:pt x="218" y="1338"/>
                    </a:cubicBezTo>
                    <a:cubicBezTo>
                      <a:pt x="261" y="1381"/>
                      <a:pt x="348" y="1425"/>
                      <a:pt x="392" y="1512"/>
                    </a:cubicBezTo>
                    <a:cubicBezTo>
                      <a:pt x="522" y="1642"/>
                      <a:pt x="653" y="1773"/>
                      <a:pt x="783" y="1903"/>
                    </a:cubicBezTo>
                    <a:cubicBezTo>
                      <a:pt x="696" y="2251"/>
                      <a:pt x="566" y="2599"/>
                      <a:pt x="566" y="2947"/>
                    </a:cubicBezTo>
                    <a:cubicBezTo>
                      <a:pt x="566" y="2969"/>
                      <a:pt x="577" y="2980"/>
                      <a:pt x="593" y="2980"/>
                    </a:cubicBezTo>
                    <a:cubicBezTo>
                      <a:pt x="609" y="2980"/>
                      <a:pt x="631" y="2969"/>
                      <a:pt x="653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914" y="2599"/>
                      <a:pt x="2219" y="2773"/>
                      <a:pt x="2523" y="2947"/>
                    </a:cubicBezTo>
                    <a:cubicBezTo>
                      <a:pt x="2523" y="2969"/>
                      <a:pt x="2534" y="2980"/>
                      <a:pt x="2550" y="2980"/>
                    </a:cubicBezTo>
                    <a:cubicBezTo>
                      <a:pt x="2566" y="2980"/>
                      <a:pt x="2588" y="2969"/>
                      <a:pt x="2610" y="2947"/>
                    </a:cubicBezTo>
                    <a:cubicBezTo>
                      <a:pt x="2610" y="2599"/>
                      <a:pt x="2436" y="2251"/>
                      <a:pt x="2392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25"/>
                      <a:pt x="2871" y="1381"/>
                      <a:pt x="2958" y="1338"/>
                    </a:cubicBezTo>
                    <a:cubicBezTo>
                      <a:pt x="3001" y="1295"/>
                      <a:pt x="3045" y="1208"/>
                      <a:pt x="3088" y="1164"/>
                    </a:cubicBezTo>
                    <a:cubicBezTo>
                      <a:pt x="3132" y="1164"/>
                      <a:pt x="3132" y="1077"/>
                      <a:pt x="3045" y="1077"/>
                    </a:cubicBezTo>
                    <a:cubicBezTo>
                      <a:pt x="2740" y="1034"/>
                      <a:pt x="2392" y="990"/>
                      <a:pt x="2045" y="947"/>
                    </a:cubicBezTo>
                    <a:cubicBezTo>
                      <a:pt x="1871" y="642"/>
                      <a:pt x="1740" y="294"/>
                      <a:pt x="1566" y="33"/>
                    </a:cubicBezTo>
                    <a:cubicBezTo>
                      <a:pt x="1566" y="11"/>
                      <a:pt x="1566" y="1"/>
                      <a:pt x="15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27"/>
              <p:cNvSpPr/>
              <p:nvPr/>
            </p:nvSpPr>
            <p:spPr>
              <a:xfrm rot="10800000" flipH="1">
                <a:off x="1282255" y="4007828"/>
                <a:ext cx="76969" cy="7323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44" y="0"/>
                    </a:moveTo>
                    <a:cubicBezTo>
                      <a:pt x="1533" y="0"/>
                      <a:pt x="1523" y="11"/>
                      <a:pt x="1523" y="33"/>
                    </a:cubicBezTo>
                    <a:cubicBezTo>
                      <a:pt x="1349" y="337"/>
                      <a:pt x="1218" y="642"/>
                      <a:pt x="1044" y="946"/>
                    </a:cubicBezTo>
                    <a:cubicBezTo>
                      <a:pt x="696" y="946"/>
                      <a:pt x="392" y="1033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51"/>
                      <a:pt x="131" y="1294"/>
                      <a:pt x="218" y="1338"/>
                    </a:cubicBezTo>
                    <a:cubicBezTo>
                      <a:pt x="261" y="1381"/>
                      <a:pt x="305" y="1468"/>
                      <a:pt x="392" y="1512"/>
                    </a:cubicBezTo>
                    <a:cubicBezTo>
                      <a:pt x="522" y="1642"/>
                      <a:pt x="609" y="1773"/>
                      <a:pt x="783" y="1903"/>
                    </a:cubicBezTo>
                    <a:cubicBezTo>
                      <a:pt x="696" y="2251"/>
                      <a:pt x="609" y="2599"/>
                      <a:pt x="566" y="2947"/>
                    </a:cubicBezTo>
                    <a:cubicBezTo>
                      <a:pt x="566" y="2969"/>
                      <a:pt x="577" y="2980"/>
                      <a:pt x="587" y="2980"/>
                    </a:cubicBezTo>
                    <a:cubicBezTo>
                      <a:pt x="598" y="2980"/>
                      <a:pt x="609" y="2969"/>
                      <a:pt x="609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870" y="2599"/>
                      <a:pt x="2175" y="2773"/>
                      <a:pt x="2523" y="2947"/>
                    </a:cubicBezTo>
                    <a:cubicBezTo>
                      <a:pt x="2523" y="2969"/>
                      <a:pt x="2545" y="2980"/>
                      <a:pt x="2561" y="2980"/>
                    </a:cubicBezTo>
                    <a:cubicBezTo>
                      <a:pt x="2577" y="2980"/>
                      <a:pt x="2588" y="2969"/>
                      <a:pt x="2566" y="2947"/>
                    </a:cubicBezTo>
                    <a:cubicBezTo>
                      <a:pt x="2523" y="2599"/>
                      <a:pt x="2479" y="2251"/>
                      <a:pt x="2349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68"/>
                      <a:pt x="2871" y="1381"/>
                      <a:pt x="2914" y="1338"/>
                    </a:cubicBezTo>
                    <a:cubicBezTo>
                      <a:pt x="3001" y="1294"/>
                      <a:pt x="3045" y="1251"/>
                      <a:pt x="3088" y="1164"/>
                    </a:cubicBezTo>
                    <a:cubicBezTo>
                      <a:pt x="3132" y="1164"/>
                      <a:pt x="3088" y="1077"/>
                      <a:pt x="3045" y="1077"/>
                    </a:cubicBezTo>
                    <a:cubicBezTo>
                      <a:pt x="2697" y="1033"/>
                      <a:pt x="2392" y="990"/>
                      <a:pt x="2044" y="946"/>
                    </a:cubicBezTo>
                    <a:cubicBezTo>
                      <a:pt x="1870" y="642"/>
                      <a:pt x="1740" y="337"/>
                      <a:pt x="1566" y="33"/>
                    </a:cubicBezTo>
                    <a:cubicBezTo>
                      <a:pt x="1566" y="11"/>
                      <a:pt x="1555" y="0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27"/>
              <p:cNvSpPr/>
              <p:nvPr/>
            </p:nvSpPr>
            <p:spPr>
              <a:xfrm rot="10800000" flipH="1">
                <a:off x="1516332" y="4135004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6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740" y="1001"/>
                      <a:pt x="392" y="1045"/>
                      <a:pt x="87" y="1088"/>
                    </a:cubicBezTo>
                    <a:cubicBezTo>
                      <a:pt x="0" y="1088"/>
                      <a:pt x="0" y="1175"/>
                      <a:pt x="87" y="1175"/>
                    </a:cubicBezTo>
                    <a:cubicBezTo>
                      <a:pt x="131" y="1219"/>
                      <a:pt x="174" y="1306"/>
                      <a:pt x="218" y="1349"/>
                    </a:cubicBezTo>
                    <a:cubicBezTo>
                      <a:pt x="305" y="1393"/>
                      <a:pt x="348" y="1436"/>
                      <a:pt x="392" y="1523"/>
                    </a:cubicBezTo>
                    <a:cubicBezTo>
                      <a:pt x="522" y="1654"/>
                      <a:pt x="653" y="1784"/>
                      <a:pt x="783" y="1915"/>
                    </a:cubicBezTo>
                    <a:cubicBezTo>
                      <a:pt x="740" y="2262"/>
                      <a:pt x="609" y="2610"/>
                      <a:pt x="566" y="2958"/>
                    </a:cubicBezTo>
                    <a:cubicBezTo>
                      <a:pt x="566" y="2980"/>
                      <a:pt x="587" y="2991"/>
                      <a:pt x="609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80"/>
                      <a:pt x="2545" y="2991"/>
                      <a:pt x="2566" y="2991"/>
                    </a:cubicBezTo>
                    <a:cubicBezTo>
                      <a:pt x="2588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2" y="1915"/>
                    </a:cubicBezTo>
                    <a:cubicBezTo>
                      <a:pt x="2523" y="1784"/>
                      <a:pt x="2653" y="1654"/>
                      <a:pt x="2784" y="1523"/>
                    </a:cubicBezTo>
                    <a:cubicBezTo>
                      <a:pt x="2827" y="1436"/>
                      <a:pt x="2871" y="1393"/>
                      <a:pt x="2958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88" y="1175"/>
                      <a:pt x="3088" y="1088"/>
                      <a:pt x="3045" y="1088"/>
                    </a:cubicBezTo>
                    <a:cubicBezTo>
                      <a:pt x="2697" y="1045"/>
                      <a:pt x="2349" y="1001"/>
                      <a:pt x="2044" y="958"/>
                    </a:cubicBezTo>
                    <a:cubicBezTo>
                      <a:pt x="1870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27"/>
              <p:cNvSpPr/>
              <p:nvPr/>
            </p:nvSpPr>
            <p:spPr>
              <a:xfrm rot="10800000" flipH="1">
                <a:off x="658050" y="4153828"/>
                <a:ext cx="76969" cy="739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09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1001"/>
                      <a:pt x="348" y="1045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48" y="1523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cubicBezTo>
                      <a:pt x="522" y="2984"/>
                      <a:pt x="537" y="3009"/>
                      <a:pt x="557" y="3009"/>
                    </a:cubicBezTo>
                    <a:cubicBezTo>
                      <a:pt x="572" y="3009"/>
                      <a:pt x="591" y="2995"/>
                      <a:pt x="609" y="2959"/>
                    </a:cubicBezTo>
                    <a:cubicBezTo>
                      <a:pt x="914" y="2828"/>
                      <a:pt x="1218" y="2611"/>
                      <a:pt x="1523" y="2480"/>
                    </a:cubicBezTo>
                    <a:cubicBezTo>
                      <a:pt x="1870" y="2611"/>
                      <a:pt x="2175" y="2828"/>
                      <a:pt x="2479" y="2959"/>
                    </a:cubicBezTo>
                    <a:cubicBezTo>
                      <a:pt x="2479" y="2973"/>
                      <a:pt x="2489" y="2978"/>
                      <a:pt x="2502" y="2978"/>
                    </a:cubicBezTo>
                    <a:cubicBezTo>
                      <a:pt x="2528" y="2978"/>
                      <a:pt x="2566" y="2959"/>
                      <a:pt x="2566" y="2959"/>
                    </a:cubicBezTo>
                    <a:cubicBezTo>
                      <a:pt x="2523" y="2611"/>
                      <a:pt x="2392" y="2263"/>
                      <a:pt x="2349" y="1871"/>
                    </a:cubicBezTo>
                    <a:cubicBezTo>
                      <a:pt x="2479" y="1784"/>
                      <a:pt x="2610" y="1654"/>
                      <a:pt x="2740" y="1523"/>
                    </a:cubicBezTo>
                    <a:cubicBezTo>
                      <a:pt x="2784" y="1436"/>
                      <a:pt x="2827" y="1393"/>
                      <a:pt x="2914" y="1306"/>
                    </a:cubicBezTo>
                    <a:cubicBezTo>
                      <a:pt x="2958" y="1262"/>
                      <a:pt x="3001" y="1219"/>
                      <a:pt x="3045" y="1175"/>
                    </a:cubicBezTo>
                    <a:cubicBezTo>
                      <a:pt x="3132" y="1175"/>
                      <a:pt x="3132" y="1088"/>
                      <a:pt x="3045" y="1088"/>
                    </a:cubicBezTo>
                    <a:cubicBezTo>
                      <a:pt x="2740" y="1045"/>
                      <a:pt x="2392" y="958"/>
                      <a:pt x="2088" y="958"/>
                    </a:cubicBezTo>
                    <a:lnTo>
                      <a:pt x="2044" y="958"/>
                    </a:lnTo>
                    <a:cubicBezTo>
                      <a:pt x="1870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7"/>
              <p:cNvSpPr/>
              <p:nvPr/>
            </p:nvSpPr>
            <p:spPr>
              <a:xfrm rot="10800000" flipH="1">
                <a:off x="913507" y="4153189"/>
                <a:ext cx="75814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991" extrusionOk="0">
                    <a:moveTo>
                      <a:pt x="1522" y="0"/>
                    </a:moveTo>
                    <a:cubicBezTo>
                      <a:pt x="1348" y="305"/>
                      <a:pt x="1218" y="609"/>
                      <a:pt x="1044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0" y="1044"/>
                      <a:pt x="0" y="1131"/>
                      <a:pt x="44" y="1131"/>
                    </a:cubicBezTo>
                    <a:cubicBezTo>
                      <a:pt x="87" y="1218"/>
                      <a:pt x="174" y="1262"/>
                      <a:pt x="218" y="1305"/>
                    </a:cubicBezTo>
                    <a:cubicBezTo>
                      <a:pt x="261" y="1349"/>
                      <a:pt x="348" y="1436"/>
                      <a:pt x="392" y="1479"/>
                    </a:cubicBezTo>
                    <a:cubicBezTo>
                      <a:pt x="522" y="1610"/>
                      <a:pt x="653" y="1740"/>
                      <a:pt x="783" y="1871"/>
                    </a:cubicBezTo>
                    <a:cubicBezTo>
                      <a:pt x="696" y="2219"/>
                      <a:pt x="566" y="2567"/>
                      <a:pt x="566" y="2958"/>
                    </a:cubicBezTo>
                    <a:cubicBezTo>
                      <a:pt x="566" y="2980"/>
                      <a:pt x="576" y="2991"/>
                      <a:pt x="593" y="2991"/>
                    </a:cubicBezTo>
                    <a:cubicBezTo>
                      <a:pt x="609" y="2991"/>
                      <a:pt x="631" y="2980"/>
                      <a:pt x="653" y="2958"/>
                    </a:cubicBezTo>
                    <a:cubicBezTo>
                      <a:pt x="957" y="2784"/>
                      <a:pt x="1261" y="2610"/>
                      <a:pt x="1566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58"/>
                      <a:pt x="2566" y="2915"/>
                      <a:pt x="2566" y="2915"/>
                    </a:cubicBezTo>
                    <a:cubicBezTo>
                      <a:pt x="2566" y="2567"/>
                      <a:pt x="2392" y="2219"/>
                      <a:pt x="2305" y="1827"/>
                    </a:cubicBezTo>
                    <a:cubicBezTo>
                      <a:pt x="2479" y="1697"/>
                      <a:pt x="2610" y="1566"/>
                      <a:pt x="2697" y="1436"/>
                    </a:cubicBezTo>
                    <a:lnTo>
                      <a:pt x="2871" y="1262"/>
                    </a:lnTo>
                    <a:cubicBezTo>
                      <a:pt x="2958" y="1218"/>
                      <a:pt x="3001" y="1175"/>
                      <a:pt x="3045" y="1088"/>
                    </a:cubicBezTo>
                    <a:cubicBezTo>
                      <a:pt x="3053" y="1096"/>
                      <a:pt x="3060" y="1100"/>
                      <a:pt x="3065" y="1100"/>
                    </a:cubicBezTo>
                    <a:cubicBezTo>
                      <a:pt x="3085" y="1100"/>
                      <a:pt x="3071" y="1044"/>
                      <a:pt x="3001" y="1044"/>
                    </a:cubicBezTo>
                    <a:cubicBezTo>
                      <a:pt x="2697" y="1001"/>
                      <a:pt x="2349" y="957"/>
                      <a:pt x="2044" y="914"/>
                    </a:cubicBezTo>
                    <a:cubicBezTo>
                      <a:pt x="1870" y="609"/>
                      <a:pt x="1740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7"/>
              <p:cNvSpPr/>
              <p:nvPr/>
            </p:nvSpPr>
            <p:spPr>
              <a:xfrm rot="10800000" flipH="1">
                <a:off x="709338" y="3996057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7" y="1"/>
                    </a:moveTo>
                    <a:cubicBezTo>
                      <a:pt x="1349" y="305"/>
                      <a:pt x="1219" y="653"/>
                      <a:pt x="1045" y="958"/>
                    </a:cubicBezTo>
                    <a:cubicBezTo>
                      <a:pt x="740" y="958"/>
                      <a:pt x="392" y="1045"/>
                      <a:pt x="88" y="1088"/>
                    </a:cubicBezTo>
                    <a:cubicBezTo>
                      <a:pt x="1" y="1088"/>
                      <a:pt x="1" y="1175"/>
                      <a:pt x="88" y="1175"/>
                    </a:cubicBezTo>
                    <a:cubicBezTo>
                      <a:pt x="131" y="1219"/>
                      <a:pt x="175" y="1262"/>
                      <a:pt x="218" y="1306"/>
                    </a:cubicBezTo>
                    <a:cubicBezTo>
                      <a:pt x="305" y="1393"/>
                      <a:pt x="349" y="1436"/>
                      <a:pt x="392" y="1480"/>
                    </a:cubicBezTo>
                    <a:cubicBezTo>
                      <a:pt x="523" y="1654"/>
                      <a:pt x="653" y="1784"/>
                      <a:pt x="784" y="1871"/>
                    </a:cubicBezTo>
                    <a:cubicBezTo>
                      <a:pt x="740" y="2263"/>
                      <a:pt x="610" y="2567"/>
                      <a:pt x="566" y="2958"/>
                    </a:cubicBezTo>
                    <a:cubicBezTo>
                      <a:pt x="566" y="2980"/>
                      <a:pt x="588" y="2991"/>
                      <a:pt x="610" y="2991"/>
                    </a:cubicBezTo>
                    <a:cubicBezTo>
                      <a:pt x="632" y="2991"/>
                      <a:pt x="653" y="2980"/>
                      <a:pt x="653" y="2958"/>
                    </a:cubicBezTo>
                    <a:cubicBezTo>
                      <a:pt x="958" y="2785"/>
                      <a:pt x="1262" y="2611"/>
                      <a:pt x="1610" y="2437"/>
                    </a:cubicBezTo>
                    <a:cubicBezTo>
                      <a:pt x="1915" y="2611"/>
                      <a:pt x="2219" y="2785"/>
                      <a:pt x="2524" y="2958"/>
                    </a:cubicBezTo>
                    <a:cubicBezTo>
                      <a:pt x="2524" y="2973"/>
                      <a:pt x="2533" y="2978"/>
                      <a:pt x="2546" y="2978"/>
                    </a:cubicBezTo>
                    <a:cubicBezTo>
                      <a:pt x="2572" y="2978"/>
                      <a:pt x="2611" y="2958"/>
                      <a:pt x="2611" y="2958"/>
                    </a:cubicBezTo>
                    <a:cubicBezTo>
                      <a:pt x="2611" y="2567"/>
                      <a:pt x="2437" y="2263"/>
                      <a:pt x="2393" y="1871"/>
                    </a:cubicBezTo>
                    <a:cubicBezTo>
                      <a:pt x="2524" y="1784"/>
                      <a:pt x="2611" y="1654"/>
                      <a:pt x="2698" y="1480"/>
                    </a:cubicBezTo>
                    <a:lnTo>
                      <a:pt x="2872" y="1306"/>
                    </a:lnTo>
                    <a:cubicBezTo>
                      <a:pt x="2915" y="1262"/>
                      <a:pt x="3002" y="1219"/>
                      <a:pt x="3045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8" y="1045"/>
                      <a:pt x="2393" y="958"/>
                      <a:pt x="2045" y="958"/>
                    </a:cubicBezTo>
                    <a:cubicBezTo>
                      <a:pt x="1871" y="653"/>
                      <a:pt x="1741" y="305"/>
                      <a:pt x="1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7"/>
              <p:cNvSpPr/>
              <p:nvPr/>
            </p:nvSpPr>
            <p:spPr>
              <a:xfrm rot="10800000" flipH="1">
                <a:off x="862194" y="3996057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cubicBezTo>
                      <a:pt x="261" y="1393"/>
                      <a:pt x="305" y="1436"/>
                      <a:pt x="348" y="1480"/>
                    </a:cubicBez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8"/>
                    </a:cubicBezTo>
                    <a:cubicBezTo>
                      <a:pt x="522" y="2980"/>
                      <a:pt x="544" y="2991"/>
                      <a:pt x="566" y="2991"/>
                    </a:cubicBezTo>
                    <a:cubicBezTo>
                      <a:pt x="588" y="2991"/>
                      <a:pt x="609" y="2980"/>
                      <a:pt x="609" y="2958"/>
                    </a:cubicBez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8"/>
                    </a:cubicBezTo>
                    <a:cubicBezTo>
                      <a:pt x="2480" y="2973"/>
                      <a:pt x="2489" y="2978"/>
                      <a:pt x="2502" y="2978"/>
                    </a:cubicBezTo>
                    <a:cubicBezTo>
                      <a:pt x="2528" y="2978"/>
                      <a:pt x="2567" y="2958"/>
                      <a:pt x="2567" y="2958"/>
                    </a:cubicBezTo>
                    <a:cubicBezTo>
                      <a:pt x="2523" y="2567"/>
                      <a:pt x="2436" y="2219"/>
                      <a:pt x="2349" y="1871"/>
                    </a:cubicBezTo>
                    <a:cubicBezTo>
                      <a:pt x="2480" y="1784"/>
                      <a:pt x="2567" y="1654"/>
                      <a:pt x="2697" y="1480"/>
                    </a:cubicBezTo>
                    <a:cubicBezTo>
                      <a:pt x="2741" y="1436"/>
                      <a:pt x="2784" y="1393"/>
                      <a:pt x="2871" y="1306"/>
                    </a:cubicBezTo>
                    <a:cubicBezTo>
                      <a:pt x="2915" y="1262"/>
                      <a:pt x="2958" y="1219"/>
                      <a:pt x="3002" y="1175"/>
                    </a:cubicBezTo>
                    <a:cubicBezTo>
                      <a:pt x="3088" y="1175"/>
                      <a:pt x="3088" y="1088"/>
                      <a:pt x="3002" y="1088"/>
                    </a:cubicBezTo>
                    <a:cubicBezTo>
                      <a:pt x="2697" y="1045"/>
                      <a:pt x="2349" y="958"/>
                      <a:pt x="2045" y="958"/>
                    </a:cubicBezTo>
                    <a:cubicBezTo>
                      <a:pt x="1871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7"/>
              <p:cNvSpPr/>
              <p:nvPr/>
            </p:nvSpPr>
            <p:spPr>
              <a:xfrm rot="10800000" flipH="1">
                <a:off x="713245" y="4212857"/>
                <a:ext cx="74143" cy="81589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3320" extrusionOk="0">
                    <a:moveTo>
                      <a:pt x="2928" y="0"/>
                    </a:moveTo>
                    <a:cubicBezTo>
                      <a:pt x="2913" y="0"/>
                      <a:pt x="2898" y="6"/>
                      <a:pt x="2886" y="17"/>
                    </a:cubicBezTo>
                    <a:cubicBezTo>
                      <a:pt x="1973" y="1018"/>
                      <a:pt x="1060" y="2062"/>
                      <a:pt x="103" y="3062"/>
                    </a:cubicBezTo>
                    <a:cubicBezTo>
                      <a:pt x="1" y="3164"/>
                      <a:pt x="112" y="3320"/>
                      <a:pt x="228" y="3320"/>
                    </a:cubicBezTo>
                    <a:cubicBezTo>
                      <a:pt x="260" y="3320"/>
                      <a:pt x="292" y="3308"/>
                      <a:pt x="320" y="3279"/>
                    </a:cubicBezTo>
                    <a:cubicBezTo>
                      <a:pt x="1234" y="2279"/>
                      <a:pt x="2452" y="1322"/>
                      <a:pt x="3017" y="104"/>
                    </a:cubicBezTo>
                    <a:cubicBezTo>
                      <a:pt x="3017" y="41"/>
                      <a:pt x="2970" y="0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7"/>
              <p:cNvSpPr/>
              <p:nvPr/>
            </p:nvSpPr>
            <p:spPr>
              <a:xfrm rot="10800000" flipH="1">
                <a:off x="851701" y="4214061"/>
                <a:ext cx="80753" cy="92009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744" extrusionOk="0">
                    <a:moveTo>
                      <a:pt x="119" y="0"/>
                    </a:moveTo>
                    <a:cubicBezTo>
                      <a:pt x="52" y="0"/>
                      <a:pt x="1" y="71"/>
                      <a:pt x="36" y="142"/>
                    </a:cubicBezTo>
                    <a:cubicBezTo>
                      <a:pt x="558" y="795"/>
                      <a:pt x="1210" y="1404"/>
                      <a:pt x="1732" y="2056"/>
                    </a:cubicBezTo>
                    <a:cubicBezTo>
                      <a:pt x="2124" y="2665"/>
                      <a:pt x="2559" y="3230"/>
                      <a:pt x="3081" y="3709"/>
                    </a:cubicBezTo>
                    <a:cubicBezTo>
                      <a:pt x="3105" y="3733"/>
                      <a:pt x="3133" y="3744"/>
                      <a:pt x="3159" y="3744"/>
                    </a:cubicBezTo>
                    <a:cubicBezTo>
                      <a:pt x="3227" y="3744"/>
                      <a:pt x="3286" y="3672"/>
                      <a:pt x="3255" y="3578"/>
                    </a:cubicBezTo>
                    <a:cubicBezTo>
                      <a:pt x="2776" y="2883"/>
                      <a:pt x="2298" y="2230"/>
                      <a:pt x="1732" y="1621"/>
                    </a:cubicBezTo>
                    <a:cubicBezTo>
                      <a:pt x="1297" y="1012"/>
                      <a:pt x="775" y="447"/>
                      <a:pt x="167" y="12"/>
                    </a:cubicBezTo>
                    <a:cubicBezTo>
                      <a:pt x="151" y="4"/>
                      <a:pt x="135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7"/>
              <p:cNvSpPr/>
              <p:nvPr/>
            </p:nvSpPr>
            <p:spPr>
              <a:xfrm rot="10800000" flipH="1">
                <a:off x="692725" y="4057740"/>
                <a:ext cx="38018" cy="96703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3935" extrusionOk="0">
                    <a:moveTo>
                      <a:pt x="92" y="1"/>
                    </a:moveTo>
                    <a:cubicBezTo>
                      <a:pt x="43" y="1"/>
                      <a:pt x="1" y="33"/>
                      <a:pt x="25" y="105"/>
                    </a:cubicBezTo>
                    <a:cubicBezTo>
                      <a:pt x="286" y="1410"/>
                      <a:pt x="720" y="2671"/>
                      <a:pt x="1329" y="3889"/>
                    </a:cubicBezTo>
                    <a:cubicBezTo>
                      <a:pt x="1345" y="3920"/>
                      <a:pt x="1377" y="3934"/>
                      <a:pt x="1411" y="3934"/>
                    </a:cubicBezTo>
                    <a:cubicBezTo>
                      <a:pt x="1474" y="3934"/>
                      <a:pt x="1547" y="3886"/>
                      <a:pt x="1547" y="3802"/>
                    </a:cubicBezTo>
                    <a:cubicBezTo>
                      <a:pt x="1373" y="3193"/>
                      <a:pt x="1112" y="2628"/>
                      <a:pt x="894" y="2062"/>
                    </a:cubicBezTo>
                    <a:cubicBezTo>
                      <a:pt x="677" y="1410"/>
                      <a:pt x="503" y="714"/>
                      <a:pt x="199" y="61"/>
                    </a:cubicBezTo>
                    <a:cubicBezTo>
                      <a:pt x="179" y="22"/>
                      <a:pt x="133" y="1"/>
                      <a:pt x="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7"/>
              <p:cNvSpPr/>
              <p:nvPr/>
            </p:nvSpPr>
            <p:spPr>
              <a:xfrm rot="10800000" flipH="1">
                <a:off x="788445" y="4014611"/>
                <a:ext cx="80188" cy="941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83" extrusionOk="0">
                    <a:moveTo>
                      <a:pt x="1148" y="0"/>
                    </a:moveTo>
                    <a:cubicBezTo>
                      <a:pt x="768" y="0"/>
                      <a:pt x="394" y="40"/>
                      <a:pt x="44" y="104"/>
                    </a:cubicBezTo>
                    <a:cubicBezTo>
                      <a:pt x="0" y="104"/>
                      <a:pt x="0" y="191"/>
                      <a:pt x="44" y="191"/>
                    </a:cubicBezTo>
                    <a:cubicBezTo>
                      <a:pt x="522" y="322"/>
                      <a:pt x="1001" y="365"/>
                      <a:pt x="1479" y="365"/>
                    </a:cubicBezTo>
                    <a:cubicBezTo>
                      <a:pt x="1631" y="377"/>
                      <a:pt x="1785" y="382"/>
                      <a:pt x="1941" y="382"/>
                    </a:cubicBezTo>
                    <a:cubicBezTo>
                      <a:pt x="2368" y="382"/>
                      <a:pt x="2805" y="342"/>
                      <a:pt x="3219" y="278"/>
                    </a:cubicBezTo>
                    <a:cubicBezTo>
                      <a:pt x="3262" y="278"/>
                      <a:pt x="3262" y="104"/>
                      <a:pt x="3175" y="104"/>
                    </a:cubicBezTo>
                    <a:cubicBezTo>
                      <a:pt x="2654" y="17"/>
                      <a:pt x="2088" y="17"/>
                      <a:pt x="1566" y="17"/>
                    </a:cubicBezTo>
                    <a:cubicBezTo>
                      <a:pt x="1426" y="6"/>
                      <a:pt x="1287" y="0"/>
                      <a:pt x="1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7"/>
              <p:cNvSpPr/>
              <p:nvPr/>
            </p:nvSpPr>
            <p:spPr>
              <a:xfrm rot="10800000" flipH="1">
                <a:off x="918840" y="4055553"/>
                <a:ext cx="34233" cy="9854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4010" extrusionOk="0">
                    <a:moveTo>
                      <a:pt x="1324" y="0"/>
                    </a:moveTo>
                    <a:cubicBezTo>
                      <a:pt x="1301" y="0"/>
                      <a:pt x="1279" y="14"/>
                      <a:pt x="1262" y="47"/>
                    </a:cubicBezTo>
                    <a:cubicBezTo>
                      <a:pt x="1044" y="700"/>
                      <a:pt x="870" y="1439"/>
                      <a:pt x="653" y="2092"/>
                    </a:cubicBezTo>
                    <a:cubicBezTo>
                      <a:pt x="392" y="2788"/>
                      <a:pt x="131" y="3309"/>
                      <a:pt x="1" y="3918"/>
                    </a:cubicBezTo>
                    <a:cubicBezTo>
                      <a:pt x="1" y="3972"/>
                      <a:pt x="50" y="4009"/>
                      <a:pt x="99" y="4009"/>
                    </a:cubicBezTo>
                    <a:cubicBezTo>
                      <a:pt x="129" y="4009"/>
                      <a:pt x="158" y="3995"/>
                      <a:pt x="175" y="3962"/>
                    </a:cubicBezTo>
                    <a:cubicBezTo>
                      <a:pt x="479" y="3396"/>
                      <a:pt x="697" y="2788"/>
                      <a:pt x="870" y="2179"/>
                    </a:cubicBezTo>
                    <a:cubicBezTo>
                      <a:pt x="1131" y="1483"/>
                      <a:pt x="1305" y="787"/>
                      <a:pt x="1392" y="91"/>
                    </a:cubicBezTo>
                    <a:cubicBezTo>
                      <a:pt x="1392" y="37"/>
                      <a:pt x="1359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7"/>
              <p:cNvSpPr/>
              <p:nvPr/>
            </p:nvSpPr>
            <p:spPr>
              <a:xfrm rot="10800000" flipH="1">
                <a:off x="716833" y="4345685"/>
                <a:ext cx="87438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4352" extrusionOk="0">
                    <a:moveTo>
                      <a:pt x="53" y="0"/>
                    </a:moveTo>
                    <a:cubicBezTo>
                      <a:pt x="24" y="0"/>
                      <a:pt x="0" y="41"/>
                      <a:pt x="0" y="104"/>
                    </a:cubicBezTo>
                    <a:cubicBezTo>
                      <a:pt x="392" y="844"/>
                      <a:pt x="914" y="1540"/>
                      <a:pt x="1523" y="2192"/>
                    </a:cubicBezTo>
                    <a:cubicBezTo>
                      <a:pt x="2088" y="2931"/>
                      <a:pt x="2697" y="3627"/>
                      <a:pt x="3349" y="4323"/>
                    </a:cubicBezTo>
                    <a:cubicBezTo>
                      <a:pt x="3369" y="4343"/>
                      <a:pt x="3391" y="4351"/>
                      <a:pt x="3412" y="4351"/>
                    </a:cubicBezTo>
                    <a:cubicBezTo>
                      <a:pt x="3486" y="4351"/>
                      <a:pt x="3557" y="4250"/>
                      <a:pt x="3523" y="4149"/>
                    </a:cubicBezTo>
                    <a:cubicBezTo>
                      <a:pt x="2914" y="3453"/>
                      <a:pt x="2262" y="2757"/>
                      <a:pt x="1697" y="2018"/>
                    </a:cubicBezTo>
                    <a:cubicBezTo>
                      <a:pt x="1218" y="1322"/>
                      <a:pt x="696" y="626"/>
                      <a:pt x="87" y="17"/>
                    </a:cubicBezTo>
                    <a:cubicBezTo>
                      <a:pt x="76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7"/>
              <p:cNvSpPr/>
              <p:nvPr/>
            </p:nvSpPr>
            <p:spPr>
              <a:xfrm rot="10800000" flipH="1">
                <a:off x="700810" y="4529629"/>
                <a:ext cx="34208" cy="12683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5161" extrusionOk="0">
                    <a:moveTo>
                      <a:pt x="1323" y="0"/>
                    </a:moveTo>
                    <a:cubicBezTo>
                      <a:pt x="1301" y="0"/>
                      <a:pt x="1278" y="14"/>
                      <a:pt x="1261" y="48"/>
                    </a:cubicBezTo>
                    <a:cubicBezTo>
                      <a:pt x="957" y="831"/>
                      <a:pt x="696" y="1657"/>
                      <a:pt x="565" y="2527"/>
                    </a:cubicBezTo>
                    <a:cubicBezTo>
                      <a:pt x="348" y="3353"/>
                      <a:pt x="130" y="4180"/>
                      <a:pt x="0" y="5006"/>
                    </a:cubicBezTo>
                    <a:cubicBezTo>
                      <a:pt x="0" y="5104"/>
                      <a:pt x="69" y="5160"/>
                      <a:pt x="136" y="5160"/>
                    </a:cubicBezTo>
                    <a:cubicBezTo>
                      <a:pt x="189" y="5160"/>
                      <a:pt x="242" y="5126"/>
                      <a:pt x="261" y="5049"/>
                    </a:cubicBezTo>
                    <a:cubicBezTo>
                      <a:pt x="522" y="4267"/>
                      <a:pt x="652" y="3440"/>
                      <a:pt x="870" y="2570"/>
                    </a:cubicBezTo>
                    <a:cubicBezTo>
                      <a:pt x="1087" y="1787"/>
                      <a:pt x="1305" y="918"/>
                      <a:pt x="1392" y="91"/>
                    </a:cubicBezTo>
                    <a:cubicBezTo>
                      <a:pt x="1392" y="37"/>
                      <a:pt x="1359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7"/>
              <p:cNvSpPr/>
              <p:nvPr/>
            </p:nvSpPr>
            <p:spPr>
              <a:xfrm rot="10800000" flipH="1">
                <a:off x="779155" y="4695781"/>
                <a:ext cx="124522" cy="45193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839" extrusionOk="0">
                    <a:moveTo>
                      <a:pt x="4930" y="0"/>
                    </a:moveTo>
                    <a:cubicBezTo>
                      <a:pt x="4921" y="0"/>
                      <a:pt x="4911" y="2"/>
                      <a:pt x="4902" y="7"/>
                    </a:cubicBezTo>
                    <a:cubicBezTo>
                      <a:pt x="4119" y="138"/>
                      <a:pt x="3336" y="399"/>
                      <a:pt x="2597" y="660"/>
                    </a:cubicBezTo>
                    <a:cubicBezTo>
                      <a:pt x="1814" y="964"/>
                      <a:pt x="944" y="1225"/>
                      <a:pt x="161" y="1573"/>
                    </a:cubicBezTo>
                    <a:cubicBezTo>
                      <a:pt x="0" y="1613"/>
                      <a:pt x="62" y="1839"/>
                      <a:pt x="210" y="1839"/>
                    </a:cubicBezTo>
                    <a:cubicBezTo>
                      <a:pt x="222" y="1839"/>
                      <a:pt x="235" y="1837"/>
                      <a:pt x="248" y="1834"/>
                    </a:cubicBezTo>
                    <a:cubicBezTo>
                      <a:pt x="1031" y="1573"/>
                      <a:pt x="1814" y="1269"/>
                      <a:pt x="2597" y="1008"/>
                    </a:cubicBezTo>
                    <a:cubicBezTo>
                      <a:pt x="3423" y="790"/>
                      <a:pt x="4206" y="486"/>
                      <a:pt x="4989" y="181"/>
                    </a:cubicBezTo>
                    <a:cubicBezTo>
                      <a:pt x="5066" y="143"/>
                      <a:pt x="5006" y="0"/>
                      <a:pt x="4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7"/>
              <p:cNvSpPr/>
              <p:nvPr/>
            </p:nvSpPr>
            <p:spPr>
              <a:xfrm rot="10800000" flipH="1">
                <a:off x="969390" y="4603452"/>
                <a:ext cx="68810" cy="136096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5538" extrusionOk="0">
                    <a:moveTo>
                      <a:pt x="123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336" y="993"/>
                      <a:pt x="684" y="1819"/>
                      <a:pt x="1119" y="2602"/>
                    </a:cubicBezTo>
                    <a:cubicBezTo>
                      <a:pt x="1597" y="3559"/>
                      <a:pt x="1988" y="4560"/>
                      <a:pt x="2554" y="5473"/>
                    </a:cubicBezTo>
                    <a:cubicBezTo>
                      <a:pt x="2569" y="5518"/>
                      <a:pt x="2605" y="5537"/>
                      <a:pt x="2644" y="5537"/>
                    </a:cubicBezTo>
                    <a:cubicBezTo>
                      <a:pt x="2717" y="5537"/>
                      <a:pt x="2800" y="5471"/>
                      <a:pt x="2771" y="5386"/>
                    </a:cubicBezTo>
                    <a:cubicBezTo>
                      <a:pt x="2423" y="4473"/>
                      <a:pt x="1945" y="3603"/>
                      <a:pt x="1554" y="2689"/>
                    </a:cubicBezTo>
                    <a:cubicBezTo>
                      <a:pt x="1162" y="1776"/>
                      <a:pt x="727" y="863"/>
                      <a:pt x="205" y="36"/>
                    </a:cubicBezTo>
                    <a:cubicBezTo>
                      <a:pt x="180" y="11"/>
                      <a:pt x="151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7"/>
              <p:cNvSpPr/>
              <p:nvPr/>
            </p:nvSpPr>
            <p:spPr>
              <a:xfrm rot="10800000" flipH="1">
                <a:off x="1053511" y="4359250"/>
                <a:ext cx="33176" cy="178734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7273" extrusionOk="0">
                    <a:moveTo>
                      <a:pt x="88" y="0"/>
                    </a:moveTo>
                    <a:cubicBezTo>
                      <a:pt x="44" y="0"/>
                      <a:pt x="1" y="33"/>
                      <a:pt x="1" y="98"/>
                    </a:cubicBezTo>
                    <a:cubicBezTo>
                      <a:pt x="44" y="1229"/>
                      <a:pt x="175" y="2360"/>
                      <a:pt x="479" y="3490"/>
                    </a:cubicBezTo>
                    <a:cubicBezTo>
                      <a:pt x="697" y="4708"/>
                      <a:pt x="914" y="5926"/>
                      <a:pt x="1045" y="7144"/>
                    </a:cubicBezTo>
                    <a:cubicBezTo>
                      <a:pt x="1045" y="7235"/>
                      <a:pt x="1098" y="7273"/>
                      <a:pt x="1161" y="7273"/>
                    </a:cubicBezTo>
                    <a:cubicBezTo>
                      <a:pt x="1247" y="7273"/>
                      <a:pt x="1349" y="7201"/>
                      <a:pt x="1349" y="7100"/>
                    </a:cubicBezTo>
                    <a:cubicBezTo>
                      <a:pt x="1219" y="5926"/>
                      <a:pt x="1001" y="4752"/>
                      <a:pt x="784" y="3621"/>
                    </a:cubicBezTo>
                    <a:cubicBezTo>
                      <a:pt x="566" y="2447"/>
                      <a:pt x="479" y="1229"/>
                      <a:pt x="175" y="98"/>
                    </a:cubicBezTo>
                    <a:cubicBezTo>
                      <a:pt x="175" y="33"/>
                      <a:pt x="131" y="0"/>
                      <a:pt x="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7"/>
              <p:cNvSpPr/>
              <p:nvPr/>
            </p:nvSpPr>
            <p:spPr>
              <a:xfrm rot="10800000" flipH="1">
                <a:off x="1104823" y="4175970"/>
                <a:ext cx="27327" cy="111816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550" extrusionOk="0">
                    <a:moveTo>
                      <a:pt x="121" y="1"/>
                    </a:moveTo>
                    <a:cubicBezTo>
                      <a:pt x="80" y="1"/>
                      <a:pt x="26" y="26"/>
                      <a:pt x="0" y="51"/>
                    </a:cubicBezTo>
                    <a:cubicBezTo>
                      <a:pt x="44" y="660"/>
                      <a:pt x="131" y="1269"/>
                      <a:pt x="261" y="1878"/>
                    </a:cubicBezTo>
                    <a:cubicBezTo>
                      <a:pt x="392" y="2704"/>
                      <a:pt x="479" y="3530"/>
                      <a:pt x="653" y="4357"/>
                    </a:cubicBezTo>
                    <a:cubicBezTo>
                      <a:pt x="672" y="4492"/>
                      <a:pt x="768" y="4550"/>
                      <a:pt x="866" y="4550"/>
                    </a:cubicBezTo>
                    <a:cubicBezTo>
                      <a:pt x="988" y="4550"/>
                      <a:pt x="1112" y="4458"/>
                      <a:pt x="1088" y="4313"/>
                    </a:cubicBezTo>
                    <a:cubicBezTo>
                      <a:pt x="783" y="2878"/>
                      <a:pt x="479" y="1443"/>
                      <a:pt x="174" y="51"/>
                    </a:cubicBezTo>
                    <a:cubicBezTo>
                      <a:pt x="174" y="14"/>
                      <a:pt x="151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7"/>
              <p:cNvSpPr/>
              <p:nvPr/>
            </p:nvSpPr>
            <p:spPr>
              <a:xfrm rot="10800000" flipH="1">
                <a:off x="1184987" y="4057568"/>
                <a:ext cx="88888" cy="7721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142" extrusionOk="0">
                    <a:moveTo>
                      <a:pt x="131" y="1"/>
                    </a:moveTo>
                    <a:cubicBezTo>
                      <a:pt x="44" y="1"/>
                      <a:pt x="0" y="88"/>
                      <a:pt x="87" y="131"/>
                    </a:cubicBezTo>
                    <a:cubicBezTo>
                      <a:pt x="653" y="566"/>
                      <a:pt x="1175" y="1045"/>
                      <a:pt x="1653" y="1567"/>
                    </a:cubicBezTo>
                    <a:cubicBezTo>
                      <a:pt x="2175" y="2089"/>
                      <a:pt x="2740" y="2610"/>
                      <a:pt x="3262" y="3089"/>
                    </a:cubicBezTo>
                    <a:cubicBezTo>
                      <a:pt x="3299" y="3126"/>
                      <a:pt x="3338" y="3141"/>
                      <a:pt x="3375" y="3141"/>
                    </a:cubicBezTo>
                    <a:cubicBezTo>
                      <a:pt x="3511" y="3141"/>
                      <a:pt x="3617" y="2931"/>
                      <a:pt x="3480" y="2828"/>
                    </a:cubicBezTo>
                    <a:cubicBezTo>
                      <a:pt x="2914" y="2263"/>
                      <a:pt x="2306" y="1697"/>
                      <a:pt x="1697" y="1132"/>
                    </a:cubicBezTo>
                    <a:cubicBezTo>
                      <a:pt x="1262" y="740"/>
                      <a:pt x="740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7"/>
              <p:cNvSpPr/>
              <p:nvPr/>
            </p:nvSpPr>
            <p:spPr>
              <a:xfrm rot="10800000" flipH="1">
                <a:off x="1364311" y="4041053"/>
                <a:ext cx="151652" cy="104689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4260" extrusionOk="0">
                    <a:moveTo>
                      <a:pt x="6018" y="1"/>
                    </a:moveTo>
                    <a:cubicBezTo>
                      <a:pt x="6001" y="1"/>
                      <a:pt x="5984" y="4"/>
                      <a:pt x="5969" y="12"/>
                    </a:cubicBezTo>
                    <a:cubicBezTo>
                      <a:pt x="4055" y="1360"/>
                      <a:pt x="2185" y="2752"/>
                      <a:pt x="184" y="3883"/>
                    </a:cubicBezTo>
                    <a:cubicBezTo>
                      <a:pt x="0" y="3993"/>
                      <a:pt x="128" y="4260"/>
                      <a:pt x="303" y="4260"/>
                    </a:cubicBezTo>
                    <a:cubicBezTo>
                      <a:pt x="335" y="4260"/>
                      <a:pt x="368" y="4251"/>
                      <a:pt x="402" y="4231"/>
                    </a:cubicBezTo>
                    <a:cubicBezTo>
                      <a:pt x="2446" y="3100"/>
                      <a:pt x="4360" y="1752"/>
                      <a:pt x="6099" y="186"/>
                    </a:cubicBezTo>
                    <a:cubicBezTo>
                      <a:pt x="6171" y="79"/>
                      <a:pt x="6095" y="1"/>
                      <a:pt x="6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7"/>
              <p:cNvSpPr/>
              <p:nvPr/>
            </p:nvSpPr>
            <p:spPr>
              <a:xfrm rot="10800000" flipH="1">
                <a:off x="1603966" y="4774814"/>
                <a:ext cx="76993" cy="73946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09" extrusionOk="0">
                    <a:moveTo>
                      <a:pt x="1523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697" y="1001"/>
                      <a:pt x="349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62"/>
                      <a:pt x="131" y="1305"/>
                      <a:pt x="175" y="1349"/>
                    </a:cubicBezTo>
                    <a:lnTo>
                      <a:pt x="392" y="1523"/>
                    </a:lnTo>
                    <a:cubicBezTo>
                      <a:pt x="479" y="1653"/>
                      <a:pt x="610" y="1784"/>
                      <a:pt x="740" y="1914"/>
                    </a:cubicBezTo>
                    <a:cubicBezTo>
                      <a:pt x="697" y="2262"/>
                      <a:pt x="566" y="2610"/>
                      <a:pt x="523" y="2958"/>
                    </a:cubicBezTo>
                    <a:cubicBezTo>
                      <a:pt x="523" y="2983"/>
                      <a:pt x="552" y="3008"/>
                      <a:pt x="576" y="3008"/>
                    </a:cubicBezTo>
                    <a:cubicBezTo>
                      <a:pt x="594" y="3008"/>
                      <a:pt x="610" y="2995"/>
                      <a:pt x="610" y="2958"/>
                    </a:cubicBezTo>
                    <a:cubicBezTo>
                      <a:pt x="914" y="2784"/>
                      <a:pt x="1219" y="2610"/>
                      <a:pt x="1566" y="2480"/>
                    </a:cubicBezTo>
                    <a:cubicBezTo>
                      <a:pt x="1871" y="2610"/>
                      <a:pt x="2175" y="2784"/>
                      <a:pt x="2480" y="2958"/>
                    </a:cubicBezTo>
                    <a:cubicBezTo>
                      <a:pt x="2480" y="2980"/>
                      <a:pt x="2502" y="2991"/>
                      <a:pt x="2523" y="2991"/>
                    </a:cubicBezTo>
                    <a:cubicBezTo>
                      <a:pt x="2545" y="2991"/>
                      <a:pt x="2567" y="2980"/>
                      <a:pt x="2567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480" y="1784"/>
                      <a:pt x="2610" y="1653"/>
                      <a:pt x="2741" y="1523"/>
                    </a:cubicBezTo>
                    <a:cubicBezTo>
                      <a:pt x="2784" y="1436"/>
                      <a:pt x="2871" y="1392"/>
                      <a:pt x="2915" y="1349"/>
                    </a:cubicBezTo>
                    <a:cubicBezTo>
                      <a:pt x="2958" y="1305"/>
                      <a:pt x="3002" y="1262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41" y="1044"/>
                      <a:pt x="2436" y="1001"/>
                      <a:pt x="2088" y="957"/>
                    </a:cubicBezTo>
                    <a:lnTo>
                      <a:pt x="2045" y="957"/>
                    </a:ln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7"/>
              <p:cNvSpPr/>
              <p:nvPr/>
            </p:nvSpPr>
            <p:spPr>
              <a:xfrm rot="10800000" flipH="1">
                <a:off x="1774983" y="4946273"/>
                <a:ext cx="7591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1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7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75" y="1305"/>
                      <a:pt x="218" y="1349"/>
                    </a:cubicBezTo>
                    <a:cubicBezTo>
                      <a:pt x="262" y="1392"/>
                      <a:pt x="349" y="1436"/>
                      <a:pt x="392" y="1523"/>
                    </a:cubicBezTo>
                    <a:cubicBezTo>
                      <a:pt x="523" y="1653"/>
                      <a:pt x="653" y="1784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219" y="2784"/>
                      <a:pt x="2523" y="2958"/>
                    </a:cubicBezTo>
                    <a:cubicBezTo>
                      <a:pt x="2523" y="2980"/>
                      <a:pt x="2534" y="2991"/>
                      <a:pt x="2550" y="2991"/>
                    </a:cubicBezTo>
                    <a:cubicBezTo>
                      <a:pt x="2567" y="2991"/>
                      <a:pt x="2588" y="2980"/>
                      <a:pt x="2610" y="2958"/>
                    </a:cubicBezTo>
                    <a:cubicBezTo>
                      <a:pt x="2567" y="2610"/>
                      <a:pt x="2436" y="2262"/>
                      <a:pt x="2393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828" y="1436"/>
                      <a:pt x="2871" y="1392"/>
                      <a:pt x="2915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7" y="1044"/>
                      <a:pt x="2393" y="1001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7"/>
              <p:cNvSpPr/>
              <p:nvPr/>
            </p:nvSpPr>
            <p:spPr>
              <a:xfrm rot="10800000" flipH="1">
                <a:off x="1946001" y="4774519"/>
                <a:ext cx="75912" cy="7424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021" extrusionOk="0">
                    <a:moveTo>
                      <a:pt x="1523" y="0"/>
                    </a:moveTo>
                    <a:cubicBezTo>
                      <a:pt x="1349" y="305"/>
                      <a:pt x="1218" y="653"/>
                      <a:pt x="1044" y="957"/>
                    </a:cubicBezTo>
                    <a:lnTo>
                      <a:pt x="1044" y="1001"/>
                    </a:lnTo>
                    <a:cubicBezTo>
                      <a:pt x="740" y="1001"/>
                      <a:pt x="392" y="1044"/>
                      <a:pt x="44" y="1088"/>
                    </a:cubicBezTo>
                    <a:cubicBezTo>
                      <a:pt x="1" y="1131"/>
                      <a:pt x="1" y="1175"/>
                      <a:pt x="44" y="1218"/>
                    </a:cubicBezTo>
                    <a:cubicBezTo>
                      <a:pt x="131" y="1262"/>
                      <a:pt x="175" y="1305"/>
                      <a:pt x="218" y="1349"/>
                    </a:cubicBezTo>
                    <a:cubicBezTo>
                      <a:pt x="261" y="1436"/>
                      <a:pt x="348" y="1479"/>
                      <a:pt x="392" y="1523"/>
                    </a:cubicBezTo>
                    <a:cubicBezTo>
                      <a:pt x="522" y="1697"/>
                      <a:pt x="653" y="1827"/>
                      <a:pt x="783" y="1914"/>
                    </a:cubicBezTo>
                    <a:cubicBezTo>
                      <a:pt x="696" y="2262"/>
                      <a:pt x="566" y="2610"/>
                      <a:pt x="566" y="3001"/>
                    </a:cubicBezTo>
                    <a:lnTo>
                      <a:pt x="609" y="3001"/>
                    </a:lnTo>
                    <a:cubicBezTo>
                      <a:pt x="914" y="2828"/>
                      <a:pt x="1218" y="2654"/>
                      <a:pt x="1523" y="2480"/>
                    </a:cubicBezTo>
                    <a:cubicBezTo>
                      <a:pt x="1871" y="2654"/>
                      <a:pt x="2175" y="2828"/>
                      <a:pt x="2480" y="3001"/>
                    </a:cubicBezTo>
                    <a:cubicBezTo>
                      <a:pt x="2480" y="3016"/>
                      <a:pt x="2489" y="3021"/>
                      <a:pt x="2502" y="3021"/>
                    </a:cubicBezTo>
                    <a:cubicBezTo>
                      <a:pt x="2528" y="3021"/>
                      <a:pt x="2567" y="3001"/>
                      <a:pt x="2567" y="3001"/>
                    </a:cubicBezTo>
                    <a:cubicBezTo>
                      <a:pt x="2523" y="2610"/>
                      <a:pt x="2393" y="2306"/>
                      <a:pt x="2349" y="1914"/>
                    </a:cubicBezTo>
                    <a:cubicBezTo>
                      <a:pt x="2480" y="1827"/>
                      <a:pt x="2610" y="1697"/>
                      <a:pt x="2697" y="1523"/>
                    </a:cubicBezTo>
                    <a:cubicBezTo>
                      <a:pt x="2784" y="1479"/>
                      <a:pt x="2828" y="1392"/>
                      <a:pt x="2915" y="1349"/>
                    </a:cubicBezTo>
                    <a:cubicBezTo>
                      <a:pt x="2958" y="1305"/>
                      <a:pt x="3002" y="1262"/>
                      <a:pt x="3045" y="1218"/>
                    </a:cubicBezTo>
                    <a:cubicBezTo>
                      <a:pt x="3089" y="1175"/>
                      <a:pt x="3089" y="1131"/>
                      <a:pt x="3045" y="1088"/>
                    </a:cubicBezTo>
                    <a:cubicBezTo>
                      <a:pt x="2741" y="1088"/>
                      <a:pt x="2393" y="1001"/>
                      <a:pt x="2045" y="1001"/>
                    </a:cubicBezTo>
                    <a:cubicBezTo>
                      <a:pt x="2088" y="957"/>
                      <a:pt x="2088" y="957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7"/>
              <p:cNvSpPr/>
              <p:nvPr/>
            </p:nvSpPr>
            <p:spPr>
              <a:xfrm rot="10800000" flipH="1">
                <a:off x="2185435" y="5063840"/>
                <a:ext cx="50256" cy="26467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077" extrusionOk="0">
                    <a:moveTo>
                      <a:pt x="174" y="0"/>
                    </a:moveTo>
                    <a:cubicBezTo>
                      <a:pt x="130" y="348"/>
                      <a:pt x="0" y="696"/>
                      <a:pt x="0" y="1044"/>
                    </a:cubicBezTo>
                    <a:cubicBezTo>
                      <a:pt x="0" y="1066"/>
                      <a:pt x="11" y="1076"/>
                      <a:pt x="27" y="1076"/>
                    </a:cubicBezTo>
                    <a:cubicBezTo>
                      <a:pt x="44" y="1076"/>
                      <a:pt x="65" y="1066"/>
                      <a:pt x="87" y="1044"/>
                    </a:cubicBezTo>
                    <a:cubicBezTo>
                      <a:pt x="391" y="870"/>
                      <a:pt x="696" y="696"/>
                      <a:pt x="1000" y="522"/>
                    </a:cubicBezTo>
                    <a:cubicBezTo>
                      <a:pt x="1348" y="696"/>
                      <a:pt x="1653" y="870"/>
                      <a:pt x="1957" y="1044"/>
                    </a:cubicBezTo>
                    <a:cubicBezTo>
                      <a:pt x="1957" y="1066"/>
                      <a:pt x="1979" y="1076"/>
                      <a:pt x="2001" y="1076"/>
                    </a:cubicBezTo>
                    <a:cubicBezTo>
                      <a:pt x="2022" y="1076"/>
                      <a:pt x="2044" y="1066"/>
                      <a:pt x="2044" y="1044"/>
                    </a:cubicBezTo>
                    <a:cubicBezTo>
                      <a:pt x="2001" y="696"/>
                      <a:pt x="1914" y="348"/>
                      <a:pt x="1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7"/>
              <p:cNvSpPr/>
              <p:nvPr/>
            </p:nvSpPr>
            <p:spPr>
              <a:xfrm rot="10800000" flipH="1">
                <a:off x="1848487" y="5006040"/>
                <a:ext cx="90067" cy="84268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3429" extrusionOk="0">
                    <a:moveTo>
                      <a:pt x="3316" y="0"/>
                    </a:moveTo>
                    <a:cubicBezTo>
                      <a:pt x="2968" y="348"/>
                      <a:pt x="2707" y="739"/>
                      <a:pt x="2359" y="1087"/>
                    </a:cubicBezTo>
                    <a:cubicBezTo>
                      <a:pt x="1663" y="1827"/>
                      <a:pt x="924" y="2479"/>
                      <a:pt x="141" y="3132"/>
                    </a:cubicBezTo>
                    <a:cubicBezTo>
                      <a:pt x="0" y="3237"/>
                      <a:pt x="116" y="3428"/>
                      <a:pt x="257" y="3428"/>
                    </a:cubicBezTo>
                    <a:cubicBezTo>
                      <a:pt x="291" y="3428"/>
                      <a:pt x="325" y="3417"/>
                      <a:pt x="359" y="3392"/>
                    </a:cubicBezTo>
                    <a:cubicBezTo>
                      <a:pt x="1098" y="2784"/>
                      <a:pt x="1750" y="2131"/>
                      <a:pt x="2403" y="1435"/>
                    </a:cubicBezTo>
                    <a:cubicBezTo>
                      <a:pt x="2838" y="1000"/>
                      <a:pt x="3229" y="478"/>
                      <a:pt x="36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7"/>
              <p:cNvSpPr/>
              <p:nvPr/>
            </p:nvSpPr>
            <p:spPr>
              <a:xfrm rot="10800000" flipH="1">
                <a:off x="1672923" y="4836915"/>
                <a:ext cx="106950" cy="93778"/>
              </a:xfrm>
              <a:custGeom>
                <a:avLst/>
                <a:gdLst/>
                <a:ahLst/>
                <a:cxnLst/>
                <a:rect l="l" t="t" r="r" b="b"/>
                <a:pathLst>
                  <a:path w="4352" h="3816" extrusionOk="0">
                    <a:moveTo>
                      <a:pt x="4196" y="1"/>
                    </a:moveTo>
                    <a:cubicBezTo>
                      <a:pt x="4169" y="1"/>
                      <a:pt x="4140" y="9"/>
                      <a:pt x="4110" y="29"/>
                    </a:cubicBezTo>
                    <a:cubicBezTo>
                      <a:pt x="2675" y="1116"/>
                      <a:pt x="1327" y="2291"/>
                      <a:pt x="65" y="3595"/>
                    </a:cubicBezTo>
                    <a:cubicBezTo>
                      <a:pt x="0" y="3693"/>
                      <a:pt x="82" y="3816"/>
                      <a:pt x="181" y="3816"/>
                    </a:cubicBezTo>
                    <a:cubicBezTo>
                      <a:pt x="215" y="3816"/>
                      <a:pt x="250" y="3802"/>
                      <a:pt x="283" y="3769"/>
                    </a:cubicBezTo>
                    <a:cubicBezTo>
                      <a:pt x="1588" y="2552"/>
                      <a:pt x="2979" y="1421"/>
                      <a:pt x="4284" y="203"/>
                    </a:cubicBezTo>
                    <a:cubicBezTo>
                      <a:pt x="4351" y="102"/>
                      <a:pt x="4288" y="1"/>
                      <a:pt x="41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7"/>
              <p:cNvSpPr/>
              <p:nvPr/>
            </p:nvSpPr>
            <p:spPr>
              <a:xfrm rot="10800000" flipH="1">
                <a:off x="1693763" y="5000314"/>
                <a:ext cx="76674" cy="89994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662" extrusionOk="0">
                    <a:moveTo>
                      <a:pt x="0" y="0"/>
                    </a:moveTo>
                    <a:cubicBezTo>
                      <a:pt x="435" y="739"/>
                      <a:pt x="957" y="1435"/>
                      <a:pt x="1522" y="2088"/>
                    </a:cubicBezTo>
                    <a:cubicBezTo>
                      <a:pt x="1870" y="2697"/>
                      <a:pt x="2305" y="3218"/>
                      <a:pt x="2871" y="3653"/>
                    </a:cubicBezTo>
                    <a:cubicBezTo>
                      <a:pt x="2888" y="3659"/>
                      <a:pt x="2906" y="3662"/>
                      <a:pt x="2923" y="3662"/>
                    </a:cubicBezTo>
                    <a:cubicBezTo>
                      <a:pt x="3032" y="3662"/>
                      <a:pt x="3120" y="3549"/>
                      <a:pt x="3045" y="3436"/>
                    </a:cubicBezTo>
                    <a:cubicBezTo>
                      <a:pt x="2479" y="2827"/>
                      <a:pt x="2001" y="2218"/>
                      <a:pt x="1522" y="1566"/>
                    </a:cubicBezTo>
                    <a:cubicBezTo>
                      <a:pt x="1174" y="1000"/>
                      <a:pt x="740" y="478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7"/>
              <p:cNvSpPr/>
              <p:nvPr/>
            </p:nvSpPr>
            <p:spPr>
              <a:xfrm rot="10800000" flipH="1">
                <a:off x="1847971" y="4828928"/>
                <a:ext cx="90166" cy="105599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4297" extrusionOk="0">
                    <a:moveTo>
                      <a:pt x="158" y="0"/>
                    </a:moveTo>
                    <a:cubicBezTo>
                      <a:pt x="79" y="0"/>
                      <a:pt x="1" y="93"/>
                      <a:pt x="32" y="185"/>
                    </a:cubicBezTo>
                    <a:cubicBezTo>
                      <a:pt x="423" y="924"/>
                      <a:pt x="902" y="1620"/>
                      <a:pt x="1510" y="2229"/>
                    </a:cubicBezTo>
                    <a:cubicBezTo>
                      <a:pt x="2076" y="2969"/>
                      <a:pt x="2728" y="3621"/>
                      <a:pt x="3381" y="4273"/>
                    </a:cubicBezTo>
                    <a:cubicBezTo>
                      <a:pt x="3405" y="4290"/>
                      <a:pt x="3431" y="4297"/>
                      <a:pt x="3456" y="4297"/>
                    </a:cubicBezTo>
                    <a:cubicBezTo>
                      <a:pt x="3567" y="4297"/>
                      <a:pt x="3669" y="4162"/>
                      <a:pt x="3598" y="4056"/>
                    </a:cubicBezTo>
                    <a:cubicBezTo>
                      <a:pt x="3120" y="3447"/>
                      <a:pt x="2598" y="2838"/>
                      <a:pt x="2032" y="2316"/>
                    </a:cubicBezTo>
                    <a:cubicBezTo>
                      <a:pt x="1380" y="1577"/>
                      <a:pt x="771" y="837"/>
                      <a:pt x="249" y="54"/>
                    </a:cubicBezTo>
                    <a:cubicBezTo>
                      <a:pt x="224" y="16"/>
                      <a:pt x="191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39" name="Google Shape;4239;p27"/>
              <p:cNvGrpSpPr/>
              <p:nvPr/>
            </p:nvGrpSpPr>
            <p:grpSpPr>
              <a:xfrm rot="10800000" flipH="1">
                <a:off x="5" y="3822360"/>
                <a:ext cx="274355" cy="608477"/>
                <a:chOff x="-45" y="662681"/>
                <a:chExt cx="274355" cy="608477"/>
              </a:xfrm>
            </p:grpSpPr>
            <p:sp>
              <p:nvSpPr>
                <p:cNvPr id="4240" name="Google Shape;4240;p27"/>
                <p:cNvSpPr/>
                <p:nvPr/>
              </p:nvSpPr>
              <p:spPr>
                <a:xfrm>
                  <a:off x="668" y="872158"/>
                  <a:ext cx="90854" cy="20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8222" extrusionOk="0">
                      <a:moveTo>
                        <a:pt x="0" y="1"/>
                      </a:moveTo>
                      <a:lnTo>
                        <a:pt x="0" y="8221"/>
                      </a:lnTo>
                      <a:cubicBezTo>
                        <a:pt x="2262" y="7395"/>
                        <a:pt x="3697" y="5612"/>
                        <a:pt x="2871" y="2958"/>
                      </a:cubicBezTo>
                      <a:cubicBezTo>
                        <a:pt x="2349" y="1610"/>
                        <a:pt x="1305" y="52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27"/>
                <p:cNvSpPr/>
                <p:nvPr/>
              </p:nvSpPr>
              <p:spPr>
                <a:xfrm>
                  <a:off x="668" y="662681"/>
                  <a:ext cx="3219" cy="5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18" extrusionOk="0">
                      <a:moveTo>
                        <a:pt x="0" y="0"/>
                      </a:moveTo>
                      <a:lnTo>
                        <a:pt x="0" y="218"/>
                      </a:lnTo>
                      <a:lnTo>
                        <a:pt x="87" y="174"/>
                      </a:lnTo>
                      <a:cubicBezTo>
                        <a:pt x="130" y="87"/>
                        <a:pt x="8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27"/>
                <p:cNvSpPr/>
                <p:nvPr/>
              </p:nvSpPr>
              <p:spPr>
                <a:xfrm>
                  <a:off x="668" y="1184260"/>
                  <a:ext cx="3219" cy="3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37" extrusionOk="0">
                      <a:moveTo>
                        <a:pt x="0" y="1"/>
                      </a:moveTo>
                      <a:lnTo>
                        <a:pt x="0" y="1436"/>
                      </a:lnTo>
                      <a:cubicBezTo>
                        <a:pt x="130" y="958"/>
                        <a:pt x="130" y="43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27"/>
                <p:cNvSpPr/>
                <p:nvPr/>
              </p:nvSpPr>
              <p:spPr>
                <a:xfrm>
                  <a:off x="63162" y="1055635"/>
                  <a:ext cx="114937" cy="16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" h="6514" extrusionOk="0">
                      <a:moveTo>
                        <a:pt x="429" y="1"/>
                      </a:moveTo>
                      <a:cubicBezTo>
                        <a:pt x="213" y="1"/>
                        <a:pt x="1" y="237"/>
                        <a:pt x="154" y="451"/>
                      </a:cubicBezTo>
                      <a:cubicBezTo>
                        <a:pt x="849" y="1538"/>
                        <a:pt x="1763" y="1625"/>
                        <a:pt x="2850" y="2277"/>
                      </a:cubicBezTo>
                      <a:cubicBezTo>
                        <a:pt x="4503" y="3234"/>
                        <a:pt x="3764" y="4887"/>
                        <a:pt x="3720" y="6409"/>
                      </a:cubicBezTo>
                      <a:cubicBezTo>
                        <a:pt x="3720" y="6481"/>
                        <a:pt x="3773" y="6513"/>
                        <a:pt x="3820" y="6513"/>
                      </a:cubicBezTo>
                      <a:cubicBezTo>
                        <a:pt x="3859" y="6513"/>
                        <a:pt x="3894" y="6492"/>
                        <a:pt x="3894" y="6453"/>
                      </a:cubicBezTo>
                      <a:cubicBezTo>
                        <a:pt x="4546" y="5409"/>
                        <a:pt x="4677" y="4104"/>
                        <a:pt x="4285" y="2930"/>
                      </a:cubicBezTo>
                      <a:cubicBezTo>
                        <a:pt x="3590" y="1234"/>
                        <a:pt x="1676" y="1495"/>
                        <a:pt x="675" y="146"/>
                      </a:cubicBezTo>
                      <a:cubicBezTo>
                        <a:pt x="611" y="43"/>
                        <a:pt x="520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27"/>
                <p:cNvSpPr/>
                <p:nvPr/>
              </p:nvSpPr>
              <p:spPr>
                <a:xfrm>
                  <a:off x="95355" y="933620"/>
                  <a:ext cx="178955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2" h="3060" extrusionOk="0">
                      <a:moveTo>
                        <a:pt x="4128" y="0"/>
                      </a:moveTo>
                      <a:cubicBezTo>
                        <a:pt x="3009" y="0"/>
                        <a:pt x="2091" y="801"/>
                        <a:pt x="933" y="801"/>
                      </a:cubicBezTo>
                      <a:cubicBezTo>
                        <a:pt x="791" y="801"/>
                        <a:pt x="646" y="789"/>
                        <a:pt x="496" y="762"/>
                      </a:cubicBezTo>
                      <a:cubicBezTo>
                        <a:pt x="470" y="756"/>
                        <a:pt x="446" y="753"/>
                        <a:pt x="422" y="753"/>
                      </a:cubicBezTo>
                      <a:cubicBezTo>
                        <a:pt x="90" y="753"/>
                        <a:pt x="0" y="1290"/>
                        <a:pt x="366" y="1371"/>
                      </a:cubicBezTo>
                      <a:cubicBezTo>
                        <a:pt x="568" y="1405"/>
                        <a:pt x="755" y="1419"/>
                        <a:pt x="932" y="1419"/>
                      </a:cubicBezTo>
                      <a:cubicBezTo>
                        <a:pt x="1899" y="1419"/>
                        <a:pt x="2555" y="976"/>
                        <a:pt x="3584" y="718"/>
                      </a:cubicBezTo>
                      <a:cubicBezTo>
                        <a:pt x="3802" y="661"/>
                        <a:pt x="4003" y="635"/>
                        <a:pt x="4190" y="635"/>
                      </a:cubicBezTo>
                      <a:cubicBezTo>
                        <a:pt x="5572" y="635"/>
                        <a:pt x="6188" y="2066"/>
                        <a:pt x="7107" y="3024"/>
                      </a:cubicBezTo>
                      <a:cubicBezTo>
                        <a:pt x="7133" y="3049"/>
                        <a:pt x="7158" y="3060"/>
                        <a:pt x="7182" y="3060"/>
                      </a:cubicBezTo>
                      <a:cubicBezTo>
                        <a:pt x="7238" y="3060"/>
                        <a:pt x="7281" y="2998"/>
                        <a:pt x="7281" y="2937"/>
                      </a:cubicBezTo>
                      <a:cubicBezTo>
                        <a:pt x="6977" y="1719"/>
                        <a:pt x="6150" y="718"/>
                        <a:pt x="5063" y="197"/>
                      </a:cubicBezTo>
                      <a:cubicBezTo>
                        <a:pt x="4732" y="56"/>
                        <a:pt x="4423" y="0"/>
                        <a:pt x="41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27"/>
                <p:cNvSpPr/>
                <p:nvPr/>
              </p:nvSpPr>
              <p:spPr>
                <a:xfrm>
                  <a:off x="45910" y="763020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4462" y="1"/>
                      </a:moveTo>
                      <a:cubicBezTo>
                        <a:pt x="4004" y="1"/>
                        <a:pt x="3548" y="74"/>
                        <a:pt x="3117" y="223"/>
                      </a:cubicBezTo>
                      <a:cubicBezTo>
                        <a:pt x="1377" y="919"/>
                        <a:pt x="1682" y="2833"/>
                        <a:pt x="290" y="3833"/>
                      </a:cubicBezTo>
                      <a:cubicBezTo>
                        <a:pt x="0" y="4014"/>
                        <a:pt x="194" y="4407"/>
                        <a:pt x="442" y="4407"/>
                      </a:cubicBezTo>
                      <a:cubicBezTo>
                        <a:pt x="492" y="4407"/>
                        <a:pt x="544" y="4391"/>
                        <a:pt x="595" y="4355"/>
                      </a:cubicBezTo>
                      <a:cubicBezTo>
                        <a:pt x="1725" y="3616"/>
                        <a:pt x="1812" y="2746"/>
                        <a:pt x="2421" y="1658"/>
                      </a:cubicBezTo>
                      <a:cubicBezTo>
                        <a:pt x="2919" y="799"/>
                        <a:pt x="3605" y="586"/>
                        <a:pt x="4362" y="586"/>
                      </a:cubicBezTo>
                      <a:cubicBezTo>
                        <a:pt x="5062" y="586"/>
                        <a:pt x="5822" y="768"/>
                        <a:pt x="6553" y="789"/>
                      </a:cubicBezTo>
                      <a:cubicBezTo>
                        <a:pt x="6684" y="789"/>
                        <a:pt x="6684" y="615"/>
                        <a:pt x="6597" y="571"/>
                      </a:cubicBezTo>
                      <a:cubicBezTo>
                        <a:pt x="5951" y="194"/>
                        <a:pt x="5205" y="1"/>
                        <a:pt x="44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27"/>
                <p:cNvSpPr/>
                <p:nvPr/>
              </p:nvSpPr>
              <p:spPr>
                <a:xfrm>
                  <a:off x="21433" y="1090384"/>
                  <a:ext cx="71169" cy="180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" h="7356" extrusionOk="0">
                      <a:moveTo>
                        <a:pt x="329" y="1"/>
                      </a:moveTo>
                      <a:cubicBezTo>
                        <a:pt x="164" y="1"/>
                        <a:pt x="1" y="124"/>
                        <a:pt x="25" y="341"/>
                      </a:cubicBezTo>
                      <a:cubicBezTo>
                        <a:pt x="242" y="1646"/>
                        <a:pt x="1112" y="2081"/>
                        <a:pt x="1808" y="3082"/>
                      </a:cubicBezTo>
                      <a:cubicBezTo>
                        <a:pt x="2895" y="4604"/>
                        <a:pt x="1591" y="5822"/>
                        <a:pt x="982" y="7213"/>
                      </a:cubicBezTo>
                      <a:cubicBezTo>
                        <a:pt x="946" y="7284"/>
                        <a:pt x="1027" y="7355"/>
                        <a:pt x="1081" y="7355"/>
                      </a:cubicBezTo>
                      <a:cubicBezTo>
                        <a:pt x="1093" y="7355"/>
                        <a:pt x="1104" y="7352"/>
                        <a:pt x="1112" y="7344"/>
                      </a:cubicBezTo>
                      <a:cubicBezTo>
                        <a:pt x="2113" y="6604"/>
                        <a:pt x="2765" y="5474"/>
                        <a:pt x="2852" y="4256"/>
                      </a:cubicBezTo>
                      <a:cubicBezTo>
                        <a:pt x="2895" y="2386"/>
                        <a:pt x="982" y="1907"/>
                        <a:pt x="634" y="254"/>
                      </a:cubicBezTo>
                      <a:cubicBezTo>
                        <a:pt x="595" y="80"/>
                        <a:pt x="462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27"/>
                <p:cNvSpPr/>
                <p:nvPr/>
              </p:nvSpPr>
              <p:spPr>
                <a:xfrm>
                  <a:off x="88474" y="1006853"/>
                  <a:ext cx="152684" cy="11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32" extrusionOk="0">
                      <a:moveTo>
                        <a:pt x="476" y="35"/>
                      </a:moveTo>
                      <a:cubicBezTo>
                        <a:pt x="201" y="35"/>
                        <a:pt x="0" y="435"/>
                        <a:pt x="254" y="652"/>
                      </a:cubicBezTo>
                      <a:cubicBezTo>
                        <a:pt x="1342" y="1348"/>
                        <a:pt x="2255" y="1087"/>
                        <a:pt x="3473" y="1305"/>
                      </a:cubicBezTo>
                      <a:cubicBezTo>
                        <a:pt x="5343" y="1566"/>
                        <a:pt x="5300" y="3349"/>
                        <a:pt x="5822" y="4784"/>
                      </a:cubicBezTo>
                      <a:cubicBezTo>
                        <a:pt x="5838" y="4818"/>
                        <a:pt x="5867" y="4832"/>
                        <a:pt x="5897" y="4832"/>
                      </a:cubicBezTo>
                      <a:cubicBezTo>
                        <a:pt x="5946" y="4832"/>
                        <a:pt x="5995" y="4795"/>
                        <a:pt x="5995" y="4741"/>
                      </a:cubicBezTo>
                      <a:cubicBezTo>
                        <a:pt x="6213" y="3523"/>
                        <a:pt x="5822" y="2305"/>
                        <a:pt x="5039" y="1348"/>
                      </a:cubicBezTo>
                      <a:cubicBezTo>
                        <a:pt x="3734" y="0"/>
                        <a:pt x="2081" y="1044"/>
                        <a:pt x="646" y="87"/>
                      </a:cubicBezTo>
                      <a:cubicBezTo>
                        <a:pt x="588" y="51"/>
                        <a:pt x="531" y="35"/>
                        <a:pt x="476" y="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27"/>
                <p:cNvSpPr/>
                <p:nvPr/>
              </p:nvSpPr>
              <p:spPr>
                <a:xfrm>
                  <a:off x="81446" y="845420"/>
                  <a:ext cx="184165" cy="6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4" h="2838" extrusionOk="0">
                      <a:moveTo>
                        <a:pt x="4305" y="1"/>
                      </a:moveTo>
                      <a:cubicBezTo>
                        <a:pt x="2488" y="1"/>
                        <a:pt x="2044" y="1876"/>
                        <a:pt x="366" y="2220"/>
                      </a:cubicBezTo>
                      <a:cubicBezTo>
                        <a:pt x="1" y="2301"/>
                        <a:pt x="53" y="2837"/>
                        <a:pt x="380" y="2837"/>
                      </a:cubicBezTo>
                      <a:cubicBezTo>
                        <a:pt x="403" y="2837"/>
                        <a:pt x="427" y="2834"/>
                        <a:pt x="453" y="2829"/>
                      </a:cubicBezTo>
                      <a:cubicBezTo>
                        <a:pt x="1758" y="2611"/>
                        <a:pt x="2193" y="1741"/>
                        <a:pt x="3193" y="1045"/>
                      </a:cubicBezTo>
                      <a:cubicBezTo>
                        <a:pt x="3615" y="745"/>
                        <a:pt x="4013" y="627"/>
                        <a:pt x="4397" y="627"/>
                      </a:cubicBezTo>
                      <a:cubicBezTo>
                        <a:pt x="5403" y="627"/>
                        <a:pt x="6319" y="1431"/>
                        <a:pt x="7325" y="1872"/>
                      </a:cubicBezTo>
                      <a:cubicBezTo>
                        <a:pt x="7337" y="1878"/>
                        <a:pt x="7349" y="1880"/>
                        <a:pt x="7361" y="1880"/>
                      </a:cubicBezTo>
                      <a:cubicBezTo>
                        <a:pt x="7434" y="1880"/>
                        <a:pt x="7493" y="1773"/>
                        <a:pt x="7456" y="1698"/>
                      </a:cubicBezTo>
                      <a:cubicBezTo>
                        <a:pt x="6716" y="741"/>
                        <a:pt x="5586" y="89"/>
                        <a:pt x="4368" y="2"/>
                      </a:cubicBezTo>
                      <a:cubicBezTo>
                        <a:pt x="4347" y="1"/>
                        <a:pt x="4326" y="1"/>
                        <a:pt x="4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27"/>
                <p:cNvSpPr/>
                <p:nvPr/>
              </p:nvSpPr>
              <p:spPr>
                <a:xfrm>
                  <a:off x="-45" y="699592"/>
                  <a:ext cx="120442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5922" extrusionOk="0">
                      <a:moveTo>
                        <a:pt x="4098" y="1"/>
                      </a:moveTo>
                      <a:cubicBezTo>
                        <a:pt x="3116" y="1"/>
                        <a:pt x="2156" y="356"/>
                        <a:pt x="1421" y="1021"/>
                      </a:cubicBezTo>
                      <a:cubicBezTo>
                        <a:pt x="72" y="2326"/>
                        <a:pt x="1073" y="3978"/>
                        <a:pt x="159" y="5414"/>
                      </a:cubicBezTo>
                      <a:cubicBezTo>
                        <a:pt x="1" y="5668"/>
                        <a:pt x="213" y="5922"/>
                        <a:pt x="441" y="5922"/>
                      </a:cubicBezTo>
                      <a:cubicBezTo>
                        <a:pt x="525" y="5922"/>
                        <a:pt x="611" y="5887"/>
                        <a:pt x="681" y="5805"/>
                      </a:cubicBezTo>
                      <a:cubicBezTo>
                        <a:pt x="1421" y="4718"/>
                        <a:pt x="1116" y="3804"/>
                        <a:pt x="1334" y="2587"/>
                      </a:cubicBezTo>
                      <a:cubicBezTo>
                        <a:pt x="1638" y="716"/>
                        <a:pt x="3421" y="760"/>
                        <a:pt x="4857" y="238"/>
                      </a:cubicBezTo>
                      <a:cubicBezTo>
                        <a:pt x="4900" y="195"/>
                        <a:pt x="4900" y="64"/>
                        <a:pt x="4813" y="64"/>
                      </a:cubicBezTo>
                      <a:cubicBezTo>
                        <a:pt x="4575" y="22"/>
                        <a:pt x="4336" y="1"/>
                        <a:pt x="40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50" name="Google Shape;4250;p27"/>
              <p:cNvSpPr/>
              <p:nvPr/>
            </p:nvSpPr>
            <p:spPr>
              <a:xfrm rot="10800000" flipH="1">
                <a:off x="1783536" y="4400881"/>
                <a:ext cx="39566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567" extrusionOk="0">
                    <a:moveTo>
                      <a:pt x="783" y="0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53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7"/>
              <p:cNvSpPr/>
              <p:nvPr/>
            </p:nvSpPr>
            <p:spPr>
              <a:xfrm rot="10800000" flipH="1">
                <a:off x="402593" y="4828436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3" y="1"/>
                    </a:moveTo>
                    <a:lnTo>
                      <a:pt x="653" y="696"/>
                    </a:lnTo>
                    <a:lnTo>
                      <a:pt x="0" y="827"/>
                    </a:lnTo>
                    <a:lnTo>
                      <a:pt x="653" y="957"/>
                    </a:lnTo>
                    <a:lnTo>
                      <a:pt x="783" y="1610"/>
                    </a:lnTo>
                    <a:lnTo>
                      <a:pt x="914" y="957"/>
                    </a:lnTo>
                    <a:lnTo>
                      <a:pt x="1566" y="827"/>
                    </a:lnTo>
                    <a:lnTo>
                      <a:pt x="914" y="696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2" name="Google Shape;4252;p27"/>
            <p:cNvGrpSpPr/>
            <p:nvPr/>
          </p:nvGrpSpPr>
          <p:grpSpPr>
            <a:xfrm>
              <a:off x="2642615" y="4214063"/>
              <a:ext cx="1058175" cy="1159719"/>
              <a:chOff x="2155453" y="114363"/>
              <a:chExt cx="1058175" cy="1159719"/>
            </a:xfrm>
          </p:grpSpPr>
          <p:sp>
            <p:nvSpPr>
              <p:cNvPr id="4253" name="Google Shape;4253;p27"/>
              <p:cNvSpPr/>
              <p:nvPr/>
            </p:nvSpPr>
            <p:spPr>
              <a:xfrm>
                <a:off x="2486797" y="624196"/>
                <a:ext cx="76969" cy="78222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83" extrusionOk="0">
                    <a:moveTo>
                      <a:pt x="2044" y="1"/>
                    </a:moveTo>
                    <a:cubicBezTo>
                      <a:pt x="1783" y="174"/>
                      <a:pt x="1522" y="479"/>
                      <a:pt x="1261" y="696"/>
                    </a:cubicBezTo>
                    <a:cubicBezTo>
                      <a:pt x="957" y="609"/>
                      <a:pt x="609" y="522"/>
                      <a:pt x="305" y="435"/>
                    </a:cubicBezTo>
                    <a:cubicBezTo>
                      <a:pt x="261" y="435"/>
                      <a:pt x="218" y="522"/>
                      <a:pt x="261" y="522"/>
                    </a:cubicBezTo>
                    <a:cubicBezTo>
                      <a:pt x="261" y="609"/>
                      <a:pt x="305" y="653"/>
                      <a:pt x="348" y="740"/>
                    </a:cubicBezTo>
                    <a:cubicBezTo>
                      <a:pt x="392" y="783"/>
                      <a:pt x="392" y="870"/>
                      <a:pt x="435" y="957"/>
                    </a:cubicBezTo>
                    <a:cubicBezTo>
                      <a:pt x="479" y="1131"/>
                      <a:pt x="565" y="1305"/>
                      <a:pt x="652" y="1479"/>
                    </a:cubicBezTo>
                    <a:cubicBezTo>
                      <a:pt x="435" y="1740"/>
                      <a:pt x="261" y="2045"/>
                      <a:pt x="87" y="2349"/>
                    </a:cubicBezTo>
                    <a:cubicBezTo>
                      <a:pt x="0" y="2480"/>
                      <a:pt x="44" y="2480"/>
                      <a:pt x="87" y="2480"/>
                    </a:cubicBezTo>
                    <a:cubicBezTo>
                      <a:pt x="435" y="2436"/>
                      <a:pt x="783" y="2349"/>
                      <a:pt x="1174" y="2306"/>
                    </a:cubicBezTo>
                    <a:cubicBezTo>
                      <a:pt x="1435" y="2567"/>
                      <a:pt x="1653" y="2871"/>
                      <a:pt x="1870" y="3132"/>
                    </a:cubicBezTo>
                    <a:cubicBezTo>
                      <a:pt x="1870" y="3157"/>
                      <a:pt x="1899" y="3182"/>
                      <a:pt x="1924" y="3182"/>
                    </a:cubicBezTo>
                    <a:cubicBezTo>
                      <a:pt x="1942" y="3182"/>
                      <a:pt x="1957" y="3169"/>
                      <a:pt x="1957" y="3132"/>
                    </a:cubicBezTo>
                    <a:cubicBezTo>
                      <a:pt x="2044" y="2784"/>
                      <a:pt x="2044" y="2436"/>
                      <a:pt x="2131" y="2045"/>
                    </a:cubicBezTo>
                    <a:cubicBezTo>
                      <a:pt x="2305" y="2001"/>
                      <a:pt x="2479" y="1914"/>
                      <a:pt x="2610" y="1827"/>
                    </a:cubicBezTo>
                    <a:lnTo>
                      <a:pt x="2871" y="1740"/>
                    </a:lnTo>
                    <a:cubicBezTo>
                      <a:pt x="2914" y="1697"/>
                      <a:pt x="3001" y="1653"/>
                      <a:pt x="3045" y="1653"/>
                    </a:cubicBezTo>
                    <a:cubicBezTo>
                      <a:pt x="3088" y="1653"/>
                      <a:pt x="3132" y="1566"/>
                      <a:pt x="3088" y="1566"/>
                    </a:cubicBezTo>
                    <a:cubicBezTo>
                      <a:pt x="2784" y="1392"/>
                      <a:pt x="2523" y="1218"/>
                      <a:pt x="2218" y="1088"/>
                    </a:cubicBezTo>
                    <a:cubicBezTo>
                      <a:pt x="2175" y="740"/>
                      <a:pt x="2175" y="348"/>
                      <a:pt x="2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7"/>
              <p:cNvSpPr/>
              <p:nvPr/>
            </p:nvSpPr>
            <p:spPr>
              <a:xfrm>
                <a:off x="2258053" y="535480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45" y="1"/>
                    </a:moveTo>
                    <a:cubicBezTo>
                      <a:pt x="1740" y="218"/>
                      <a:pt x="1479" y="479"/>
                      <a:pt x="1218" y="696"/>
                    </a:cubicBezTo>
                    <a:cubicBezTo>
                      <a:pt x="914" y="609"/>
                      <a:pt x="566" y="523"/>
                      <a:pt x="262" y="479"/>
                    </a:cubicBezTo>
                    <a:cubicBezTo>
                      <a:pt x="253" y="470"/>
                      <a:pt x="244" y="467"/>
                      <a:pt x="236" y="467"/>
                    </a:cubicBezTo>
                    <a:cubicBezTo>
                      <a:pt x="204" y="467"/>
                      <a:pt x="183" y="523"/>
                      <a:pt x="218" y="523"/>
                    </a:cubicBezTo>
                    <a:cubicBezTo>
                      <a:pt x="262" y="609"/>
                      <a:pt x="262" y="696"/>
                      <a:pt x="305" y="740"/>
                    </a:cubicBezTo>
                    <a:cubicBezTo>
                      <a:pt x="348" y="827"/>
                      <a:pt x="392" y="914"/>
                      <a:pt x="392" y="1001"/>
                    </a:cubicBezTo>
                    <a:cubicBezTo>
                      <a:pt x="479" y="1131"/>
                      <a:pt x="522" y="1305"/>
                      <a:pt x="609" y="1479"/>
                    </a:cubicBezTo>
                    <a:cubicBezTo>
                      <a:pt x="435" y="1784"/>
                      <a:pt x="218" y="2045"/>
                      <a:pt x="44" y="2393"/>
                    </a:cubicBezTo>
                    <a:cubicBezTo>
                      <a:pt x="1" y="2393"/>
                      <a:pt x="44" y="2436"/>
                      <a:pt x="44" y="2436"/>
                    </a:cubicBezTo>
                    <a:cubicBezTo>
                      <a:pt x="435" y="2393"/>
                      <a:pt x="783" y="2349"/>
                      <a:pt x="1131" y="2306"/>
                    </a:cubicBezTo>
                    <a:cubicBezTo>
                      <a:pt x="1392" y="2567"/>
                      <a:pt x="1610" y="2871"/>
                      <a:pt x="1827" y="3132"/>
                    </a:cubicBezTo>
                    <a:cubicBezTo>
                      <a:pt x="1827" y="3154"/>
                      <a:pt x="1849" y="3165"/>
                      <a:pt x="1871" y="3165"/>
                    </a:cubicBezTo>
                    <a:cubicBezTo>
                      <a:pt x="1892" y="3165"/>
                      <a:pt x="1914" y="3154"/>
                      <a:pt x="1914" y="3132"/>
                    </a:cubicBezTo>
                    <a:cubicBezTo>
                      <a:pt x="2001" y="2784"/>
                      <a:pt x="2045" y="2393"/>
                      <a:pt x="2088" y="2045"/>
                    </a:cubicBezTo>
                    <a:cubicBezTo>
                      <a:pt x="2262" y="1958"/>
                      <a:pt x="2436" y="1914"/>
                      <a:pt x="2610" y="1827"/>
                    </a:cubicBezTo>
                    <a:lnTo>
                      <a:pt x="2828" y="1697"/>
                    </a:lnTo>
                    <a:cubicBezTo>
                      <a:pt x="2915" y="1697"/>
                      <a:pt x="2958" y="1653"/>
                      <a:pt x="3045" y="1610"/>
                    </a:cubicBezTo>
                    <a:cubicBezTo>
                      <a:pt x="3089" y="1610"/>
                      <a:pt x="3089" y="1566"/>
                      <a:pt x="3045" y="1523"/>
                    </a:cubicBezTo>
                    <a:cubicBezTo>
                      <a:pt x="2784" y="1392"/>
                      <a:pt x="2480" y="1218"/>
                      <a:pt x="2175" y="1044"/>
                    </a:cubicBezTo>
                    <a:cubicBezTo>
                      <a:pt x="2132" y="696"/>
                      <a:pt x="2132" y="349"/>
                      <a:pt x="2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7"/>
              <p:cNvSpPr/>
              <p:nvPr/>
            </p:nvSpPr>
            <p:spPr>
              <a:xfrm>
                <a:off x="2535947" y="361268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01" y="0"/>
                    </a:moveTo>
                    <a:cubicBezTo>
                      <a:pt x="1697" y="218"/>
                      <a:pt x="1436" y="479"/>
                      <a:pt x="1175" y="696"/>
                    </a:cubicBezTo>
                    <a:cubicBezTo>
                      <a:pt x="871" y="609"/>
                      <a:pt x="523" y="566"/>
                      <a:pt x="218" y="479"/>
                    </a:cubicBezTo>
                    <a:cubicBezTo>
                      <a:pt x="210" y="470"/>
                      <a:pt x="202" y="467"/>
                      <a:pt x="194" y="467"/>
                    </a:cubicBezTo>
                    <a:cubicBezTo>
                      <a:pt x="161" y="467"/>
                      <a:pt x="140" y="530"/>
                      <a:pt x="175" y="566"/>
                    </a:cubicBezTo>
                    <a:cubicBezTo>
                      <a:pt x="218" y="609"/>
                      <a:pt x="218" y="696"/>
                      <a:pt x="262" y="740"/>
                    </a:cubicBezTo>
                    <a:cubicBezTo>
                      <a:pt x="305" y="827"/>
                      <a:pt x="349" y="914"/>
                      <a:pt x="349" y="1001"/>
                    </a:cubicBezTo>
                    <a:cubicBezTo>
                      <a:pt x="436" y="1175"/>
                      <a:pt x="479" y="1348"/>
                      <a:pt x="566" y="1479"/>
                    </a:cubicBezTo>
                    <a:cubicBezTo>
                      <a:pt x="392" y="1783"/>
                      <a:pt x="175" y="2088"/>
                      <a:pt x="1" y="2392"/>
                    </a:cubicBezTo>
                    <a:cubicBezTo>
                      <a:pt x="1" y="2423"/>
                      <a:pt x="23" y="2454"/>
                      <a:pt x="51" y="2454"/>
                    </a:cubicBezTo>
                    <a:cubicBezTo>
                      <a:pt x="62" y="2454"/>
                      <a:pt x="75" y="2449"/>
                      <a:pt x="88" y="2436"/>
                    </a:cubicBezTo>
                    <a:cubicBezTo>
                      <a:pt x="436" y="2392"/>
                      <a:pt x="784" y="2349"/>
                      <a:pt x="1175" y="2305"/>
                    </a:cubicBezTo>
                    <a:cubicBezTo>
                      <a:pt x="1393" y="2566"/>
                      <a:pt x="1610" y="2871"/>
                      <a:pt x="1871" y="3132"/>
                    </a:cubicBezTo>
                    <a:cubicBezTo>
                      <a:pt x="1871" y="3153"/>
                      <a:pt x="1882" y="3164"/>
                      <a:pt x="1893" y="3164"/>
                    </a:cubicBezTo>
                    <a:cubicBezTo>
                      <a:pt x="1904" y="3164"/>
                      <a:pt x="1914" y="3153"/>
                      <a:pt x="1914" y="3132"/>
                    </a:cubicBezTo>
                    <a:cubicBezTo>
                      <a:pt x="2001" y="2740"/>
                      <a:pt x="2045" y="2392"/>
                      <a:pt x="2088" y="2044"/>
                    </a:cubicBezTo>
                    <a:cubicBezTo>
                      <a:pt x="2262" y="1957"/>
                      <a:pt x="2436" y="1914"/>
                      <a:pt x="2610" y="1827"/>
                    </a:cubicBezTo>
                    <a:cubicBezTo>
                      <a:pt x="2654" y="1783"/>
                      <a:pt x="2741" y="1740"/>
                      <a:pt x="2828" y="1696"/>
                    </a:cubicBezTo>
                    <a:cubicBezTo>
                      <a:pt x="2915" y="1696"/>
                      <a:pt x="2958" y="1653"/>
                      <a:pt x="3045" y="1609"/>
                    </a:cubicBezTo>
                    <a:cubicBezTo>
                      <a:pt x="3089" y="1609"/>
                      <a:pt x="3089" y="1566"/>
                      <a:pt x="3045" y="1522"/>
                    </a:cubicBezTo>
                    <a:cubicBezTo>
                      <a:pt x="2784" y="1392"/>
                      <a:pt x="2480" y="1218"/>
                      <a:pt x="2175" y="1044"/>
                    </a:cubicBezTo>
                    <a:cubicBezTo>
                      <a:pt x="2088" y="740"/>
                      <a:pt x="2088" y="392"/>
                      <a:pt x="2001" y="44"/>
                    </a:cubicBezTo>
                    <a:cubicBezTo>
                      <a:pt x="2001" y="44"/>
                      <a:pt x="2001" y="0"/>
                      <a:pt x="20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7"/>
              <p:cNvSpPr/>
              <p:nvPr/>
            </p:nvSpPr>
            <p:spPr>
              <a:xfrm>
                <a:off x="2458340" y="166732"/>
                <a:ext cx="76576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3176" extrusionOk="0">
                    <a:moveTo>
                      <a:pt x="2028" y="0"/>
                    </a:moveTo>
                    <a:cubicBezTo>
                      <a:pt x="1767" y="218"/>
                      <a:pt x="1506" y="479"/>
                      <a:pt x="1245" y="696"/>
                    </a:cubicBezTo>
                    <a:cubicBezTo>
                      <a:pt x="941" y="609"/>
                      <a:pt x="593" y="566"/>
                      <a:pt x="288" y="479"/>
                    </a:cubicBezTo>
                    <a:cubicBezTo>
                      <a:pt x="245" y="479"/>
                      <a:pt x="201" y="522"/>
                      <a:pt x="245" y="566"/>
                    </a:cubicBezTo>
                    <a:cubicBezTo>
                      <a:pt x="245" y="609"/>
                      <a:pt x="288" y="696"/>
                      <a:pt x="332" y="740"/>
                    </a:cubicBezTo>
                    <a:cubicBezTo>
                      <a:pt x="375" y="827"/>
                      <a:pt x="419" y="914"/>
                      <a:pt x="419" y="1001"/>
                    </a:cubicBezTo>
                    <a:cubicBezTo>
                      <a:pt x="462" y="1175"/>
                      <a:pt x="549" y="1349"/>
                      <a:pt x="636" y="1479"/>
                    </a:cubicBezTo>
                    <a:cubicBezTo>
                      <a:pt x="462" y="1784"/>
                      <a:pt x="201" y="2088"/>
                      <a:pt x="71" y="2393"/>
                    </a:cubicBezTo>
                    <a:cubicBezTo>
                      <a:pt x="0" y="2428"/>
                      <a:pt x="15" y="2491"/>
                      <a:pt x="70" y="2491"/>
                    </a:cubicBezTo>
                    <a:cubicBezTo>
                      <a:pt x="83" y="2491"/>
                      <a:pt x="98" y="2488"/>
                      <a:pt x="114" y="2480"/>
                    </a:cubicBezTo>
                    <a:cubicBezTo>
                      <a:pt x="462" y="2436"/>
                      <a:pt x="810" y="2393"/>
                      <a:pt x="1158" y="2349"/>
                    </a:cubicBezTo>
                    <a:cubicBezTo>
                      <a:pt x="1376" y="2610"/>
                      <a:pt x="1637" y="2871"/>
                      <a:pt x="1854" y="3175"/>
                    </a:cubicBezTo>
                    <a:lnTo>
                      <a:pt x="1941" y="3175"/>
                    </a:lnTo>
                    <a:cubicBezTo>
                      <a:pt x="2028" y="2828"/>
                      <a:pt x="2028" y="2436"/>
                      <a:pt x="2115" y="2088"/>
                    </a:cubicBezTo>
                    <a:cubicBezTo>
                      <a:pt x="2289" y="2001"/>
                      <a:pt x="2463" y="1958"/>
                      <a:pt x="2593" y="1871"/>
                    </a:cubicBezTo>
                    <a:cubicBezTo>
                      <a:pt x="2680" y="1784"/>
                      <a:pt x="2767" y="1784"/>
                      <a:pt x="2854" y="1740"/>
                    </a:cubicBezTo>
                    <a:cubicBezTo>
                      <a:pt x="2898" y="1740"/>
                      <a:pt x="2985" y="1697"/>
                      <a:pt x="3028" y="1653"/>
                    </a:cubicBezTo>
                    <a:cubicBezTo>
                      <a:pt x="3072" y="1653"/>
                      <a:pt x="3115" y="1610"/>
                      <a:pt x="3072" y="1566"/>
                    </a:cubicBezTo>
                    <a:cubicBezTo>
                      <a:pt x="2767" y="1392"/>
                      <a:pt x="2506" y="1218"/>
                      <a:pt x="2202" y="1088"/>
                    </a:cubicBezTo>
                    <a:cubicBezTo>
                      <a:pt x="2158" y="740"/>
                      <a:pt x="2158" y="392"/>
                      <a:pt x="2071" y="44"/>
                    </a:cubicBezTo>
                    <a:lnTo>
                      <a:pt x="20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7"/>
              <p:cNvSpPr/>
              <p:nvPr/>
            </p:nvSpPr>
            <p:spPr>
              <a:xfrm>
                <a:off x="2342493" y="841439"/>
                <a:ext cx="75912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209" extrusionOk="0">
                    <a:moveTo>
                      <a:pt x="1235" y="1"/>
                    </a:moveTo>
                    <a:cubicBezTo>
                      <a:pt x="1218" y="1"/>
                      <a:pt x="1197" y="11"/>
                      <a:pt x="1175" y="33"/>
                    </a:cubicBezTo>
                    <a:cubicBezTo>
                      <a:pt x="1088" y="381"/>
                      <a:pt x="1088" y="773"/>
                      <a:pt x="1001" y="1120"/>
                    </a:cubicBezTo>
                    <a:cubicBezTo>
                      <a:pt x="827" y="1207"/>
                      <a:pt x="696" y="1294"/>
                      <a:pt x="522" y="1381"/>
                    </a:cubicBezTo>
                    <a:lnTo>
                      <a:pt x="305" y="1468"/>
                    </a:lnTo>
                    <a:cubicBezTo>
                      <a:pt x="218" y="1512"/>
                      <a:pt x="131" y="1512"/>
                      <a:pt x="87" y="1555"/>
                    </a:cubicBezTo>
                    <a:cubicBezTo>
                      <a:pt x="44" y="1555"/>
                      <a:pt x="1" y="1642"/>
                      <a:pt x="44" y="1642"/>
                    </a:cubicBezTo>
                    <a:cubicBezTo>
                      <a:pt x="348" y="1816"/>
                      <a:pt x="609" y="1990"/>
                      <a:pt x="914" y="2121"/>
                    </a:cubicBezTo>
                    <a:cubicBezTo>
                      <a:pt x="1001" y="2469"/>
                      <a:pt x="1001" y="2817"/>
                      <a:pt x="1044" y="3165"/>
                    </a:cubicBezTo>
                    <a:cubicBezTo>
                      <a:pt x="1044" y="3165"/>
                      <a:pt x="1044" y="3208"/>
                      <a:pt x="1044" y="3208"/>
                    </a:cubicBezTo>
                    <a:lnTo>
                      <a:pt x="1088" y="3208"/>
                    </a:lnTo>
                    <a:cubicBezTo>
                      <a:pt x="1349" y="2991"/>
                      <a:pt x="1610" y="2730"/>
                      <a:pt x="1871" y="2512"/>
                    </a:cubicBezTo>
                    <a:cubicBezTo>
                      <a:pt x="2219" y="2599"/>
                      <a:pt x="2523" y="2686"/>
                      <a:pt x="2871" y="2730"/>
                    </a:cubicBezTo>
                    <a:cubicBezTo>
                      <a:pt x="2879" y="2738"/>
                      <a:pt x="2886" y="2742"/>
                      <a:pt x="2891" y="2742"/>
                    </a:cubicBezTo>
                    <a:cubicBezTo>
                      <a:pt x="2913" y="2742"/>
                      <a:pt x="2906" y="2678"/>
                      <a:pt x="2871" y="2643"/>
                    </a:cubicBezTo>
                    <a:cubicBezTo>
                      <a:pt x="2871" y="2599"/>
                      <a:pt x="2828" y="2512"/>
                      <a:pt x="2784" y="2469"/>
                    </a:cubicBezTo>
                    <a:cubicBezTo>
                      <a:pt x="2741" y="2382"/>
                      <a:pt x="2741" y="2295"/>
                      <a:pt x="2697" y="2208"/>
                    </a:cubicBezTo>
                    <a:cubicBezTo>
                      <a:pt x="2654" y="2034"/>
                      <a:pt x="2567" y="1903"/>
                      <a:pt x="2480" y="1729"/>
                    </a:cubicBezTo>
                    <a:cubicBezTo>
                      <a:pt x="2654" y="1425"/>
                      <a:pt x="2915" y="1164"/>
                      <a:pt x="3089" y="816"/>
                    </a:cubicBezTo>
                    <a:cubicBezTo>
                      <a:pt x="3089" y="785"/>
                      <a:pt x="3067" y="754"/>
                      <a:pt x="3039" y="754"/>
                    </a:cubicBezTo>
                    <a:cubicBezTo>
                      <a:pt x="3027" y="754"/>
                      <a:pt x="3014" y="760"/>
                      <a:pt x="3002" y="773"/>
                    </a:cubicBezTo>
                    <a:cubicBezTo>
                      <a:pt x="2654" y="816"/>
                      <a:pt x="2306" y="859"/>
                      <a:pt x="1914" y="903"/>
                    </a:cubicBezTo>
                    <a:cubicBezTo>
                      <a:pt x="1740" y="599"/>
                      <a:pt x="1523" y="338"/>
                      <a:pt x="1262" y="33"/>
                    </a:cubicBezTo>
                    <a:cubicBezTo>
                      <a:pt x="1262" y="11"/>
                      <a:pt x="1251" y="1"/>
                      <a:pt x="1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27"/>
              <p:cNvSpPr/>
              <p:nvPr/>
            </p:nvSpPr>
            <p:spPr>
              <a:xfrm>
                <a:off x="2155453" y="934431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1202" y="0"/>
                    </a:moveTo>
                    <a:cubicBezTo>
                      <a:pt x="1185" y="0"/>
                      <a:pt x="1175" y="11"/>
                      <a:pt x="1175" y="33"/>
                    </a:cubicBezTo>
                    <a:cubicBezTo>
                      <a:pt x="1044" y="381"/>
                      <a:pt x="1044" y="729"/>
                      <a:pt x="1001" y="1120"/>
                    </a:cubicBezTo>
                    <a:cubicBezTo>
                      <a:pt x="827" y="1164"/>
                      <a:pt x="653" y="1251"/>
                      <a:pt x="479" y="1338"/>
                    </a:cubicBezTo>
                    <a:lnTo>
                      <a:pt x="261" y="1425"/>
                    </a:lnTo>
                    <a:cubicBezTo>
                      <a:pt x="174" y="1468"/>
                      <a:pt x="131" y="1468"/>
                      <a:pt x="44" y="1512"/>
                    </a:cubicBezTo>
                    <a:cubicBezTo>
                      <a:pt x="0" y="1512"/>
                      <a:pt x="0" y="1599"/>
                      <a:pt x="44" y="1599"/>
                    </a:cubicBezTo>
                    <a:cubicBezTo>
                      <a:pt x="305" y="1773"/>
                      <a:pt x="609" y="1947"/>
                      <a:pt x="914" y="2077"/>
                    </a:cubicBezTo>
                    <a:cubicBezTo>
                      <a:pt x="957" y="2425"/>
                      <a:pt x="957" y="2773"/>
                      <a:pt x="1044" y="3121"/>
                    </a:cubicBezTo>
                    <a:lnTo>
                      <a:pt x="1044" y="3165"/>
                    </a:lnTo>
                    <a:cubicBezTo>
                      <a:pt x="1348" y="2947"/>
                      <a:pt x="1609" y="2686"/>
                      <a:pt x="1870" y="2469"/>
                    </a:cubicBezTo>
                    <a:cubicBezTo>
                      <a:pt x="2175" y="2556"/>
                      <a:pt x="2523" y="2643"/>
                      <a:pt x="2827" y="2686"/>
                    </a:cubicBezTo>
                    <a:cubicBezTo>
                      <a:pt x="2871" y="2686"/>
                      <a:pt x="2914" y="2643"/>
                      <a:pt x="2871" y="2643"/>
                    </a:cubicBezTo>
                    <a:cubicBezTo>
                      <a:pt x="2827" y="2556"/>
                      <a:pt x="2827" y="2512"/>
                      <a:pt x="2784" y="2425"/>
                    </a:cubicBezTo>
                    <a:cubicBezTo>
                      <a:pt x="2740" y="2338"/>
                      <a:pt x="2697" y="2251"/>
                      <a:pt x="2653" y="2208"/>
                    </a:cubicBezTo>
                    <a:cubicBezTo>
                      <a:pt x="2610" y="2034"/>
                      <a:pt x="2566" y="1860"/>
                      <a:pt x="2479" y="1686"/>
                    </a:cubicBezTo>
                    <a:cubicBezTo>
                      <a:pt x="2697" y="1381"/>
                      <a:pt x="2914" y="1077"/>
                      <a:pt x="3132" y="729"/>
                    </a:cubicBezTo>
                    <a:cubicBezTo>
                      <a:pt x="3132" y="704"/>
                      <a:pt x="3103" y="679"/>
                      <a:pt x="3078" y="679"/>
                    </a:cubicBezTo>
                    <a:cubicBezTo>
                      <a:pt x="3060" y="679"/>
                      <a:pt x="3045" y="692"/>
                      <a:pt x="3045" y="729"/>
                    </a:cubicBezTo>
                    <a:cubicBezTo>
                      <a:pt x="2697" y="729"/>
                      <a:pt x="2305" y="816"/>
                      <a:pt x="1957" y="816"/>
                    </a:cubicBezTo>
                    <a:cubicBezTo>
                      <a:pt x="1696" y="555"/>
                      <a:pt x="1479" y="294"/>
                      <a:pt x="1262" y="33"/>
                    </a:cubicBezTo>
                    <a:cubicBezTo>
                      <a:pt x="1240" y="11"/>
                      <a:pt x="1218" y="0"/>
                      <a:pt x="1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27"/>
              <p:cNvSpPr/>
              <p:nvPr/>
            </p:nvSpPr>
            <p:spPr>
              <a:xfrm>
                <a:off x="2510291" y="260683"/>
                <a:ext cx="45636" cy="101986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4150" extrusionOk="0">
                    <a:moveTo>
                      <a:pt x="99" y="1"/>
                    </a:moveTo>
                    <a:cubicBezTo>
                      <a:pt x="51" y="1"/>
                      <a:pt x="1" y="38"/>
                      <a:pt x="1" y="92"/>
                    </a:cubicBezTo>
                    <a:cubicBezTo>
                      <a:pt x="88" y="788"/>
                      <a:pt x="262" y="1440"/>
                      <a:pt x="566" y="2049"/>
                    </a:cubicBezTo>
                    <a:cubicBezTo>
                      <a:pt x="871" y="2701"/>
                      <a:pt x="1132" y="3397"/>
                      <a:pt x="1480" y="4050"/>
                    </a:cubicBezTo>
                    <a:cubicBezTo>
                      <a:pt x="1508" y="4120"/>
                      <a:pt x="1559" y="4150"/>
                      <a:pt x="1614" y="4150"/>
                    </a:cubicBezTo>
                    <a:cubicBezTo>
                      <a:pt x="1728" y="4150"/>
                      <a:pt x="1857" y="4023"/>
                      <a:pt x="1828" y="3876"/>
                    </a:cubicBezTo>
                    <a:cubicBezTo>
                      <a:pt x="1523" y="3223"/>
                      <a:pt x="1219" y="2571"/>
                      <a:pt x="958" y="1875"/>
                    </a:cubicBezTo>
                    <a:cubicBezTo>
                      <a:pt x="784" y="1223"/>
                      <a:pt x="523" y="614"/>
                      <a:pt x="175" y="48"/>
                    </a:cubicBezTo>
                    <a:cubicBezTo>
                      <a:pt x="158" y="15"/>
                      <a:pt x="129" y="1"/>
                      <a:pt x="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7"/>
              <p:cNvSpPr/>
              <p:nvPr/>
            </p:nvSpPr>
            <p:spPr>
              <a:xfrm>
                <a:off x="2522480" y="442071"/>
                <a:ext cx="38091" cy="170280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6929" extrusionOk="0">
                    <a:moveTo>
                      <a:pt x="1449" y="1"/>
                    </a:moveTo>
                    <a:cubicBezTo>
                      <a:pt x="1410" y="1"/>
                      <a:pt x="1375" y="22"/>
                      <a:pt x="1375" y="61"/>
                    </a:cubicBezTo>
                    <a:cubicBezTo>
                      <a:pt x="984" y="1105"/>
                      <a:pt x="766" y="2149"/>
                      <a:pt x="636" y="3236"/>
                    </a:cubicBezTo>
                    <a:cubicBezTo>
                      <a:pt x="418" y="4410"/>
                      <a:pt x="201" y="5541"/>
                      <a:pt x="27" y="6716"/>
                    </a:cubicBezTo>
                    <a:cubicBezTo>
                      <a:pt x="1" y="6845"/>
                      <a:pt x="130" y="6929"/>
                      <a:pt x="247" y="6929"/>
                    </a:cubicBezTo>
                    <a:cubicBezTo>
                      <a:pt x="326" y="6929"/>
                      <a:pt x="401" y="6890"/>
                      <a:pt x="418" y="6803"/>
                    </a:cubicBezTo>
                    <a:cubicBezTo>
                      <a:pt x="636" y="5628"/>
                      <a:pt x="810" y="4454"/>
                      <a:pt x="1027" y="3280"/>
                    </a:cubicBezTo>
                    <a:cubicBezTo>
                      <a:pt x="1288" y="2236"/>
                      <a:pt x="1462" y="1192"/>
                      <a:pt x="1549" y="105"/>
                    </a:cubicBezTo>
                    <a:cubicBezTo>
                      <a:pt x="1549" y="33"/>
                      <a:pt x="1496" y="1"/>
                      <a:pt x="1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7"/>
              <p:cNvSpPr/>
              <p:nvPr/>
            </p:nvSpPr>
            <p:spPr>
              <a:xfrm>
                <a:off x="2328977" y="596279"/>
                <a:ext cx="152144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2707" extrusionOk="0">
                    <a:moveTo>
                      <a:pt x="211" y="0"/>
                    </a:moveTo>
                    <a:cubicBezTo>
                      <a:pt x="95" y="0"/>
                      <a:pt x="1" y="187"/>
                      <a:pt x="159" y="267"/>
                    </a:cubicBezTo>
                    <a:cubicBezTo>
                      <a:pt x="1986" y="1224"/>
                      <a:pt x="3856" y="2050"/>
                      <a:pt x="5857" y="2702"/>
                    </a:cubicBezTo>
                    <a:cubicBezTo>
                      <a:pt x="5871" y="2705"/>
                      <a:pt x="5885" y="2706"/>
                      <a:pt x="5898" y="2706"/>
                    </a:cubicBezTo>
                    <a:cubicBezTo>
                      <a:pt x="6090" y="2706"/>
                      <a:pt x="6190" y="2433"/>
                      <a:pt x="5987" y="2311"/>
                    </a:cubicBezTo>
                    <a:cubicBezTo>
                      <a:pt x="4073" y="1615"/>
                      <a:pt x="2160" y="702"/>
                      <a:pt x="246" y="6"/>
                    </a:cubicBezTo>
                    <a:cubicBezTo>
                      <a:pt x="234" y="2"/>
                      <a:pt x="22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7"/>
              <p:cNvSpPr/>
              <p:nvPr/>
            </p:nvSpPr>
            <p:spPr>
              <a:xfrm>
                <a:off x="2395059" y="703008"/>
                <a:ext cx="114003" cy="14103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5739" extrusionOk="0">
                    <a:moveTo>
                      <a:pt x="4480" y="0"/>
                    </a:moveTo>
                    <a:cubicBezTo>
                      <a:pt x="4462" y="0"/>
                      <a:pt x="4445" y="4"/>
                      <a:pt x="4429" y="12"/>
                    </a:cubicBezTo>
                    <a:cubicBezTo>
                      <a:pt x="3646" y="838"/>
                      <a:pt x="2907" y="1708"/>
                      <a:pt x="2254" y="2622"/>
                    </a:cubicBezTo>
                    <a:cubicBezTo>
                      <a:pt x="1558" y="3578"/>
                      <a:pt x="819" y="4535"/>
                      <a:pt x="123" y="5492"/>
                    </a:cubicBezTo>
                    <a:cubicBezTo>
                      <a:pt x="0" y="5615"/>
                      <a:pt x="138" y="5738"/>
                      <a:pt x="276" y="5738"/>
                    </a:cubicBezTo>
                    <a:cubicBezTo>
                      <a:pt x="333" y="5738"/>
                      <a:pt x="389" y="5717"/>
                      <a:pt x="428" y="5666"/>
                    </a:cubicBezTo>
                    <a:cubicBezTo>
                      <a:pt x="1167" y="4666"/>
                      <a:pt x="1950" y="3709"/>
                      <a:pt x="2733" y="2752"/>
                    </a:cubicBezTo>
                    <a:cubicBezTo>
                      <a:pt x="3429" y="1926"/>
                      <a:pt x="4038" y="1056"/>
                      <a:pt x="4603" y="142"/>
                    </a:cubicBezTo>
                    <a:cubicBezTo>
                      <a:pt x="4638" y="71"/>
                      <a:pt x="4558" y="0"/>
                      <a:pt x="44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27"/>
              <p:cNvSpPr/>
              <p:nvPr/>
            </p:nvSpPr>
            <p:spPr>
              <a:xfrm>
                <a:off x="2239131" y="899952"/>
                <a:ext cx="110858" cy="69621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833" extrusionOk="0">
                    <a:moveTo>
                      <a:pt x="4380" y="1"/>
                    </a:moveTo>
                    <a:cubicBezTo>
                      <a:pt x="3598" y="392"/>
                      <a:pt x="2902" y="914"/>
                      <a:pt x="2206" y="1349"/>
                    </a:cubicBezTo>
                    <a:cubicBezTo>
                      <a:pt x="1466" y="1784"/>
                      <a:pt x="814" y="2132"/>
                      <a:pt x="162" y="2523"/>
                    </a:cubicBezTo>
                    <a:cubicBezTo>
                      <a:pt x="1" y="2604"/>
                      <a:pt x="137" y="2833"/>
                      <a:pt x="296" y="2833"/>
                    </a:cubicBezTo>
                    <a:cubicBezTo>
                      <a:pt x="309" y="2833"/>
                      <a:pt x="322" y="2831"/>
                      <a:pt x="336" y="2828"/>
                    </a:cubicBezTo>
                    <a:cubicBezTo>
                      <a:pt x="1858" y="2175"/>
                      <a:pt x="3250" y="1262"/>
                      <a:pt x="4467" y="131"/>
                    </a:cubicBezTo>
                    <a:cubicBezTo>
                      <a:pt x="4511" y="44"/>
                      <a:pt x="4424" y="1"/>
                      <a:pt x="4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27"/>
              <p:cNvSpPr/>
              <p:nvPr/>
            </p:nvSpPr>
            <p:spPr>
              <a:xfrm>
                <a:off x="2808509" y="749258"/>
                <a:ext cx="75912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39" extrusionOk="0">
                    <a:moveTo>
                      <a:pt x="2045" y="0"/>
                    </a:moveTo>
                    <a:cubicBezTo>
                      <a:pt x="1740" y="174"/>
                      <a:pt x="1479" y="435"/>
                      <a:pt x="1218" y="696"/>
                    </a:cubicBezTo>
                    <a:cubicBezTo>
                      <a:pt x="914" y="566"/>
                      <a:pt x="566" y="522"/>
                      <a:pt x="261" y="435"/>
                    </a:cubicBezTo>
                    <a:cubicBezTo>
                      <a:pt x="218" y="435"/>
                      <a:pt x="174" y="479"/>
                      <a:pt x="218" y="522"/>
                    </a:cubicBezTo>
                    <a:cubicBezTo>
                      <a:pt x="261" y="609"/>
                      <a:pt x="261" y="653"/>
                      <a:pt x="305" y="740"/>
                    </a:cubicBezTo>
                    <a:cubicBezTo>
                      <a:pt x="348" y="783"/>
                      <a:pt x="392" y="870"/>
                      <a:pt x="435" y="957"/>
                    </a:cubicBezTo>
                    <a:cubicBezTo>
                      <a:pt x="479" y="1131"/>
                      <a:pt x="522" y="1305"/>
                      <a:pt x="609" y="1435"/>
                    </a:cubicBezTo>
                    <a:cubicBezTo>
                      <a:pt x="435" y="1740"/>
                      <a:pt x="218" y="2044"/>
                      <a:pt x="44" y="2349"/>
                    </a:cubicBezTo>
                    <a:cubicBezTo>
                      <a:pt x="1" y="2392"/>
                      <a:pt x="44" y="2436"/>
                      <a:pt x="44" y="2436"/>
                    </a:cubicBezTo>
                    <a:cubicBezTo>
                      <a:pt x="435" y="2392"/>
                      <a:pt x="783" y="2349"/>
                      <a:pt x="1131" y="2305"/>
                    </a:cubicBezTo>
                    <a:cubicBezTo>
                      <a:pt x="1392" y="2566"/>
                      <a:pt x="1610" y="2827"/>
                      <a:pt x="1827" y="3088"/>
                    </a:cubicBezTo>
                    <a:cubicBezTo>
                      <a:pt x="1827" y="3113"/>
                      <a:pt x="1856" y="3138"/>
                      <a:pt x="1881" y="3138"/>
                    </a:cubicBezTo>
                    <a:cubicBezTo>
                      <a:pt x="1899" y="3138"/>
                      <a:pt x="1914" y="3125"/>
                      <a:pt x="1914" y="3088"/>
                    </a:cubicBezTo>
                    <a:cubicBezTo>
                      <a:pt x="2045" y="2740"/>
                      <a:pt x="2045" y="2392"/>
                      <a:pt x="2088" y="2001"/>
                    </a:cubicBezTo>
                    <a:cubicBezTo>
                      <a:pt x="2262" y="1957"/>
                      <a:pt x="2436" y="1870"/>
                      <a:pt x="2610" y="1783"/>
                    </a:cubicBezTo>
                    <a:lnTo>
                      <a:pt x="2828" y="1696"/>
                    </a:lnTo>
                    <a:cubicBezTo>
                      <a:pt x="2915" y="1653"/>
                      <a:pt x="2958" y="1653"/>
                      <a:pt x="3045" y="1609"/>
                    </a:cubicBezTo>
                    <a:cubicBezTo>
                      <a:pt x="3089" y="1609"/>
                      <a:pt x="3089" y="1522"/>
                      <a:pt x="3045" y="1522"/>
                    </a:cubicBezTo>
                    <a:cubicBezTo>
                      <a:pt x="2784" y="1349"/>
                      <a:pt x="2480" y="1175"/>
                      <a:pt x="2175" y="1044"/>
                    </a:cubicBezTo>
                    <a:cubicBezTo>
                      <a:pt x="2132" y="696"/>
                      <a:pt x="2132" y="348"/>
                      <a:pt x="2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27"/>
              <p:cNvSpPr/>
              <p:nvPr/>
            </p:nvSpPr>
            <p:spPr>
              <a:xfrm>
                <a:off x="3037253" y="837974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44" y="0"/>
                    </a:moveTo>
                    <a:cubicBezTo>
                      <a:pt x="1740" y="174"/>
                      <a:pt x="1479" y="479"/>
                      <a:pt x="1218" y="696"/>
                    </a:cubicBezTo>
                    <a:cubicBezTo>
                      <a:pt x="913" y="609"/>
                      <a:pt x="565" y="522"/>
                      <a:pt x="261" y="435"/>
                    </a:cubicBezTo>
                    <a:cubicBezTo>
                      <a:pt x="218" y="435"/>
                      <a:pt x="174" y="522"/>
                      <a:pt x="218" y="522"/>
                    </a:cubicBezTo>
                    <a:cubicBezTo>
                      <a:pt x="261" y="609"/>
                      <a:pt x="261" y="653"/>
                      <a:pt x="305" y="740"/>
                    </a:cubicBezTo>
                    <a:cubicBezTo>
                      <a:pt x="348" y="783"/>
                      <a:pt x="391" y="870"/>
                      <a:pt x="435" y="957"/>
                    </a:cubicBezTo>
                    <a:cubicBezTo>
                      <a:pt x="478" y="1131"/>
                      <a:pt x="522" y="1305"/>
                      <a:pt x="609" y="1479"/>
                    </a:cubicBezTo>
                    <a:cubicBezTo>
                      <a:pt x="435" y="1740"/>
                      <a:pt x="218" y="2044"/>
                      <a:pt x="44" y="2349"/>
                    </a:cubicBezTo>
                    <a:cubicBezTo>
                      <a:pt x="0" y="2479"/>
                      <a:pt x="87" y="2479"/>
                      <a:pt x="87" y="2479"/>
                    </a:cubicBezTo>
                    <a:cubicBezTo>
                      <a:pt x="435" y="2436"/>
                      <a:pt x="783" y="2349"/>
                      <a:pt x="1174" y="2305"/>
                    </a:cubicBezTo>
                    <a:cubicBezTo>
                      <a:pt x="1435" y="2566"/>
                      <a:pt x="1653" y="2871"/>
                      <a:pt x="1870" y="3132"/>
                    </a:cubicBezTo>
                    <a:cubicBezTo>
                      <a:pt x="1870" y="3153"/>
                      <a:pt x="1892" y="3164"/>
                      <a:pt x="1914" y="3164"/>
                    </a:cubicBezTo>
                    <a:cubicBezTo>
                      <a:pt x="1935" y="3164"/>
                      <a:pt x="1957" y="3153"/>
                      <a:pt x="1957" y="3132"/>
                    </a:cubicBezTo>
                    <a:cubicBezTo>
                      <a:pt x="2044" y="2784"/>
                      <a:pt x="2044" y="2436"/>
                      <a:pt x="2131" y="2044"/>
                    </a:cubicBezTo>
                    <a:cubicBezTo>
                      <a:pt x="2305" y="2001"/>
                      <a:pt x="2479" y="1914"/>
                      <a:pt x="2610" y="1827"/>
                    </a:cubicBezTo>
                    <a:lnTo>
                      <a:pt x="2871" y="1740"/>
                    </a:lnTo>
                    <a:cubicBezTo>
                      <a:pt x="2914" y="1696"/>
                      <a:pt x="3001" y="1653"/>
                      <a:pt x="3045" y="1653"/>
                    </a:cubicBezTo>
                    <a:cubicBezTo>
                      <a:pt x="3088" y="1609"/>
                      <a:pt x="3088" y="1566"/>
                      <a:pt x="3045" y="1566"/>
                    </a:cubicBezTo>
                    <a:cubicBezTo>
                      <a:pt x="2784" y="1392"/>
                      <a:pt x="2479" y="1218"/>
                      <a:pt x="2175" y="1087"/>
                    </a:cubicBezTo>
                    <a:cubicBezTo>
                      <a:pt x="2131" y="740"/>
                      <a:pt x="2131" y="348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27"/>
              <p:cNvSpPr/>
              <p:nvPr/>
            </p:nvSpPr>
            <p:spPr>
              <a:xfrm>
                <a:off x="2950675" y="522652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2001" y="1"/>
                    </a:moveTo>
                    <a:cubicBezTo>
                      <a:pt x="1696" y="218"/>
                      <a:pt x="1435" y="479"/>
                      <a:pt x="1174" y="697"/>
                    </a:cubicBezTo>
                    <a:cubicBezTo>
                      <a:pt x="870" y="610"/>
                      <a:pt x="566" y="566"/>
                      <a:pt x="218" y="479"/>
                    </a:cubicBezTo>
                    <a:cubicBezTo>
                      <a:pt x="209" y="471"/>
                      <a:pt x="201" y="467"/>
                      <a:pt x="193" y="467"/>
                    </a:cubicBezTo>
                    <a:cubicBezTo>
                      <a:pt x="161" y="467"/>
                      <a:pt x="139" y="531"/>
                      <a:pt x="174" y="566"/>
                    </a:cubicBezTo>
                    <a:cubicBezTo>
                      <a:pt x="218" y="610"/>
                      <a:pt x="261" y="697"/>
                      <a:pt x="261" y="740"/>
                    </a:cubicBezTo>
                    <a:cubicBezTo>
                      <a:pt x="305" y="827"/>
                      <a:pt x="348" y="914"/>
                      <a:pt x="392" y="1001"/>
                    </a:cubicBezTo>
                    <a:cubicBezTo>
                      <a:pt x="435" y="1175"/>
                      <a:pt x="522" y="1349"/>
                      <a:pt x="609" y="1479"/>
                    </a:cubicBezTo>
                    <a:cubicBezTo>
                      <a:pt x="392" y="1784"/>
                      <a:pt x="174" y="2088"/>
                      <a:pt x="0" y="2393"/>
                    </a:cubicBezTo>
                    <a:cubicBezTo>
                      <a:pt x="0" y="2424"/>
                      <a:pt x="22" y="2454"/>
                      <a:pt x="50" y="2454"/>
                    </a:cubicBezTo>
                    <a:cubicBezTo>
                      <a:pt x="62" y="2454"/>
                      <a:pt x="74" y="2449"/>
                      <a:pt x="87" y="2436"/>
                    </a:cubicBezTo>
                    <a:cubicBezTo>
                      <a:pt x="435" y="2393"/>
                      <a:pt x="783" y="2349"/>
                      <a:pt x="1174" y="2306"/>
                    </a:cubicBezTo>
                    <a:cubicBezTo>
                      <a:pt x="1392" y="2567"/>
                      <a:pt x="1609" y="2828"/>
                      <a:pt x="1870" y="3132"/>
                    </a:cubicBezTo>
                    <a:cubicBezTo>
                      <a:pt x="1870" y="3154"/>
                      <a:pt x="1881" y="3165"/>
                      <a:pt x="1897" y="3165"/>
                    </a:cubicBezTo>
                    <a:cubicBezTo>
                      <a:pt x="1914" y="3165"/>
                      <a:pt x="1936" y="3154"/>
                      <a:pt x="1957" y="3132"/>
                    </a:cubicBezTo>
                    <a:cubicBezTo>
                      <a:pt x="2044" y="2784"/>
                      <a:pt x="2044" y="2393"/>
                      <a:pt x="2131" y="2045"/>
                    </a:cubicBezTo>
                    <a:cubicBezTo>
                      <a:pt x="2305" y="1958"/>
                      <a:pt x="2436" y="1914"/>
                      <a:pt x="2610" y="1827"/>
                    </a:cubicBezTo>
                    <a:cubicBezTo>
                      <a:pt x="2697" y="1784"/>
                      <a:pt x="2784" y="1740"/>
                      <a:pt x="2827" y="1697"/>
                    </a:cubicBezTo>
                    <a:cubicBezTo>
                      <a:pt x="2914" y="1697"/>
                      <a:pt x="3001" y="1653"/>
                      <a:pt x="3045" y="1610"/>
                    </a:cubicBezTo>
                    <a:cubicBezTo>
                      <a:pt x="3088" y="1610"/>
                      <a:pt x="3132" y="1566"/>
                      <a:pt x="3088" y="1523"/>
                    </a:cubicBezTo>
                    <a:cubicBezTo>
                      <a:pt x="2784" y="1349"/>
                      <a:pt x="2479" y="1175"/>
                      <a:pt x="2218" y="1045"/>
                    </a:cubicBezTo>
                    <a:cubicBezTo>
                      <a:pt x="2088" y="697"/>
                      <a:pt x="2088" y="349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27"/>
              <p:cNvSpPr/>
              <p:nvPr/>
            </p:nvSpPr>
            <p:spPr>
              <a:xfrm>
                <a:off x="3136634" y="429660"/>
                <a:ext cx="76993" cy="78591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198" extrusionOk="0">
                    <a:moveTo>
                      <a:pt x="2045" y="1"/>
                    </a:moveTo>
                    <a:cubicBezTo>
                      <a:pt x="1784" y="218"/>
                      <a:pt x="1523" y="479"/>
                      <a:pt x="1262" y="740"/>
                    </a:cubicBezTo>
                    <a:cubicBezTo>
                      <a:pt x="958" y="610"/>
                      <a:pt x="610" y="566"/>
                      <a:pt x="305" y="479"/>
                    </a:cubicBezTo>
                    <a:cubicBezTo>
                      <a:pt x="218" y="479"/>
                      <a:pt x="218" y="566"/>
                      <a:pt x="262" y="566"/>
                    </a:cubicBezTo>
                    <a:cubicBezTo>
                      <a:pt x="262" y="653"/>
                      <a:pt x="305" y="697"/>
                      <a:pt x="349" y="784"/>
                    </a:cubicBezTo>
                    <a:cubicBezTo>
                      <a:pt x="392" y="827"/>
                      <a:pt x="392" y="914"/>
                      <a:pt x="436" y="1001"/>
                    </a:cubicBezTo>
                    <a:cubicBezTo>
                      <a:pt x="479" y="1175"/>
                      <a:pt x="566" y="1349"/>
                      <a:pt x="653" y="1523"/>
                    </a:cubicBezTo>
                    <a:cubicBezTo>
                      <a:pt x="479" y="1827"/>
                      <a:pt x="218" y="2088"/>
                      <a:pt x="88" y="2393"/>
                    </a:cubicBezTo>
                    <a:cubicBezTo>
                      <a:pt x="1" y="2480"/>
                      <a:pt x="44" y="2480"/>
                      <a:pt x="88" y="2480"/>
                    </a:cubicBezTo>
                    <a:cubicBezTo>
                      <a:pt x="436" y="2436"/>
                      <a:pt x="784" y="2349"/>
                      <a:pt x="1175" y="2349"/>
                    </a:cubicBezTo>
                    <a:cubicBezTo>
                      <a:pt x="1436" y="2610"/>
                      <a:pt x="1654" y="2871"/>
                      <a:pt x="1871" y="3132"/>
                    </a:cubicBezTo>
                    <a:cubicBezTo>
                      <a:pt x="1871" y="3176"/>
                      <a:pt x="1893" y="3198"/>
                      <a:pt x="1915" y="3198"/>
                    </a:cubicBezTo>
                    <a:cubicBezTo>
                      <a:pt x="1936" y="3198"/>
                      <a:pt x="1958" y="3176"/>
                      <a:pt x="1958" y="3132"/>
                    </a:cubicBezTo>
                    <a:cubicBezTo>
                      <a:pt x="2045" y="2784"/>
                      <a:pt x="2089" y="2436"/>
                      <a:pt x="2132" y="2088"/>
                    </a:cubicBezTo>
                    <a:cubicBezTo>
                      <a:pt x="2306" y="2045"/>
                      <a:pt x="2480" y="1958"/>
                      <a:pt x="2611" y="1871"/>
                    </a:cubicBezTo>
                    <a:lnTo>
                      <a:pt x="2871" y="1740"/>
                    </a:lnTo>
                    <a:cubicBezTo>
                      <a:pt x="2915" y="1740"/>
                      <a:pt x="3002" y="1697"/>
                      <a:pt x="3045" y="1654"/>
                    </a:cubicBezTo>
                    <a:cubicBezTo>
                      <a:pt x="3089" y="1654"/>
                      <a:pt x="3132" y="1610"/>
                      <a:pt x="3089" y="1567"/>
                    </a:cubicBezTo>
                    <a:cubicBezTo>
                      <a:pt x="2784" y="1436"/>
                      <a:pt x="2524" y="1262"/>
                      <a:pt x="2219" y="1088"/>
                    </a:cubicBezTo>
                    <a:cubicBezTo>
                      <a:pt x="2176" y="740"/>
                      <a:pt x="2176" y="392"/>
                      <a:pt x="2089" y="44"/>
                    </a:cubicBezTo>
                    <a:cubicBezTo>
                      <a:pt x="2089" y="44"/>
                      <a:pt x="2089" y="44"/>
                      <a:pt x="2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27"/>
              <p:cNvSpPr/>
              <p:nvPr/>
            </p:nvSpPr>
            <p:spPr>
              <a:xfrm>
                <a:off x="2758277" y="1002823"/>
                <a:ext cx="74831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6" extrusionOk="0">
                    <a:moveTo>
                      <a:pt x="1202" y="1"/>
                    </a:moveTo>
                    <a:cubicBezTo>
                      <a:pt x="1186" y="1"/>
                      <a:pt x="1175" y="12"/>
                      <a:pt x="1175" y="34"/>
                    </a:cubicBezTo>
                    <a:cubicBezTo>
                      <a:pt x="1044" y="382"/>
                      <a:pt x="1044" y="729"/>
                      <a:pt x="1001" y="1121"/>
                    </a:cubicBezTo>
                    <a:cubicBezTo>
                      <a:pt x="827" y="1164"/>
                      <a:pt x="653" y="1251"/>
                      <a:pt x="479" y="1338"/>
                    </a:cubicBezTo>
                    <a:lnTo>
                      <a:pt x="261" y="1469"/>
                    </a:lnTo>
                    <a:cubicBezTo>
                      <a:pt x="174" y="1469"/>
                      <a:pt x="131" y="1512"/>
                      <a:pt x="44" y="1556"/>
                    </a:cubicBezTo>
                    <a:cubicBezTo>
                      <a:pt x="0" y="1556"/>
                      <a:pt x="0" y="1599"/>
                      <a:pt x="44" y="1599"/>
                    </a:cubicBezTo>
                    <a:cubicBezTo>
                      <a:pt x="305" y="1773"/>
                      <a:pt x="609" y="1947"/>
                      <a:pt x="914" y="2078"/>
                    </a:cubicBezTo>
                    <a:cubicBezTo>
                      <a:pt x="957" y="2426"/>
                      <a:pt x="957" y="2817"/>
                      <a:pt x="1001" y="3165"/>
                    </a:cubicBezTo>
                    <a:lnTo>
                      <a:pt x="1044" y="3165"/>
                    </a:lnTo>
                    <a:cubicBezTo>
                      <a:pt x="1349" y="2991"/>
                      <a:pt x="1610" y="2687"/>
                      <a:pt x="1871" y="2469"/>
                    </a:cubicBezTo>
                    <a:cubicBezTo>
                      <a:pt x="2175" y="2556"/>
                      <a:pt x="2479" y="2643"/>
                      <a:pt x="2827" y="2730"/>
                    </a:cubicBezTo>
                    <a:cubicBezTo>
                      <a:pt x="2871" y="2730"/>
                      <a:pt x="2871" y="2643"/>
                      <a:pt x="2871" y="2643"/>
                    </a:cubicBezTo>
                    <a:cubicBezTo>
                      <a:pt x="2827" y="2556"/>
                      <a:pt x="2784" y="2513"/>
                      <a:pt x="2784" y="2426"/>
                    </a:cubicBezTo>
                    <a:cubicBezTo>
                      <a:pt x="2740" y="2339"/>
                      <a:pt x="2697" y="2295"/>
                      <a:pt x="2653" y="2208"/>
                    </a:cubicBezTo>
                    <a:cubicBezTo>
                      <a:pt x="2610" y="2034"/>
                      <a:pt x="2523" y="1860"/>
                      <a:pt x="2436" y="1686"/>
                    </a:cubicBezTo>
                    <a:cubicBezTo>
                      <a:pt x="2653" y="1382"/>
                      <a:pt x="2871" y="1077"/>
                      <a:pt x="3045" y="729"/>
                    </a:cubicBezTo>
                    <a:cubicBezTo>
                      <a:pt x="3045" y="686"/>
                      <a:pt x="3001" y="686"/>
                      <a:pt x="3001" y="686"/>
                    </a:cubicBezTo>
                    <a:cubicBezTo>
                      <a:pt x="2610" y="729"/>
                      <a:pt x="2262" y="816"/>
                      <a:pt x="1914" y="860"/>
                    </a:cubicBezTo>
                    <a:cubicBezTo>
                      <a:pt x="1697" y="556"/>
                      <a:pt x="1479" y="295"/>
                      <a:pt x="1262" y="34"/>
                    </a:cubicBezTo>
                    <a:cubicBezTo>
                      <a:pt x="1240" y="12"/>
                      <a:pt x="1218" y="1"/>
                      <a:pt x="12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27"/>
              <p:cNvSpPr/>
              <p:nvPr/>
            </p:nvSpPr>
            <p:spPr>
              <a:xfrm>
                <a:off x="2834165" y="1197089"/>
                <a:ext cx="74831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3" extrusionOk="0">
                    <a:moveTo>
                      <a:pt x="1175" y="1"/>
                    </a:moveTo>
                    <a:cubicBezTo>
                      <a:pt x="1088" y="349"/>
                      <a:pt x="1044" y="697"/>
                      <a:pt x="1001" y="1088"/>
                    </a:cubicBezTo>
                    <a:cubicBezTo>
                      <a:pt x="827" y="1132"/>
                      <a:pt x="653" y="1219"/>
                      <a:pt x="479" y="1306"/>
                    </a:cubicBezTo>
                    <a:lnTo>
                      <a:pt x="261" y="1393"/>
                    </a:lnTo>
                    <a:cubicBezTo>
                      <a:pt x="174" y="1436"/>
                      <a:pt x="131" y="1436"/>
                      <a:pt x="44" y="1480"/>
                    </a:cubicBezTo>
                    <a:cubicBezTo>
                      <a:pt x="0" y="1480"/>
                      <a:pt x="0" y="1567"/>
                      <a:pt x="44" y="1567"/>
                    </a:cubicBezTo>
                    <a:cubicBezTo>
                      <a:pt x="305" y="1741"/>
                      <a:pt x="609" y="1915"/>
                      <a:pt x="914" y="2045"/>
                    </a:cubicBezTo>
                    <a:cubicBezTo>
                      <a:pt x="957" y="2393"/>
                      <a:pt x="957" y="2784"/>
                      <a:pt x="1044" y="3089"/>
                    </a:cubicBezTo>
                    <a:cubicBezTo>
                      <a:pt x="1001" y="3132"/>
                      <a:pt x="1001" y="3132"/>
                      <a:pt x="1044" y="3132"/>
                    </a:cubicBezTo>
                    <a:cubicBezTo>
                      <a:pt x="1349" y="2915"/>
                      <a:pt x="1610" y="2654"/>
                      <a:pt x="1871" y="2436"/>
                    </a:cubicBezTo>
                    <a:cubicBezTo>
                      <a:pt x="2175" y="2523"/>
                      <a:pt x="2523" y="2610"/>
                      <a:pt x="2827" y="2654"/>
                    </a:cubicBezTo>
                    <a:cubicBezTo>
                      <a:pt x="2836" y="2663"/>
                      <a:pt x="2845" y="2666"/>
                      <a:pt x="2853" y="2666"/>
                    </a:cubicBezTo>
                    <a:cubicBezTo>
                      <a:pt x="2885" y="2666"/>
                      <a:pt x="2906" y="2610"/>
                      <a:pt x="2871" y="2610"/>
                    </a:cubicBezTo>
                    <a:cubicBezTo>
                      <a:pt x="2827" y="2523"/>
                      <a:pt x="2827" y="2436"/>
                      <a:pt x="2784" y="2393"/>
                    </a:cubicBezTo>
                    <a:cubicBezTo>
                      <a:pt x="2740" y="2306"/>
                      <a:pt x="2697" y="2219"/>
                      <a:pt x="2653" y="2176"/>
                    </a:cubicBezTo>
                    <a:cubicBezTo>
                      <a:pt x="2610" y="2002"/>
                      <a:pt x="2566" y="1828"/>
                      <a:pt x="2479" y="1654"/>
                    </a:cubicBezTo>
                    <a:cubicBezTo>
                      <a:pt x="2653" y="1349"/>
                      <a:pt x="2871" y="1088"/>
                      <a:pt x="3045" y="740"/>
                    </a:cubicBezTo>
                    <a:cubicBezTo>
                      <a:pt x="3045" y="697"/>
                      <a:pt x="3001" y="697"/>
                      <a:pt x="2958" y="697"/>
                    </a:cubicBezTo>
                    <a:cubicBezTo>
                      <a:pt x="2610" y="740"/>
                      <a:pt x="2262" y="827"/>
                      <a:pt x="1914" y="827"/>
                    </a:cubicBezTo>
                    <a:cubicBezTo>
                      <a:pt x="1697" y="566"/>
                      <a:pt x="1479" y="305"/>
                      <a:pt x="1218" y="44"/>
                    </a:cubicBezTo>
                    <a:cubicBezTo>
                      <a:pt x="1218" y="1"/>
                      <a:pt x="1175" y="1"/>
                      <a:pt x="1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27"/>
              <p:cNvSpPr/>
              <p:nvPr/>
            </p:nvSpPr>
            <p:spPr>
              <a:xfrm>
                <a:off x="3021500" y="495939"/>
                <a:ext cx="101274" cy="52492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136" extrusionOk="0">
                    <a:moveTo>
                      <a:pt x="3990" y="0"/>
                    </a:moveTo>
                    <a:cubicBezTo>
                      <a:pt x="3338" y="174"/>
                      <a:pt x="2729" y="479"/>
                      <a:pt x="2163" y="827"/>
                    </a:cubicBezTo>
                    <a:cubicBezTo>
                      <a:pt x="1511" y="1131"/>
                      <a:pt x="815" y="1436"/>
                      <a:pt x="163" y="1740"/>
                    </a:cubicBezTo>
                    <a:cubicBezTo>
                      <a:pt x="0" y="1862"/>
                      <a:pt x="103" y="2136"/>
                      <a:pt x="259" y="2136"/>
                    </a:cubicBezTo>
                    <a:cubicBezTo>
                      <a:pt x="270" y="2136"/>
                      <a:pt x="282" y="2134"/>
                      <a:pt x="293" y="2132"/>
                    </a:cubicBezTo>
                    <a:cubicBezTo>
                      <a:pt x="989" y="1827"/>
                      <a:pt x="1641" y="1523"/>
                      <a:pt x="2337" y="1218"/>
                    </a:cubicBezTo>
                    <a:cubicBezTo>
                      <a:pt x="2946" y="957"/>
                      <a:pt x="3555" y="609"/>
                      <a:pt x="4077" y="131"/>
                    </a:cubicBezTo>
                    <a:cubicBezTo>
                      <a:pt x="4121" y="87"/>
                      <a:pt x="4034" y="0"/>
                      <a:pt x="39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27"/>
              <p:cNvSpPr/>
              <p:nvPr/>
            </p:nvSpPr>
            <p:spPr>
              <a:xfrm>
                <a:off x="2869184" y="599793"/>
                <a:ext cx="98300" cy="147819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015" extrusionOk="0">
                    <a:moveTo>
                      <a:pt x="3877" y="1"/>
                    </a:moveTo>
                    <a:cubicBezTo>
                      <a:pt x="3849" y="1"/>
                      <a:pt x="3820" y="11"/>
                      <a:pt x="3795" y="37"/>
                    </a:cubicBezTo>
                    <a:cubicBezTo>
                      <a:pt x="3142" y="863"/>
                      <a:pt x="2577" y="1776"/>
                      <a:pt x="2055" y="2733"/>
                    </a:cubicBezTo>
                    <a:cubicBezTo>
                      <a:pt x="1402" y="3734"/>
                      <a:pt x="750" y="4690"/>
                      <a:pt x="98" y="5691"/>
                    </a:cubicBezTo>
                    <a:cubicBezTo>
                      <a:pt x="0" y="5853"/>
                      <a:pt x="169" y="6015"/>
                      <a:pt x="315" y="6015"/>
                    </a:cubicBezTo>
                    <a:cubicBezTo>
                      <a:pt x="365" y="6015"/>
                      <a:pt x="412" y="5996"/>
                      <a:pt x="446" y="5952"/>
                    </a:cubicBezTo>
                    <a:cubicBezTo>
                      <a:pt x="1098" y="4951"/>
                      <a:pt x="1750" y="3951"/>
                      <a:pt x="2359" y="2994"/>
                    </a:cubicBezTo>
                    <a:cubicBezTo>
                      <a:pt x="3012" y="2081"/>
                      <a:pt x="3534" y="1124"/>
                      <a:pt x="3969" y="124"/>
                    </a:cubicBezTo>
                    <a:cubicBezTo>
                      <a:pt x="3999" y="62"/>
                      <a:pt x="3943" y="1"/>
                      <a:pt x="38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27"/>
              <p:cNvSpPr/>
              <p:nvPr/>
            </p:nvSpPr>
            <p:spPr>
              <a:xfrm>
                <a:off x="2874345" y="809860"/>
                <a:ext cx="153913" cy="6062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2467" extrusionOk="0">
                    <a:moveTo>
                      <a:pt x="335" y="1"/>
                    </a:moveTo>
                    <a:cubicBezTo>
                      <a:pt x="118" y="1"/>
                      <a:pt x="0" y="326"/>
                      <a:pt x="236" y="405"/>
                    </a:cubicBezTo>
                    <a:cubicBezTo>
                      <a:pt x="2106" y="1231"/>
                      <a:pt x="4106" y="1927"/>
                      <a:pt x="6107" y="2449"/>
                    </a:cubicBezTo>
                    <a:cubicBezTo>
                      <a:pt x="6125" y="2461"/>
                      <a:pt x="6142" y="2466"/>
                      <a:pt x="6156" y="2466"/>
                    </a:cubicBezTo>
                    <a:cubicBezTo>
                      <a:pt x="6246" y="2466"/>
                      <a:pt x="6263" y="2263"/>
                      <a:pt x="6151" y="2188"/>
                    </a:cubicBezTo>
                    <a:cubicBezTo>
                      <a:pt x="4324" y="1362"/>
                      <a:pt x="2280" y="796"/>
                      <a:pt x="410" y="13"/>
                    </a:cubicBezTo>
                    <a:cubicBezTo>
                      <a:pt x="384" y="5"/>
                      <a:pt x="359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27"/>
              <p:cNvSpPr/>
              <p:nvPr/>
            </p:nvSpPr>
            <p:spPr>
              <a:xfrm>
                <a:off x="2808509" y="827382"/>
                <a:ext cx="21405" cy="17617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169" extrusionOk="0">
                    <a:moveTo>
                      <a:pt x="745" y="1"/>
                    </a:moveTo>
                    <a:cubicBezTo>
                      <a:pt x="710" y="1"/>
                      <a:pt x="673" y="24"/>
                      <a:pt x="653" y="83"/>
                    </a:cubicBezTo>
                    <a:cubicBezTo>
                      <a:pt x="435" y="1127"/>
                      <a:pt x="305" y="2171"/>
                      <a:pt x="305" y="3258"/>
                    </a:cubicBezTo>
                    <a:cubicBezTo>
                      <a:pt x="174" y="4476"/>
                      <a:pt x="131" y="5737"/>
                      <a:pt x="1" y="6955"/>
                    </a:cubicBezTo>
                    <a:cubicBezTo>
                      <a:pt x="1" y="7085"/>
                      <a:pt x="124" y="7168"/>
                      <a:pt x="233" y="7168"/>
                    </a:cubicBezTo>
                    <a:cubicBezTo>
                      <a:pt x="307" y="7168"/>
                      <a:pt x="374" y="7130"/>
                      <a:pt x="392" y="7042"/>
                    </a:cubicBezTo>
                    <a:cubicBezTo>
                      <a:pt x="479" y="5824"/>
                      <a:pt x="609" y="4650"/>
                      <a:pt x="696" y="3476"/>
                    </a:cubicBezTo>
                    <a:cubicBezTo>
                      <a:pt x="827" y="2345"/>
                      <a:pt x="870" y="1214"/>
                      <a:pt x="827" y="83"/>
                    </a:cubicBezTo>
                    <a:cubicBezTo>
                      <a:pt x="827" y="35"/>
                      <a:pt x="788" y="1"/>
                      <a:pt x="7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27"/>
              <p:cNvSpPr/>
              <p:nvPr/>
            </p:nvSpPr>
            <p:spPr>
              <a:xfrm>
                <a:off x="2809590" y="1079792"/>
                <a:ext cx="39148" cy="120737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4913" extrusionOk="0">
                    <a:moveTo>
                      <a:pt x="87" y="0"/>
                    </a:moveTo>
                    <a:cubicBezTo>
                      <a:pt x="54" y="0"/>
                      <a:pt x="22" y="11"/>
                      <a:pt x="0" y="33"/>
                    </a:cubicBezTo>
                    <a:cubicBezTo>
                      <a:pt x="130" y="1686"/>
                      <a:pt x="565" y="3339"/>
                      <a:pt x="1261" y="4817"/>
                    </a:cubicBezTo>
                    <a:cubicBezTo>
                      <a:pt x="1295" y="4884"/>
                      <a:pt x="1353" y="4912"/>
                      <a:pt x="1410" y="4912"/>
                    </a:cubicBezTo>
                    <a:cubicBezTo>
                      <a:pt x="1503" y="4912"/>
                      <a:pt x="1593" y="4838"/>
                      <a:pt x="1566" y="4730"/>
                    </a:cubicBezTo>
                    <a:cubicBezTo>
                      <a:pt x="1348" y="3991"/>
                      <a:pt x="1087" y="3252"/>
                      <a:pt x="870" y="2512"/>
                    </a:cubicBezTo>
                    <a:cubicBezTo>
                      <a:pt x="609" y="1686"/>
                      <a:pt x="478" y="859"/>
                      <a:pt x="174" y="33"/>
                    </a:cubicBezTo>
                    <a:cubicBezTo>
                      <a:pt x="152" y="11"/>
                      <a:pt x="120" y="0"/>
                      <a:pt x="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27"/>
              <p:cNvSpPr/>
              <p:nvPr/>
            </p:nvSpPr>
            <p:spPr>
              <a:xfrm>
                <a:off x="2560547" y="687256"/>
                <a:ext cx="245013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9970" h="4162" extrusionOk="0">
                    <a:moveTo>
                      <a:pt x="218" y="1"/>
                    </a:moveTo>
                    <a:cubicBezTo>
                      <a:pt x="87" y="1"/>
                      <a:pt x="0" y="218"/>
                      <a:pt x="174" y="262"/>
                    </a:cubicBezTo>
                    <a:cubicBezTo>
                      <a:pt x="1740" y="783"/>
                      <a:pt x="3306" y="1305"/>
                      <a:pt x="4828" y="1958"/>
                    </a:cubicBezTo>
                    <a:cubicBezTo>
                      <a:pt x="6350" y="2610"/>
                      <a:pt x="8003" y="3393"/>
                      <a:pt x="9612" y="4132"/>
                    </a:cubicBezTo>
                    <a:cubicBezTo>
                      <a:pt x="9646" y="4153"/>
                      <a:pt x="9678" y="4161"/>
                      <a:pt x="9709" y="4161"/>
                    </a:cubicBezTo>
                    <a:cubicBezTo>
                      <a:pt x="9874" y="4161"/>
                      <a:pt x="9970" y="3902"/>
                      <a:pt x="9786" y="3828"/>
                    </a:cubicBezTo>
                    <a:cubicBezTo>
                      <a:pt x="8177" y="3045"/>
                      <a:pt x="6568" y="2349"/>
                      <a:pt x="4958" y="1653"/>
                    </a:cubicBezTo>
                    <a:cubicBezTo>
                      <a:pt x="3436" y="957"/>
                      <a:pt x="1827" y="392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27"/>
              <p:cNvSpPr/>
              <p:nvPr/>
            </p:nvSpPr>
            <p:spPr>
              <a:xfrm>
                <a:off x="2930352" y="114363"/>
                <a:ext cx="39566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610" extrusionOk="0">
                    <a:moveTo>
                      <a:pt x="784" y="0"/>
                    </a:moveTo>
                    <a:lnTo>
                      <a:pt x="697" y="696"/>
                    </a:lnTo>
                    <a:lnTo>
                      <a:pt x="1" y="783"/>
                    </a:lnTo>
                    <a:lnTo>
                      <a:pt x="697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96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7" name="Google Shape;4277;p27"/>
            <p:cNvGrpSpPr/>
            <p:nvPr/>
          </p:nvGrpSpPr>
          <p:grpSpPr>
            <a:xfrm>
              <a:off x="6161823" y="-211815"/>
              <a:ext cx="3298565" cy="5352172"/>
              <a:chOff x="6161823" y="-211815"/>
              <a:chExt cx="3298565" cy="5352172"/>
            </a:xfrm>
          </p:grpSpPr>
          <p:grpSp>
            <p:nvGrpSpPr>
              <p:cNvPr id="4278" name="Google Shape;4278;p27"/>
              <p:cNvGrpSpPr/>
              <p:nvPr/>
            </p:nvGrpSpPr>
            <p:grpSpPr>
              <a:xfrm>
                <a:off x="7260069" y="3615233"/>
                <a:ext cx="1883935" cy="1525125"/>
                <a:chOff x="4475919" y="1693752"/>
                <a:chExt cx="1883935" cy="1525125"/>
              </a:xfrm>
            </p:grpSpPr>
            <p:sp>
              <p:nvSpPr>
                <p:cNvPr id="4279" name="Google Shape;4279;p27"/>
                <p:cNvSpPr/>
                <p:nvPr/>
              </p:nvSpPr>
              <p:spPr>
                <a:xfrm>
                  <a:off x="4475919" y="2718077"/>
                  <a:ext cx="208445" cy="204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" h="8309" extrusionOk="0">
                      <a:moveTo>
                        <a:pt x="4175" y="1262"/>
                      </a:moveTo>
                      <a:cubicBezTo>
                        <a:pt x="4306" y="1479"/>
                        <a:pt x="4393" y="1740"/>
                        <a:pt x="4523" y="1958"/>
                      </a:cubicBezTo>
                      <a:cubicBezTo>
                        <a:pt x="4697" y="2306"/>
                        <a:pt x="4871" y="2654"/>
                        <a:pt x="5045" y="2958"/>
                      </a:cubicBezTo>
                      <a:cubicBezTo>
                        <a:pt x="5089" y="3176"/>
                        <a:pt x="5263" y="3306"/>
                        <a:pt x="5437" y="3306"/>
                      </a:cubicBezTo>
                      <a:cubicBezTo>
                        <a:pt x="6002" y="3350"/>
                        <a:pt x="6524" y="3436"/>
                        <a:pt x="7089" y="3523"/>
                      </a:cubicBezTo>
                      <a:lnTo>
                        <a:pt x="7176" y="3523"/>
                      </a:lnTo>
                      <a:cubicBezTo>
                        <a:pt x="7046" y="3610"/>
                        <a:pt x="6916" y="3784"/>
                        <a:pt x="6785" y="3915"/>
                      </a:cubicBezTo>
                      <a:lnTo>
                        <a:pt x="6698" y="4045"/>
                      </a:lnTo>
                      <a:cubicBezTo>
                        <a:pt x="6481" y="4306"/>
                        <a:pt x="6220" y="4567"/>
                        <a:pt x="5959" y="4828"/>
                      </a:cubicBezTo>
                      <a:cubicBezTo>
                        <a:pt x="5828" y="4915"/>
                        <a:pt x="5741" y="5089"/>
                        <a:pt x="5785" y="5263"/>
                      </a:cubicBezTo>
                      <a:cubicBezTo>
                        <a:pt x="5828" y="5611"/>
                        <a:pt x="5959" y="6090"/>
                        <a:pt x="6046" y="6351"/>
                      </a:cubicBezTo>
                      <a:cubicBezTo>
                        <a:pt x="6089" y="6611"/>
                        <a:pt x="6176" y="6872"/>
                        <a:pt x="6220" y="7133"/>
                      </a:cubicBezTo>
                      <a:lnTo>
                        <a:pt x="5785" y="6916"/>
                      </a:lnTo>
                      <a:cubicBezTo>
                        <a:pt x="5350" y="6655"/>
                        <a:pt x="4915" y="6394"/>
                        <a:pt x="4436" y="6177"/>
                      </a:cubicBezTo>
                      <a:cubicBezTo>
                        <a:pt x="4371" y="6155"/>
                        <a:pt x="4306" y="6144"/>
                        <a:pt x="4241" y="6144"/>
                      </a:cubicBezTo>
                      <a:cubicBezTo>
                        <a:pt x="4175" y="6144"/>
                        <a:pt x="4110" y="6155"/>
                        <a:pt x="4045" y="6177"/>
                      </a:cubicBezTo>
                      <a:cubicBezTo>
                        <a:pt x="3567" y="6394"/>
                        <a:pt x="3132" y="6655"/>
                        <a:pt x="2697" y="6916"/>
                      </a:cubicBezTo>
                      <a:lnTo>
                        <a:pt x="2262" y="7133"/>
                      </a:lnTo>
                      <a:cubicBezTo>
                        <a:pt x="2305" y="6872"/>
                        <a:pt x="2349" y="6698"/>
                        <a:pt x="2436" y="6351"/>
                      </a:cubicBezTo>
                      <a:cubicBezTo>
                        <a:pt x="2566" y="5959"/>
                        <a:pt x="2653" y="5611"/>
                        <a:pt x="2697" y="5263"/>
                      </a:cubicBezTo>
                      <a:cubicBezTo>
                        <a:pt x="2740" y="5089"/>
                        <a:pt x="2653" y="4915"/>
                        <a:pt x="2523" y="4828"/>
                      </a:cubicBezTo>
                      <a:cubicBezTo>
                        <a:pt x="2262" y="4567"/>
                        <a:pt x="2001" y="4306"/>
                        <a:pt x="1740" y="4045"/>
                      </a:cubicBezTo>
                      <a:lnTo>
                        <a:pt x="1653" y="3915"/>
                      </a:lnTo>
                      <a:cubicBezTo>
                        <a:pt x="1522" y="3741"/>
                        <a:pt x="1392" y="3610"/>
                        <a:pt x="1261" y="3523"/>
                      </a:cubicBezTo>
                      <a:cubicBezTo>
                        <a:pt x="1827" y="3436"/>
                        <a:pt x="2349" y="3350"/>
                        <a:pt x="2914" y="3306"/>
                      </a:cubicBezTo>
                      <a:cubicBezTo>
                        <a:pt x="3088" y="3306"/>
                        <a:pt x="3219" y="3176"/>
                        <a:pt x="3262" y="2958"/>
                      </a:cubicBezTo>
                      <a:cubicBezTo>
                        <a:pt x="3480" y="2654"/>
                        <a:pt x="3654" y="2306"/>
                        <a:pt x="3827" y="1958"/>
                      </a:cubicBezTo>
                      <a:cubicBezTo>
                        <a:pt x="3958" y="1740"/>
                        <a:pt x="4045" y="1479"/>
                        <a:pt x="4175" y="1262"/>
                      </a:cubicBezTo>
                      <a:close/>
                      <a:moveTo>
                        <a:pt x="4262" y="1"/>
                      </a:moveTo>
                      <a:cubicBezTo>
                        <a:pt x="4045" y="1"/>
                        <a:pt x="3871" y="88"/>
                        <a:pt x="3784" y="305"/>
                      </a:cubicBezTo>
                      <a:cubicBezTo>
                        <a:pt x="3523" y="696"/>
                        <a:pt x="3306" y="1131"/>
                        <a:pt x="3132" y="1566"/>
                      </a:cubicBezTo>
                      <a:cubicBezTo>
                        <a:pt x="2958" y="1871"/>
                        <a:pt x="2827" y="2132"/>
                        <a:pt x="2653" y="2436"/>
                      </a:cubicBezTo>
                      <a:cubicBezTo>
                        <a:pt x="2218" y="2480"/>
                        <a:pt x="1696" y="2567"/>
                        <a:pt x="1261" y="2610"/>
                      </a:cubicBezTo>
                      <a:lnTo>
                        <a:pt x="479" y="2697"/>
                      </a:lnTo>
                      <a:cubicBezTo>
                        <a:pt x="218" y="2741"/>
                        <a:pt x="44" y="2958"/>
                        <a:pt x="44" y="3263"/>
                      </a:cubicBezTo>
                      <a:cubicBezTo>
                        <a:pt x="0" y="3436"/>
                        <a:pt x="87" y="3610"/>
                        <a:pt x="261" y="3697"/>
                      </a:cubicBezTo>
                      <a:cubicBezTo>
                        <a:pt x="348" y="3828"/>
                        <a:pt x="435" y="3915"/>
                        <a:pt x="522" y="4002"/>
                      </a:cubicBezTo>
                      <a:lnTo>
                        <a:pt x="609" y="4089"/>
                      </a:lnTo>
                      <a:cubicBezTo>
                        <a:pt x="783" y="4219"/>
                        <a:pt x="913" y="4350"/>
                        <a:pt x="1044" y="4524"/>
                      </a:cubicBezTo>
                      <a:lnTo>
                        <a:pt x="1131" y="4611"/>
                      </a:lnTo>
                      <a:cubicBezTo>
                        <a:pt x="1348" y="4872"/>
                        <a:pt x="1566" y="5089"/>
                        <a:pt x="1827" y="5350"/>
                      </a:cubicBezTo>
                      <a:cubicBezTo>
                        <a:pt x="1783" y="5611"/>
                        <a:pt x="1696" y="5829"/>
                        <a:pt x="1653" y="6090"/>
                      </a:cubicBezTo>
                      <a:cubicBezTo>
                        <a:pt x="1479" y="6655"/>
                        <a:pt x="1392" y="7177"/>
                        <a:pt x="1305" y="7742"/>
                      </a:cubicBezTo>
                      <a:cubicBezTo>
                        <a:pt x="1305" y="8079"/>
                        <a:pt x="1585" y="8308"/>
                        <a:pt x="1887" y="8308"/>
                      </a:cubicBezTo>
                      <a:cubicBezTo>
                        <a:pt x="2015" y="8308"/>
                        <a:pt x="2146" y="8267"/>
                        <a:pt x="2262" y="8177"/>
                      </a:cubicBezTo>
                      <a:cubicBezTo>
                        <a:pt x="2566" y="8003"/>
                        <a:pt x="2784" y="7873"/>
                        <a:pt x="3175" y="7655"/>
                      </a:cubicBezTo>
                      <a:cubicBezTo>
                        <a:pt x="3523" y="7438"/>
                        <a:pt x="3914" y="7264"/>
                        <a:pt x="4262" y="7046"/>
                      </a:cubicBezTo>
                      <a:cubicBezTo>
                        <a:pt x="4610" y="7264"/>
                        <a:pt x="5002" y="7438"/>
                        <a:pt x="5350" y="7655"/>
                      </a:cubicBezTo>
                      <a:lnTo>
                        <a:pt x="6263" y="8177"/>
                      </a:lnTo>
                      <a:cubicBezTo>
                        <a:pt x="6394" y="8264"/>
                        <a:pt x="6524" y="8308"/>
                        <a:pt x="6655" y="8308"/>
                      </a:cubicBezTo>
                      <a:lnTo>
                        <a:pt x="6785" y="8308"/>
                      </a:lnTo>
                      <a:cubicBezTo>
                        <a:pt x="7046" y="8264"/>
                        <a:pt x="7220" y="8047"/>
                        <a:pt x="7176" y="7786"/>
                      </a:cubicBezTo>
                      <a:cubicBezTo>
                        <a:pt x="7133" y="7220"/>
                        <a:pt x="7046" y="6655"/>
                        <a:pt x="6872" y="6133"/>
                      </a:cubicBezTo>
                      <a:cubicBezTo>
                        <a:pt x="6829" y="5872"/>
                        <a:pt x="6742" y="5611"/>
                        <a:pt x="6698" y="5350"/>
                      </a:cubicBezTo>
                      <a:cubicBezTo>
                        <a:pt x="6959" y="5133"/>
                        <a:pt x="7176" y="4872"/>
                        <a:pt x="7394" y="4654"/>
                      </a:cubicBezTo>
                      <a:lnTo>
                        <a:pt x="7481" y="4524"/>
                      </a:lnTo>
                      <a:cubicBezTo>
                        <a:pt x="7611" y="4393"/>
                        <a:pt x="7742" y="4263"/>
                        <a:pt x="7872" y="4132"/>
                      </a:cubicBezTo>
                      <a:lnTo>
                        <a:pt x="7959" y="4045"/>
                      </a:lnTo>
                      <a:cubicBezTo>
                        <a:pt x="8090" y="3958"/>
                        <a:pt x="8177" y="3871"/>
                        <a:pt x="8264" y="3741"/>
                      </a:cubicBezTo>
                      <a:cubicBezTo>
                        <a:pt x="8438" y="3610"/>
                        <a:pt x="8481" y="3436"/>
                        <a:pt x="8481" y="3263"/>
                      </a:cubicBezTo>
                      <a:cubicBezTo>
                        <a:pt x="8481" y="3002"/>
                        <a:pt x="8307" y="2784"/>
                        <a:pt x="8003" y="2741"/>
                      </a:cubicBezTo>
                      <a:lnTo>
                        <a:pt x="7220" y="2610"/>
                      </a:lnTo>
                      <a:cubicBezTo>
                        <a:pt x="6785" y="2567"/>
                        <a:pt x="6307" y="2480"/>
                        <a:pt x="5828" y="2436"/>
                      </a:cubicBezTo>
                      <a:cubicBezTo>
                        <a:pt x="5654" y="2175"/>
                        <a:pt x="5524" y="1871"/>
                        <a:pt x="5393" y="1566"/>
                      </a:cubicBezTo>
                      <a:cubicBezTo>
                        <a:pt x="5176" y="1131"/>
                        <a:pt x="4958" y="696"/>
                        <a:pt x="4697" y="305"/>
                      </a:cubicBezTo>
                      <a:cubicBezTo>
                        <a:pt x="4654" y="131"/>
                        <a:pt x="4436" y="1"/>
                        <a:pt x="42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280" name="Google Shape;4280;p27"/>
                <p:cNvGrpSpPr/>
                <p:nvPr/>
              </p:nvGrpSpPr>
              <p:grpSpPr>
                <a:xfrm rot="5400000">
                  <a:off x="5937175" y="1845981"/>
                  <a:ext cx="574908" cy="270448"/>
                  <a:chOff x="3614569" y="-9"/>
                  <a:chExt cx="574908" cy="270448"/>
                </a:xfrm>
              </p:grpSpPr>
              <p:sp>
                <p:nvSpPr>
                  <p:cNvPr id="4281" name="Google Shape;4281;p27"/>
                  <p:cNvSpPr/>
                  <p:nvPr/>
                </p:nvSpPr>
                <p:spPr>
                  <a:xfrm>
                    <a:off x="3808957" y="3210"/>
                    <a:ext cx="210583" cy="71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9" h="2915" extrusionOk="0">
                        <a:moveTo>
                          <a:pt x="0" y="0"/>
                        </a:moveTo>
                        <a:cubicBezTo>
                          <a:pt x="526" y="1766"/>
                          <a:pt x="2155" y="2915"/>
                          <a:pt x="3935" y="2915"/>
                        </a:cubicBezTo>
                        <a:cubicBezTo>
                          <a:pt x="4216" y="2915"/>
                          <a:pt x="4500" y="2886"/>
                          <a:pt x="4784" y="2827"/>
                        </a:cubicBezTo>
                        <a:cubicBezTo>
                          <a:pt x="6568" y="2392"/>
                          <a:pt x="8046" y="1435"/>
                          <a:pt x="856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2" name="Google Shape;4282;p27"/>
                  <p:cNvSpPr/>
                  <p:nvPr/>
                </p:nvSpPr>
                <p:spPr>
                  <a:xfrm>
                    <a:off x="3876293" y="94654"/>
                    <a:ext cx="88740" cy="175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1" h="7153" extrusionOk="0">
                        <a:moveTo>
                          <a:pt x="1994" y="1"/>
                        </a:moveTo>
                        <a:cubicBezTo>
                          <a:pt x="1861" y="1"/>
                          <a:pt x="1733" y="73"/>
                          <a:pt x="1696" y="237"/>
                        </a:cubicBezTo>
                        <a:cubicBezTo>
                          <a:pt x="1479" y="1542"/>
                          <a:pt x="2044" y="2238"/>
                          <a:pt x="2349" y="3455"/>
                        </a:cubicBezTo>
                        <a:cubicBezTo>
                          <a:pt x="2827" y="5282"/>
                          <a:pt x="1131" y="5934"/>
                          <a:pt x="44" y="6978"/>
                        </a:cubicBezTo>
                        <a:cubicBezTo>
                          <a:pt x="0" y="7065"/>
                          <a:pt x="44" y="7152"/>
                          <a:pt x="174" y="7152"/>
                        </a:cubicBezTo>
                        <a:cubicBezTo>
                          <a:pt x="1348" y="6848"/>
                          <a:pt x="2349" y="6021"/>
                          <a:pt x="2871" y="4934"/>
                        </a:cubicBezTo>
                        <a:cubicBezTo>
                          <a:pt x="3610" y="3194"/>
                          <a:pt x="2044" y="2064"/>
                          <a:pt x="2349" y="367"/>
                        </a:cubicBezTo>
                        <a:cubicBezTo>
                          <a:pt x="2374" y="140"/>
                          <a:pt x="2179" y="1"/>
                          <a:pt x="199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3" name="Google Shape;4283;p27"/>
                  <p:cNvSpPr/>
                  <p:nvPr/>
                </p:nvSpPr>
                <p:spPr>
                  <a:xfrm>
                    <a:off x="4011357" y="45209"/>
                    <a:ext cx="116141" cy="159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6" h="6497" extrusionOk="0">
                        <a:moveTo>
                          <a:pt x="472" y="0"/>
                        </a:moveTo>
                        <a:cubicBezTo>
                          <a:pt x="233" y="0"/>
                          <a:pt x="0" y="244"/>
                          <a:pt x="158" y="466"/>
                        </a:cubicBezTo>
                        <a:cubicBezTo>
                          <a:pt x="898" y="1553"/>
                          <a:pt x="1811" y="1640"/>
                          <a:pt x="2898" y="2292"/>
                        </a:cubicBezTo>
                        <a:cubicBezTo>
                          <a:pt x="4508" y="3249"/>
                          <a:pt x="3768" y="4902"/>
                          <a:pt x="3768" y="6424"/>
                        </a:cubicBezTo>
                        <a:cubicBezTo>
                          <a:pt x="3768" y="6475"/>
                          <a:pt x="3813" y="6496"/>
                          <a:pt x="3859" y="6496"/>
                        </a:cubicBezTo>
                        <a:cubicBezTo>
                          <a:pt x="3891" y="6496"/>
                          <a:pt x="3924" y="6486"/>
                          <a:pt x="3942" y="6468"/>
                        </a:cubicBezTo>
                        <a:cubicBezTo>
                          <a:pt x="4595" y="5380"/>
                          <a:pt x="4725" y="4119"/>
                          <a:pt x="4334" y="2945"/>
                        </a:cubicBezTo>
                        <a:cubicBezTo>
                          <a:pt x="3638" y="1205"/>
                          <a:pt x="1681" y="1553"/>
                          <a:pt x="724" y="118"/>
                        </a:cubicBezTo>
                        <a:cubicBezTo>
                          <a:pt x="652" y="35"/>
                          <a:pt x="562" y="0"/>
                          <a:pt x="47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4" name="Google Shape;4284;p27"/>
                  <p:cNvSpPr/>
                  <p:nvPr/>
                </p:nvSpPr>
                <p:spPr>
                  <a:xfrm>
                    <a:off x="3669985" y="61404"/>
                    <a:ext cx="164161" cy="108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0" h="4422" extrusionOk="0">
                        <a:moveTo>
                          <a:pt x="6255" y="0"/>
                        </a:moveTo>
                        <a:cubicBezTo>
                          <a:pt x="6202" y="0"/>
                          <a:pt x="6145" y="20"/>
                          <a:pt x="6090" y="68"/>
                        </a:cubicBezTo>
                        <a:cubicBezTo>
                          <a:pt x="5003" y="807"/>
                          <a:pt x="4916" y="1677"/>
                          <a:pt x="4263" y="2764"/>
                        </a:cubicBezTo>
                        <a:cubicBezTo>
                          <a:pt x="3766" y="3624"/>
                          <a:pt x="3080" y="3836"/>
                          <a:pt x="2323" y="3836"/>
                        </a:cubicBezTo>
                        <a:cubicBezTo>
                          <a:pt x="1623" y="3836"/>
                          <a:pt x="862" y="3655"/>
                          <a:pt x="131" y="3634"/>
                        </a:cubicBezTo>
                        <a:cubicBezTo>
                          <a:pt x="44" y="3634"/>
                          <a:pt x="1" y="3765"/>
                          <a:pt x="88" y="3852"/>
                        </a:cubicBezTo>
                        <a:cubicBezTo>
                          <a:pt x="734" y="4228"/>
                          <a:pt x="1480" y="4422"/>
                          <a:pt x="2233" y="4422"/>
                        </a:cubicBezTo>
                        <a:cubicBezTo>
                          <a:pt x="2697" y="4422"/>
                          <a:pt x="3163" y="4349"/>
                          <a:pt x="3611" y="4199"/>
                        </a:cubicBezTo>
                        <a:cubicBezTo>
                          <a:pt x="5307" y="3504"/>
                          <a:pt x="5003" y="1590"/>
                          <a:pt x="6394" y="590"/>
                        </a:cubicBezTo>
                        <a:cubicBezTo>
                          <a:pt x="6679" y="411"/>
                          <a:pt x="6498" y="0"/>
                          <a:pt x="625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5" name="Google Shape;4285;p27"/>
                  <p:cNvSpPr/>
                  <p:nvPr/>
                </p:nvSpPr>
                <p:spPr>
                  <a:xfrm>
                    <a:off x="3969137" y="79884"/>
                    <a:ext cx="71784" cy="181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1" h="7379" extrusionOk="0">
                        <a:moveTo>
                          <a:pt x="366" y="1"/>
                        </a:moveTo>
                        <a:cubicBezTo>
                          <a:pt x="187" y="1"/>
                          <a:pt x="0" y="139"/>
                          <a:pt x="50" y="359"/>
                        </a:cubicBezTo>
                        <a:cubicBezTo>
                          <a:pt x="311" y="1664"/>
                          <a:pt x="1137" y="2099"/>
                          <a:pt x="1833" y="3100"/>
                        </a:cubicBezTo>
                        <a:cubicBezTo>
                          <a:pt x="2920" y="4622"/>
                          <a:pt x="1659" y="5883"/>
                          <a:pt x="1050" y="7231"/>
                        </a:cubicBezTo>
                        <a:cubicBezTo>
                          <a:pt x="1017" y="7329"/>
                          <a:pt x="1058" y="7378"/>
                          <a:pt x="1117" y="7378"/>
                        </a:cubicBezTo>
                        <a:cubicBezTo>
                          <a:pt x="1137" y="7378"/>
                          <a:pt x="1159" y="7373"/>
                          <a:pt x="1180" y="7362"/>
                        </a:cubicBezTo>
                        <a:cubicBezTo>
                          <a:pt x="2181" y="6622"/>
                          <a:pt x="2790" y="5492"/>
                          <a:pt x="2877" y="4274"/>
                        </a:cubicBezTo>
                        <a:cubicBezTo>
                          <a:pt x="2920" y="2404"/>
                          <a:pt x="1006" y="1969"/>
                          <a:pt x="658" y="272"/>
                        </a:cubicBezTo>
                        <a:cubicBezTo>
                          <a:pt x="640" y="83"/>
                          <a:pt x="505" y="1"/>
                          <a:pt x="36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6" name="Google Shape;4286;p27"/>
                  <p:cNvSpPr/>
                  <p:nvPr/>
                </p:nvSpPr>
                <p:spPr>
                  <a:xfrm>
                    <a:off x="4039815" y="-9"/>
                    <a:ext cx="149662" cy="115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90" h="4720" extrusionOk="0">
                        <a:moveTo>
                          <a:pt x="88" y="174"/>
                        </a:moveTo>
                        <a:cubicBezTo>
                          <a:pt x="1" y="261"/>
                          <a:pt x="44" y="435"/>
                          <a:pt x="175" y="522"/>
                        </a:cubicBezTo>
                        <a:cubicBezTo>
                          <a:pt x="1262" y="1262"/>
                          <a:pt x="2132" y="957"/>
                          <a:pt x="3350" y="1175"/>
                        </a:cubicBezTo>
                        <a:cubicBezTo>
                          <a:pt x="5220" y="1436"/>
                          <a:pt x="5176" y="3263"/>
                          <a:pt x="5698" y="4654"/>
                        </a:cubicBezTo>
                        <a:cubicBezTo>
                          <a:pt x="5720" y="4698"/>
                          <a:pt x="5763" y="4720"/>
                          <a:pt x="5807" y="4720"/>
                        </a:cubicBezTo>
                        <a:cubicBezTo>
                          <a:pt x="5850" y="4720"/>
                          <a:pt x="5894" y="4698"/>
                          <a:pt x="5916" y="4654"/>
                        </a:cubicBezTo>
                        <a:cubicBezTo>
                          <a:pt x="6090" y="3436"/>
                          <a:pt x="5742" y="2219"/>
                          <a:pt x="4915" y="1262"/>
                        </a:cubicBezTo>
                        <a:cubicBezTo>
                          <a:pt x="3698" y="1"/>
                          <a:pt x="2175" y="827"/>
                          <a:pt x="784" y="17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7" name="Google Shape;4287;p27"/>
                  <p:cNvSpPr/>
                  <p:nvPr/>
                </p:nvSpPr>
                <p:spPr>
                  <a:xfrm>
                    <a:off x="3614569" y="17046"/>
                    <a:ext cx="185492" cy="70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48" h="2874" extrusionOk="0">
                        <a:moveTo>
                          <a:pt x="7080" y="0"/>
                        </a:moveTo>
                        <a:cubicBezTo>
                          <a:pt x="7067" y="0"/>
                          <a:pt x="7054" y="1"/>
                          <a:pt x="7040" y="2"/>
                        </a:cubicBezTo>
                        <a:cubicBezTo>
                          <a:pt x="5735" y="263"/>
                          <a:pt x="5301" y="1090"/>
                          <a:pt x="4300" y="1829"/>
                        </a:cubicBezTo>
                        <a:cubicBezTo>
                          <a:pt x="3879" y="2130"/>
                          <a:pt x="3481" y="2248"/>
                          <a:pt x="3096" y="2248"/>
                        </a:cubicBezTo>
                        <a:cubicBezTo>
                          <a:pt x="2091" y="2248"/>
                          <a:pt x="1175" y="1443"/>
                          <a:pt x="168" y="1003"/>
                        </a:cubicBezTo>
                        <a:cubicBezTo>
                          <a:pt x="156" y="997"/>
                          <a:pt x="144" y="994"/>
                          <a:pt x="132" y="994"/>
                        </a:cubicBezTo>
                        <a:cubicBezTo>
                          <a:pt x="60" y="994"/>
                          <a:pt x="0" y="1096"/>
                          <a:pt x="38" y="1133"/>
                        </a:cubicBezTo>
                        <a:cubicBezTo>
                          <a:pt x="777" y="2134"/>
                          <a:pt x="1908" y="2786"/>
                          <a:pt x="3126" y="2873"/>
                        </a:cubicBezTo>
                        <a:cubicBezTo>
                          <a:pt x="3147" y="2873"/>
                          <a:pt x="3168" y="2874"/>
                          <a:pt x="3188" y="2874"/>
                        </a:cubicBezTo>
                        <a:cubicBezTo>
                          <a:pt x="5007" y="2874"/>
                          <a:pt x="5493" y="999"/>
                          <a:pt x="7127" y="655"/>
                        </a:cubicBezTo>
                        <a:cubicBezTo>
                          <a:pt x="7547" y="571"/>
                          <a:pt x="7440" y="0"/>
                          <a:pt x="70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88" name="Google Shape;4288;p27"/>
                  <p:cNvSpPr/>
                  <p:nvPr/>
                </p:nvSpPr>
                <p:spPr>
                  <a:xfrm>
                    <a:off x="3759782" y="87970"/>
                    <a:ext cx="120418" cy="1454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0" h="5919" extrusionOk="0">
                        <a:moveTo>
                          <a:pt x="4460" y="1"/>
                        </a:moveTo>
                        <a:cubicBezTo>
                          <a:pt x="4376" y="1"/>
                          <a:pt x="4290" y="35"/>
                          <a:pt x="4219" y="117"/>
                        </a:cubicBezTo>
                        <a:cubicBezTo>
                          <a:pt x="3480" y="1205"/>
                          <a:pt x="3784" y="2118"/>
                          <a:pt x="3567" y="3336"/>
                        </a:cubicBezTo>
                        <a:cubicBezTo>
                          <a:pt x="3306" y="5206"/>
                          <a:pt x="1479" y="5163"/>
                          <a:pt x="87" y="5685"/>
                        </a:cubicBezTo>
                        <a:cubicBezTo>
                          <a:pt x="0" y="5728"/>
                          <a:pt x="0" y="5859"/>
                          <a:pt x="87" y="5859"/>
                        </a:cubicBezTo>
                        <a:cubicBezTo>
                          <a:pt x="312" y="5899"/>
                          <a:pt x="539" y="5918"/>
                          <a:pt x="764" y="5918"/>
                        </a:cubicBezTo>
                        <a:cubicBezTo>
                          <a:pt x="1759" y="5918"/>
                          <a:pt x="2735" y="5540"/>
                          <a:pt x="3480" y="4902"/>
                        </a:cubicBezTo>
                        <a:cubicBezTo>
                          <a:pt x="4828" y="3597"/>
                          <a:pt x="3828" y="1944"/>
                          <a:pt x="4741" y="509"/>
                        </a:cubicBezTo>
                        <a:cubicBezTo>
                          <a:pt x="4900" y="255"/>
                          <a:pt x="4688" y="1"/>
                          <a:pt x="446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289" name="Google Shape;4289;p27"/>
                <p:cNvSpPr/>
                <p:nvPr/>
              </p:nvSpPr>
              <p:spPr>
                <a:xfrm rot="5400000">
                  <a:off x="5860563" y="2759643"/>
                  <a:ext cx="120786" cy="12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5" h="4883" extrusionOk="0">
                      <a:moveTo>
                        <a:pt x="3675" y="1"/>
                      </a:moveTo>
                      <a:cubicBezTo>
                        <a:pt x="3653" y="1"/>
                        <a:pt x="3632" y="23"/>
                        <a:pt x="3610" y="66"/>
                      </a:cubicBezTo>
                      <a:lnTo>
                        <a:pt x="2218" y="1588"/>
                      </a:lnTo>
                      <a:cubicBezTo>
                        <a:pt x="1522" y="1414"/>
                        <a:pt x="783" y="1371"/>
                        <a:pt x="87" y="1153"/>
                      </a:cubicBezTo>
                      <a:lnTo>
                        <a:pt x="87" y="1197"/>
                      </a:lnTo>
                      <a:lnTo>
                        <a:pt x="44" y="1197"/>
                      </a:lnTo>
                      <a:cubicBezTo>
                        <a:pt x="0" y="1197"/>
                        <a:pt x="0" y="1284"/>
                        <a:pt x="44" y="1284"/>
                      </a:cubicBezTo>
                      <a:lnTo>
                        <a:pt x="1609" y="2676"/>
                      </a:lnTo>
                      <a:cubicBezTo>
                        <a:pt x="1435" y="3415"/>
                        <a:pt x="1392" y="4154"/>
                        <a:pt x="1174" y="4807"/>
                      </a:cubicBezTo>
                      <a:cubicBezTo>
                        <a:pt x="1174" y="4850"/>
                        <a:pt x="1174" y="4850"/>
                        <a:pt x="1174" y="4850"/>
                      </a:cubicBezTo>
                      <a:cubicBezTo>
                        <a:pt x="1196" y="4872"/>
                        <a:pt x="1218" y="4883"/>
                        <a:pt x="1240" y="4883"/>
                      </a:cubicBezTo>
                      <a:cubicBezTo>
                        <a:pt x="1261" y="4883"/>
                        <a:pt x="1283" y="4872"/>
                        <a:pt x="1305" y="4850"/>
                      </a:cubicBezTo>
                      <a:lnTo>
                        <a:pt x="2697" y="3285"/>
                      </a:lnTo>
                      <a:cubicBezTo>
                        <a:pt x="3392" y="3459"/>
                        <a:pt x="4132" y="3546"/>
                        <a:pt x="4828" y="3720"/>
                      </a:cubicBezTo>
                      <a:lnTo>
                        <a:pt x="4871" y="3720"/>
                      </a:lnTo>
                      <a:cubicBezTo>
                        <a:pt x="4915" y="3720"/>
                        <a:pt x="4915" y="3633"/>
                        <a:pt x="4871" y="3633"/>
                      </a:cubicBezTo>
                      <a:lnTo>
                        <a:pt x="3306" y="2241"/>
                      </a:lnTo>
                      <a:cubicBezTo>
                        <a:pt x="3479" y="1501"/>
                        <a:pt x="3523" y="762"/>
                        <a:pt x="3740" y="66"/>
                      </a:cubicBezTo>
                      <a:cubicBezTo>
                        <a:pt x="3719" y="23"/>
                        <a:pt x="3697" y="1"/>
                        <a:pt x="36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0" name="Google Shape;4290;p27"/>
                <p:cNvSpPr/>
                <p:nvPr/>
              </p:nvSpPr>
              <p:spPr>
                <a:xfrm rot="5400000">
                  <a:off x="5853731" y="2549207"/>
                  <a:ext cx="63084" cy="62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7" h="2523" extrusionOk="0">
                      <a:moveTo>
                        <a:pt x="1958" y="0"/>
                      </a:moveTo>
                      <a:cubicBezTo>
                        <a:pt x="1956" y="7"/>
                        <a:pt x="1955" y="14"/>
                        <a:pt x="1953" y="21"/>
                      </a:cubicBezTo>
                      <a:lnTo>
                        <a:pt x="1953" y="21"/>
                      </a:lnTo>
                      <a:cubicBezTo>
                        <a:pt x="1956" y="27"/>
                        <a:pt x="1958" y="34"/>
                        <a:pt x="1958" y="44"/>
                      </a:cubicBezTo>
                      <a:cubicBezTo>
                        <a:pt x="1958" y="44"/>
                        <a:pt x="1958" y="44"/>
                        <a:pt x="1958" y="0"/>
                      </a:cubicBezTo>
                      <a:close/>
                      <a:moveTo>
                        <a:pt x="1936" y="11"/>
                      </a:moveTo>
                      <a:cubicBezTo>
                        <a:pt x="1925" y="11"/>
                        <a:pt x="1915" y="22"/>
                        <a:pt x="1915" y="44"/>
                      </a:cubicBezTo>
                      <a:lnTo>
                        <a:pt x="1175" y="827"/>
                      </a:lnTo>
                      <a:cubicBezTo>
                        <a:pt x="784" y="740"/>
                        <a:pt x="392" y="740"/>
                        <a:pt x="44" y="609"/>
                      </a:cubicBezTo>
                      <a:lnTo>
                        <a:pt x="1" y="609"/>
                      </a:lnTo>
                      <a:cubicBezTo>
                        <a:pt x="1" y="609"/>
                        <a:pt x="1" y="653"/>
                        <a:pt x="1" y="696"/>
                      </a:cubicBezTo>
                      <a:lnTo>
                        <a:pt x="827" y="1392"/>
                      </a:lnTo>
                      <a:cubicBezTo>
                        <a:pt x="740" y="1740"/>
                        <a:pt x="697" y="2131"/>
                        <a:pt x="610" y="2523"/>
                      </a:cubicBezTo>
                      <a:lnTo>
                        <a:pt x="653" y="2523"/>
                      </a:lnTo>
                      <a:lnTo>
                        <a:pt x="1393" y="1696"/>
                      </a:lnTo>
                      <a:cubicBezTo>
                        <a:pt x="1784" y="1783"/>
                        <a:pt x="2176" y="1827"/>
                        <a:pt x="2523" y="1914"/>
                      </a:cubicBezTo>
                      <a:lnTo>
                        <a:pt x="2567" y="1914"/>
                      </a:lnTo>
                      <a:cubicBezTo>
                        <a:pt x="2567" y="1914"/>
                        <a:pt x="2567" y="1870"/>
                        <a:pt x="2567" y="1870"/>
                      </a:cubicBezTo>
                      <a:lnTo>
                        <a:pt x="1741" y="1131"/>
                      </a:lnTo>
                      <a:cubicBezTo>
                        <a:pt x="1826" y="748"/>
                        <a:pt x="1869" y="364"/>
                        <a:pt x="1953" y="21"/>
                      </a:cubicBezTo>
                      <a:lnTo>
                        <a:pt x="1953" y="21"/>
                      </a:lnTo>
                      <a:cubicBezTo>
                        <a:pt x="1949" y="15"/>
                        <a:pt x="1942" y="11"/>
                        <a:pt x="1936" y="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1" name="Google Shape;4291;p27"/>
                <p:cNvSpPr/>
                <p:nvPr/>
              </p:nvSpPr>
              <p:spPr>
                <a:xfrm rot="5400000">
                  <a:off x="5759670" y="2672119"/>
                  <a:ext cx="63084" cy="62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7" h="2524" extrusionOk="0">
                      <a:moveTo>
                        <a:pt x="1914" y="1"/>
                      </a:moveTo>
                      <a:lnTo>
                        <a:pt x="1175" y="827"/>
                      </a:lnTo>
                      <a:cubicBezTo>
                        <a:pt x="827" y="740"/>
                        <a:pt x="436" y="696"/>
                        <a:pt x="44" y="609"/>
                      </a:cubicBezTo>
                      <a:lnTo>
                        <a:pt x="1" y="609"/>
                      </a:lnTo>
                      <a:cubicBezTo>
                        <a:pt x="1" y="609"/>
                        <a:pt x="1" y="653"/>
                        <a:pt x="1" y="653"/>
                      </a:cubicBezTo>
                      <a:lnTo>
                        <a:pt x="827" y="1392"/>
                      </a:lnTo>
                      <a:cubicBezTo>
                        <a:pt x="740" y="1740"/>
                        <a:pt x="696" y="2132"/>
                        <a:pt x="609" y="2523"/>
                      </a:cubicBezTo>
                      <a:lnTo>
                        <a:pt x="653" y="2523"/>
                      </a:lnTo>
                      <a:lnTo>
                        <a:pt x="1392" y="1697"/>
                      </a:lnTo>
                      <a:cubicBezTo>
                        <a:pt x="1784" y="1784"/>
                        <a:pt x="2175" y="1827"/>
                        <a:pt x="2523" y="1914"/>
                      </a:cubicBezTo>
                      <a:cubicBezTo>
                        <a:pt x="2567" y="1914"/>
                        <a:pt x="2567" y="1871"/>
                        <a:pt x="2523" y="1871"/>
                      </a:cubicBezTo>
                      <a:lnTo>
                        <a:pt x="1697" y="1131"/>
                      </a:lnTo>
                      <a:cubicBezTo>
                        <a:pt x="1784" y="740"/>
                        <a:pt x="1827" y="349"/>
                        <a:pt x="195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2" name="Google Shape;4292;p27"/>
                <p:cNvSpPr/>
                <p:nvPr/>
              </p:nvSpPr>
              <p:spPr>
                <a:xfrm rot="5400000">
                  <a:off x="6052911" y="2788519"/>
                  <a:ext cx="64141" cy="63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" h="2576" extrusionOk="0">
                      <a:moveTo>
                        <a:pt x="1969" y="1"/>
                      </a:moveTo>
                      <a:cubicBezTo>
                        <a:pt x="1962" y="1"/>
                        <a:pt x="1958" y="5"/>
                        <a:pt x="1958" y="20"/>
                      </a:cubicBezTo>
                      <a:lnTo>
                        <a:pt x="1218" y="846"/>
                      </a:lnTo>
                      <a:cubicBezTo>
                        <a:pt x="827" y="759"/>
                        <a:pt x="435" y="716"/>
                        <a:pt x="87" y="629"/>
                      </a:cubicBezTo>
                      <a:lnTo>
                        <a:pt x="44" y="629"/>
                      </a:lnTo>
                      <a:cubicBezTo>
                        <a:pt x="0" y="629"/>
                        <a:pt x="0" y="672"/>
                        <a:pt x="44" y="672"/>
                      </a:cubicBezTo>
                      <a:lnTo>
                        <a:pt x="870" y="1412"/>
                      </a:lnTo>
                      <a:cubicBezTo>
                        <a:pt x="783" y="1803"/>
                        <a:pt x="740" y="2195"/>
                        <a:pt x="653" y="2543"/>
                      </a:cubicBezTo>
                      <a:cubicBezTo>
                        <a:pt x="653" y="2564"/>
                        <a:pt x="664" y="2575"/>
                        <a:pt x="674" y="2575"/>
                      </a:cubicBezTo>
                      <a:cubicBezTo>
                        <a:pt x="685" y="2575"/>
                        <a:pt x="696" y="2564"/>
                        <a:pt x="696" y="2543"/>
                      </a:cubicBezTo>
                      <a:lnTo>
                        <a:pt x="1436" y="1760"/>
                      </a:lnTo>
                      <a:cubicBezTo>
                        <a:pt x="1784" y="1847"/>
                        <a:pt x="2175" y="1890"/>
                        <a:pt x="2523" y="1977"/>
                      </a:cubicBezTo>
                      <a:lnTo>
                        <a:pt x="2566" y="1977"/>
                      </a:lnTo>
                      <a:cubicBezTo>
                        <a:pt x="2610" y="1977"/>
                        <a:pt x="2610" y="1934"/>
                        <a:pt x="2566" y="1934"/>
                      </a:cubicBezTo>
                      <a:lnTo>
                        <a:pt x="1740" y="1194"/>
                      </a:lnTo>
                      <a:cubicBezTo>
                        <a:pt x="1827" y="803"/>
                        <a:pt x="1871" y="411"/>
                        <a:pt x="2001" y="63"/>
                      </a:cubicBezTo>
                      <a:lnTo>
                        <a:pt x="2001" y="20"/>
                      </a:lnTo>
                      <a:cubicBezTo>
                        <a:pt x="2001" y="20"/>
                        <a:pt x="1982" y="1"/>
                        <a:pt x="19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3" name="Google Shape;4293;p27"/>
                <p:cNvSpPr/>
                <p:nvPr/>
              </p:nvSpPr>
              <p:spPr>
                <a:xfrm rot="5400000">
                  <a:off x="5688599" y="2571116"/>
                  <a:ext cx="34208" cy="3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393" extrusionOk="0">
                      <a:moveTo>
                        <a:pt x="1001" y="0"/>
                      </a:moveTo>
                      <a:lnTo>
                        <a:pt x="609" y="435"/>
                      </a:lnTo>
                      <a:cubicBezTo>
                        <a:pt x="392" y="392"/>
                        <a:pt x="174" y="392"/>
                        <a:pt x="0" y="305"/>
                      </a:cubicBezTo>
                      <a:lnTo>
                        <a:pt x="0" y="348"/>
                      </a:lnTo>
                      <a:lnTo>
                        <a:pt x="435" y="783"/>
                      </a:lnTo>
                      <a:cubicBezTo>
                        <a:pt x="392" y="957"/>
                        <a:pt x="392" y="1175"/>
                        <a:pt x="305" y="1392"/>
                      </a:cubicBezTo>
                      <a:lnTo>
                        <a:pt x="348" y="1392"/>
                      </a:lnTo>
                      <a:lnTo>
                        <a:pt x="740" y="957"/>
                      </a:lnTo>
                      <a:cubicBezTo>
                        <a:pt x="957" y="1001"/>
                        <a:pt x="1175" y="1001"/>
                        <a:pt x="1392" y="1044"/>
                      </a:cubicBezTo>
                      <a:lnTo>
                        <a:pt x="1392" y="1001"/>
                      </a:lnTo>
                      <a:lnTo>
                        <a:pt x="914" y="609"/>
                      </a:lnTo>
                      <a:cubicBezTo>
                        <a:pt x="957" y="392"/>
                        <a:pt x="1001" y="174"/>
                        <a:pt x="10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4" name="Google Shape;4294;p27"/>
                <p:cNvSpPr/>
                <p:nvPr/>
              </p:nvSpPr>
              <p:spPr>
                <a:xfrm rot="5400000">
                  <a:off x="5930159" y="2951623"/>
                  <a:ext cx="34233" cy="3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393" extrusionOk="0">
                      <a:moveTo>
                        <a:pt x="1001" y="1"/>
                      </a:moveTo>
                      <a:lnTo>
                        <a:pt x="610" y="479"/>
                      </a:lnTo>
                      <a:cubicBezTo>
                        <a:pt x="392" y="436"/>
                        <a:pt x="175" y="392"/>
                        <a:pt x="1" y="349"/>
                      </a:cubicBezTo>
                      <a:lnTo>
                        <a:pt x="1" y="392"/>
                      </a:lnTo>
                      <a:lnTo>
                        <a:pt x="436" y="784"/>
                      </a:lnTo>
                      <a:cubicBezTo>
                        <a:pt x="392" y="1001"/>
                        <a:pt x="392" y="1219"/>
                        <a:pt x="305" y="1393"/>
                      </a:cubicBezTo>
                      <a:lnTo>
                        <a:pt x="349" y="1393"/>
                      </a:lnTo>
                      <a:lnTo>
                        <a:pt x="740" y="958"/>
                      </a:lnTo>
                      <a:cubicBezTo>
                        <a:pt x="958" y="1001"/>
                        <a:pt x="1175" y="1001"/>
                        <a:pt x="1393" y="1088"/>
                      </a:cubicBezTo>
                      <a:lnTo>
                        <a:pt x="1393" y="1045"/>
                      </a:lnTo>
                      <a:lnTo>
                        <a:pt x="914" y="610"/>
                      </a:lnTo>
                      <a:cubicBezTo>
                        <a:pt x="958" y="436"/>
                        <a:pt x="1001" y="218"/>
                        <a:pt x="10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5" name="Google Shape;4295;p27"/>
                <p:cNvSpPr/>
                <p:nvPr/>
              </p:nvSpPr>
              <p:spPr>
                <a:xfrm rot="5400000">
                  <a:off x="5759142" y="2859712"/>
                  <a:ext cx="34233" cy="3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393" extrusionOk="0">
                      <a:moveTo>
                        <a:pt x="1044" y="1"/>
                      </a:moveTo>
                      <a:lnTo>
                        <a:pt x="609" y="436"/>
                      </a:lnTo>
                      <a:cubicBezTo>
                        <a:pt x="435" y="392"/>
                        <a:pt x="218" y="392"/>
                        <a:pt x="0" y="349"/>
                      </a:cubicBezTo>
                      <a:lnTo>
                        <a:pt x="0" y="349"/>
                      </a:lnTo>
                      <a:lnTo>
                        <a:pt x="435" y="784"/>
                      </a:lnTo>
                      <a:cubicBezTo>
                        <a:pt x="392" y="958"/>
                        <a:pt x="392" y="1175"/>
                        <a:pt x="348" y="1393"/>
                      </a:cubicBezTo>
                      <a:lnTo>
                        <a:pt x="783" y="958"/>
                      </a:lnTo>
                      <a:cubicBezTo>
                        <a:pt x="957" y="1001"/>
                        <a:pt x="1175" y="1001"/>
                        <a:pt x="1392" y="1088"/>
                      </a:cubicBezTo>
                      <a:lnTo>
                        <a:pt x="1392" y="1045"/>
                      </a:lnTo>
                      <a:lnTo>
                        <a:pt x="957" y="610"/>
                      </a:lnTo>
                      <a:cubicBezTo>
                        <a:pt x="1001" y="436"/>
                        <a:pt x="1001" y="218"/>
                        <a:pt x="1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6" name="Google Shape;4296;p27"/>
                <p:cNvSpPr/>
                <p:nvPr/>
              </p:nvSpPr>
              <p:spPr>
                <a:xfrm rot="5400000">
                  <a:off x="5969160" y="2335429"/>
                  <a:ext cx="38509" cy="39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611" extrusionOk="0">
                      <a:moveTo>
                        <a:pt x="784" y="1"/>
                      </a:moveTo>
                      <a:lnTo>
                        <a:pt x="653" y="697"/>
                      </a:lnTo>
                      <a:lnTo>
                        <a:pt x="1" y="827"/>
                      </a:lnTo>
                      <a:lnTo>
                        <a:pt x="653" y="914"/>
                      </a:lnTo>
                      <a:lnTo>
                        <a:pt x="784" y="1610"/>
                      </a:lnTo>
                      <a:lnTo>
                        <a:pt x="914" y="914"/>
                      </a:lnTo>
                      <a:lnTo>
                        <a:pt x="1566" y="827"/>
                      </a:lnTo>
                      <a:lnTo>
                        <a:pt x="914" y="697"/>
                      </a:lnTo>
                      <a:lnTo>
                        <a:pt x="7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7" name="Google Shape;4297;p27"/>
                <p:cNvSpPr/>
                <p:nvPr/>
              </p:nvSpPr>
              <p:spPr>
                <a:xfrm rot="5400000">
                  <a:off x="6307582" y="2735854"/>
                  <a:ext cx="63084" cy="35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7" h="1425" extrusionOk="0">
                      <a:moveTo>
                        <a:pt x="1" y="0"/>
                      </a:moveTo>
                      <a:lnTo>
                        <a:pt x="44" y="43"/>
                      </a:lnTo>
                      <a:cubicBezTo>
                        <a:pt x="218" y="174"/>
                        <a:pt x="349" y="261"/>
                        <a:pt x="523" y="304"/>
                      </a:cubicBezTo>
                      <a:cubicBezTo>
                        <a:pt x="566" y="696"/>
                        <a:pt x="523" y="1044"/>
                        <a:pt x="566" y="1392"/>
                      </a:cubicBezTo>
                      <a:cubicBezTo>
                        <a:pt x="588" y="1414"/>
                        <a:pt x="610" y="1424"/>
                        <a:pt x="626" y="1424"/>
                      </a:cubicBezTo>
                      <a:cubicBezTo>
                        <a:pt x="642" y="1424"/>
                        <a:pt x="653" y="1414"/>
                        <a:pt x="653" y="1392"/>
                      </a:cubicBezTo>
                      <a:cubicBezTo>
                        <a:pt x="914" y="1174"/>
                        <a:pt x="1219" y="913"/>
                        <a:pt x="1436" y="652"/>
                      </a:cubicBezTo>
                      <a:cubicBezTo>
                        <a:pt x="1784" y="739"/>
                        <a:pt x="2132" y="870"/>
                        <a:pt x="2480" y="913"/>
                      </a:cubicBezTo>
                      <a:cubicBezTo>
                        <a:pt x="2494" y="928"/>
                        <a:pt x="2509" y="933"/>
                        <a:pt x="2522" y="933"/>
                      </a:cubicBezTo>
                      <a:cubicBezTo>
                        <a:pt x="2548" y="933"/>
                        <a:pt x="2567" y="913"/>
                        <a:pt x="2567" y="913"/>
                      </a:cubicBezTo>
                      <a:cubicBezTo>
                        <a:pt x="2436" y="609"/>
                        <a:pt x="2306" y="304"/>
                        <a:pt x="2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8" name="Google Shape;4298;p27"/>
                <p:cNvSpPr/>
                <p:nvPr/>
              </p:nvSpPr>
              <p:spPr>
                <a:xfrm rot="5400000">
                  <a:off x="6325620" y="3187862"/>
                  <a:ext cx="27819" cy="34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1392" extrusionOk="0">
                      <a:moveTo>
                        <a:pt x="0" y="0"/>
                      </a:moveTo>
                      <a:cubicBezTo>
                        <a:pt x="348" y="435"/>
                        <a:pt x="740" y="913"/>
                        <a:pt x="1131" y="1392"/>
                      </a:cubicBezTo>
                      <a:lnTo>
                        <a:pt x="1131" y="826"/>
                      </a:lnTo>
                      <a:cubicBezTo>
                        <a:pt x="870" y="565"/>
                        <a:pt x="653" y="304"/>
                        <a:pt x="3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299" name="Google Shape;4299;p27"/>
                <p:cNvGrpSpPr/>
                <p:nvPr/>
              </p:nvGrpSpPr>
              <p:grpSpPr>
                <a:xfrm rot="5400000">
                  <a:off x="5217275" y="2738988"/>
                  <a:ext cx="342821" cy="616955"/>
                  <a:chOff x="4796872" y="662681"/>
                  <a:chExt cx="342821" cy="616955"/>
                </a:xfrm>
              </p:grpSpPr>
              <p:sp>
                <p:nvSpPr>
                  <p:cNvPr id="4300" name="Google Shape;4300;p27"/>
                  <p:cNvSpPr/>
                  <p:nvPr/>
                </p:nvSpPr>
                <p:spPr>
                  <a:xfrm>
                    <a:off x="4992170" y="866014"/>
                    <a:ext cx="147524" cy="217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3" h="8867" extrusionOk="0">
                        <a:moveTo>
                          <a:pt x="4719" y="0"/>
                        </a:moveTo>
                        <a:cubicBezTo>
                          <a:pt x="3788" y="0"/>
                          <a:pt x="2897" y="367"/>
                          <a:pt x="2088" y="816"/>
                        </a:cubicBezTo>
                        <a:cubicBezTo>
                          <a:pt x="2044" y="816"/>
                          <a:pt x="2001" y="860"/>
                          <a:pt x="2001" y="903"/>
                        </a:cubicBezTo>
                        <a:cubicBezTo>
                          <a:pt x="1740" y="1034"/>
                          <a:pt x="1522" y="1208"/>
                          <a:pt x="1305" y="1425"/>
                        </a:cubicBezTo>
                        <a:cubicBezTo>
                          <a:pt x="435" y="2426"/>
                          <a:pt x="0" y="3730"/>
                          <a:pt x="87" y="5035"/>
                        </a:cubicBezTo>
                        <a:cubicBezTo>
                          <a:pt x="240" y="7222"/>
                          <a:pt x="2085" y="8867"/>
                          <a:pt x="4219" y="8867"/>
                        </a:cubicBezTo>
                        <a:cubicBezTo>
                          <a:pt x="4505" y="8867"/>
                          <a:pt x="4796" y="8837"/>
                          <a:pt x="5089" y="8776"/>
                        </a:cubicBezTo>
                        <a:cubicBezTo>
                          <a:pt x="5393" y="8689"/>
                          <a:pt x="5698" y="8602"/>
                          <a:pt x="6002" y="8471"/>
                        </a:cubicBezTo>
                        <a:lnTo>
                          <a:pt x="6002" y="251"/>
                        </a:lnTo>
                        <a:cubicBezTo>
                          <a:pt x="5569" y="75"/>
                          <a:pt x="5140" y="0"/>
                          <a:pt x="471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1" name="Google Shape;4301;p27"/>
                  <p:cNvSpPr/>
                  <p:nvPr/>
                </p:nvSpPr>
                <p:spPr>
                  <a:xfrm>
                    <a:off x="5054148" y="662681"/>
                    <a:ext cx="85546" cy="175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1" h="7153" extrusionOk="0">
                        <a:moveTo>
                          <a:pt x="3480" y="0"/>
                        </a:moveTo>
                        <a:cubicBezTo>
                          <a:pt x="2306" y="305"/>
                          <a:pt x="1262" y="1131"/>
                          <a:pt x="740" y="2218"/>
                        </a:cubicBezTo>
                        <a:cubicBezTo>
                          <a:pt x="1" y="3915"/>
                          <a:pt x="1610" y="5089"/>
                          <a:pt x="1305" y="6785"/>
                        </a:cubicBezTo>
                        <a:cubicBezTo>
                          <a:pt x="1255" y="7013"/>
                          <a:pt x="1439" y="7152"/>
                          <a:pt x="1620" y="7152"/>
                        </a:cubicBezTo>
                        <a:cubicBezTo>
                          <a:pt x="1750" y="7152"/>
                          <a:pt x="1878" y="7080"/>
                          <a:pt x="1914" y="6916"/>
                        </a:cubicBezTo>
                        <a:cubicBezTo>
                          <a:pt x="2175" y="5611"/>
                          <a:pt x="1566" y="4915"/>
                          <a:pt x="1262" y="3697"/>
                        </a:cubicBezTo>
                        <a:cubicBezTo>
                          <a:pt x="827" y="1914"/>
                          <a:pt x="2393" y="1262"/>
                          <a:pt x="3480" y="218"/>
                        </a:cubicBezTo>
                        <a:lnTo>
                          <a:pt x="348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2" name="Google Shape;4302;p27"/>
                  <p:cNvSpPr/>
                  <p:nvPr/>
                </p:nvSpPr>
                <p:spPr>
                  <a:xfrm>
                    <a:off x="5066214" y="1103925"/>
                    <a:ext cx="73479" cy="175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7150" extrusionOk="0">
                        <a:moveTo>
                          <a:pt x="2030" y="1"/>
                        </a:moveTo>
                        <a:cubicBezTo>
                          <a:pt x="1897" y="1"/>
                          <a:pt x="1765" y="83"/>
                          <a:pt x="1728" y="269"/>
                        </a:cubicBezTo>
                        <a:cubicBezTo>
                          <a:pt x="1467" y="1530"/>
                          <a:pt x="2076" y="2226"/>
                          <a:pt x="2380" y="3444"/>
                        </a:cubicBezTo>
                        <a:cubicBezTo>
                          <a:pt x="2859" y="5271"/>
                          <a:pt x="1162" y="5923"/>
                          <a:pt x="75" y="7010"/>
                        </a:cubicBezTo>
                        <a:cubicBezTo>
                          <a:pt x="0" y="7048"/>
                          <a:pt x="54" y="7150"/>
                          <a:pt x="126" y="7150"/>
                        </a:cubicBezTo>
                        <a:cubicBezTo>
                          <a:pt x="138" y="7150"/>
                          <a:pt x="150" y="7147"/>
                          <a:pt x="162" y="7141"/>
                        </a:cubicBezTo>
                        <a:cubicBezTo>
                          <a:pt x="1380" y="6836"/>
                          <a:pt x="2380" y="6010"/>
                          <a:pt x="2902" y="4923"/>
                        </a:cubicBezTo>
                        <a:cubicBezTo>
                          <a:pt x="2946" y="4836"/>
                          <a:pt x="2946" y="4749"/>
                          <a:pt x="2989" y="4662"/>
                        </a:cubicBezTo>
                        <a:lnTo>
                          <a:pt x="2989" y="3270"/>
                        </a:lnTo>
                        <a:cubicBezTo>
                          <a:pt x="2728" y="2313"/>
                          <a:pt x="2163" y="1487"/>
                          <a:pt x="2337" y="399"/>
                        </a:cubicBezTo>
                        <a:cubicBezTo>
                          <a:pt x="2387" y="150"/>
                          <a:pt x="2208" y="1"/>
                          <a:pt x="20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3" name="Google Shape;4303;p27"/>
                  <p:cNvSpPr/>
                  <p:nvPr/>
                </p:nvSpPr>
                <p:spPr>
                  <a:xfrm>
                    <a:off x="4892764" y="727460"/>
                    <a:ext cx="114962" cy="160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8" h="6512" extrusionOk="0">
                        <a:moveTo>
                          <a:pt x="867" y="0"/>
                        </a:moveTo>
                        <a:cubicBezTo>
                          <a:pt x="827" y="0"/>
                          <a:pt x="779" y="22"/>
                          <a:pt x="740" y="61"/>
                        </a:cubicBezTo>
                        <a:cubicBezTo>
                          <a:pt x="131" y="1105"/>
                          <a:pt x="0" y="2409"/>
                          <a:pt x="392" y="3540"/>
                        </a:cubicBezTo>
                        <a:cubicBezTo>
                          <a:pt x="1087" y="5280"/>
                          <a:pt x="3001" y="4976"/>
                          <a:pt x="4002" y="6367"/>
                        </a:cubicBezTo>
                        <a:cubicBezTo>
                          <a:pt x="4065" y="6469"/>
                          <a:pt x="4155" y="6511"/>
                          <a:pt x="4245" y="6511"/>
                        </a:cubicBezTo>
                        <a:cubicBezTo>
                          <a:pt x="4461" y="6511"/>
                          <a:pt x="4677" y="6265"/>
                          <a:pt x="4523" y="6019"/>
                        </a:cubicBezTo>
                        <a:cubicBezTo>
                          <a:pt x="3784" y="4932"/>
                          <a:pt x="2871" y="4845"/>
                          <a:pt x="1827" y="4236"/>
                        </a:cubicBezTo>
                        <a:cubicBezTo>
                          <a:pt x="174" y="3279"/>
                          <a:pt x="914" y="1627"/>
                          <a:pt x="957" y="104"/>
                        </a:cubicBezTo>
                        <a:cubicBezTo>
                          <a:pt x="957" y="33"/>
                          <a:pt x="917" y="0"/>
                          <a:pt x="86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4" name="Google Shape;4304;p27"/>
                  <p:cNvSpPr/>
                  <p:nvPr/>
                </p:nvSpPr>
                <p:spPr>
                  <a:xfrm>
                    <a:off x="4796872" y="933276"/>
                    <a:ext cx="179643" cy="7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10" h="3060" extrusionOk="0">
                        <a:moveTo>
                          <a:pt x="89" y="1"/>
                        </a:moveTo>
                        <a:cubicBezTo>
                          <a:pt x="35" y="1"/>
                          <a:pt x="1" y="62"/>
                          <a:pt x="31" y="124"/>
                        </a:cubicBezTo>
                        <a:cubicBezTo>
                          <a:pt x="336" y="1341"/>
                          <a:pt x="1119" y="2298"/>
                          <a:pt x="2249" y="2864"/>
                        </a:cubicBezTo>
                        <a:cubicBezTo>
                          <a:pt x="2572" y="3004"/>
                          <a:pt x="2874" y="3060"/>
                          <a:pt x="3164" y="3060"/>
                        </a:cubicBezTo>
                        <a:cubicBezTo>
                          <a:pt x="4262" y="3060"/>
                          <a:pt x="5178" y="2259"/>
                          <a:pt x="6336" y="2259"/>
                        </a:cubicBezTo>
                        <a:cubicBezTo>
                          <a:pt x="6478" y="2259"/>
                          <a:pt x="6623" y="2271"/>
                          <a:pt x="6773" y="2298"/>
                        </a:cubicBezTo>
                        <a:cubicBezTo>
                          <a:pt x="6802" y="2304"/>
                          <a:pt x="6829" y="2307"/>
                          <a:pt x="6855" y="2307"/>
                        </a:cubicBezTo>
                        <a:cubicBezTo>
                          <a:pt x="7222" y="2307"/>
                          <a:pt x="7309" y="1770"/>
                          <a:pt x="6903" y="1689"/>
                        </a:cubicBezTo>
                        <a:cubicBezTo>
                          <a:pt x="6690" y="1645"/>
                          <a:pt x="6491" y="1626"/>
                          <a:pt x="6303" y="1626"/>
                        </a:cubicBezTo>
                        <a:cubicBezTo>
                          <a:pt x="5379" y="1626"/>
                          <a:pt x="4704" y="2089"/>
                          <a:pt x="3728" y="2342"/>
                        </a:cubicBezTo>
                        <a:cubicBezTo>
                          <a:pt x="3523" y="2390"/>
                          <a:pt x="3333" y="2413"/>
                          <a:pt x="3156" y="2413"/>
                        </a:cubicBezTo>
                        <a:cubicBezTo>
                          <a:pt x="1750" y="2413"/>
                          <a:pt x="1127" y="1002"/>
                          <a:pt x="162" y="37"/>
                        </a:cubicBezTo>
                        <a:cubicBezTo>
                          <a:pt x="136" y="11"/>
                          <a:pt x="111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5" name="Google Shape;4305;p27"/>
                  <p:cNvSpPr/>
                  <p:nvPr/>
                </p:nvSpPr>
                <p:spPr>
                  <a:xfrm>
                    <a:off x="4860693" y="1070773"/>
                    <a:ext cx="164259" cy="108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4" h="4407" extrusionOk="0">
                        <a:moveTo>
                          <a:pt x="6217" y="0"/>
                        </a:moveTo>
                        <a:cubicBezTo>
                          <a:pt x="6162" y="0"/>
                          <a:pt x="6104" y="16"/>
                          <a:pt x="6046" y="52"/>
                        </a:cubicBezTo>
                        <a:cubicBezTo>
                          <a:pt x="4959" y="792"/>
                          <a:pt x="4915" y="1705"/>
                          <a:pt x="4263" y="2792"/>
                        </a:cubicBezTo>
                        <a:cubicBezTo>
                          <a:pt x="3764" y="3631"/>
                          <a:pt x="3076" y="3832"/>
                          <a:pt x="2317" y="3832"/>
                        </a:cubicBezTo>
                        <a:cubicBezTo>
                          <a:pt x="1619" y="3832"/>
                          <a:pt x="860" y="3662"/>
                          <a:pt x="131" y="3662"/>
                        </a:cubicBezTo>
                        <a:cubicBezTo>
                          <a:pt x="44" y="3662"/>
                          <a:pt x="0" y="3793"/>
                          <a:pt x="87" y="3836"/>
                        </a:cubicBezTo>
                        <a:cubicBezTo>
                          <a:pt x="733" y="4213"/>
                          <a:pt x="1479" y="4407"/>
                          <a:pt x="2222" y="4407"/>
                        </a:cubicBezTo>
                        <a:cubicBezTo>
                          <a:pt x="2680" y="4407"/>
                          <a:pt x="3136" y="4333"/>
                          <a:pt x="3567" y="4184"/>
                        </a:cubicBezTo>
                        <a:cubicBezTo>
                          <a:pt x="5307" y="3488"/>
                          <a:pt x="5002" y="1574"/>
                          <a:pt x="6394" y="574"/>
                        </a:cubicBezTo>
                        <a:cubicBezTo>
                          <a:pt x="6684" y="393"/>
                          <a:pt x="6491" y="0"/>
                          <a:pt x="62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6" name="Google Shape;4306;p27"/>
                  <p:cNvSpPr/>
                  <p:nvPr/>
                </p:nvSpPr>
                <p:spPr>
                  <a:xfrm>
                    <a:off x="4978260" y="671896"/>
                    <a:ext cx="72226" cy="180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9" h="7360" extrusionOk="0">
                        <a:moveTo>
                          <a:pt x="1829" y="0"/>
                        </a:moveTo>
                        <a:cubicBezTo>
                          <a:pt x="1811" y="0"/>
                          <a:pt x="1795" y="6"/>
                          <a:pt x="1784" y="17"/>
                        </a:cubicBezTo>
                        <a:cubicBezTo>
                          <a:pt x="783" y="756"/>
                          <a:pt x="131" y="1887"/>
                          <a:pt x="44" y="3105"/>
                        </a:cubicBezTo>
                        <a:cubicBezTo>
                          <a:pt x="1" y="4975"/>
                          <a:pt x="1914" y="5410"/>
                          <a:pt x="2262" y="7106"/>
                        </a:cubicBezTo>
                        <a:cubicBezTo>
                          <a:pt x="2301" y="7280"/>
                          <a:pt x="2443" y="7360"/>
                          <a:pt x="2585" y="7360"/>
                        </a:cubicBezTo>
                        <a:cubicBezTo>
                          <a:pt x="2762" y="7360"/>
                          <a:pt x="2939" y="7236"/>
                          <a:pt x="2915" y="7019"/>
                        </a:cubicBezTo>
                        <a:cubicBezTo>
                          <a:pt x="2654" y="5714"/>
                          <a:pt x="1827" y="5279"/>
                          <a:pt x="1088" y="4279"/>
                        </a:cubicBezTo>
                        <a:cubicBezTo>
                          <a:pt x="1" y="2757"/>
                          <a:pt x="1305" y="1495"/>
                          <a:pt x="1914" y="147"/>
                        </a:cubicBezTo>
                        <a:cubicBezTo>
                          <a:pt x="1947" y="49"/>
                          <a:pt x="1882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7" name="Google Shape;4307;p27"/>
                  <p:cNvSpPr/>
                  <p:nvPr/>
                </p:nvSpPr>
                <p:spPr>
                  <a:xfrm>
                    <a:off x="4829704" y="816323"/>
                    <a:ext cx="152684" cy="118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3" h="4804" extrusionOk="0">
                        <a:moveTo>
                          <a:pt x="288" y="0"/>
                        </a:moveTo>
                        <a:cubicBezTo>
                          <a:pt x="250" y="0"/>
                          <a:pt x="218" y="33"/>
                          <a:pt x="218" y="98"/>
                        </a:cubicBezTo>
                        <a:cubicBezTo>
                          <a:pt x="0" y="1316"/>
                          <a:pt x="348" y="2534"/>
                          <a:pt x="1174" y="3447"/>
                        </a:cubicBezTo>
                        <a:cubicBezTo>
                          <a:pt x="2479" y="4796"/>
                          <a:pt x="4132" y="3795"/>
                          <a:pt x="5567" y="4752"/>
                        </a:cubicBezTo>
                        <a:cubicBezTo>
                          <a:pt x="5625" y="4788"/>
                          <a:pt x="5682" y="4804"/>
                          <a:pt x="5737" y="4804"/>
                        </a:cubicBezTo>
                        <a:cubicBezTo>
                          <a:pt x="6012" y="4804"/>
                          <a:pt x="6213" y="4404"/>
                          <a:pt x="5959" y="4187"/>
                        </a:cubicBezTo>
                        <a:cubicBezTo>
                          <a:pt x="4871" y="3447"/>
                          <a:pt x="3958" y="3708"/>
                          <a:pt x="2740" y="3534"/>
                        </a:cubicBezTo>
                        <a:cubicBezTo>
                          <a:pt x="870" y="3273"/>
                          <a:pt x="913" y="1490"/>
                          <a:pt x="392" y="98"/>
                        </a:cubicBezTo>
                        <a:cubicBezTo>
                          <a:pt x="370" y="33"/>
                          <a:pt x="326" y="0"/>
                          <a:pt x="28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8" name="Google Shape;4308;p27"/>
                  <p:cNvSpPr/>
                  <p:nvPr/>
                </p:nvSpPr>
                <p:spPr>
                  <a:xfrm>
                    <a:off x="4805252" y="1027103"/>
                    <a:ext cx="184435" cy="69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5" h="2831" extrusionOk="0">
                        <a:moveTo>
                          <a:pt x="7078" y="0"/>
                        </a:moveTo>
                        <a:cubicBezTo>
                          <a:pt x="7066" y="0"/>
                          <a:pt x="7053" y="1"/>
                          <a:pt x="7041" y="2"/>
                        </a:cubicBezTo>
                        <a:cubicBezTo>
                          <a:pt x="5736" y="263"/>
                          <a:pt x="5301" y="1046"/>
                          <a:pt x="4301" y="1786"/>
                        </a:cubicBezTo>
                        <a:cubicBezTo>
                          <a:pt x="3879" y="2087"/>
                          <a:pt x="3478" y="2204"/>
                          <a:pt x="3090" y="2204"/>
                        </a:cubicBezTo>
                        <a:cubicBezTo>
                          <a:pt x="2074" y="2204"/>
                          <a:pt x="1144" y="1400"/>
                          <a:pt x="169" y="959"/>
                        </a:cubicBezTo>
                        <a:cubicBezTo>
                          <a:pt x="151" y="953"/>
                          <a:pt x="135" y="951"/>
                          <a:pt x="120" y="951"/>
                        </a:cubicBezTo>
                        <a:cubicBezTo>
                          <a:pt x="28" y="951"/>
                          <a:pt x="1" y="1058"/>
                          <a:pt x="38" y="1133"/>
                        </a:cubicBezTo>
                        <a:cubicBezTo>
                          <a:pt x="778" y="2134"/>
                          <a:pt x="1908" y="2743"/>
                          <a:pt x="3126" y="2829"/>
                        </a:cubicBezTo>
                        <a:cubicBezTo>
                          <a:pt x="3147" y="2830"/>
                          <a:pt x="3168" y="2830"/>
                          <a:pt x="3189" y="2830"/>
                        </a:cubicBezTo>
                        <a:cubicBezTo>
                          <a:pt x="5006" y="2830"/>
                          <a:pt x="5450" y="955"/>
                          <a:pt x="7128" y="611"/>
                        </a:cubicBezTo>
                        <a:cubicBezTo>
                          <a:pt x="7505" y="528"/>
                          <a:pt x="7397" y="0"/>
                          <a:pt x="707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9" name="Google Shape;4309;p27"/>
                  <p:cNvSpPr/>
                  <p:nvPr/>
                </p:nvSpPr>
                <p:spPr>
                  <a:xfrm>
                    <a:off x="4949409" y="1097363"/>
                    <a:ext cx="121376" cy="145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39" h="5930" extrusionOk="0">
                        <a:moveTo>
                          <a:pt x="4525" y="0"/>
                        </a:moveTo>
                        <a:cubicBezTo>
                          <a:pt x="4434" y="0"/>
                          <a:pt x="4339" y="43"/>
                          <a:pt x="4263" y="144"/>
                        </a:cubicBezTo>
                        <a:cubicBezTo>
                          <a:pt x="3523" y="1232"/>
                          <a:pt x="3828" y="2102"/>
                          <a:pt x="3610" y="3319"/>
                        </a:cubicBezTo>
                        <a:cubicBezTo>
                          <a:pt x="3349" y="5190"/>
                          <a:pt x="1523" y="5146"/>
                          <a:pt x="131" y="5668"/>
                        </a:cubicBezTo>
                        <a:cubicBezTo>
                          <a:pt x="0" y="5712"/>
                          <a:pt x="44" y="5842"/>
                          <a:pt x="131" y="5886"/>
                        </a:cubicBezTo>
                        <a:cubicBezTo>
                          <a:pt x="328" y="5915"/>
                          <a:pt x="527" y="5929"/>
                          <a:pt x="727" y="5929"/>
                        </a:cubicBezTo>
                        <a:cubicBezTo>
                          <a:pt x="1719" y="5929"/>
                          <a:pt x="2720" y="5573"/>
                          <a:pt x="3480" y="4885"/>
                        </a:cubicBezTo>
                        <a:cubicBezTo>
                          <a:pt x="4828" y="3624"/>
                          <a:pt x="3828" y="1928"/>
                          <a:pt x="4785" y="492"/>
                        </a:cubicBezTo>
                        <a:cubicBezTo>
                          <a:pt x="4938" y="246"/>
                          <a:pt x="4744" y="0"/>
                          <a:pt x="452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310" name="Google Shape;4310;p27"/>
                <p:cNvSpPr/>
                <p:nvPr/>
              </p:nvSpPr>
              <p:spPr>
                <a:xfrm rot="5400000">
                  <a:off x="5381830" y="2477067"/>
                  <a:ext cx="38509" cy="3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784" y="0"/>
                      </a:moveTo>
                      <a:lnTo>
                        <a:pt x="653" y="652"/>
                      </a:lnTo>
                      <a:lnTo>
                        <a:pt x="1" y="783"/>
                      </a:lnTo>
                      <a:lnTo>
                        <a:pt x="653" y="913"/>
                      </a:lnTo>
                      <a:lnTo>
                        <a:pt x="784" y="1566"/>
                      </a:lnTo>
                      <a:lnTo>
                        <a:pt x="914" y="913"/>
                      </a:lnTo>
                      <a:lnTo>
                        <a:pt x="1567" y="783"/>
                      </a:lnTo>
                      <a:lnTo>
                        <a:pt x="914" y="652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1" name="Google Shape;4311;p27"/>
              <p:cNvGrpSpPr/>
              <p:nvPr/>
            </p:nvGrpSpPr>
            <p:grpSpPr>
              <a:xfrm>
                <a:off x="6161823" y="-211815"/>
                <a:ext cx="3298565" cy="1943415"/>
                <a:chOff x="6171823" y="-222352"/>
                <a:chExt cx="3298565" cy="1943415"/>
              </a:xfrm>
            </p:grpSpPr>
            <p:grpSp>
              <p:nvGrpSpPr>
                <p:cNvPr id="4312" name="Google Shape;4312;p27"/>
                <p:cNvGrpSpPr/>
                <p:nvPr/>
              </p:nvGrpSpPr>
              <p:grpSpPr>
                <a:xfrm>
                  <a:off x="6171823" y="-110482"/>
                  <a:ext cx="3298565" cy="1831545"/>
                  <a:chOff x="981405" y="1332841"/>
                  <a:chExt cx="3149288" cy="1748659"/>
                </a:xfrm>
              </p:grpSpPr>
              <p:sp>
                <p:nvSpPr>
                  <p:cNvPr id="4313" name="Google Shape;4313;p27"/>
                  <p:cNvSpPr/>
                  <p:nvPr/>
                </p:nvSpPr>
                <p:spPr>
                  <a:xfrm>
                    <a:off x="1244802" y="1684484"/>
                    <a:ext cx="76969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2991" extrusionOk="0">
                        <a:moveTo>
                          <a:pt x="1609" y="1"/>
                        </a:moveTo>
                        <a:cubicBezTo>
                          <a:pt x="1392" y="305"/>
                          <a:pt x="1261" y="653"/>
                          <a:pt x="1087" y="958"/>
                        </a:cubicBezTo>
                        <a:lnTo>
                          <a:pt x="1044" y="958"/>
                        </a:lnTo>
                        <a:cubicBezTo>
                          <a:pt x="696" y="958"/>
                          <a:pt x="348" y="1045"/>
                          <a:pt x="44" y="1088"/>
                        </a:cubicBezTo>
                        <a:cubicBezTo>
                          <a:pt x="0" y="1088"/>
                          <a:pt x="0" y="1175"/>
                          <a:pt x="44" y="1175"/>
                        </a:cubicBezTo>
                        <a:cubicBezTo>
                          <a:pt x="87" y="1219"/>
                          <a:pt x="131" y="1306"/>
                          <a:pt x="174" y="1349"/>
                        </a:cubicBezTo>
                        <a:lnTo>
                          <a:pt x="391" y="1523"/>
                        </a:lnTo>
                        <a:cubicBezTo>
                          <a:pt x="478" y="1653"/>
                          <a:pt x="609" y="1784"/>
                          <a:pt x="739" y="1914"/>
                        </a:cubicBezTo>
                        <a:cubicBezTo>
                          <a:pt x="696" y="2262"/>
                          <a:pt x="565" y="2610"/>
                          <a:pt x="522" y="2958"/>
                        </a:cubicBezTo>
                        <a:cubicBezTo>
                          <a:pt x="544" y="2980"/>
                          <a:pt x="565" y="2991"/>
                          <a:pt x="582" y="2991"/>
                        </a:cubicBezTo>
                        <a:cubicBezTo>
                          <a:pt x="598" y="2991"/>
                          <a:pt x="609" y="2980"/>
                          <a:pt x="609" y="2958"/>
                        </a:cubicBezTo>
                        <a:cubicBezTo>
                          <a:pt x="913" y="2784"/>
                          <a:pt x="1218" y="2610"/>
                          <a:pt x="1566" y="2436"/>
                        </a:cubicBezTo>
                        <a:cubicBezTo>
                          <a:pt x="1870" y="2610"/>
                          <a:pt x="2175" y="2784"/>
                          <a:pt x="2479" y="2958"/>
                        </a:cubicBezTo>
                        <a:cubicBezTo>
                          <a:pt x="2479" y="2980"/>
                          <a:pt x="2501" y="2991"/>
                          <a:pt x="2523" y="2991"/>
                        </a:cubicBezTo>
                        <a:cubicBezTo>
                          <a:pt x="2544" y="2991"/>
                          <a:pt x="2566" y="2980"/>
                          <a:pt x="2566" y="2958"/>
                        </a:cubicBezTo>
                        <a:cubicBezTo>
                          <a:pt x="2566" y="2610"/>
                          <a:pt x="2436" y="2262"/>
                          <a:pt x="2349" y="1914"/>
                        </a:cubicBezTo>
                        <a:cubicBezTo>
                          <a:pt x="2479" y="1784"/>
                          <a:pt x="2610" y="1653"/>
                          <a:pt x="2740" y="1523"/>
                        </a:cubicBezTo>
                        <a:cubicBezTo>
                          <a:pt x="2784" y="1436"/>
                          <a:pt x="2871" y="1393"/>
                          <a:pt x="2914" y="1349"/>
                        </a:cubicBezTo>
                        <a:cubicBezTo>
                          <a:pt x="2958" y="1306"/>
                          <a:pt x="3045" y="1219"/>
                          <a:pt x="3088" y="1175"/>
                        </a:cubicBezTo>
                        <a:cubicBezTo>
                          <a:pt x="3132" y="1175"/>
                          <a:pt x="3132" y="1088"/>
                          <a:pt x="3088" y="1088"/>
                        </a:cubicBezTo>
                        <a:cubicBezTo>
                          <a:pt x="2740" y="1045"/>
                          <a:pt x="2436" y="1001"/>
                          <a:pt x="2088" y="958"/>
                        </a:cubicBezTo>
                        <a:cubicBezTo>
                          <a:pt x="1914" y="653"/>
                          <a:pt x="1783" y="305"/>
                          <a:pt x="160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4" name="Google Shape;4314;p27"/>
                  <p:cNvSpPr/>
                  <p:nvPr/>
                </p:nvSpPr>
                <p:spPr>
                  <a:xfrm>
                    <a:off x="1320689" y="1446402"/>
                    <a:ext cx="76969" cy="74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3024" extrusionOk="0">
                        <a:moveTo>
                          <a:pt x="1588" y="1"/>
                        </a:moveTo>
                        <a:cubicBezTo>
                          <a:pt x="1577" y="1"/>
                          <a:pt x="1566" y="12"/>
                          <a:pt x="1566" y="33"/>
                        </a:cubicBezTo>
                        <a:cubicBezTo>
                          <a:pt x="1348" y="338"/>
                          <a:pt x="1218" y="686"/>
                          <a:pt x="1044" y="990"/>
                        </a:cubicBezTo>
                        <a:cubicBezTo>
                          <a:pt x="739" y="990"/>
                          <a:pt x="391" y="1077"/>
                          <a:pt x="87" y="1121"/>
                        </a:cubicBezTo>
                        <a:cubicBezTo>
                          <a:pt x="0" y="1121"/>
                          <a:pt x="0" y="1208"/>
                          <a:pt x="87" y="1208"/>
                        </a:cubicBezTo>
                        <a:cubicBezTo>
                          <a:pt x="87" y="1251"/>
                          <a:pt x="174" y="1295"/>
                          <a:pt x="218" y="1338"/>
                        </a:cubicBezTo>
                        <a:cubicBezTo>
                          <a:pt x="261" y="1425"/>
                          <a:pt x="348" y="1469"/>
                          <a:pt x="391" y="1556"/>
                        </a:cubicBezTo>
                        <a:cubicBezTo>
                          <a:pt x="522" y="1686"/>
                          <a:pt x="652" y="1816"/>
                          <a:pt x="783" y="1947"/>
                        </a:cubicBezTo>
                        <a:cubicBezTo>
                          <a:pt x="739" y="2295"/>
                          <a:pt x="609" y="2643"/>
                          <a:pt x="565" y="2991"/>
                        </a:cubicBezTo>
                        <a:cubicBezTo>
                          <a:pt x="565" y="3013"/>
                          <a:pt x="576" y="3023"/>
                          <a:pt x="593" y="3023"/>
                        </a:cubicBezTo>
                        <a:cubicBezTo>
                          <a:pt x="609" y="3023"/>
                          <a:pt x="631" y="3013"/>
                          <a:pt x="652" y="2991"/>
                        </a:cubicBezTo>
                        <a:cubicBezTo>
                          <a:pt x="957" y="2817"/>
                          <a:pt x="1261" y="2643"/>
                          <a:pt x="1566" y="2469"/>
                        </a:cubicBezTo>
                        <a:cubicBezTo>
                          <a:pt x="1914" y="2643"/>
                          <a:pt x="2218" y="2817"/>
                          <a:pt x="2523" y="2991"/>
                        </a:cubicBezTo>
                        <a:cubicBezTo>
                          <a:pt x="2523" y="3013"/>
                          <a:pt x="2544" y="3023"/>
                          <a:pt x="2566" y="3023"/>
                        </a:cubicBezTo>
                        <a:cubicBezTo>
                          <a:pt x="2588" y="3023"/>
                          <a:pt x="2610" y="3013"/>
                          <a:pt x="2610" y="2991"/>
                        </a:cubicBezTo>
                        <a:cubicBezTo>
                          <a:pt x="2610" y="2643"/>
                          <a:pt x="2436" y="2295"/>
                          <a:pt x="2392" y="1947"/>
                        </a:cubicBezTo>
                        <a:cubicBezTo>
                          <a:pt x="2523" y="1816"/>
                          <a:pt x="2653" y="1686"/>
                          <a:pt x="2784" y="1556"/>
                        </a:cubicBezTo>
                        <a:lnTo>
                          <a:pt x="2958" y="1338"/>
                        </a:lnTo>
                        <a:cubicBezTo>
                          <a:pt x="3001" y="1295"/>
                          <a:pt x="3045" y="1251"/>
                          <a:pt x="3088" y="1208"/>
                        </a:cubicBezTo>
                        <a:cubicBezTo>
                          <a:pt x="3132" y="1208"/>
                          <a:pt x="3132" y="1121"/>
                          <a:pt x="3088" y="1121"/>
                        </a:cubicBezTo>
                        <a:cubicBezTo>
                          <a:pt x="2784" y="1077"/>
                          <a:pt x="2436" y="1034"/>
                          <a:pt x="2131" y="990"/>
                        </a:cubicBezTo>
                        <a:cubicBezTo>
                          <a:pt x="1957" y="686"/>
                          <a:pt x="1827" y="338"/>
                          <a:pt x="1609" y="33"/>
                        </a:cubicBezTo>
                        <a:cubicBezTo>
                          <a:pt x="1609" y="12"/>
                          <a:pt x="1598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5" name="Google Shape;4315;p27"/>
                  <p:cNvSpPr/>
                  <p:nvPr/>
                </p:nvSpPr>
                <p:spPr>
                  <a:xfrm>
                    <a:off x="1490822" y="2019982"/>
                    <a:ext cx="76772" cy="76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24" h="3094" extrusionOk="0">
                        <a:moveTo>
                          <a:pt x="1513" y="1"/>
                        </a:moveTo>
                        <a:cubicBezTo>
                          <a:pt x="1500" y="1"/>
                          <a:pt x="1558" y="136"/>
                          <a:pt x="1558" y="136"/>
                        </a:cubicBezTo>
                        <a:cubicBezTo>
                          <a:pt x="1384" y="441"/>
                          <a:pt x="1254" y="788"/>
                          <a:pt x="1080" y="1093"/>
                        </a:cubicBezTo>
                        <a:cubicBezTo>
                          <a:pt x="732" y="1093"/>
                          <a:pt x="427" y="1180"/>
                          <a:pt x="79" y="1223"/>
                        </a:cubicBezTo>
                        <a:cubicBezTo>
                          <a:pt x="71" y="1215"/>
                          <a:pt x="63" y="1212"/>
                          <a:pt x="55" y="1212"/>
                        </a:cubicBezTo>
                        <a:cubicBezTo>
                          <a:pt x="23" y="1212"/>
                          <a:pt x="1" y="1275"/>
                          <a:pt x="36" y="1310"/>
                        </a:cubicBezTo>
                        <a:cubicBezTo>
                          <a:pt x="79" y="1354"/>
                          <a:pt x="123" y="1397"/>
                          <a:pt x="210" y="1441"/>
                        </a:cubicBezTo>
                        <a:cubicBezTo>
                          <a:pt x="253" y="1528"/>
                          <a:pt x="340" y="1571"/>
                          <a:pt x="384" y="1658"/>
                        </a:cubicBezTo>
                        <a:cubicBezTo>
                          <a:pt x="471" y="1789"/>
                          <a:pt x="601" y="1919"/>
                          <a:pt x="775" y="2006"/>
                        </a:cubicBezTo>
                        <a:cubicBezTo>
                          <a:pt x="688" y="2398"/>
                          <a:pt x="558" y="2702"/>
                          <a:pt x="558" y="3094"/>
                        </a:cubicBezTo>
                        <a:lnTo>
                          <a:pt x="601" y="3094"/>
                        </a:lnTo>
                        <a:cubicBezTo>
                          <a:pt x="949" y="2920"/>
                          <a:pt x="1254" y="2746"/>
                          <a:pt x="1558" y="2572"/>
                        </a:cubicBezTo>
                        <a:cubicBezTo>
                          <a:pt x="1863" y="2746"/>
                          <a:pt x="2167" y="2920"/>
                          <a:pt x="2515" y="3094"/>
                        </a:cubicBezTo>
                        <a:lnTo>
                          <a:pt x="2602" y="3094"/>
                        </a:lnTo>
                        <a:cubicBezTo>
                          <a:pt x="2602" y="2702"/>
                          <a:pt x="2428" y="2398"/>
                          <a:pt x="2385" y="2006"/>
                        </a:cubicBezTo>
                        <a:cubicBezTo>
                          <a:pt x="2515" y="1919"/>
                          <a:pt x="2646" y="1789"/>
                          <a:pt x="2733" y="1658"/>
                        </a:cubicBezTo>
                        <a:cubicBezTo>
                          <a:pt x="2776" y="1571"/>
                          <a:pt x="2863" y="1528"/>
                          <a:pt x="2906" y="1441"/>
                        </a:cubicBezTo>
                        <a:cubicBezTo>
                          <a:pt x="2993" y="1397"/>
                          <a:pt x="3037" y="1354"/>
                          <a:pt x="3080" y="1310"/>
                        </a:cubicBezTo>
                        <a:cubicBezTo>
                          <a:pt x="3124" y="1310"/>
                          <a:pt x="3124" y="1223"/>
                          <a:pt x="3080" y="1223"/>
                        </a:cubicBezTo>
                        <a:cubicBezTo>
                          <a:pt x="2733" y="1180"/>
                          <a:pt x="2428" y="1093"/>
                          <a:pt x="2080" y="1093"/>
                        </a:cubicBezTo>
                        <a:cubicBezTo>
                          <a:pt x="1906" y="788"/>
                          <a:pt x="1776" y="441"/>
                          <a:pt x="1602" y="136"/>
                        </a:cubicBezTo>
                        <a:cubicBezTo>
                          <a:pt x="1544" y="35"/>
                          <a:pt x="1520" y="1"/>
                          <a:pt x="151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6" name="Google Shape;4316;p27"/>
                  <p:cNvSpPr/>
                  <p:nvPr/>
                </p:nvSpPr>
                <p:spPr>
                  <a:xfrm>
                    <a:off x="1669113" y="1685566"/>
                    <a:ext cx="74855" cy="72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6" h="2958" extrusionOk="0">
                        <a:moveTo>
                          <a:pt x="1523" y="0"/>
                        </a:moveTo>
                        <a:cubicBezTo>
                          <a:pt x="1349" y="305"/>
                          <a:pt x="1219" y="609"/>
                          <a:pt x="1045" y="914"/>
                        </a:cubicBezTo>
                        <a:cubicBezTo>
                          <a:pt x="697" y="914"/>
                          <a:pt x="349" y="1001"/>
                          <a:pt x="44" y="1044"/>
                        </a:cubicBezTo>
                        <a:cubicBezTo>
                          <a:pt x="1" y="1088"/>
                          <a:pt x="1" y="1131"/>
                          <a:pt x="44" y="1175"/>
                        </a:cubicBezTo>
                        <a:cubicBezTo>
                          <a:pt x="88" y="1218"/>
                          <a:pt x="131" y="1262"/>
                          <a:pt x="175" y="1305"/>
                        </a:cubicBezTo>
                        <a:lnTo>
                          <a:pt x="392" y="1479"/>
                        </a:lnTo>
                        <a:cubicBezTo>
                          <a:pt x="479" y="1609"/>
                          <a:pt x="610" y="1783"/>
                          <a:pt x="740" y="1870"/>
                        </a:cubicBezTo>
                        <a:cubicBezTo>
                          <a:pt x="697" y="2218"/>
                          <a:pt x="566" y="2566"/>
                          <a:pt x="523" y="2958"/>
                        </a:cubicBezTo>
                        <a:lnTo>
                          <a:pt x="566" y="2958"/>
                        </a:lnTo>
                        <a:cubicBezTo>
                          <a:pt x="871" y="2784"/>
                          <a:pt x="1175" y="2610"/>
                          <a:pt x="1480" y="2436"/>
                        </a:cubicBezTo>
                        <a:cubicBezTo>
                          <a:pt x="1784" y="2610"/>
                          <a:pt x="2132" y="2784"/>
                          <a:pt x="2436" y="2958"/>
                        </a:cubicBezTo>
                        <a:lnTo>
                          <a:pt x="2523" y="2958"/>
                        </a:lnTo>
                        <a:cubicBezTo>
                          <a:pt x="2480" y="2566"/>
                          <a:pt x="2349" y="2218"/>
                          <a:pt x="2306" y="1870"/>
                        </a:cubicBezTo>
                        <a:cubicBezTo>
                          <a:pt x="2436" y="1740"/>
                          <a:pt x="2567" y="1609"/>
                          <a:pt x="2654" y="1479"/>
                        </a:cubicBezTo>
                        <a:cubicBezTo>
                          <a:pt x="2741" y="1435"/>
                          <a:pt x="2784" y="1349"/>
                          <a:pt x="2828" y="1305"/>
                        </a:cubicBezTo>
                        <a:cubicBezTo>
                          <a:pt x="2915" y="1262"/>
                          <a:pt x="2958" y="1218"/>
                          <a:pt x="3002" y="1175"/>
                        </a:cubicBezTo>
                        <a:cubicBezTo>
                          <a:pt x="3045" y="1131"/>
                          <a:pt x="3045" y="1088"/>
                          <a:pt x="3002" y="1044"/>
                        </a:cubicBezTo>
                        <a:cubicBezTo>
                          <a:pt x="2654" y="1001"/>
                          <a:pt x="2349" y="957"/>
                          <a:pt x="2001" y="914"/>
                        </a:cubicBezTo>
                        <a:cubicBezTo>
                          <a:pt x="1828" y="609"/>
                          <a:pt x="1697" y="305"/>
                          <a:pt x="15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7" name="Google Shape;4317;p27"/>
                  <p:cNvSpPr/>
                  <p:nvPr/>
                </p:nvSpPr>
                <p:spPr>
                  <a:xfrm>
                    <a:off x="1920295" y="1725107"/>
                    <a:ext cx="76993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991" extrusionOk="0">
                        <a:moveTo>
                          <a:pt x="1523" y="0"/>
                        </a:moveTo>
                        <a:cubicBezTo>
                          <a:pt x="1349" y="305"/>
                          <a:pt x="1219" y="653"/>
                          <a:pt x="1045" y="957"/>
                        </a:cubicBezTo>
                        <a:cubicBezTo>
                          <a:pt x="740" y="957"/>
                          <a:pt x="392" y="1044"/>
                          <a:pt x="44" y="1088"/>
                        </a:cubicBezTo>
                        <a:cubicBezTo>
                          <a:pt x="1" y="1088"/>
                          <a:pt x="1" y="1175"/>
                          <a:pt x="44" y="1175"/>
                        </a:cubicBezTo>
                        <a:cubicBezTo>
                          <a:pt x="88" y="1262"/>
                          <a:pt x="175" y="1305"/>
                          <a:pt x="218" y="1349"/>
                        </a:cubicBezTo>
                        <a:lnTo>
                          <a:pt x="392" y="1523"/>
                        </a:lnTo>
                        <a:cubicBezTo>
                          <a:pt x="523" y="1653"/>
                          <a:pt x="653" y="1784"/>
                          <a:pt x="784" y="1914"/>
                        </a:cubicBezTo>
                        <a:cubicBezTo>
                          <a:pt x="697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1"/>
                          <a:pt x="593" y="2991"/>
                        </a:cubicBezTo>
                        <a:cubicBezTo>
                          <a:pt x="610" y="2991"/>
                          <a:pt x="631" y="2980"/>
                          <a:pt x="653" y="2958"/>
                        </a:cubicBezTo>
                        <a:cubicBezTo>
                          <a:pt x="958" y="2784"/>
                          <a:pt x="1262" y="2610"/>
                          <a:pt x="1566" y="2436"/>
                        </a:cubicBezTo>
                        <a:cubicBezTo>
                          <a:pt x="1914" y="2610"/>
                          <a:pt x="2219" y="2784"/>
                          <a:pt x="2523" y="2958"/>
                        </a:cubicBezTo>
                        <a:cubicBezTo>
                          <a:pt x="2523" y="2980"/>
                          <a:pt x="2545" y="2991"/>
                          <a:pt x="2567" y="2991"/>
                        </a:cubicBezTo>
                        <a:cubicBezTo>
                          <a:pt x="2589" y="2991"/>
                          <a:pt x="2610" y="2980"/>
                          <a:pt x="2610" y="2958"/>
                        </a:cubicBezTo>
                        <a:cubicBezTo>
                          <a:pt x="2610" y="2610"/>
                          <a:pt x="2436" y="2262"/>
                          <a:pt x="2393" y="1914"/>
                        </a:cubicBezTo>
                        <a:cubicBezTo>
                          <a:pt x="2523" y="1784"/>
                          <a:pt x="2654" y="1653"/>
                          <a:pt x="2741" y="1523"/>
                        </a:cubicBezTo>
                        <a:cubicBezTo>
                          <a:pt x="2828" y="1436"/>
                          <a:pt x="2871" y="1392"/>
                          <a:pt x="2958" y="1349"/>
                        </a:cubicBezTo>
                        <a:cubicBezTo>
                          <a:pt x="3002" y="1305"/>
                          <a:pt x="3045" y="1218"/>
                          <a:pt x="3089" y="1175"/>
                        </a:cubicBezTo>
                        <a:cubicBezTo>
                          <a:pt x="3132" y="1175"/>
                          <a:pt x="3132" y="1088"/>
                          <a:pt x="3089" y="1088"/>
                        </a:cubicBezTo>
                        <a:cubicBezTo>
                          <a:pt x="2784" y="1044"/>
                          <a:pt x="2436" y="1001"/>
                          <a:pt x="2088" y="957"/>
                        </a:cubicBezTo>
                        <a:cubicBezTo>
                          <a:pt x="2088" y="957"/>
                          <a:pt x="2088" y="938"/>
                          <a:pt x="2075" y="938"/>
                        </a:cubicBezTo>
                        <a:cubicBezTo>
                          <a:pt x="2069" y="938"/>
                          <a:pt x="2059" y="943"/>
                          <a:pt x="2045" y="957"/>
                        </a:cubicBezTo>
                        <a:cubicBezTo>
                          <a:pt x="1871" y="653"/>
                          <a:pt x="1740" y="305"/>
                          <a:pt x="156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8" name="Google Shape;4318;p27"/>
                  <p:cNvSpPr/>
                  <p:nvPr/>
                </p:nvSpPr>
                <p:spPr>
                  <a:xfrm>
                    <a:off x="1802728" y="1522019"/>
                    <a:ext cx="76969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2991" extrusionOk="0">
                        <a:moveTo>
                          <a:pt x="1523" y="1"/>
                        </a:moveTo>
                        <a:cubicBezTo>
                          <a:pt x="1349" y="305"/>
                          <a:pt x="1218" y="653"/>
                          <a:pt x="1044" y="958"/>
                        </a:cubicBezTo>
                        <a:cubicBezTo>
                          <a:pt x="696" y="958"/>
                          <a:pt x="392" y="1045"/>
                          <a:pt x="44" y="1088"/>
                        </a:cubicBezTo>
                        <a:cubicBezTo>
                          <a:pt x="0" y="1088"/>
                          <a:pt x="0" y="1175"/>
                          <a:pt x="44" y="1175"/>
                        </a:cubicBezTo>
                        <a:cubicBezTo>
                          <a:pt x="87" y="1219"/>
                          <a:pt x="131" y="1262"/>
                          <a:pt x="218" y="1306"/>
                        </a:cubicBezTo>
                        <a:lnTo>
                          <a:pt x="392" y="1523"/>
                        </a:lnTo>
                        <a:cubicBezTo>
                          <a:pt x="522" y="1654"/>
                          <a:pt x="609" y="1784"/>
                          <a:pt x="783" y="1914"/>
                        </a:cubicBezTo>
                        <a:cubicBezTo>
                          <a:pt x="696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1"/>
                          <a:pt x="588" y="2991"/>
                        </a:cubicBezTo>
                        <a:cubicBezTo>
                          <a:pt x="598" y="2991"/>
                          <a:pt x="609" y="2980"/>
                          <a:pt x="609" y="2958"/>
                        </a:cubicBezTo>
                        <a:cubicBezTo>
                          <a:pt x="957" y="2784"/>
                          <a:pt x="1262" y="2610"/>
                          <a:pt x="1566" y="2436"/>
                        </a:cubicBezTo>
                        <a:cubicBezTo>
                          <a:pt x="1871" y="2610"/>
                          <a:pt x="2175" y="2784"/>
                          <a:pt x="2523" y="2958"/>
                        </a:cubicBezTo>
                        <a:cubicBezTo>
                          <a:pt x="2523" y="2980"/>
                          <a:pt x="2545" y="2991"/>
                          <a:pt x="2561" y="2991"/>
                        </a:cubicBezTo>
                        <a:cubicBezTo>
                          <a:pt x="2577" y="2991"/>
                          <a:pt x="2588" y="2980"/>
                          <a:pt x="2567" y="2958"/>
                        </a:cubicBezTo>
                        <a:cubicBezTo>
                          <a:pt x="2567" y="2610"/>
                          <a:pt x="2436" y="2262"/>
                          <a:pt x="2349" y="1914"/>
                        </a:cubicBezTo>
                        <a:cubicBezTo>
                          <a:pt x="2523" y="1784"/>
                          <a:pt x="2654" y="1654"/>
                          <a:pt x="2741" y="1523"/>
                        </a:cubicBezTo>
                        <a:cubicBezTo>
                          <a:pt x="2828" y="1436"/>
                          <a:pt x="2871" y="1393"/>
                          <a:pt x="2914" y="1306"/>
                        </a:cubicBezTo>
                        <a:cubicBezTo>
                          <a:pt x="3001" y="1262"/>
                          <a:pt x="3045" y="1219"/>
                          <a:pt x="3088" y="1175"/>
                        </a:cubicBezTo>
                        <a:cubicBezTo>
                          <a:pt x="3132" y="1175"/>
                          <a:pt x="3132" y="1088"/>
                          <a:pt x="3088" y="1088"/>
                        </a:cubicBezTo>
                        <a:cubicBezTo>
                          <a:pt x="2741" y="1045"/>
                          <a:pt x="2436" y="1001"/>
                          <a:pt x="2088" y="958"/>
                        </a:cubicBezTo>
                        <a:cubicBezTo>
                          <a:pt x="1914" y="653"/>
                          <a:pt x="1784" y="305"/>
                          <a:pt x="161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19" name="Google Shape;4319;p27"/>
                  <p:cNvSpPr/>
                  <p:nvPr/>
                </p:nvSpPr>
                <p:spPr>
                  <a:xfrm>
                    <a:off x="1905328" y="1369187"/>
                    <a:ext cx="76993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991" extrusionOk="0">
                        <a:moveTo>
                          <a:pt x="1567" y="0"/>
                        </a:moveTo>
                        <a:cubicBezTo>
                          <a:pt x="1349" y="305"/>
                          <a:pt x="1219" y="653"/>
                          <a:pt x="1045" y="957"/>
                        </a:cubicBezTo>
                        <a:cubicBezTo>
                          <a:pt x="697" y="1001"/>
                          <a:pt x="392" y="1044"/>
                          <a:pt x="44" y="1088"/>
                        </a:cubicBezTo>
                        <a:cubicBezTo>
                          <a:pt x="1" y="1088"/>
                          <a:pt x="1" y="1175"/>
                          <a:pt x="44" y="1175"/>
                        </a:cubicBezTo>
                        <a:cubicBezTo>
                          <a:pt x="88" y="1218"/>
                          <a:pt x="131" y="1305"/>
                          <a:pt x="218" y="1349"/>
                        </a:cubicBezTo>
                        <a:cubicBezTo>
                          <a:pt x="262" y="1392"/>
                          <a:pt x="349" y="1436"/>
                          <a:pt x="392" y="1523"/>
                        </a:cubicBezTo>
                        <a:cubicBezTo>
                          <a:pt x="479" y="1653"/>
                          <a:pt x="610" y="1783"/>
                          <a:pt x="784" y="1914"/>
                        </a:cubicBezTo>
                        <a:cubicBezTo>
                          <a:pt x="697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0"/>
                          <a:pt x="588" y="2990"/>
                        </a:cubicBezTo>
                        <a:cubicBezTo>
                          <a:pt x="599" y="2990"/>
                          <a:pt x="610" y="2980"/>
                          <a:pt x="610" y="2958"/>
                        </a:cubicBezTo>
                        <a:cubicBezTo>
                          <a:pt x="958" y="2784"/>
                          <a:pt x="1262" y="2610"/>
                          <a:pt x="1567" y="2436"/>
                        </a:cubicBezTo>
                        <a:cubicBezTo>
                          <a:pt x="1871" y="2610"/>
                          <a:pt x="2175" y="2784"/>
                          <a:pt x="2523" y="2958"/>
                        </a:cubicBezTo>
                        <a:cubicBezTo>
                          <a:pt x="2523" y="2980"/>
                          <a:pt x="2534" y="2990"/>
                          <a:pt x="2551" y="2990"/>
                        </a:cubicBezTo>
                        <a:cubicBezTo>
                          <a:pt x="2567" y="2990"/>
                          <a:pt x="2589" y="2980"/>
                          <a:pt x="2610" y="2958"/>
                        </a:cubicBezTo>
                        <a:cubicBezTo>
                          <a:pt x="2610" y="2610"/>
                          <a:pt x="2436" y="2262"/>
                          <a:pt x="2349" y="1914"/>
                        </a:cubicBezTo>
                        <a:cubicBezTo>
                          <a:pt x="2523" y="1783"/>
                          <a:pt x="2654" y="1653"/>
                          <a:pt x="2741" y="1523"/>
                        </a:cubicBezTo>
                        <a:cubicBezTo>
                          <a:pt x="2784" y="1436"/>
                          <a:pt x="2871" y="1392"/>
                          <a:pt x="2915" y="1349"/>
                        </a:cubicBezTo>
                        <a:cubicBezTo>
                          <a:pt x="3002" y="1305"/>
                          <a:pt x="3045" y="1218"/>
                          <a:pt x="3089" y="1175"/>
                        </a:cubicBezTo>
                        <a:cubicBezTo>
                          <a:pt x="3132" y="1175"/>
                          <a:pt x="3132" y="1088"/>
                          <a:pt x="3089" y="1088"/>
                        </a:cubicBezTo>
                        <a:cubicBezTo>
                          <a:pt x="2741" y="1044"/>
                          <a:pt x="2436" y="1001"/>
                          <a:pt x="2088" y="957"/>
                        </a:cubicBezTo>
                        <a:cubicBezTo>
                          <a:pt x="1914" y="653"/>
                          <a:pt x="1784" y="305"/>
                          <a:pt x="161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0" name="Google Shape;4320;p27"/>
                  <p:cNvSpPr/>
                  <p:nvPr/>
                </p:nvSpPr>
                <p:spPr>
                  <a:xfrm>
                    <a:off x="2102002" y="1577608"/>
                    <a:ext cx="76772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24" h="2991" extrusionOk="0">
                        <a:moveTo>
                          <a:pt x="1523" y="0"/>
                        </a:moveTo>
                        <a:cubicBezTo>
                          <a:pt x="1349" y="305"/>
                          <a:pt x="1218" y="653"/>
                          <a:pt x="1044" y="957"/>
                        </a:cubicBezTo>
                        <a:cubicBezTo>
                          <a:pt x="696" y="1001"/>
                          <a:pt x="392" y="1044"/>
                          <a:pt x="44" y="1088"/>
                        </a:cubicBezTo>
                        <a:cubicBezTo>
                          <a:pt x="1" y="1088"/>
                          <a:pt x="1" y="1175"/>
                          <a:pt x="44" y="1175"/>
                        </a:cubicBezTo>
                        <a:cubicBezTo>
                          <a:pt x="88" y="1218"/>
                          <a:pt x="131" y="1262"/>
                          <a:pt x="218" y="1305"/>
                        </a:cubicBezTo>
                        <a:cubicBezTo>
                          <a:pt x="262" y="1392"/>
                          <a:pt x="348" y="1436"/>
                          <a:pt x="392" y="1523"/>
                        </a:cubicBezTo>
                        <a:cubicBezTo>
                          <a:pt x="479" y="1653"/>
                          <a:pt x="609" y="1784"/>
                          <a:pt x="783" y="1914"/>
                        </a:cubicBezTo>
                        <a:cubicBezTo>
                          <a:pt x="696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1"/>
                          <a:pt x="588" y="2991"/>
                        </a:cubicBezTo>
                        <a:cubicBezTo>
                          <a:pt x="599" y="2991"/>
                          <a:pt x="609" y="2980"/>
                          <a:pt x="609" y="2958"/>
                        </a:cubicBezTo>
                        <a:cubicBezTo>
                          <a:pt x="957" y="2784"/>
                          <a:pt x="1262" y="2610"/>
                          <a:pt x="1566" y="2436"/>
                        </a:cubicBezTo>
                        <a:cubicBezTo>
                          <a:pt x="1871" y="2610"/>
                          <a:pt x="2175" y="2784"/>
                          <a:pt x="2523" y="2958"/>
                        </a:cubicBezTo>
                        <a:cubicBezTo>
                          <a:pt x="2523" y="2980"/>
                          <a:pt x="2534" y="2991"/>
                          <a:pt x="2550" y="2991"/>
                        </a:cubicBezTo>
                        <a:cubicBezTo>
                          <a:pt x="2567" y="2991"/>
                          <a:pt x="2588" y="2980"/>
                          <a:pt x="2610" y="2958"/>
                        </a:cubicBezTo>
                        <a:cubicBezTo>
                          <a:pt x="2567" y="2610"/>
                          <a:pt x="2436" y="2262"/>
                          <a:pt x="2349" y="1914"/>
                        </a:cubicBezTo>
                        <a:cubicBezTo>
                          <a:pt x="2523" y="1784"/>
                          <a:pt x="2654" y="1653"/>
                          <a:pt x="2741" y="1523"/>
                        </a:cubicBezTo>
                        <a:cubicBezTo>
                          <a:pt x="2784" y="1436"/>
                          <a:pt x="2871" y="1392"/>
                          <a:pt x="2915" y="1305"/>
                        </a:cubicBezTo>
                        <a:cubicBezTo>
                          <a:pt x="3002" y="1262"/>
                          <a:pt x="3045" y="1218"/>
                          <a:pt x="3089" y="1175"/>
                        </a:cubicBezTo>
                        <a:cubicBezTo>
                          <a:pt x="3124" y="1140"/>
                          <a:pt x="3102" y="1076"/>
                          <a:pt x="3069" y="1076"/>
                        </a:cubicBezTo>
                        <a:cubicBezTo>
                          <a:pt x="3062" y="1076"/>
                          <a:pt x="3053" y="1079"/>
                          <a:pt x="3045" y="1088"/>
                        </a:cubicBezTo>
                        <a:cubicBezTo>
                          <a:pt x="2697" y="1044"/>
                          <a:pt x="2393" y="957"/>
                          <a:pt x="2045" y="957"/>
                        </a:cubicBezTo>
                        <a:cubicBezTo>
                          <a:pt x="1871" y="653"/>
                          <a:pt x="1740" y="305"/>
                          <a:pt x="156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1" name="Google Shape;4321;p27"/>
                  <p:cNvSpPr/>
                  <p:nvPr/>
                </p:nvSpPr>
                <p:spPr>
                  <a:xfrm>
                    <a:off x="2045357" y="1877939"/>
                    <a:ext cx="76576" cy="7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6" h="2959" extrusionOk="0">
                        <a:moveTo>
                          <a:pt x="1523" y="1"/>
                        </a:moveTo>
                        <a:cubicBezTo>
                          <a:pt x="1349" y="305"/>
                          <a:pt x="1218" y="610"/>
                          <a:pt x="1001" y="958"/>
                        </a:cubicBezTo>
                        <a:cubicBezTo>
                          <a:pt x="696" y="958"/>
                          <a:pt x="348" y="1001"/>
                          <a:pt x="44" y="1088"/>
                        </a:cubicBezTo>
                        <a:cubicBezTo>
                          <a:pt x="0" y="1088"/>
                          <a:pt x="0" y="1132"/>
                          <a:pt x="44" y="1175"/>
                        </a:cubicBezTo>
                        <a:cubicBezTo>
                          <a:pt x="87" y="1219"/>
                          <a:pt x="131" y="1262"/>
                          <a:pt x="174" y="1306"/>
                        </a:cubicBezTo>
                        <a:lnTo>
                          <a:pt x="392" y="1480"/>
                        </a:lnTo>
                        <a:cubicBezTo>
                          <a:pt x="479" y="1654"/>
                          <a:pt x="609" y="1784"/>
                          <a:pt x="740" y="1871"/>
                        </a:cubicBezTo>
                        <a:cubicBezTo>
                          <a:pt x="696" y="2263"/>
                          <a:pt x="566" y="2567"/>
                          <a:pt x="522" y="2959"/>
                        </a:cubicBezTo>
                        <a:lnTo>
                          <a:pt x="609" y="2959"/>
                        </a:lnTo>
                        <a:cubicBezTo>
                          <a:pt x="914" y="2785"/>
                          <a:pt x="1218" y="2611"/>
                          <a:pt x="1566" y="2437"/>
                        </a:cubicBezTo>
                        <a:cubicBezTo>
                          <a:pt x="1871" y="2611"/>
                          <a:pt x="2175" y="2785"/>
                          <a:pt x="2480" y="2959"/>
                        </a:cubicBezTo>
                        <a:lnTo>
                          <a:pt x="2567" y="2959"/>
                        </a:lnTo>
                        <a:cubicBezTo>
                          <a:pt x="2567" y="2567"/>
                          <a:pt x="2393" y="2263"/>
                          <a:pt x="2349" y="1871"/>
                        </a:cubicBezTo>
                        <a:cubicBezTo>
                          <a:pt x="2480" y="1784"/>
                          <a:pt x="2610" y="1654"/>
                          <a:pt x="2740" y="1480"/>
                        </a:cubicBezTo>
                        <a:cubicBezTo>
                          <a:pt x="2784" y="1436"/>
                          <a:pt x="2871" y="1349"/>
                          <a:pt x="2914" y="1306"/>
                        </a:cubicBezTo>
                        <a:cubicBezTo>
                          <a:pt x="2958" y="1262"/>
                          <a:pt x="3045" y="1219"/>
                          <a:pt x="3045" y="1175"/>
                        </a:cubicBezTo>
                        <a:cubicBezTo>
                          <a:pt x="3115" y="1140"/>
                          <a:pt x="3100" y="1076"/>
                          <a:pt x="3069" y="1076"/>
                        </a:cubicBezTo>
                        <a:cubicBezTo>
                          <a:pt x="3062" y="1076"/>
                          <a:pt x="3053" y="1080"/>
                          <a:pt x="3045" y="1088"/>
                        </a:cubicBezTo>
                        <a:cubicBezTo>
                          <a:pt x="2697" y="1001"/>
                          <a:pt x="2349" y="958"/>
                          <a:pt x="2045" y="958"/>
                        </a:cubicBezTo>
                        <a:cubicBezTo>
                          <a:pt x="1871" y="610"/>
                          <a:pt x="1740" y="305"/>
                          <a:pt x="156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2" name="Google Shape;4322;p27"/>
                  <p:cNvSpPr/>
                  <p:nvPr/>
                </p:nvSpPr>
                <p:spPr>
                  <a:xfrm>
                    <a:off x="2044275" y="2076751"/>
                    <a:ext cx="76944" cy="7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1" h="2959" extrusionOk="0">
                        <a:moveTo>
                          <a:pt x="1567" y="1"/>
                        </a:moveTo>
                        <a:cubicBezTo>
                          <a:pt x="1393" y="305"/>
                          <a:pt x="1262" y="610"/>
                          <a:pt x="1088" y="914"/>
                        </a:cubicBezTo>
                        <a:lnTo>
                          <a:pt x="1045" y="914"/>
                        </a:lnTo>
                        <a:cubicBezTo>
                          <a:pt x="697" y="958"/>
                          <a:pt x="349" y="1001"/>
                          <a:pt x="44" y="1088"/>
                        </a:cubicBezTo>
                        <a:cubicBezTo>
                          <a:pt x="1" y="1088"/>
                          <a:pt x="1" y="1132"/>
                          <a:pt x="44" y="1175"/>
                        </a:cubicBezTo>
                        <a:cubicBezTo>
                          <a:pt x="88" y="1219"/>
                          <a:pt x="131" y="1262"/>
                          <a:pt x="218" y="1306"/>
                        </a:cubicBezTo>
                        <a:lnTo>
                          <a:pt x="392" y="1479"/>
                        </a:lnTo>
                        <a:cubicBezTo>
                          <a:pt x="479" y="1653"/>
                          <a:pt x="610" y="1784"/>
                          <a:pt x="740" y="1871"/>
                        </a:cubicBezTo>
                        <a:cubicBezTo>
                          <a:pt x="697" y="2219"/>
                          <a:pt x="566" y="2567"/>
                          <a:pt x="523" y="2958"/>
                        </a:cubicBezTo>
                        <a:lnTo>
                          <a:pt x="610" y="2958"/>
                        </a:lnTo>
                        <a:cubicBezTo>
                          <a:pt x="914" y="2784"/>
                          <a:pt x="1262" y="2610"/>
                          <a:pt x="1567" y="2436"/>
                        </a:cubicBezTo>
                        <a:cubicBezTo>
                          <a:pt x="1871" y="2567"/>
                          <a:pt x="2176" y="2784"/>
                          <a:pt x="2480" y="2958"/>
                        </a:cubicBezTo>
                        <a:lnTo>
                          <a:pt x="2567" y="2958"/>
                        </a:lnTo>
                        <a:cubicBezTo>
                          <a:pt x="2567" y="2567"/>
                          <a:pt x="2437" y="2219"/>
                          <a:pt x="2350" y="1871"/>
                        </a:cubicBezTo>
                        <a:cubicBezTo>
                          <a:pt x="2480" y="1784"/>
                          <a:pt x="2611" y="1653"/>
                          <a:pt x="2741" y="1479"/>
                        </a:cubicBezTo>
                        <a:cubicBezTo>
                          <a:pt x="2784" y="1436"/>
                          <a:pt x="2871" y="1349"/>
                          <a:pt x="2915" y="1306"/>
                        </a:cubicBezTo>
                        <a:cubicBezTo>
                          <a:pt x="2958" y="1262"/>
                          <a:pt x="3045" y="1219"/>
                          <a:pt x="3089" y="1175"/>
                        </a:cubicBezTo>
                        <a:cubicBezTo>
                          <a:pt x="3124" y="1140"/>
                          <a:pt x="3131" y="1076"/>
                          <a:pt x="3109" y="1076"/>
                        </a:cubicBezTo>
                        <a:cubicBezTo>
                          <a:pt x="3104" y="1076"/>
                          <a:pt x="3097" y="1080"/>
                          <a:pt x="3089" y="1088"/>
                        </a:cubicBezTo>
                        <a:cubicBezTo>
                          <a:pt x="2741" y="1001"/>
                          <a:pt x="2393" y="958"/>
                          <a:pt x="2089" y="914"/>
                        </a:cubicBezTo>
                        <a:cubicBezTo>
                          <a:pt x="1915" y="610"/>
                          <a:pt x="1784" y="305"/>
                          <a:pt x="161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3" name="Google Shape;4323;p27"/>
                  <p:cNvSpPr/>
                  <p:nvPr/>
                </p:nvSpPr>
                <p:spPr>
                  <a:xfrm>
                    <a:off x="1882891" y="2167604"/>
                    <a:ext cx="76576" cy="74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6" h="3035" extrusionOk="0">
                        <a:moveTo>
                          <a:pt x="1523" y="1"/>
                        </a:moveTo>
                        <a:cubicBezTo>
                          <a:pt x="1349" y="305"/>
                          <a:pt x="1218" y="653"/>
                          <a:pt x="1044" y="957"/>
                        </a:cubicBezTo>
                        <a:cubicBezTo>
                          <a:pt x="696" y="1001"/>
                          <a:pt x="348" y="1044"/>
                          <a:pt x="44" y="1088"/>
                        </a:cubicBezTo>
                        <a:cubicBezTo>
                          <a:pt x="0" y="1088"/>
                          <a:pt x="0" y="1175"/>
                          <a:pt x="44" y="1175"/>
                        </a:cubicBezTo>
                        <a:cubicBezTo>
                          <a:pt x="87" y="1218"/>
                          <a:pt x="131" y="1305"/>
                          <a:pt x="174" y="1349"/>
                        </a:cubicBezTo>
                        <a:cubicBezTo>
                          <a:pt x="261" y="1392"/>
                          <a:pt x="305" y="1436"/>
                          <a:pt x="392" y="1523"/>
                        </a:cubicBezTo>
                        <a:cubicBezTo>
                          <a:pt x="479" y="1653"/>
                          <a:pt x="609" y="1784"/>
                          <a:pt x="740" y="1914"/>
                        </a:cubicBezTo>
                        <a:cubicBezTo>
                          <a:pt x="696" y="2262"/>
                          <a:pt x="566" y="2610"/>
                          <a:pt x="522" y="3002"/>
                        </a:cubicBezTo>
                        <a:cubicBezTo>
                          <a:pt x="522" y="3023"/>
                          <a:pt x="544" y="3034"/>
                          <a:pt x="566" y="3034"/>
                        </a:cubicBezTo>
                        <a:cubicBezTo>
                          <a:pt x="588" y="3034"/>
                          <a:pt x="609" y="3023"/>
                          <a:pt x="609" y="3002"/>
                        </a:cubicBezTo>
                        <a:cubicBezTo>
                          <a:pt x="914" y="2828"/>
                          <a:pt x="1218" y="2654"/>
                          <a:pt x="1566" y="2480"/>
                        </a:cubicBezTo>
                        <a:cubicBezTo>
                          <a:pt x="1871" y="2654"/>
                          <a:pt x="2175" y="2828"/>
                          <a:pt x="2480" y="3002"/>
                        </a:cubicBezTo>
                        <a:cubicBezTo>
                          <a:pt x="2480" y="3016"/>
                          <a:pt x="2489" y="3021"/>
                          <a:pt x="2502" y="3021"/>
                        </a:cubicBezTo>
                        <a:cubicBezTo>
                          <a:pt x="2528" y="3021"/>
                          <a:pt x="2567" y="3002"/>
                          <a:pt x="2567" y="3002"/>
                        </a:cubicBezTo>
                        <a:cubicBezTo>
                          <a:pt x="2567" y="2610"/>
                          <a:pt x="2436" y="2306"/>
                          <a:pt x="2349" y="1914"/>
                        </a:cubicBezTo>
                        <a:cubicBezTo>
                          <a:pt x="2480" y="1784"/>
                          <a:pt x="2610" y="1653"/>
                          <a:pt x="2741" y="1523"/>
                        </a:cubicBezTo>
                        <a:cubicBezTo>
                          <a:pt x="2784" y="1436"/>
                          <a:pt x="2871" y="1392"/>
                          <a:pt x="2914" y="1349"/>
                        </a:cubicBezTo>
                        <a:cubicBezTo>
                          <a:pt x="2958" y="1305"/>
                          <a:pt x="3045" y="1218"/>
                          <a:pt x="3045" y="1175"/>
                        </a:cubicBezTo>
                        <a:cubicBezTo>
                          <a:pt x="3115" y="1140"/>
                          <a:pt x="3100" y="1076"/>
                          <a:pt x="3069" y="1076"/>
                        </a:cubicBezTo>
                        <a:cubicBezTo>
                          <a:pt x="3062" y="1076"/>
                          <a:pt x="3053" y="1080"/>
                          <a:pt x="3045" y="1088"/>
                        </a:cubicBezTo>
                        <a:cubicBezTo>
                          <a:pt x="2697" y="1044"/>
                          <a:pt x="2393" y="1001"/>
                          <a:pt x="2045" y="957"/>
                        </a:cubicBezTo>
                        <a:cubicBezTo>
                          <a:pt x="1871" y="653"/>
                          <a:pt x="1740" y="305"/>
                          <a:pt x="156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4" name="Google Shape;4324;p27"/>
                  <p:cNvSpPr/>
                  <p:nvPr/>
                </p:nvSpPr>
                <p:spPr>
                  <a:xfrm>
                    <a:off x="2082760" y="1395900"/>
                    <a:ext cx="78050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6" h="2991" extrusionOk="0">
                        <a:moveTo>
                          <a:pt x="1523" y="1"/>
                        </a:moveTo>
                        <a:cubicBezTo>
                          <a:pt x="1349" y="305"/>
                          <a:pt x="1218" y="609"/>
                          <a:pt x="1045" y="914"/>
                        </a:cubicBezTo>
                        <a:cubicBezTo>
                          <a:pt x="740" y="957"/>
                          <a:pt x="392" y="1001"/>
                          <a:pt x="44" y="1044"/>
                        </a:cubicBezTo>
                        <a:cubicBezTo>
                          <a:pt x="1" y="1044"/>
                          <a:pt x="1" y="1131"/>
                          <a:pt x="44" y="1131"/>
                        </a:cubicBezTo>
                        <a:cubicBezTo>
                          <a:pt x="131" y="1218"/>
                          <a:pt x="175" y="1262"/>
                          <a:pt x="218" y="1305"/>
                        </a:cubicBezTo>
                        <a:cubicBezTo>
                          <a:pt x="305" y="1349"/>
                          <a:pt x="349" y="1436"/>
                          <a:pt x="392" y="1479"/>
                        </a:cubicBezTo>
                        <a:cubicBezTo>
                          <a:pt x="523" y="1610"/>
                          <a:pt x="653" y="1740"/>
                          <a:pt x="784" y="1871"/>
                        </a:cubicBezTo>
                        <a:cubicBezTo>
                          <a:pt x="697" y="2219"/>
                          <a:pt x="566" y="2567"/>
                          <a:pt x="566" y="2958"/>
                        </a:cubicBezTo>
                        <a:cubicBezTo>
                          <a:pt x="566" y="2980"/>
                          <a:pt x="577" y="2991"/>
                          <a:pt x="593" y="2991"/>
                        </a:cubicBezTo>
                        <a:cubicBezTo>
                          <a:pt x="610" y="2991"/>
                          <a:pt x="631" y="2980"/>
                          <a:pt x="653" y="2958"/>
                        </a:cubicBezTo>
                        <a:cubicBezTo>
                          <a:pt x="958" y="2784"/>
                          <a:pt x="1262" y="2610"/>
                          <a:pt x="1566" y="2436"/>
                        </a:cubicBezTo>
                        <a:cubicBezTo>
                          <a:pt x="1914" y="2610"/>
                          <a:pt x="2219" y="2784"/>
                          <a:pt x="2523" y="2958"/>
                        </a:cubicBezTo>
                        <a:cubicBezTo>
                          <a:pt x="2523" y="2973"/>
                          <a:pt x="2533" y="2977"/>
                          <a:pt x="2546" y="2977"/>
                        </a:cubicBezTo>
                        <a:cubicBezTo>
                          <a:pt x="2572" y="2977"/>
                          <a:pt x="2610" y="2958"/>
                          <a:pt x="2610" y="2958"/>
                        </a:cubicBezTo>
                        <a:cubicBezTo>
                          <a:pt x="2567" y="2610"/>
                          <a:pt x="2436" y="2262"/>
                          <a:pt x="2393" y="1871"/>
                        </a:cubicBezTo>
                        <a:cubicBezTo>
                          <a:pt x="2523" y="1740"/>
                          <a:pt x="2654" y="1610"/>
                          <a:pt x="2784" y="1479"/>
                        </a:cubicBezTo>
                        <a:cubicBezTo>
                          <a:pt x="2828" y="1436"/>
                          <a:pt x="2871" y="1349"/>
                          <a:pt x="2958" y="1305"/>
                        </a:cubicBezTo>
                        <a:cubicBezTo>
                          <a:pt x="3002" y="1262"/>
                          <a:pt x="3045" y="1218"/>
                          <a:pt x="3089" y="1131"/>
                        </a:cubicBezTo>
                        <a:cubicBezTo>
                          <a:pt x="3176" y="1131"/>
                          <a:pt x="3089" y="1044"/>
                          <a:pt x="3045" y="1044"/>
                        </a:cubicBezTo>
                        <a:cubicBezTo>
                          <a:pt x="2741" y="1001"/>
                          <a:pt x="2393" y="957"/>
                          <a:pt x="2045" y="914"/>
                        </a:cubicBezTo>
                        <a:cubicBezTo>
                          <a:pt x="1871" y="609"/>
                          <a:pt x="1740" y="305"/>
                          <a:pt x="156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5" name="Google Shape;4325;p27"/>
                  <p:cNvSpPr/>
                  <p:nvPr/>
                </p:nvSpPr>
                <p:spPr>
                  <a:xfrm>
                    <a:off x="1303585" y="1532464"/>
                    <a:ext cx="209502" cy="479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19504" extrusionOk="0">
                        <a:moveTo>
                          <a:pt x="2110" y="0"/>
                        </a:moveTo>
                        <a:cubicBezTo>
                          <a:pt x="2043" y="0"/>
                          <a:pt x="1975" y="63"/>
                          <a:pt x="2001" y="141"/>
                        </a:cubicBezTo>
                        <a:lnTo>
                          <a:pt x="2001" y="185"/>
                        </a:lnTo>
                        <a:cubicBezTo>
                          <a:pt x="1566" y="1185"/>
                          <a:pt x="1174" y="2229"/>
                          <a:pt x="870" y="3316"/>
                        </a:cubicBezTo>
                        <a:cubicBezTo>
                          <a:pt x="740" y="3882"/>
                          <a:pt x="609" y="4490"/>
                          <a:pt x="435" y="5056"/>
                        </a:cubicBezTo>
                        <a:cubicBezTo>
                          <a:pt x="261" y="5491"/>
                          <a:pt x="87" y="5969"/>
                          <a:pt x="0" y="6448"/>
                        </a:cubicBezTo>
                        <a:cubicBezTo>
                          <a:pt x="0" y="6567"/>
                          <a:pt x="118" y="6634"/>
                          <a:pt x="225" y="6634"/>
                        </a:cubicBezTo>
                        <a:cubicBezTo>
                          <a:pt x="312" y="6634"/>
                          <a:pt x="392" y="6589"/>
                          <a:pt x="392" y="6491"/>
                        </a:cubicBezTo>
                        <a:cubicBezTo>
                          <a:pt x="479" y="5969"/>
                          <a:pt x="609" y="5447"/>
                          <a:pt x="827" y="4969"/>
                        </a:cubicBezTo>
                        <a:cubicBezTo>
                          <a:pt x="957" y="4404"/>
                          <a:pt x="1087" y="3882"/>
                          <a:pt x="1218" y="3360"/>
                        </a:cubicBezTo>
                        <a:cubicBezTo>
                          <a:pt x="1522" y="2403"/>
                          <a:pt x="1870" y="1446"/>
                          <a:pt x="2131" y="489"/>
                        </a:cubicBezTo>
                        <a:cubicBezTo>
                          <a:pt x="3175" y="3751"/>
                          <a:pt x="4219" y="6926"/>
                          <a:pt x="5263" y="10188"/>
                        </a:cubicBezTo>
                        <a:cubicBezTo>
                          <a:pt x="6263" y="13233"/>
                          <a:pt x="7133" y="16364"/>
                          <a:pt x="8220" y="19409"/>
                        </a:cubicBezTo>
                        <a:cubicBezTo>
                          <a:pt x="8254" y="19475"/>
                          <a:pt x="8306" y="19503"/>
                          <a:pt x="8358" y="19503"/>
                        </a:cubicBezTo>
                        <a:cubicBezTo>
                          <a:pt x="8442" y="19503"/>
                          <a:pt x="8525" y="19429"/>
                          <a:pt x="8525" y="19322"/>
                        </a:cubicBezTo>
                        <a:cubicBezTo>
                          <a:pt x="7655" y="16103"/>
                          <a:pt x="6524" y="12928"/>
                          <a:pt x="5480" y="9797"/>
                        </a:cubicBezTo>
                        <a:cubicBezTo>
                          <a:pt x="4436" y="6535"/>
                          <a:pt x="3393" y="3273"/>
                          <a:pt x="2218" y="98"/>
                        </a:cubicBezTo>
                        <a:cubicBezTo>
                          <a:pt x="2201" y="28"/>
                          <a:pt x="2156" y="0"/>
                          <a:pt x="211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6" name="Google Shape;4326;p27"/>
                  <p:cNvSpPr/>
                  <p:nvPr/>
                </p:nvSpPr>
                <p:spPr>
                  <a:xfrm>
                    <a:off x="1546804" y="1769907"/>
                    <a:ext cx="156543" cy="2547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0" h="10366" extrusionOk="0">
                        <a:moveTo>
                          <a:pt x="6271" y="0"/>
                        </a:moveTo>
                        <a:cubicBezTo>
                          <a:pt x="6242" y="0"/>
                          <a:pt x="6212" y="14"/>
                          <a:pt x="6196" y="48"/>
                        </a:cubicBezTo>
                        <a:cubicBezTo>
                          <a:pt x="5717" y="961"/>
                          <a:pt x="5152" y="1831"/>
                          <a:pt x="4499" y="2657"/>
                        </a:cubicBezTo>
                        <a:cubicBezTo>
                          <a:pt x="4021" y="3353"/>
                          <a:pt x="3543" y="4136"/>
                          <a:pt x="3108" y="4919"/>
                        </a:cubicBezTo>
                        <a:cubicBezTo>
                          <a:pt x="2194" y="6702"/>
                          <a:pt x="1194" y="8442"/>
                          <a:pt x="63" y="10138"/>
                        </a:cubicBezTo>
                        <a:cubicBezTo>
                          <a:pt x="1" y="10263"/>
                          <a:pt x="117" y="10365"/>
                          <a:pt x="220" y="10365"/>
                        </a:cubicBezTo>
                        <a:cubicBezTo>
                          <a:pt x="261" y="10365"/>
                          <a:pt x="299" y="10349"/>
                          <a:pt x="324" y="10312"/>
                        </a:cubicBezTo>
                        <a:cubicBezTo>
                          <a:pt x="1498" y="8659"/>
                          <a:pt x="2499" y="6963"/>
                          <a:pt x="3412" y="5180"/>
                        </a:cubicBezTo>
                        <a:cubicBezTo>
                          <a:pt x="3934" y="4223"/>
                          <a:pt x="4499" y="3310"/>
                          <a:pt x="5108" y="2440"/>
                        </a:cubicBezTo>
                        <a:cubicBezTo>
                          <a:pt x="5630" y="1744"/>
                          <a:pt x="6239" y="1005"/>
                          <a:pt x="6370" y="91"/>
                        </a:cubicBezTo>
                        <a:cubicBezTo>
                          <a:pt x="6370" y="37"/>
                          <a:pt x="6320" y="0"/>
                          <a:pt x="627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7" name="Google Shape;4327;p27"/>
                  <p:cNvSpPr/>
                  <p:nvPr/>
                </p:nvSpPr>
                <p:spPr>
                  <a:xfrm>
                    <a:off x="1753553" y="1736854"/>
                    <a:ext cx="166176" cy="45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1842" extrusionOk="0">
                        <a:moveTo>
                          <a:pt x="131" y="1"/>
                        </a:moveTo>
                        <a:cubicBezTo>
                          <a:pt x="1" y="1"/>
                          <a:pt x="1" y="175"/>
                          <a:pt x="131" y="175"/>
                        </a:cubicBezTo>
                        <a:cubicBezTo>
                          <a:pt x="1175" y="479"/>
                          <a:pt x="2262" y="653"/>
                          <a:pt x="3306" y="958"/>
                        </a:cubicBezTo>
                        <a:cubicBezTo>
                          <a:pt x="4350" y="1262"/>
                          <a:pt x="5394" y="1610"/>
                          <a:pt x="6481" y="1828"/>
                        </a:cubicBezTo>
                        <a:cubicBezTo>
                          <a:pt x="6505" y="1837"/>
                          <a:pt x="6528" y="1842"/>
                          <a:pt x="6548" y="1842"/>
                        </a:cubicBezTo>
                        <a:cubicBezTo>
                          <a:pt x="6714" y="1842"/>
                          <a:pt x="6762" y="1562"/>
                          <a:pt x="6568" y="1523"/>
                        </a:cubicBezTo>
                        <a:cubicBezTo>
                          <a:pt x="5481" y="1219"/>
                          <a:pt x="4394" y="914"/>
                          <a:pt x="3263" y="566"/>
                        </a:cubicBezTo>
                        <a:cubicBezTo>
                          <a:pt x="2262" y="218"/>
                          <a:pt x="1175" y="44"/>
                          <a:pt x="1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8" name="Google Shape;4328;p27"/>
                  <p:cNvSpPr/>
                  <p:nvPr/>
                </p:nvSpPr>
                <p:spPr>
                  <a:xfrm>
                    <a:off x="2013139" y="1674581"/>
                    <a:ext cx="86357" cy="739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4" h="3010" extrusionOk="0">
                        <a:moveTo>
                          <a:pt x="3363" y="1"/>
                        </a:moveTo>
                        <a:cubicBezTo>
                          <a:pt x="3345" y="1"/>
                          <a:pt x="3328" y="4"/>
                          <a:pt x="3312" y="12"/>
                        </a:cubicBezTo>
                        <a:cubicBezTo>
                          <a:pt x="2747" y="404"/>
                          <a:pt x="2355" y="969"/>
                          <a:pt x="1877" y="1361"/>
                        </a:cubicBezTo>
                        <a:cubicBezTo>
                          <a:pt x="1224" y="1752"/>
                          <a:pt x="659" y="2187"/>
                          <a:pt x="137" y="2709"/>
                        </a:cubicBezTo>
                        <a:cubicBezTo>
                          <a:pt x="0" y="2846"/>
                          <a:pt x="133" y="3010"/>
                          <a:pt x="259" y="3010"/>
                        </a:cubicBezTo>
                        <a:cubicBezTo>
                          <a:pt x="293" y="3010"/>
                          <a:pt x="327" y="2998"/>
                          <a:pt x="355" y="2970"/>
                        </a:cubicBezTo>
                        <a:cubicBezTo>
                          <a:pt x="833" y="2491"/>
                          <a:pt x="1355" y="2100"/>
                          <a:pt x="1920" y="1709"/>
                        </a:cubicBezTo>
                        <a:cubicBezTo>
                          <a:pt x="2486" y="1230"/>
                          <a:pt x="3008" y="708"/>
                          <a:pt x="3443" y="143"/>
                        </a:cubicBezTo>
                        <a:cubicBezTo>
                          <a:pt x="3514" y="72"/>
                          <a:pt x="3440" y="1"/>
                          <a:pt x="336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29" name="Google Shape;4329;p27"/>
                  <p:cNvSpPr/>
                  <p:nvPr/>
                </p:nvSpPr>
                <p:spPr>
                  <a:xfrm>
                    <a:off x="1875396" y="1617690"/>
                    <a:ext cx="67508" cy="113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" h="4636" extrusionOk="0">
                        <a:moveTo>
                          <a:pt x="159" y="0"/>
                        </a:moveTo>
                        <a:cubicBezTo>
                          <a:pt x="121" y="0"/>
                          <a:pt x="88" y="22"/>
                          <a:pt x="88" y="66"/>
                        </a:cubicBezTo>
                        <a:cubicBezTo>
                          <a:pt x="1" y="414"/>
                          <a:pt x="131" y="544"/>
                          <a:pt x="305" y="892"/>
                        </a:cubicBezTo>
                        <a:cubicBezTo>
                          <a:pt x="523" y="1283"/>
                          <a:pt x="740" y="1675"/>
                          <a:pt x="958" y="2110"/>
                        </a:cubicBezTo>
                        <a:cubicBezTo>
                          <a:pt x="1393" y="2893"/>
                          <a:pt x="1871" y="3719"/>
                          <a:pt x="2306" y="4545"/>
                        </a:cubicBezTo>
                        <a:cubicBezTo>
                          <a:pt x="2344" y="4609"/>
                          <a:pt x="2401" y="4636"/>
                          <a:pt x="2459" y="4636"/>
                        </a:cubicBezTo>
                        <a:cubicBezTo>
                          <a:pt x="2599" y="4636"/>
                          <a:pt x="2746" y="4482"/>
                          <a:pt x="2654" y="4328"/>
                        </a:cubicBezTo>
                        <a:cubicBezTo>
                          <a:pt x="2263" y="3676"/>
                          <a:pt x="1871" y="2980"/>
                          <a:pt x="1480" y="2284"/>
                        </a:cubicBezTo>
                        <a:cubicBezTo>
                          <a:pt x="1001" y="1588"/>
                          <a:pt x="610" y="849"/>
                          <a:pt x="262" y="66"/>
                        </a:cubicBezTo>
                        <a:cubicBezTo>
                          <a:pt x="240" y="22"/>
                          <a:pt x="197" y="0"/>
                          <a:pt x="15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0" name="Google Shape;4330;p27"/>
                  <p:cNvSpPr/>
                  <p:nvPr/>
                </p:nvSpPr>
                <p:spPr>
                  <a:xfrm>
                    <a:off x="1861511" y="1462818"/>
                    <a:ext cx="48904" cy="70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0" h="2860" extrusionOk="0">
                        <a:moveTo>
                          <a:pt x="1876" y="1"/>
                        </a:moveTo>
                        <a:cubicBezTo>
                          <a:pt x="1857" y="1"/>
                          <a:pt x="1839" y="6"/>
                          <a:pt x="1827" y="18"/>
                        </a:cubicBezTo>
                        <a:cubicBezTo>
                          <a:pt x="1131" y="844"/>
                          <a:pt x="566" y="1714"/>
                          <a:pt x="88" y="2627"/>
                        </a:cubicBezTo>
                        <a:cubicBezTo>
                          <a:pt x="1" y="2743"/>
                          <a:pt x="126" y="2859"/>
                          <a:pt x="245" y="2859"/>
                        </a:cubicBezTo>
                        <a:cubicBezTo>
                          <a:pt x="305" y="2859"/>
                          <a:pt x="363" y="2830"/>
                          <a:pt x="392" y="2758"/>
                        </a:cubicBezTo>
                        <a:cubicBezTo>
                          <a:pt x="914" y="1888"/>
                          <a:pt x="1479" y="1018"/>
                          <a:pt x="1958" y="105"/>
                        </a:cubicBezTo>
                        <a:cubicBezTo>
                          <a:pt x="1990" y="41"/>
                          <a:pt x="1928" y="1"/>
                          <a:pt x="187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1" name="Google Shape;4331;p27"/>
                  <p:cNvSpPr/>
                  <p:nvPr/>
                </p:nvSpPr>
                <p:spPr>
                  <a:xfrm>
                    <a:off x="1988711" y="1427577"/>
                    <a:ext cx="84464" cy="19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7" h="800" extrusionOk="0">
                        <a:moveTo>
                          <a:pt x="485" y="0"/>
                        </a:moveTo>
                        <a:cubicBezTo>
                          <a:pt x="351" y="0"/>
                          <a:pt x="218" y="6"/>
                          <a:pt x="87" y="16"/>
                        </a:cubicBezTo>
                        <a:cubicBezTo>
                          <a:pt x="0" y="16"/>
                          <a:pt x="0" y="147"/>
                          <a:pt x="87" y="190"/>
                        </a:cubicBezTo>
                        <a:cubicBezTo>
                          <a:pt x="609" y="321"/>
                          <a:pt x="1131" y="408"/>
                          <a:pt x="1653" y="495"/>
                        </a:cubicBezTo>
                        <a:cubicBezTo>
                          <a:pt x="2218" y="582"/>
                          <a:pt x="2697" y="712"/>
                          <a:pt x="3262" y="799"/>
                        </a:cubicBezTo>
                        <a:cubicBezTo>
                          <a:pt x="3393" y="799"/>
                          <a:pt x="3436" y="582"/>
                          <a:pt x="3306" y="538"/>
                        </a:cubicBezTo>
                        <a:cubicBezTo>
                          <a:pt x="2784" y="364"/>
                          <a:pt x="2262" y="234"/>
                          <a:pt x="1696" y="147"/>
                        </a:cubicBezTo>
                        <a:cubicBezTo>
                          <a:pt x="1305" y="49"/>
                          <a:pt x="889" y="0"/>
                          <a:pt x="48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2" name="Google Shape;4332;p27"/>
                  <p:cNvSpPr/>
                  <p:nvPr/>
                </p:nvSpPr>
                <p:spPr>
                  <a:xfrm>
                    <a:off x="2118418" y="1482429"/>
                    <a:ext cx="19955" cy="78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" h="3205" extrusionOk="0">
                        <a:moveTo>
                          <a:pt x="123" y="1"/>
                        </a:moveTo>
                        <a:cubicBezTo>
                          <a:pt x="63" y="1"/>
                          <a:pt x="0" y="49"/>
                          <a:pt x="28" y="133"/>
                        </a:cubicBezTo>
                        <a:cubicBezTo>
                          <a:pt x="72" y="1133"/>
                          <a:pt x="246" y="2134"/>
                          <a:pt x="507" y="3091"/>
                        </a:cubicBezTo>
                        <a:cubicBezTo>
                          <a:pt x="507" y="3172"/>
                          <a:pt x="549" y="3204"/>
                          <a:pt x="603" y="3204"/>
                        </a:cubicBezTo>
                        <a:cubicBezTo>
                          <a:pt x="692" y="3204"/>
                          <a:pt x="811" y="3113"/>
                          <a:pt x="811" y="3004"/>
                        </a:cubicBezTo>
                        <a:cubicBezTo>
                          <a:pt x="594" y="2090"/>
                          <a:pt x="724" y="872"/>
                          <a:pt x="202" y="46"/>
                        </a:cubicBezTo>
                        <a:cubicBezTo>
                          <a:pt x="187" y="15"/>
                          <a:pt x="155" y="1"/>
                          <a:pt x="1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3" name="Google Shape;4333;p27"/>
                  <p:cNvSpPr/>
                  <p:nvPr/>
                </p:nvSpPr>
                <p:spPr>
                  <a:xfrm>
                    <a:off x="1993356" y="1806303"/>
                    <a:ext cx="67163" cy="8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3" h="3403" extrusionOk="0">
                        <a:moveTo>
                          <a:pt x="104" y="0"/>
                        </a:moveTo>
                        <a:cubicBezTo>
                          <a:pt x="45" y="0"/>
                          <a:pt x="1" y="48"/>
                          <a:pt x="29" y="132"/>
                        </a:cubicBezTo>
                        <a:cubicBezTo>
                          <a:pt x="551" y="1350"/>
                          <a:pt x="1334" y="2438"/>
                          <a:pt x="2290" y="3351"/>
                        </a:cubicBezTo>
                        <a:cubicBezTo>
                          <a:pt x="2336" y="3387"/>
                          <a:pt x="2384" y="3403"/>
                          <a:pt x="2429" y="3403"/>
                        </a:cubicBezTo>
                        <a:cubicBezTo>
                          <a:pt x="2598" y="3403"/>
                          <a:pt x="2732" y="3184"/>
                          <a:pt x="2595" y="3046"/>
                        </a:cubicBezTo>
                        <a:cubicBezTo>
                          <a:pt x="1638" y="2133"/>
                          <a:pt x="1073" y="959"/>
                          <a:pt x="203" y="45"/>
                        </a:cubicBezTo>
                        <a:cubicBezTo>
                          <a:pt x="172" y="15"/>
                          <a:pt x="136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4" name="Google Shape;4334;p27"/>
                  <p:cNvSpPr/>
                  <p:nvPr/>
                </p:nvSpPr>
                <p:spPr>
                  <a:xfrm>
                    <a:off x="2078484" y="1956775"/>
                    <a:ext cx="12853" cy="104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4242" extrusionOk="0">
                        <a:moveTo>
                          <a:pt x="137" y="1"/>
                        </a:moveTo>
                        <a:cubicBezTo>
                          <a:pt x="88" y="1"/>
                          <a:pt x="44" y="33"/>
                          <a:pt x="44" y="98"/>
                        </a:cubicBezTo>
                        <a:cubicBezTo>
                          <a:pt x="1" y="751"/>
                          <a:pt x="1" y="1447"/>
                          <a:pt x="44" y="2099"/>
                        </a:cubicBezTo>
                        <a:cubicBezTo>
                          <a:pt x="1" y="2795"/>
                          <a:pt x="1" y="3447"/>
                          <a:pt x="88" y="4143"/>
                        </a:cubicBezTo>
                        <a:cubicBezTo>
                          <a:pt x="109" y="4209"/>
                          <a:pt x="175" y="4241"/>
                          <a:pt x="240" y="4241"/>
                        </a:cubicBezTo>
                        <a:cubicBezTo>
                          <a:pt x="305" y="4241"/>
                          <a:pt x="370" y="4209"/>
                          <a:pt x="392" y="4143"/>
                        </a:cubicBezTo>
                        <a:cubicBezTo>
                          <a:pt x="479" y="3534"/>
                          <a:pt x="523" y="2926"/>
                          <a:pt x="436" y="2317"/>
                        </a:cubicBezTo>
                        <a:cubicBezTo>
                          <a:pt x="436" y="1577"/>
                          <a:pt x="392" y="838"/>
                          <a:pt x="262" y="98"/>
                        </a:cubicBezTo>
                        <a:cubicBezTo>
                          <a:pt x="240" y="33"/>
                          <a:pt x="186" y="1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5" name="Google Shape;4335;p27"/>
                  <p:cNvSpPr/>
                  <p:nvPr/>
                </p:nvSpPr>
                <p:spPr>
                  <a:xfrm>
                    <a:off x="1973499" y="2140891"/>
                    <a:ext cx="65468" cy="44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4" h="1813" extrusionOk="0">
                        <a:moveTo>
                          <a:pt x="2533" y="0"/>
                        </a:moveTo>
                        <a:cubicBezTo>
                          <a:pt x="2185" y="174"/>
                          <a:pt x="1794" y="392"/>
                          <a:pt x="1489" y="653"/>
                        </a:cubicBezTo>
                        <a:cubicBezTo>
                          <a:pt x="1054" y="914"/>
                          <a:pt x="619" y="1175"/>
                          <a:pt x="184" y="1436"/>
                        </a:cubicBezTo>
                        <a:cubicBezTo>
                          <a:pt x="0" y="1546"/>
                          <a:pt x="97" y="1812"/>
                          <a:pt x="262" y="1812"/>
                        </a:cubicBezTo>
                        <a:cubicBezTo>
                          <a:pt x="293" y="1812"/>
                          <a:pt x="325" y="1804"/>
                          <a:pt x="358" y="1784"/>
                        </a:cubicBezTo>
                        <a:cubicBezTo>
                          <a:pt x="750" y="1566"/>
                          <a:pt x="1141" y="1305"/>
                          <a:pt x="1533" y="1044"/>
                        </a:cubicBezTo>
                        <a:cubicBezTo>
                          <a:pt x="1968" y="783"/>
                          <a:pt x="2359" y="479"/>
                          <a:pt x="2620" y="87"/>
                        </a:cubicBezTo>
                        <a:cubicBezTo>
                          <a:pt x="2663" y="44"/>
                          <a:pt x="2620" y="0"/>
                          <a:pt x="253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6" name="Google Shape;4336;p27"/>
                  <p:cNvSpPr/>
                  <p:nvPr/>
                </p:nvSpPr>
                <p:spPr>
                  <a:xfrm>
                    <a:off x="2916467" y="2224250"/>
                    <a:ext cx="75912" cy="76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9" h="3133" extrusionOk="0">
                        <a:moveTo>
                          <a:pt x="1044" y="1"/>
                        </a:moveTo>
                        <a:cubicBezTo>
                          <a:pt x="957" y="349"/>
                          <a:pt x="957" y="740"/>
                          <a:pt x="914" y="1088"/>
                        </a:cubicBezTo>
                        <a:cubicBezTo>
                          <a:pt x="609" y="1219"/>
                          <a:pt x="348" y="1393"/>
                          <a:pt x="44" y="1567"/>
                        </a:cubicBezTo>
                        <a:cubicBezTo>
                          <a:pt x="0" y="1567"/>
                          <a:pt x="44" y="1654"/>
                          <a:pt x="87" y="1654"/>
                        </a:cubicBezTo>
                        <a:cubicBezTo>
                          <a:pt x="131" y="1697"/>
                          <a:pt x="218" y="1697"/>
                          <a:pt x="305" y="1740"/>
                        </a:cubicBezTo>
                        <a:lnTo>
                          <a:pt x="522" y="1827"/>
                        </a:lnTo>
                        <a:cubicBezTo>
                          <a:pt x="696" y="1914"/>
                          <a:pt x="827" y="2001"/>
                          <a:pt x="1001" y="2045"/>
                        </a:cubicBezTo>
                        <a:cubicBezTo>
                          <a:pt x="1087" y="2392"/>
                          <a:pt x="1088" y="2782"/>
                          <a:pt x="1217" y="3129"/>
                        </a:cubicBezTo>
                        <a:lnTo>
                          <a:pt x="1217" y="3129"/>
                        </a:lnTo>
                        <a:cubicBezTo>
                          <a:pt x="1233" y="3124"/>
                          <a:pt x="1262" y="3114"/>
                          <a:pt x="1262" y="3089"/>
                        </a:cubicBezTo>
                        <a:cubicBezTo>
                          <a:pt x="1479" y="2828"/>
                          <a:pt x="1697" y="2567"/>
                          <a:pt x="1914" y="2262"/>
                        </a:cubicBezTo>
                        <a:cubicBezTo>
                          <a:pt x="2305" y="2306"/>
                          <a:pt x="2653" y="2349"/>
                          <a:pt x="3001" y="2393"/>
                        </a:cubicBezTo>
                        <a:cubicBezTo>
                          <a:pt x="3045" y="2393"/>
                          <a:pt x="3088" y="2393"/>
                          <a:pt x="3088" y="2349"/>
                        </a:cubicBezTo>
                        <a:cubicBezTo>
                          <a:pt x="2914" y="2045"/>
                          <a:pt x="2697" y="1740"/>
                          <a:pt x="2479" y="1436"/>
                        </a:cubicBezTo>
                        <a:cubicBezTo>
                          <a:pt x="2566" y="1262"/>
                          <a:pt x="2653" y="1088"/>
                          <a:pt x="2697" y="958"/>
                        </a:cubicBezTo>
                        <a:cubicBezTo>
                          <a:pt x="2697" y="871"/>
                          <a:pt x="2740" y="784"/>
                          <a:pt x="2784" y="697"/>
                        </a:cubicBezTo>
                        <a:cubicBezTo>
                          <a:pt x="2827" y="653"/>
                          <a:pt x="2871" y="566"/>
                          <a:pt x="2871" y="479"/>
                        </a:cubicBezTo>
                        <a:cubicBezTo>
                          <a:pt x="2906" y="479"/>
                          <a:pt x="2885" y="424"/>
                          <a:pt x="2853" y="424"/>
                        </a:cubicBezTo>
                        <a:cubicBezTo>
                          <a:pt x="2845" y="424"/>
                          <a:pt x="2836" y="427"/>
                          <a:pt x="2827" y="436"/>
                        </a:cubicBezTo>
                        <a:cubicBezTo>
                          <a:pt x="2523" y="523"/>
                          <a:pt x="2175" y="566"/>
                          <a:pt x="1871" y="653"/>
                        </a:cubicBezTo>
                        <a:cubicBezTo>
                          <a:pt x="1610" y="479"/>
                          <a:pt x="1349" y="175"/>
                          <a:pt x="1044" y="1"/>
                        </a:cubicBezTo>
                        <a:close/>
                        <a:moveTo>
                          <a:pt x="1217" y="3129"/>
                        </a:moveTo>
                        <a:cubicBezTo>
                          <a:pt x="1205" y="3132"/>
                          <a:pt x="1200" y="3132"/>
                          <a:pt x="1218" y="3132"/>
                        </a:cubicBezTo>
                        <a:cubicBezTo>
                          <a:pt x="1218" y="3131"/>
                          <a:pt x="1217" y="3130"/>
                          <a:pt x="1217" y="312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7" name="Google Shape;4337;p27"/>
                  <p:cNvSpPr/>
                  <p:nvPr/>
                </p:nvSpPr>
                <p:spPr>
                  <a:xfrm>
                    <a:off x="3146268" y="2196455"/>
                    <a:ext cx="76969" cy="7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3166" extrusionOk="0">
                        <a:moveTo>
                          <a:pt x="1001" y="1"/>
                        </a:moveTo>
                        <a:cubicBezTo>
                          <a:pt x="1001" y="1"/>
                          <a:pt x="1001" y="44"/>
                          <a:pt x="1001" y="44"/>
                        </a:cubicBezTo>
                        <a:cubicBezTo>
                          <a:pt x="957" y="392"/>
                          <a:pt x="957" y="740"/>
                          <a:pt x="914" y="1088"/>
                        </a:cubicBezTo>
                        <a:cubicBezTo>
                          <a:pt x="609" y="1262"/>
                          <a:pt x="348" y="1436"/>
                          <a:pt x="44" y="1567"/>
                        </a:cubicBezTo>
                        <a:cubicBezTo>
                          <a:pt x="0" y="1567"/>
                          <a:pt x="44" y="1654"/>
                          <a:pt x="87" y="1654"/>
                        </a:cubicBezTo>
                        <a:cubicBezTo>
                          <a:pt x="131" y="1697"/>
                          <a:pt x="218" y="1741"/>
                          <a:pt x="261" y="1741"/>
                        </a:cubicBezTo>
                        <a:cubicBezTo>
                          <a:pt x="348" y="1784"/>
                          <a:pt x="435" y="1828"/>
                          <a:pt x="522" y="1871"/>
                        </a:cubicBezTo>
                        <a:cubicBezTo>
                          <a:pt x="653" y="1958"/>
                          <a:pt x="827" y="2002"/>
                          <a:pt x="1001" y="2089"/>
                        </a:cubicBezTo>
                        <a:cubicBezTo>
                          <a:pt x="1088" y="2437"/>
                          <a:pt x="1088" y="2785"/>
                          <a:pt x="1218" y="3132"/>
                        </a:cubicBezTo>
                        <a:cubicBezTo>
                          <a:pt x="1218" y="3154"/>
                          <a:pt x="1240" y="3165"/>
                          <a:pt x="1262" y="3165"/>
                        </a:cubicBezTo>
                        <a:cubicBezTo>
                          <a:pt x="1283" y="3165"/>
                          <a:pt x="1305" y="3154"/>
                          <a:pt x="1305" y="3132"/>
                        </a:cubicBezTo>
                        <a:cubicBezTo>
                          <a:pt x="1523" y="2871"/>
                          <a:pt x="1740" y="2611"/>
                          <a:pt x="1958" y="2306"/>
                        </a:cubicBezTo>
                        <a:cubicBezTo>
                          <a:pt x="2305" y="2306"/>
                          <a:pt x="2697" y="2393"/>
                          <a:pt x="3045" y="2437"/>
                        </a:cubicBezTo>
                        <a:cubicBezTo>
                          <a:pt x="3058" y="2449"/>
                          <a:pt x="3070" y="2455"/>
                          <a:pt x="3082" y="2455"/>
                        </a:cubicBezTo>
                        <a:cubicBezTo>
                          <a:pt x="3110" y="2455"/>
                          <a:pt x="3132" y="2424"/>
                          <a:pt x="3132" y="2393"/>
                        </a:cubicBezTo>
                        <a:cubicBezTo>
                          <a:pt x="2914" y="2089"/>
                          <a:pt x="2740" y="1784"/>
                          <a:pt x="2523" y="1480"/>
                        </a:cubicBezTo>
                        <a:cubicBezTo>
                          <a:pt x="2610" y="1306"/>
                          <a:pt x="2653" y="1132"/>
                          <a:pt x="2740" y="958"/>
                        </a:cubicBezTo>
                        <a:cubicBezTo>
                          <a:pt x="2740" y="871"/>
                          <a:pt x="2740" y="784"/>
                          <a:pt x="2784" y="740"/>
                        </a:cubicBezTo>
                        <a:cubicBezTo>
                          <a:pt x="2827" y="653"/>
                          <a:pt x="2827" y="566"/>
                          <a:pt x="2871" y="523"/>
                        </a:cubicBezTo>
                        <a:cubicBezTo>
                          <a:pt x="2871" y="479"/>
                          <a:pt x="2871" y="436"/>
                          <a:pt x="2827" y="436"/>
                        </a:cubicBezTo>
                        <a:cubicBezTo>
                          <a:pt x="2523" y="523"/>
                          <a:pt x="2175" y="566"/>
                          <a:pt x="1871" y="697"/>
                        </a:cubicBezTo>
                        <a:cubicBezTo>
                          <a:pt x="1566" y="479"/>
                          <a:pt x="1305" y="218"/>
                          <a:pt x="104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8" name="Google Shape;4338;p27"/>
                  <p:cNvSpPr/>
                  <p:nvPr/>
                </p:nvSpPr>
                <p:spPr>
                  <a:xfrm>
                    <a:off x="3731988" y="1892905"/>
                    <a:ext cx="76674" cy="764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20" h="3109" extrusionOk="0">
                        <a:moveTo>
                          <a:pt x="1044" y="1"/>
                        </a:moveTo>
                        <a:cubicBezTo>
                          <a:pt x="1001" y="349"/>
                          <a:pt x="1001" y="740"/>
                          <a:pt x="957" y="1088"/>
                        </a:cubicBezTo>
                        <a:cubicBezTo>
                          <a:pt x="653" y="1262"/>
                          <a:pt x="349" y="1436"/>
                          <a:pt x="88" y="1567"/>
                        </a:cubicBezTo>
                        <a:cubicBezTo>
                          <a:pt x="1" y="1567"/>
                          <a:pt x="1" y="1610"/>
                          <a:pt x="44" y="1610"/>
                        </a:cubicBezTo>
                        <a:cubicBezTo>
                          <a:pt x="131" y="1654"/>
                          <a:pt x="175" y="1654"/>
                          <a:pt x="262" y="1697"/>
                        </a:cubicBezTo>
                        <a:cubicBezTo>
                          <a:pt x="349" y="1697"/>
                          <a:pt x="392" y="1741"/>
                          <a:pt x="479" y="1784"/>
                        </a:cubicBezTo>
                        <a:cubicBezTo>
                          <a:pt x="653" y="1871"/>
                          <a:pt x="827" y="1958"/>
                          <a:pt x="1001" y="2002"/>
                        </a:cubicBezTo>
                        <a:cubicBezTo>
                          <a:pt x="1088" y="2350"/>
                          <a:pt x="1088" y="2741"/>
                          <a:pt x="1175" y="3089"/>
                        </a:cubicBezTo>
                        <a:cubicBezTo>
                          <a:pt x="1175" y="3103"/>
                          <a:pt x="1185" y="3108"/>
                          <a:pt x="1197" y="3108"/>
                        </a:cubicBezTo>
                        <a:cubicBezTo>
                          <a:pt x="1223" y="3108"/>
                          <a:pt x="1262" y="3089"/>
                          <a:pt x="1262" y="3089"/>
                        </a:cubicBezTo>
                        <a:cubicBezTo>
                          <a:pt x="1479" y="2828"/>
                          <a:pt x="1697" y="2567"/>
                          <a:pt x="1958" y="2263"/>
                        </a:cubicBezTo>
                        <a:cubicBezTo>
                          <a:pt x="2306" y="2306"/>
                          <a:pt x="2654" y="2350"/>
                          <a:pt x="3045" y="2393"/>
                        </a:cubicBezTo>
                        <a:cubicBezTo>
                          <a:pt x="3045" y="2406"/>
                          <a:pt x="3053" y="2411"/>
                          <a:pt x="3062" y="2411"/>
                        </a:cubicBezTo>
                        <a:cubicBezTo>
                          <a:pt x="3085" y="2411"/>
                          <a:pt x="3119" y="2380"/>
                          <a:pt x="3089" y="2350"/>
                        </a:cubicBezTo>
                        <a:cubicBezTo>
                          <a:pt x="2958" y="2002"/>
                          <a:pt x="2697" y="1741"/>
                          <a:pt x="2480" y="1436"/>
                        </a:cubicBezTo>
                        <a:cubicBezTo>
                          <a:pt x="2567" y="1262"/>
                          <a:pt x="2654" y="1132"/>
                          <a:pt x="2697" y="958"/>
                        </a:cubicBezTo>
                        <a:cubicBezTo>
                          <a:pt x="2741" y="871"/>
                          <a:pt x="2741" y="784"/>
                          <a:pt x="2784" y="697"/>
                        </a:cubicBezTo>
                        <a:cubicBezTo>
                          <a:pt x="2828" y="653"/>
                          <a:pt x="2871" y="566"/>
                          <a:pt x="2871" y="479"/>
                        </a:cubicBezTo>
                        <a:cubicBezTo>
                          <a:pt x="2915" y="479"/>
                          <a:pt x="2871" y="436"/>
                          <a:pt x="2828" y="436"/>
                        </a:cubicBezTo>
                        <a:cubicBezTo>
                          <a:pt x="2523" y="479"/>
                          <a:pt x="2219" y="566"/>
                          <a:pt x="1871" y="653"/>
                        </a:cubicBezTo>
                        <a:cubicBezTo>
                          <a:pt x="1610" y="436"/>
                          <a:pt x="1349" y="175"/>
                          <a:pt x="108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9" name="Google Shape;4339;p27"/>
                  <p:cNvSpPr/>
                  <p:nvPr/>
                </p:nvSpPr>
                <p:spPr>
                  <a:xfrm>
                    <a:off x="3549224" y="2033990"/>
                    <a:ext cx="74831" cy="7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5" h="3166" extrusionOk="0">
                        <a:moveTo>
                          <a:pt x="1001" y="1"/>
                        </a:moveTo>
                        <a:cubicBezTo>
                          <a:pt x="1001" y="44"/>
                          <a:pt x="1001" y="44"/>
                          <a:pt x="1001" y="44"/>
                        </a:cubicBezTo>
                        <a:cubicBezTo>
                          <a:pt x="914" y="392"/>
                          <a:pt x="957" y="740"/>
                          <a:pt x="870" y="1088"/>
                        </a:cubicBezTo>
                        <a:cubicBezTo>
                          <a:pt x="609" y="1262"/>
                          <a:pt x="305" y="1436"/>
                          <a:pt x="44" y="1610"/>
                        </a:cubicBezTo>
                        <a:cubicBezTo>
                          <a:pt x="0" y="1610"/>
                          <a:pt x="0" y="1610"/>
                          <a:pt x="0" y="1654"/>
                        </a:cubicBezTo>
                        <a:cubicBezTo>
                          <a:pt x="87" y="1654"/>
                          <a:pt x="131" y="1697"/>
                          <a:pt x="218" y="1741"/>
                        </a:cubicBezTo>
                        <a:cubicBezTo>
                          <a:pt x="305" y="1741"/>
                          <a:pt x="392" y="1784"/>
                          <a:pt x="435" y="1828"/>
                        </a:cubicBezTo>
                        <a:cubicBezTo>
                          <a:pt x="609" y="1915"/>
                          <a:pt x="783" y="2002"/>
                          <a:pt x="957" y="2045"/>
                        </a:cubicBezTo>
                        <a:cubicBezTo>
                          <a:pt x="1044" y="2393"/>
                          <a:pt x="1044" y="2741"/>
                          <a:pt x="1131" y="3132"/>
                        </a:cubicBezTo>
                        <a:cubicBezTo>
                          <a:pt x="1153" y="3154"/>
                          <a:pt x="1175" y="3165"/>
                          <a:pt x="1191" y="3165"/>
                        </a:cubicBezTo>
                        <a:cubicBezTo>
                          <a:pt x="1207" y="3165"/>
                          <a:pt x="1218" y="3154"/>
                          <a:pt x="1218" y="3132"/>
                        </a:cubicBezTo>
                        <a:cubicBezTo>
                          <a:pt x="1479" y="2872"/>
                          <a:pt x="1697" y="2567"/>
                          <a:pt x="1914" y="2306"/>
                        </a:cubicBezTo>
                        <a:cubicBezTo>
                          <a:pt x="2262" y="2350"/>
                          <a:pt x="2610" y="2393"/>
                          <a:pt x="2958" y="2437"/>
                        </a:cubicBezTo>
                        <a:cubicBezTo>
                          <a:pt x="3001" y="2437"/>
                          <a:pt x="3045" y="2437"/>
                          <a:pt x="3045" y="2350"/>
                        </a:cubicBezTo>
                        <a:cubicBezTo>
                          <a:pt x="2871" y="2045"/>
                          <a:pt x="2653" y="1784"/>
                          <a:pt x="2436" y="1480"/>
                        </a:cubicBezTo>
                        <a:cubicBezTo>
                          <a:pt x="2523" y="1306"/>
                          <a:pt x="2610" y="1132"/>
                          <a:pt x="2653" y="958"/>
                        </a:cubicBezTo>
                        <a:cubicBezTo>
                          <a:pt x="2653" y="871"/>
                          <a:pt x="2697" y="827"/>
                          <a:pt x="2740" y="740"/>
                        </a:cubicBezTo>
                        <a:cubicBezTo>
                          <a:pt x="2784" y="653"/>
                          <a:pt x="2784" y="610"/>
                          <a:pt x="2827" y="523"/>
                        </a:cubicBezTo>
                        <a:cubicBezTo>
                          <a:pt x="2871" y="523"/>
                          <a:pt x="2827" y="436"/>
                          <a:pt x="2784" y="436"/>
                        </a:cubicBezTo>
                        <a:cubicBezTo>
                          <a:pt x="2479" y="523"/>
                          <a:pt x="2131" y="610"/>
                          <a:pt x="1827" y="697"/>
                        </a:cubicBezTo>
                        <a:cubicBezTo>
                          <a:pt x="1566" y="479"/>
                          <a:pt x="1262" y="218"/>
                          <a:pt x="100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0" name="Google Shape;4340;p27"/>
                  <p:cNvSpPr/>
                  <p:nvPr/>
                </p:nvSpPr>
                <p:spPr>
                  <a:xfrm>
                    <a:off x="4054781" y="2671294"/>
                    <a:ext cx="75912" cy="7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9" h="3165" extrusionOk="0">
                        <a:moveTo>
                          <a:pt x="1892" y="1"/>
                        </a:moveTo>
                        <a:cubicBezTo>
                          <a:pt x="1882" y="1"/>
                          <a:pt x="1871" y="12"/>
                          <a:pt x="1871" y="33"/>
                        </a:cubicBezTo>
                        <a:cubicBezTo>
                          <a:pt x="1610" y="338"/>
                          <a:pt x="1392" y="599"/>
                          <a:pt x="1175" y="860"/>
                        </a:cubicBezTo>
                        <a:cubicBezTo>
                          <a:pt x="827" y="860"/>
                          <a:pt x="479" y="773"/>
                          <a:pt x="88" y="773"/>
                        </a:cubicBezTo>
                        <a:cubicBezTo>
                          <a:pt x="75" y="760"/>
                          <a:pt x="62" y="755"/>
                          <a:pt x="50" y="755"/>
                        </a:cubicBezTo>
                        <a:cubicBezTo>
                          <a:pt x="22" y="755"/>
                          <a:pt x="1" y="786"/>
                          <a:pt x="1" y="816"/>
                        </a:cubicBezTo>
                        <a:cubicBezTo>
                          <a:pt x="218" y="1121"/>
                          <a:pt x="392" y="1425"/>
                          <a:pt x="609" y="1686"/>
                        </a:cubicBezTo>
                        <a:cubicBezTo>
                          <a:pt x="522" y="1860"/>
                          <a:pt x="479" y="2034"/>
                          <a:pt x="435" y="2208"/>
                        </a:cubicBezTo>
                        <a:cubicBezTo>
                          <a:pt x="392" y="2295"/>
                          <a:pt x="348" y="2339"/>
                          <a:pt x="305" y="2426"/>
                        </a:cubicBezTo>
                        <a:cubicBezTo>
                          <a:pt x="261" y="2513"/>
                          <a:pt x="261" y="2556"/>
                          <a:pt x="218" y="2643"/>
                        </a:cubicBezTo>
                        <a:cubicBezTo>
                          <a:pt x="218" y="2686"/>
                          <a:pt x="218" y="2730"/>
                          <a:pt x="261" y="2730"/>
                        </a:cubicBezTo>
                        <a:cubicBezTo>
                          <a:pt x="609" y="2643"/>
                          <a:pt x="914" y="2556"/>
                          <a:pt x="1218" y="2469"/>
                        </a:cubicBezTo>
                        <a:cubicBezTo>
                          <a:pt x="1523" y="2686"/>
                          <a:pt x="1784" y="2947"/>
                          <a:pt x="2045" y="3165"/>
                        </a:cubicBezTo>
                        <a:lnTo>
                          <a:pt x="2088" y="3165"/>
                        </a:lnTo>
                        <a:cubicBezTo>
                          <a:pt x="2132" y="3165"/>
                          <a:pt x="2088" y="3165"/>
                          <a:pt x="2088" y="3121"/>
                        </a:cubicBezTo>
                        <a:cubicBezTo>
                          <a:pt x="2132" y="2773"/>
                          <a:pt x="2132" y="2426"/>
                          <a:pt x="2175" y="2078"/>
                        </a:cubicBezTo>
                        <a:cubicBezTo>
                          <a:pt x="2480" y="1904"/>
                          <a:pt x="2741" y="1730"/>
                          <a:pt x="3045" y="1556"/>
                        </a:cubicBezTo>
                        <a:lnTo>
                          <a:pt x="3089" y="1556"/>
                        </a:lnTo>
                        <a:cubicBezTo>
                          <a:pt x="3002" y="1512"/>
                          <a:pt x="2958" y="1469"/>
                          <a:pt x="2871" y="1469"/>
                        </a:cubicBezTo>
                        <a:lnTo>
                          <a:pt x="2610" y="1338"/>
                        </a:lnTo>
                        <a:cubicBezTo>
                          <a:pt x="2480" y="1251"/>
                          <a:pt x="2306" y="1164"/>
                          <a:pt x="2132" y="1121"/>
                        </a:cubicBezTo>
                        <a:cubicBezTo>
                          <a:pt x="2045" y="773"/>
                          <a:pt x="2045" y="425"/>
                          <a:pt x="1914" y="33"/>
                        </a:cubicBezTo>
                        <a:cubicBezTo>
                          <a:pt x="1914" y="12"/>
                          <a:pt x="1903" y="1"/>
                          <a:pt x="189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1" name="Google Shape;4341;p27"/>
                  <p:cNvSpPr/>
                  <p:nvPr/>
                </p:nvSpPr>
                <p:spPr>
                  <a:xfrm>
                    <a:off x="3824980" y="2699088"/>
                    <a:ext cx="76969" cy="7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3165" extrusionOk="0">
                        <a:moveTo>
                          <a:pt x="1887" y="1"/>
                        </a:moveTo>
                        <a:cubicBezTo>
                          <a:pt x="1871" y="1"/>
                          <a:pt x="1849" y="11"/>
                          <a:pt x="1827" y="33"/>
                        </a:cubicBezTo>
                        <a:cubicBezTo>
                          <a:pt x="1610" y="338"/>
                          <a:pt x="1392" y="599"/>
                          <a:pt x="1175" y="860"/>
                        </a:cubicBezTo>
                        <a:cubicBezTo>
                          <a:pt x="783" y="860"/>
                          <a:pt x="435" y="773"/>
                          <a:pt x="87" y="773"/>
                        </a:cubicBezTo>
                        <a:cubicBezTo>
                          <a:pt x="75" y="760"/>
                          <a:pt x="62" y="755"/>
                          <a:pt x="50" y="755"/>
                        </a:cubicBezTo>
                        <a:cubicBezTo>
                          <a:pt x="22" y="755"/>
                          <a:pt x="1" y="785"/>
                          <a:pt x="1" y="816"/>
                        </a:cubicBezTo>
                        <a:cubicBezTo>
                          <a:pt x="174" y="1121"/>
                          <a:pt x="392" y="1425"/>
                          <a:pt x="609" y="1686"/>
                        </a:cubicBezTo>
                        <a:cubicBezTo>
                          <a:pt x="522" y="1860"/>
                          <a:pt x="479" y="2034"/>
                          <a:pt x="392" y="2208"/>
                        </a:cubicBezTo>
                        <a:cubicBezTo>
                          <a:pt x="392" y="2295"/>
                          <a:pt x="348" y="2382"/>
                          <a:pt x="305" y="2425"/>
                        </a:cubicBezTo>
                        <a:cubicBezTo>
                          <a:pt x="261" y="2512"/>
                          <a:pt x="261" y="2556"/>
                          <a:pt x="218" y="2643"/>
                        </a:cubicBezTo>
                        <a:cubicBezTo>
                          <a:pt x="174" y="2686"/>
                          <a:pt x="218" y="2730"/>
                          <a:pt x="261" y="2730"/>
                        </a:cubicBezTo>
                        <a:cubicBezTo>
                          <a:pt x="566" y="2643"/>
                          <a:pt x="914" y="2556"/>
                          <a:pt x="1218" y="2469"/>
                        </a:cubicBezTo>
                        <a:cubicBezTo>
                          <a:pt x="1523" y="2686"/>
                          <a:pt x="1784" y="2947"/>
                          <a:pt x="2045" y="3165"/>
                        </a:cubicBezTo>
                        <a:lnTo>
                          <a:pt x="2088" y="3165"/>
                        </a:lnTo>
                        <a:cubicBezTo>
                          <a:pt x="2132" y="2817"/>
                          <a:pt x="2132" y="2469"/>
                          <a:pt x="2175" y="2121"/>
                        </a:cubicBezTo>
                        <a:cubicBezTo>
                          <a:pt x="2480" y="1947"/>
                          <a:pt x="2784" y="1773"/>
                          <a:pt x="3045" y="1599"/>
                        </a:cubicBezTo>
                        <a:cubicBezTo>
                          <a:pt x="3132" y="1555"/>
                          <a:pt x="3089" y="1512"/>
                          <a:pt x="3045" y="1512"/>
                        </a:cubicBezTo>
                        <a:cubicBezTo>
                          <a:pt x="3002" y="1468"/>
                          <a:pt x="2915" y="1425"/>
                          <a:pt x="2871" y="1425"/>
                        </a:cubicBezTo>
                        <a:cubicBezTo>
                          <a:pt x="2784" y="1382"/>
                          <a:pt x="2697" y="1382"/>
                          <a:pt x="2610" y="1338"/>
                        </a:cubicBezTo>
                        <a:cubicBezTo>
                          <a:pt x="2436" y="1251"/>
                          <a:pt x="2306" y="1164"/>
                          <a:pt x="2132" y="1121"/>
                        </a:cubicBezTo>
                        <a:cubicBezTo>
                          <a:pt x="2045" y="773"/>
                          <a:pt x="2045" y="381"/>
                          <a:pt x="1914" y="33"/>
                        </a:cubicBezTo>
                        <a:cubicBezTo>
                          <a:pt x="1914" y="11"/>
                          <a:pt x="1903" y="1"/>
                          <a:pt x="188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2" name="Google Shape;4342;p27"/>
                  <p:cNvSpPr/>
                  <p:nvPr/>
                </p:nvSpPr>
                <p:spPr>
                  <a:xfrm>
                    <a:off x="3723436" y="2450045"/>
                    <a:ext cx="74855" cy="76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6" h="3122" extrusionOk="0">
                        <a:moveTo>
                          <a:pt x="1887" y="1"/>
                        </a:moveTo>
                        <a:cubicBezTo>
                          <a:pt x="1871" y="1"/>
                          <a:pt x="1849" y="12"/>
                          <a:pt x="1827" y="33"/>
                        </a:cubicBezTo>
                        <a:cubicBezTo>
                          <a:pt x="1610" y="294"/>
                          <a:pt x="1392" y="555"/>
                          <a:pt x="1175" y="860"/>
                        </a:cubicBezTo>
                        <a:cubicBezTo>
                          <a:pt x="827" y="816"/>
                          <a:pt x="436" y="773"/>
                          <a:pt x="88" y="729"/>
                        </a:cubicBezTo>
                        <a:cubicBezTo>
                          <a:pt x="44" y="729"/>
                          <a:pt x="1" y="729"/>
                          <a:pt x="1" y="773"/>
                        </a:cubicBezTo>
                        <a:cubicBezTo>
                          <a:pt x="175" y="1121"/>
                          <a:pt x="392" y="1382"/>
                          <a:pt x="610" y="1686"/>
                        </a:cubicBezTo>
                        <a:cubicBezTo>
                          <a:pt x="523" y="1860"/>
                          <a:pt x="436" y="1991"/>
                          <a:pt x="392" y="2164"/>
                        </a:cubicBezTo>
                        <a:cubicBezTo>
                          <a:pt x="392" y="2251"/>
                          <a:pt x="349" y="2338"/>
                          <a:pt x="305" y="2425"/>
                        </a:cubicBezTo>
                        <a:cubicBezTo>
                          <a:pt x="262" y="2469"/>
                          <a:pt x="262" y="2556"/>
                          <a:pt x="218" y="2643"/>
                        </a:cubicBezTo>
                        <a:cubicBezTo>
                          <a:pt x="183" y="2643"/>
                          <a:pt x="204" y="2699"/>
                          <a:pt x="236" y="2699"/>
                        </a:cubicBezTo>
                        <a:cubicBezTo>
                          <a:pt x="244" y="2699"/>
                          <a:pt x="253" y="2695"/>
                          <a:pt x="262" y="2686"/>
                        </a:cubicBezTo>
                        <a:cubicBezTo>
                          <a:pt x="566" y="2599"/>
                          <a:pt x="914" y="2556"/>
                          <a:pt x="1218" y="2469"/>
                        </a:cubicBezTo>
                        <a:cubicBezTo>
                          <a:pt x="1479" y="2686"/>
                          <a:pt x="1784" y="2947"/>
                          <a:pt x="2045" y="3121"/>
                        </a:cubicBezTo>
                        <a:cubicBezTo>
                          <a:pt x="2132" y="2773"/>
                          <a:pt x="2132" y="2425"/>
                          <a:pt x="2175" y="2077"/>
                        </a:cubicBezTo>
                        <a:lnTo>
                          <a:pt x="2175" y="2034"/>
                        </a:lnTo>
                        <a:cubicBezTo>
                          <a:pt x="2480" y="1904"/>
                          <a:pt x="2741" y="1730"/>
                          <a:pt x="3045" y="1556"/>
                        </a:cubicBezTo>
                        <a:cubicBezTo>
                          <a:pt x="3045" y="1556"/>
                          <a:pt x="3045" y="1512"/>
                          <a:pt x="3045" y="1512"/>
                        </a:cubicBezTo>
                        <a:cubicBezTo>
                          <a:pt x="3002" y="1469"/>
                          <a:pt x="2915" y="1425"/>
                          <a:pt x="2871" y="1425"/>
                        </a:cubicBezTo>
                        <a:lnTo>
                          <a:pt x="2610" y="1295"/>
                        </a:lnTo>
                        <a:cubicBezTo>
                          <a:pt x="2436" y="1208"/>
                          <a:pt x="2306" y="1164"/>
                          <a:pt x="2132" y="1077"/>
                        </a:cubicBezTo>
                        <a:cubicBezTo>
                          <a:pt x="2045" y="729"/>
                          <a:pt x="2045" y="381"/>
                          <a:pt x="1914" y="33"/>
                        </a:cubicBezTo>
                        <a:cubicBezTo>
                          <a:pt x="1914" y="12"/>
                          <a:pt x="1903" y="1"/>
                          <a:pt x="188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3" name="Google Shape;4343;p27"/>
                  <p:cNvSpPr/>
                  <p:nvPr/>
                </p:nvSpPr>
                <p:spPr>
                  <a:xfrm>
                    <a:off x="3239259" y="3004776"/>
                    <a:ext cx="76969" cy="76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3122" extrusionOk="0">
                        <a:moveTo>
                          <a:pt x="1870" y="1"/>
                        </a:moveTo>
                        <a:cubicBezTo>
                          <a:pt x="1849" y="1"/>
                          <a:pt x="1827" y="12"/>
                          <a:pt x="1827" y="33"/>
                        </a:cubicBezTo>
                        <a:cubicBezTo>
                          <a:pt x="1610" y="294"/>
                          <a:pt x="1392" y="555"/>
                          <a:pt x="1175" y="860"/>
                        </a:cubicBezTo>
                        <a:cubicBezTo>
                          <a:pt x="783" y="816"/>
                          <a:pt x="435" y="773"/>
                          <a:pt x="87" y="729"/>
                        </a:cubicBezTo>
                        <a:cubicBezTo>
                          <a:pt x="75" y="716"/>
                          <a:pt x="62" y="711"/>
                          <a:pt x="50" y="711"/>
                        </a:cubicBezTo>
                        <a:cubicBezTo>
                          <a:pt x="22" y="711"/>
                          <a:pt x="0" y="742"/>
                          <a:pt x="0" y="773"/>
                        </a:cubicBezTo>
                        <a:cubicBezTo>
                          <a:pt x="174" y="1077"/>
                          <a:pt x="435" y="1382"/>
                          <a:pt x="609" y="1686"/>
                        </a:cubicBezTo>
                        <a:cubicBezTo>
                          <a:pt x="522" y="1816"/>
                          <a:pt x="435" y="1990"/>
                          <a:pt x="392" y="2164"/>
                        </a:cubicBezTo>
                        <a:cubicBezTo>
                          <a:pt x="392" y="2251"/>
                          <a:pt x="348" y="2338"/>
                          <a:pt x="305" y="2425"/>
                        </a:cubicBezTo>
                        <a:cubicBezTo>
                          <a:pt x="261" y="2469"/>
                          <a:pt x="218" y="2556"/>
                          <a:pt x="218" y="2599"/>
                        </a:cubicBezTo>
                        <a:cubicBezTo>
                          <a:pt x="174" y="2643"/>
                          <a:pt x="218" y="2686"/>
                          <a:pt x="261" y="2686"/>
                        </a:cubicBezTo>
                        <a:cubicBezTo>
                          <a:pt x="566" y="2599"/>
                          <a:pt x="914" y="2556"/>
                          <a:pt x="1218" y="2425"/>
                        </a:cubicBezTo>
                        <a:cubicBezTo>
                          <a:pt x="1523" y="2643"/>
                          <a:pt x="1783" y="2904"/>
                          <a:pt x="2044" y="3121"/>
                        </a:cubicBezTo>
                        <a:lnTo>
                          <a:pt x="2088" y="3121"/>
                        </a:lnTo>
                        <a:cubicBezTo>
                          <a:pt x="2131" y="2773"/>
                          <a:pt x="2131" y="2425"/>
                          <a:pt x="2175" y="2077"/>
                        </a:cubicBezTo>
                        <a:cubicBezTo>
                          <a:pt x="2175" y="2077"/>
                          <a:pt x="2175" y="2034"/>
                          <a:pt x="2175" y="2034"/>
                        </a:cubicBezTo>
                        <a:cubicBezTo>
                          <a:pt x="2479" y="1903"/>
                          <a:pt x="2740" y="1730"/>
                          <a:pt x="3045" y="1556"/>
                        </a:cubicBezTo>
                        <a:cubicBezTo>
                          <a:pt x="3132" y="1556"/>
                          <a:pt x="3088" y="1469"/>
                          <a:pt x="3045" y="1469"/>
                        </a:cubicBezTo>
                        <a:cubicBezTo>
                          <a:pt x="3001" y="1425"/>
                          <a:pt x="2914" y="1425"/>
                          <a:pt x="2871" y="1382"/>
                        </a:cubicBezTo>
                        <a:lnTo>
                          <a:pt x="2610" y="1295"/>
                        </a:lnTo>
                        <a:cubicBezTo>
                          <a:pt x="2436" y="1208"/>
                          <a:pt x="2305" y="1121"/>
                          <a:pt x="2131" y="1077"/>
                        </a:cubicBezTo>
                        <a:cubicBezTo>
                          <a:pt x="2044" y="729"/>
                          <a:pt x="2044" y="381"/>
                          <a:pt x="1914" y="33"/>
                        </a:cubicBezTo>
                        <a:cubicBezTo>
                          <a:pt x="1914" y="12"/>
                          <a:pt x="1892" y="1"/>
                          <a:pt x="187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4" name="Google Shape;4344;p27"/>
                  <p:cNvSpPr/>
                  <p:nvPr/>
                </p:nvSpPr>
                <p:spPr>
                  <a:xfrm>
                    <a:off x="3423105" y="2863691"/>
                    <a:ext cx="76969" cy="76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3122" extrusionOk="0">
                        <a:moveTo>
                          <a:pt x="1870" y="1"/>
                        </a:moveTo>
                        <a:cubicBezTo>
                          <a:pt x="1849" y="1"/>
                          <a:pt x="1827" y="11"/>
                          <a:pt x="1827" y="33"/>
                        </a:cubicBezTo>
                        <a:cubicBezTo>
                          <a:pt x="1609" y="294"/>
                          <a:pt x="1392" y="555"/>
                          <a:pt x="1131" y="860"/>
                        </a:cubicBezTo>
                        <a:cubicBezTo>
                          <a:pt x="783" y="860"/>
                          <a:pt x="435" y="773"/>
                          <a:pt x="87" y="729"/>
                        </a:cubicBezTo>
                        <a:cubicBezTo>
                          <a:pt x="44" y="729"/>
                          <a:pt x="0" y="729"/>
                          <a:pt x="44" y="773"/>
                        </a:cubicBezTo>
                        <a:cubicBezTo>
                          <a:pt x="174" y="1077"/>
                          <a:pt x="435" y="1338"/>
                          <a:pt x="609" y="1686"/>
                        </a:cubicBezTo>
                        <a:cubicBezTo>
                          <a:pt x="522" y="1816"/>
                          <a:pt x="479" y="1990"/>
                          <a:pt x="435" y="2164"/>
                        </a:cubicBezTo>
                        <a:cubicBezTo>
                          <a:pt x="392" y="2251"/>
                          <a:pt x="348" y="2338"/>
                          <a:pt x="305" y="2425"/>
                        </a:cubicBezTo>
                        <a:cubicBezTo>
                          <a:pt x="305" y="2469"/>
                          <a:pt x="261" y="2556"/>
                          <a:pt x="261" y="2599"/>
                        </a:cubicBezTo>
                        <a:cubicBezTo>
                          <a:pt x="218" y="2643"/>
                          <a:pt x="218" y="2686"/>
                          <a:pt x="261" y="2686"/>
                        </a:cubicBezTo>
                        <a:cubicBezTo>
                          <a:pt x="609" y="2599"/>
                          <a:pt x="913" y="2512"/>
                          <a:pt x="1261" y="2425"/>
                        </a:cubicBezTo>
                        <a:cubicBezTo>
                          <a:pt x="1522" y="2643"/>
                          <a:pt x="1783" y="2904"/>
                          <a:pt x="2044" y="3121"/>
                        </a:cubicBezTo>
                        <a:lnTo>
                          <a:pt x="2088" y="3121"/>
                        </a:lnTo>
                        <a:cubicBezTo>
                          <a:pt x="2131" y="2773"/>
                          <a:pt x="2131" y="2425"/>
                          <a:pt x="2175" y="2077"/>
                        </a:cubicBezTo>
                        <a:cubicBezTo>
                          <a:pt x="2479" y="1903"/>
                          <a:pt x="2740" y="1729"/>
                          <a:pt x="3045" y="1599"/>
                        </a:cubicBezTo>
                        <a:cubicBezTo>
                          <a:pt x="3132" y="1555"/>
                          <a:pt x="3088" y="1468"/>
                          <a:pt x="3045" y="1468"/>
                        </a:cubicBezTo>
                        <a:cubicBezTo>
                          <a:pt x="3001" y="1425"/>
                          <a:pt x="2914" y="1425"/>
                          <a:pt x="2827" y="1381"/>
                        </a:cubicBezTo>
                        <a:lnTo>
                          <a:pt x="2610" y="1294"/>
                        </a:lnTo>
                        <a:cubicBezTo>
                          <a:pt x="2436" y="1207"/>
                          <a:pt x="2305" y="1120"/>
                          <a:pt x="2131" y="1077"/>
                        </a:cubicBezTo>
                        <a:cubicBezTo>
                          <a:pt x="2044" y="729"/>
                          <a:pt x="2044" y="338"/>
                          <a:pt x="1914" y="33"/>
                        </a:cubicBezTo>
                        <a:cubicBezTo>
                          <a:pt x="1914" y="11"/>
                          <a:pt x="1892" y="1"/>
                          <a:pt x="187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5" name="Google Shape;4345;p27"/>
                  <p:cNvSpPr/>
                  <p:nvPr/>
                </p:nvSpPr>
                <p:spPr>
                  <a:xfrm>
                    <a:off x="3005183" y="2252044"/>
                    <a:ext cx="141110" cy="117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2" h="480" extrusionOk="0">
                        <a:moveTo>
                          <a:pt x="2806" y="1"/>
                        </a:moveTo>
                        <a:cubicBezTo>
                          <a:pt x="1925" y="1"/>
                          <a:pt x="1044" y="22"/>
                          <a:pt x="174" y="88"/>
                        </a:cubicBezTo>
                        <a:cubicBezTo>
                          <a:pt x="0" y="88"/>
                          <a:pt x="0" y="349"/>
                          <a:pt x="174" y="349"/>
                        </a:cubicBezTo>
                        <a:cubicBezTo>
                          <a:pt x="1914" y="436"/>
                          <a:pt x="3697" y="436"/>
                          <a:pt x="5437" y="479"/>
                        </a:cubicBezTo>
                        <a:cubicBezTo>
                          <a:pt x="5741" y="479"/>
                          <a:pt x="5698" y="44"/>
                          <a:pt x="5437" y="44"/>
                        </a:cubicBezTo>
                        <a:cubicBezTo>
                          <a:pt x="4567" y="22"/>
                          <a:pt x="3686" y="1"/>
                          <a:pt x="280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6" name="Google Shape;4346;p27"/>
                  <p:cNvSpPr/>
                  <p:nvPr/>
                </p:nvSpPr>
                <p:spPr>
                  <a:xfrm>
                    <a:off x="3200775" y="2289644"/>
                    <a:ext cx="242285" cy="559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9" h="22779" extrusionOk="0">
                        <a:moveTo>
                          <a:pt x="154" y="0"/>
                        </a:moveTo>
                        <a:cubicBezTo>
                          <a:pt x="87" y="0"/>
                          <a:pt x="1" y="62"/>
                          <a:pt x="1" y="123"/>
                        </a:cubicBezTo>
                        <a:cubicBezTo>
                          <a:pt x="522" y="1950"/>
                          <a:pt x="1218" y="3690"/>
                          <a:pt x="2088" y="5386"/>
                        </a:cubicBezTo>
                        <a:cubicBezTo>
                          <a:pt x="3002" y="7256"/>
                          <a:pt x="3871" y="9170"/>
                          <a:pt x="4741" y="11084"/>
                        </a:cubicBezTo>
                        <a:cubicBezTo>
                          <a:pt x="5568" y="12954"/>
                          <a:pt x="6394" y="14868"/>
                          <a:pt x="7177" y="16825"/>
                        </a:cubicBezTo>
                        <a:cubicBezTo>
                          <a:pt x="7916" y="18738"/>
                          <a:pt x="8612" y="20783"/>
                          <a:pt x="9482" y="22696"/>
                        </a:cubicBezTo>
                        <a:cubicBezTo>
                          <a:pt x="9511" y="22754"/>
                          <a:pt x="9564" y="22778"/>
                          <a:pt x="9621" y="22778"/>
                        </a:cubicBezTo>
                        <a:cubicBezTo>
                          <a:pt x="9733" y="22778"/>
                          <a:pt x="9859" y="22682"/>
                          <a:pt x="9830" y="22566"/>
                        </a:cubicBezTo>
                        <a:cubicBezTo>
                          <a:pt x="9134" y="20565"/>
                          <a:pt x="8395" y="18608"/>
                          <a:pt x="7525" y="16694"/>
                        </a:cubicBezTo>
                        <a:cubicBezTo>
                          <a:pt x="6742" y="14868"/>
                          <a:pt x="6003" y="13084"/>
                          <a:pt x="5176" y="11258"/>
                        </a:cubicBezTo>
                        <a:cubicBezTo>
                          <a:pt x="3523" y="7517"/>
                          <a:pt x="1566" y="3907"/>
                          <a:pt x="218" y="36"/>
                        </a:cubicBezTo>
                        <a:cubicBezTo>
                          <a:pt x="205" y="11"/>
                          <a:pt x="181" y="0"/>
                          <a:pt x="15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7" name="Google Shape;4347;p27"/>
                  <p:cNvSpPr/>
                  <p:nvPr/>
                </p:nvSpPr>
                <p:spPr>
                  <a:xfrm>
                    <a:off x="3315147" y="2942528"/>
                    <a:ext cx="102625" cy="79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6" h="3219" extrusionOk="0">
                        <a:moveTo>
                          <a:pt x="4002" y="0"/>
                        </a:moveTo>
                        <a:cubicBezTo>
                          <a:pt x="3306" y="479"/>
                          <a:pt x="2653" y="957"/>
                          <a:pt x="2001" y="1522"/>
                        </a:cubicBezTo>
                        <a:cubicBezTo>
                          <a:pt x="1305" y="1957"/>
                          <a:pt x="653" y="2479"/>
                          <a:pt x="87" y="3132"/>
                        </a:cubicBezTo>
                        <a:cubicBezTo>
                          <a:pt x="0" y="3175"/>
                          <a:pt x="87" y="3219"/>
                          <a:pt x="174" y="3219"/>
                        </a:cubicBezTo>
                        <a:cubicBezTo>
                          <a:pt x="870" y="2871"/>
                          <a:pt x="1566" y="2436"/>
                          <a:pt x="2131" y="1870"/>
                        </a:cubicBezTo>
                        <a:cubicBezTo>
                          <a:pt x="2827" y="1348"/>
                          <a:pt x="3523" y="783"/>
                          <a:pt x="4132" y="131"/>
                        </a:cubicBezTo>
                        <a:cubicBezTo>
                          <a:pt x="4176" y="87"/>
                          <a:pt x="4089" y="0"/>
                          <a:pt x="4002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8" name="Google Shape;4348;p27"/>
                  <p:cNvSpPr/>
                  <p:nvPr/>
                </p:nvSpPr>
                <p:spPr>
                  <a:xfrm>
                    <a:off x="3243806" y="2095649"/>
                    <a:ext cx="301634" cy="130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74" h="5327" extrusionOk="0">
                        <a:moveTo>
                          <a:pt x="12018" y="1"/>
                        </a:moveTo>
                        <a:cubicBezTo>
                          <a:pt x="11996" y="1"/>
                          <a:pt x="11974" y="5"/>
                          <a:pt x="11950" y="15"/>
                        </a:cubicBezTo>
                        <a:cubicBezTo>
                          <a:pt x="9906" y="797"/>
                          <a:pt x="7861" y="1624"/>
                          <a:pt x="5861" y="2494"/>
                        </a:cubicBezTo>
                        <a:cubicBezTo>
                          <a:pt x="3904" y="3233"/>
                          <a:pt x="1990" y="4103"/>
                          <a:pt x="120" y="5060"/>
                        </a:cubicBezTo>
                        <a:cubicBezTo>
                          <a:pt x="1" y="5139"/>
                          <a:pt x="98" y="5326"/>
                          <a:pt x="215" y="5326"/>
                        </a:cubicBezTo>
                        <a:cubicBezTo>
                          <a:pt x="227" y="5326"/>
                          <a:pt x="239" y="5325"/>
                          <a:pt x="250" y="5321"/>
                        </a:cubicBezTo>
                        <a:cubicBezTo>
                          <a:pt x="2207" y="4581"/>
                          <a:pt x="4078" y="3625"/>
                          <a:pt x="5991" y="2798"/>
                        </a:cubicBezTo>
                        <a:cubicBezTo>
                          <a:pt x="8035" y="1972"/>
                          <a:pt x="10036" y="1189"/>
                          <a:pt x="12080" y="363"/>
                        </a:cubicBezTo>
                        <a:cubicBezTo>
                          <a:pt x="12274" y="285"/>
                          <a:pt x="12192" y="1"/>
                          <a:pt x="1201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9" name="Google Shape;4349;p27"/>
                  <p:cNvSpPr/>
                  <p:nvPr/>
                </p:nvSpPr>
                <p:spPr>
                  <a:xfrm>
                    <a:off x="3511821" y="2756962"/>
                    <a:ext cx="299471" cy="126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6" h="5160" extrusionOk="0">
                        <a:moveTo>
                          <a:pt x="11890" y="1"/>
                        </a:moveTo>
                        <a:cubicBezTo>
                          <a:pt x="11858" y="1"/>
                          <a:pt x="11823" y="9"/>
                          <a:pt x="11787" y="27"/>
                        </a:cubicBezTo>
                        <a:cubicBezTo>
                          <a:pt x="9786" y="897"/>
                          <a:pt x="7872" y="1897"/>
                          <a:pt x="5828" y="2723"/>
                        </a:cubicBezTo>
                        <a:cubicBezTo>
                          <a:pt x="4871" y="3115"/>
                          <a:pt x="3871" y="3419"/>
                          <a:pt x="2871" y="3767"/>
                        </a:cubicBezTo>
                        <a:cubicBezTo>
                          <a:pt x="1914" y="4115"/>
                          <a:pt x="826" y="4333"/>
                          <a:pt x="87" y="4985"/>
                        </a:cubicBezTo>
                        <a:cubicBezTo>
                          <a:pt x="0" y="5029"/>
                          <a:pt x="44" y="5159"/>
                          <a:pt x="174" y="5159"/>
                        </a:cubicBezTo>
                        <a:cubicBezTo>
                          <a:pt x="1261" y="4898"/>
                          <a:pt x="2349" y="4376"/>
                          <a:pt x="3392" y="4072"/>
                        </a:cubicBezTo>
                        <a:cubicBezTo>
                          <a:pt x="4436" y="3724"/>
                          <a:pt x="5437" y="3376"/>
                          <a:pt x="6437" y="2984"/>
                        </a:cubicBezTo>
                        <a:cubicBezTo>
                          <a:pt x="8307" y="2202"/>
                          <a:pt x="10134" y="1332"/>
                          <a:pt x="11961" y="418"/>
                        </a:cubicBezTo>
                        <a:cubicBezTo>
                          <a:pt x="12185" y="306"/>
                          <a:pt x="12088" y="1"/>
                          <a:pt x="1189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0" name="Google Shape;4350;p27"/>
                  <p:cNvSpPr/>
                  <p:nvPr/>
                </p:nvSpPr>
                <p:spPr>
                  <a:xfrm>
                    <a:off x="3634573" y="1959675"/>
                    <a:ext cx="107712" cy="988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3" h="4022" extrusionOk="0">
                        <a:moveTo>
                          <a:pt x="4274" y="0"/>
                        </a:moveTo>
                        <a:cubicBezTo>
                          <a:pt x="4259" y="0"/>
                          <a:pt x="4242" y="7"/>
                          <a:pt x="4226" y="24"/>
                        </a:cubicBezTo>
                        <a:cubicBezTo>
                          <a:pt x="2747" y="1155"/>
                          <a:pt x="1399" y="2373"/>
                          <a:pt x="137" y="3721"/>
                        </a:cubicBezTo>
                        <a:cubicBezTo>
                          <a:pt x="0" y="3858"/>
                          <a:pt x="133" y="4022"/>
                          <a:pt x="280" y="4022"/>
                        </a:cubicBezTo>
                        <a:cubicBezTo>
                          <a:pt x="320" y="4022"/>
                          <a:pt x="361" y="4010"/>
                          <a:pt x="398" y="3982"/>
                        </a:cubicBezTo>
                        <a:cubicBezTo>
                          <a:pt x="1703" y="2721"/>
                          <a:pt x="3095" y="1503"/>
                          <a:pt x="4313" y="198"/>
                        </a:cubicBezTo>
                        <a:cubicBezTo>
                          <a:pt x="4383" y="128"/>
                          <a:pt x="4339" y="0"/>
                          <a:pt x="427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1" name="Google Shape;4351;p27"/>
                  <p:cNvSpPr/>
                  <p:nvPr/>
                </p:nvSpPr>
                <p:spPr>
                  <a:xfrm>
                    <a:off x="3600930" y="2108723"/>
                    <a:ext cx="147376" cy="34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97" h="13978" extrusionOk="0">
                        <a:moveTo>
                          <a:pt x="85" y="1"/>
                        </a:moveTo>
                        <a:cubicBezTo>
                          <a:pt x="40" y="1"/>
                          <a:pt x="1" y="38"/>
                          <a:pt x="27" y="91"/>
                        </a:cubicBezTo>
                        <a:cubicBezTo>
                          <a:pt x="375" y="1179"/>
                          <a:pt x="810" y="2266"/>
                          <a:pt x="1332" y="3310"/>
                        </a:cubicBezTo>
                        <a:cubicBezTo>
                          <a:pt x="1811" y="4397"/>
                          <a:pt x="2246" y="5485"/>
                          <a:pt x="2681" y="6572"/>
                        </a:cubicBezTo>
                        <a:cubicBezTo>
                          <a:pt x="3681" y="8964"/>
                          <a:pt x="4638" y="11400"/>
                          <a:pt x="5551" y="13835"/>
                        </a:cubicBezTo>
                        <a:cubicBezTo>
                          <a:pt x="5584" y="13935"/>
                          <a:pt x="5662" y="13978"/>
                          <a:pt x="5740" y="13978"/>
                        </a:cubicBezTo>
                        <a:cubicBezTo>
                          <a:pt x="5867" y="13978"/>
                          <a:pt x="5996" y="13866"/>
                          <a:pt x="5943" y="13705"/>
                        </a:cubicBezTo>
                        <a:cubicBezTo>
                          <a:pt x="5029" y="11443"/>
                          <a:pt x="4072" y="9138"/>
                          <a:pt x="3115" y="6833"/>
                        </a:cubicBezTo>
                        <a:cubicBezTo>
                          <a:pt x="2637" y="5702"/>
                          <a:pt x="2159" y="4571"/>
                          <a:pt x="1680" y="3440"/>
                        </a:cubicBezTo>
                        <a:cubicBezTo>
                          <a:pt x="1245" y="2266"/>
                          <a:pt x="767" y="1135"/>
                          <a:pt x="158" y="48"/>
                        </a:cubicBezTo>
                        <a:cubicBezTo>
                          <a:pt x="141" y="15"/>
                          <a:pt x="112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2" name="Google Shape;4352;p27"/>
                  <p:cNvSpPr/>
                  <p:nvPr/>
                </p:nvSpPr>
                <p:spPr>
                  <a:xfrm>
                    <a:off x="3784357" y="2551515"/>
                    <a:ext cx="70604" cy="1513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3" h="6158" extrusionOk="0">
                        <a:moveTo>
                          <a:pt x="135" y="0"/>
                        </a:moveTo>
                        <a:cubicBezTo>
                          <a:pt x="66" y="0"/>
                          <a:pt x="1" y="62"/>
                          <a:pt x="1" y="123"/>
                        </a:cubicBezTo>
                        <a:cubicBezTo>
                          <a:pt x="262" y="1123"/>
                          <a:pt x="610" y="2080"/>
                          <a:pt x="1045" y="3037"/>
                        </a:cubicBezTo>
                        <a:cubicBezTo>
                          <a:pt x="1480" y="4038"/>
                          <a:pt x="1958" y="5038"/>
                          <a:pt x="2393" y="6038"/>
                        </a:cubicBezTo>
                        <a:cubicBezTo>
                          <a:pt x="2435" y="6123"/>
                          <a:pt x="2506" y="6157"/>
                          <a:pt x="2576" y="6157"/>
                        </a:cubicBezTo>
                        <a:cubicBezTo>
                          <a:pt x="2723" y="6157"/>
                          <a:pt x="2872" y="6011"/>
                          <a:pt x="2784" y="5864"/>
                        </a:cubicBezTo>
                        <a:cubicBezTo>
                          <a:pt x="2306" y="4820"/>
                          <a:pt x="1827" y="3777"/>
                          <a:pt x="1393" y="2733"/>
                        </a:cubicBezTo>
                        <a:cubicBezTo>
                          <a:pt x="1045" y="1819"/>
                          <a:pt x="653" y="906"/>
                          <a:pt x="218" y="36"/>
                        </a:cubicBezTo>
                        <a:cubicBezTo>
                          <a:pt x="193" y="11"/>
                          <a:pt x="164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3" name="Google Shape;4353;p27"/>
                  <p:cNvSpPr/>
                  <p:nvPr/>
                </p:nvSpPr>
                <p:spPr>
                  <a:xfrm>
                    <a:off x="3917972" y="2716659"/>
                    <a:ext cx="131501" cy="21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1" h="884" extrusionOk="0">
                        <a:moveTo>
                          <a:pt x="4196" y="0"/>
                        </a:moveTo>
                        <a:cubicBezTo>
                          <a:pt x="3716" y="0"/>
                          <a:pt x="3243" y="43"/>
                          <a:pt x="2784" y="145"/>
                        </a:cubicBezTo>
                        <a:cubicBezTo>
                          <a:pt x="1871" y="188"/>
                          <a:pt x="957" y="362"/>
                          <a:pt x="131" y="667"/>
                        </a:cubicBezTo>
                        <a:cubicBezTo>
                          <a:pt x="0" y="710"/>
                          <a:pt x="44" y="884"/>
                          <a:pt x="174" y="884"/>
                        </a:cubicBezTo>
                        <a:cubicBezTo>
                          <a:pt x="1001" y="884"/>
                          <a:pt x="1827" y="667"/>
                          <a:pt x="2697" y="580"/>
                        </a:cubicBezTo>
                        <a:cubicBezTo>
                          <a:pt x="3523" y="536"/>
                          <a:pt x="4350" y="449"/>
                          <a:pt x="5220" y="319"/>
                        </a:cubicBezTo>
                        <a:cubicBezTo>
                          <a:pt x="5350" y="275"/>
                          <a:pt x="5307" y="101"/>
                          <a:pt x="5220" y="58"/>
                        </a:cubicBezTo>
                        <a:cubicBezTo>
                          <a:pt x="4877" y="22"/>
                          <a:pt x="4535" y="0"/>
                          <a:pt x="419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4" name="Google Shape;4354;p27"/>
                  <p:cNvSpPr/>
                  <p:nvPr/>
                </p:nvSpPr>
                <p:spPr>
                  <a:xfrm>
                    <a:off x="981405" y="2229517"/>
                    <a:ext cx="155019" cy="151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08" h="6166" extrusionOk="0">
                        <a:moveTo>
                          <a:pt x="3176" y="1"/>
                        </a:moveTo>
                        <a:cubicBezTo>
                          <a:pt x="3002" y="1"/>
                          <a:pt x="2871" y="88"/>
                          <a:pt x="2828" y="218"/>
                        </a:cubicBezTo>
                        <a:cubicBezTo>
                          <a:pt x="2610" y="523"/>
                          <a:pt x="2480" y="827"/>
                          <a:pt x="2306" y="1175"/>
                        </a:cubicBezTo>
                        <a:cubicBezTo>
                          <a:pt x="2219" y="1393"/>
                          <a:pt x="2088" y="1610"/>
                          <a:pt x="2001" y="1828"/>
                        </a:cubicBezTo>
                        <a:cubicBezTo>
                          <a:pt x="1610" y="1828"/>
                          <a:pt x="1305" y="1914"/>
                          <a:pt x="958" y="1958"/>
                        </a:cubicBezTo>
                        <a:lnTo>
                          <a:pt x="349" y="2045"/>
                        </a:lnTo>
                        <a:cubicBezTo>
                          <a:pt x="175" y="2045"/>
                          <a:pt x="44" y="2219"/>
                          <a:pt x="1" y="2393"/>
                        </a:cubicBezTo>
                        <a:cubicBezTo>
                          <a:pt x="1" y="2523"/>
                          <a:pt x="88" y="2654"/>
                          <a:pt x="175" y="2741"/>
                        </a:cubicBezTo>
                        <a:cubicBezTo>
                          <a:pt x="262" y="2828"/>
                          <a:pt x="305" y="2915"/>
                          <a:pt x="392" y="2958"/>
                        </a:cubicBezTo>
                        <a:lnTo>
                          <a:pt x="479" y="3045"/>
                        </a:lnTo>
                        <a:cubicBezTo>
                          <a:pt x="566" y="3132"/>
                          <a:pt x="653" y="3219"/>
                          <a:pt x="784" y="3350"/>
                        </a:cubicBezTo>
                        <a:lnTo>
                          <a:pt x="827" y="3437"/>
                        </a:lnTo>
                        <a:cubicBezTo>
                          <a:pt x="1001" y="3611"/>
                          <a:pt x="1175" y="3785"/>
                          <a:pt x="1349" y="3959"/>
                        </a:cubicBezTo>
                        <a:cubicBezTo>
                          <a:pt x="1305" y="4133"/>
                          <a:pt x="1262" y="4350"/>
                          <a:pt x="1219" y="4524"/>
                        </a:cubicBezTo>
                        <a:cubicBezTo>
                          <a:pt x="1088" y="4916"/>
                          <a:pt x="1001" y="5307"/>
                          <a:pt x="958" y="5742"/>
                        </a:cubicBezTo>
                        <a:cubicBezTo>
                          <a:pt x="958" y="5916"/>
                          <a:pt x="1088" y="6090"/>
                          <a:pt x="1262" y="6133"/>
                        </a:cubicBezTo>
                        <a:cubicBezTo>
                          <a:pt x="1309" y="6145"/>
                          <a:pt x="1352" y="6150"/>
                          <a:pt x="1392" y="6150"/>
                        </a:cubicBezTo>
                        <a:cubicBezTo>
                          <a:pt x="1503" y="6150"/>
                          <a:pt x="1590" y="6110"/>
                          <a:pt x="1653" y="6046"/>
                        </a:cubicBezTo>
                        <a:lnTo>
                          <a:pt x="2349" y="5655"/>
                        </a:lnTo>
                        <a:cubicBezTo>
                          <a:pt x="2610" y="5524"/>
                          <a:pt x="2871" y="5350"/>
                          <a:pt x="3176" y="5220"/>
                        </a:cubicBezTo>
                        <a:cubicBezTo>
                          <a:pt x="3437" y="5350"/>
                          <a:pt x="3698" y="5524"/>
                          <a:pt x="3959" y="5655"/>
                        </a:cubicBezTo>
                        <a:lnTo>
                          <a:pt x="4654" y="6046"/>
                        </a:lnTo>
                        <a:cubicBezTo>
                          <a:pt x="4741" y="6090"/>
                          <a:pt x="4828" y="6133"/>
                          <a:pt x="4915" y="6133"/>
                        </a:cubicBezTo>
                        <a:cubicBezTo>
                          <a:pt x="4937" y="6155"/>
                          <a:pt x="4959" y="6166"/>
                          <a:pt x="4981" y="6166"/>
                        </a:cubicBezTo>
                        <a:cubicBezTo>
                          <a:pt x="5002" y="6166"/>
                          <a:pt x="5024" y="6155"/>
                          <a:pt x="5046" y="6133"/>
                        </a:cubicBezTo>
                        <a:cubicBezTo>
                          <a:pt x="5220" y="6090"/>
                          <a:pt x="5350" y="5916"/>
                          <a:pt x="5350" y="5742"/>
                        </a:cubicBezTo>
                        <a:cubicBezTo>
                          <a:pt x="5307" y="5350"/>
                          <a:pt x="5220" y="4916"/>
                          <a:pt x="5089" y="4524"/>
                        </a:cubicBezTo>
                        <a:cubicBezTo>
                          <a:pt x="5046" y="4350"/>
                          <a:pt x="5002" y="4176"/>
                          <a:pt x="4959" y="3959"/>
                        </a:cubicBezTo>
                        <a:cubicBezTo>
                          <a:pt x="5133" y="3785"/>
                          <a:pt x="5307" y="3611"/>
                          <a:pt x="5481" y="3437"/>
                        </a:cubicBezTo>
                        <a:lnTo>
                          <a:pt x="5524" y="3350"/>
                        </a:lnTo>
                        <a:cubicBezTo>
                          <a:pt x="5655" y="3219"/>
                          <a:pt x="5742" y="3132"/>
                          <a:pt x="5829" y="3045"/>
                        </a:cubicBezTo>
                        <a:lnTo>
                          <a:pt x="5916" y="2958"/>
                        </a:lnTo>
                        <a:cubicBezTo>
                          <a:pt x="6003" y="2915"/>
                          <a:pt x="6046" y="2828"/>
                          <a:pt x="6133" y="2741"/>
                        </a:cubicBezTo>
                        <a:cubicBezTo>
                          <a:pt x="6220" y="2654"/>
                          <a:pt x="6307" y="2523"/>
                          <a:pt x="6307" y="2393"/>
                        </a:cubicBezTo>
                        <a:cubicBezTo>
                          <a:pt x="6264" y="2219"/>
                          <a:pt x="6133" y="2045"/>
                          <a:pt x="5959" y="2045"/>
                        </a:cubicBezTo>
                        <a:lnTo>
                          <a:pt x="5350" y="1958"/>
                        </a:lnTo>
                        <a:cubicBezTo>
                          <a:pt x="5046" y="1914"/>
                          <a:pt x="4654" y="1828"/>
                          <a:pt x="4307" y="1828"/>
                        </a:cubicBezTo>
                        <a:cubicBezTo>
                          <a:pt x="4220" y="1610"/>
                          <a:pt x="4089" y="1393"/>
                          <a:pt x="4002" y="1175"/>
                        </a:cubicBezTo>
                        <a:cubicBezTo>
                          <a:pt x="3872" y="914"/>
                          <a:pt x="3698" y="523"/>
                          <a:pt x="3480" y="218"/>
                        </a:cubicBezTo>
                        <a:cubicBezTo>
                          <a:pt x="3437" y="88"/>
                          <a:pt x="3306" y="1"/>
                          <a:pt x="31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5" name="Google Shape;4355;p27"/>
                  <p:cNvSpPr/>
                  <p:nvPr/>
                </p:nvSpPr>
                <p:spPr>
                  <a:xfrm>
                    <a:off x="2532753" y="2088522"/>
                    <a:ext cx="208445" cy="204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82" h="8324" extrusionOk="0">
                        <a:moveTo>
                          <a:pt x="4219" y="1305"/>
                        </a:moveTo>
                        <a:cubicBezTo>
                          <a:pt x="4350" y="1522"/>
                          <a:pt x="4437" y="1740"/>
                          <a:pt x="4567" y="2001"/>
                        </a:cubicBezTo>
                        <a:cubicBezTo>
                          <a:pt x="4741" y="2305"/>
                          <a:pt x="4915" y="2653"/>
                          <a:pt x="5089" y="3001"/>
                        </a:cubicBezTo>
                        <a:cubicBezTo>
                          <a:pt x="5132" y="3175"/>
                          <a:pt x="5306" y="3306"/>
                          <a:pt x="5480" y="3306"/>
                        </a:cubicBezTo>
                        <a:cubicBezTo>
                          <a:pt x="6002" y="3393"/>
                          <a:pt x="6568" y="3436"/>
                          <a:pt x="7090" y="3523"/>
                        </a:cubicBezTo>
                        <a:lnTo>
                          <a:pt x="7220" y="3523"/>
                        </a:lnTo>
                        <a:cubicBezTo>
                          <a:pt x="7090" y="3654"/>
                          <a:pt x="6959" y="3784"/>
                          <a:pt x="6829" y="3958"/>
                        </a:cubicBezTo>
                        <a:lnTo>
                          <a:pt x="6742" y="4045"/>
                        </a:lnTo>
                        <a:cubicBezTo>
                          <a:pt x="6481" y="4349"/>
                          <a:pt x="6220" y="4610"/>
                          <a:pt x="5959" y="4871"/>
                        </a:cubicBezTo>
                        <a:cubicBezTo>
                          <a:pt x="5828" y="4958"/>
                          <a:pt x="5741" y="5089"/>
                          <a:pt x="5785" y="5263"/>
                        </a:cubicBezTo>
                        <a:cubicBezTo>
                          <a:pt x="5828" y="5654"/>
                          <a:pt x="5959" y="6089"/>
                          <a:pt x="6046" y="6350"/>
                        </a:cubicBezTo>
                        <a:cubicBezTo>
                          <a:pt x="6089" y="6611"/>
                          <a:pt x="6176" y="6872"/>
                          <a:pt x="6220" y="7133"/>
                        </a:cubicBezTo>
                        <a:lnTo>
                          <a:pt x="5785" y="6916"/>
                        </a:lnTo>
                        <a:cubicBezTo>
                          <a:pt x="5350" y="6655"/>
                          <a:pt x="4915" y="6394"/>
                          <a:pt x="4437" y="6176"/>
                        </a:cubicBezTo>
                        <a:cubicBezTo>
                          <a:pt x="4371" y="6154"/>
                          <a:pt x="4306" y="6144"/>
                          <a:pt x="4241" y="6144"/>
                        </a:cubicBezTo>
                        <a:cubicBezTo>
                          <a:pt x="4176" y="6144"/>
                          <a:pt x="4110" y="6154"/>
                          <a:pt x="4045" y="6176"/>
                        </a:cubicBezTo>
                        <a:cubicBezTo>
                          <a:pt x="3610" y="6437"/>
                          <a:pt x="3132" y="6655"/>
                          <a:pt x="2697" y="6916"/>
                        </a:cubicBezTo>
                        <a:lnTo>
                          <a:pt x="2262" y="7133"/>
                        </a:lnTo>
                        <a:cubicBezTo>
                          <a:pt x="2305" y="6916"/>
                          <a:pt x="2392" y="6698"/>
                          <a:pt x="2479" y="6350"/>
                        </a:cubicBezTo>
                        <a:cubicBezTo>
                          <a:pt x="2566" y="6002"/>
                          <a:pt x="2653" y="5654"/>
                          <a:pt x="2697" y="5263"/>
                        </a:cubicBezTo>
                        <a:cubicBezTo>
                          <a:pt x="2740" y="5089"/>
                          <a:pt x="2653" y="4958"/>
                          <a:pt x="2566" y="4871"/>
                        </a:cubicBezTo>
                        <a:cubicBezTo>
                          <a:pt x="2262" y="4610"/>
                          <a:pt x="2001" y="4349"/>
                          <a:pt x="1740" y="4045"/>
                        </a:cubicBezTo>
                        <a:lnTo>
                          <a:pt x="1653" y="3958"/>
                        </a:lnTo>
                        <a:cubicBezTo>
                          <a:pt x="1523" y="3784"/>
                          <a:pt x="1392" y="3654"/>
                          <a:pt x="1262" y="3523"/>
                        </a:cubicBezTo>
                        <a:lnTo>
                          <a:pt x="1305" y="3523"/>
                        </a:lnTo>
                        <a:cubicBezTo>
                          <a:pt x="1870" y="3436"/>
                          <a:pt x="2392" y="3393"/>
                          <a:pt x="2958" y="3306"/>
                        </a:cubicBezTo>
                        <a:cubicBezTo>
                          <a:pt x="3132" y="3306"/>
                          <a:pt x="3262" y="3175"/>
                          <a:pt x="3306" y="3001"/>
                        </a:cubicBezTo>
                        <a:cubicBezTo>
                          <a:pt x="3523" y="2653"/>
                          <a:pt x="3697" y="2305"/>
                          <a:pt x="3871" y="2001"/>
                        </a:cubicBezTo>
                        <a:cubicBezTo>
                          <a:pt x="4002" y="1740"/>
                          <a:pt x="4089" y="1522"/>
                          <a:pt x="4219" y="1305"/>
                        </a:cubicBezTo>
                        <a:close/>
                        <a:moveTo>
                          <a:pt x="4263" y="0"/>
                        </a:moveTo>
                        <a:cubicBezTo>
                          <a:pt x="4045" y="0"/>
                          <a:pt x="3871" y="131"/>
                          <a:pt x="3784" y="305"/>
                        </a:cubicBezTo>
                        <a:cubicBezTo>
                          <a:pt x="3523" y="740"/>
                          <a:pt x="3306" y="1131"/>
                          <a:pt x="3132" y="1566"/>
                        </a:cubicBezTo>
                        <a:cubicBezTo>
                          <a:pt x="2958" y="1870"/>
                          <a:pt x="2827" y="2175"/>
                          <a:pt x="2653" y="2479"/>
                        </a:cubicBezTo>
                        <a:cubicBezTo>
                          <a:pt x="2175" y="2523"/>
                          <a:pt x="1697" y="2566"/>
                          <a:pt x="1262" y="2653"/>
                        </a:cubicBezTo>
                        <a:lnTo>
                          <a:pt x="522" y="2740"/>
                        </a:lnTo>
                        <a:cubicBezTo>
                          <a:pt x="261" y="2784"/>
                          <a:pt x="44" y="3001"/>
                          <a:pt x="44" y="3262"/>
                        </a:cubicBezTo>
                        <a:cubicBezTo>
                          <a:pt x="0" y="3436"/>
                          <a:pt x="87" y="3610"/>
                          <a:pt x="261" y="3741"/>
                        </a:cubicBezTo>
                        <a:cubicBezTo>
                          <a:pt x="348" y="3828"/>
                          <a:pt x="435" y="3915"/>
                          <a:pt x="522" y="4045"/>
                        </a:cubicBezTo>
                        <a:lnTo>
                          <a:pt x="609" y="4088"/>
                        </a:lnTo>
                        <a:cubicBezTo>
                          <a:pt x="740" y="4219"/>
                          <a:pt x="870" y="4349"/>
                          <a:pt x="1044" y="4523"/>
                        </a:cubicBezTo>
                        <a:lnTo>
                          <a:pt x="1131" y="4610"/>
                        </a:lnTo>
                        <a:cubicBezTo>
                          <a:pt x="1349" y="4871"/>
                          <a:pt x="1566" y="5132"/>
                          <a:pt x="1827" y="5350"/>
                        </a:cubicBezTo>
                        <a:cubicBezTo>
                          <a:pt x="1784" y="5611"/>
                          <a:pt x="1697" y="5872"/>
                          <a:pt x="1653" y="6133"/>
                        </a:cubicBezTo>
                        <a:cubicBezTo>
                          <a:pt x="1479" y="6655"/>
                          <a:pt x="1392" y="7220"/>
                          <a:pt x="1305" y="7742"/>
                        </a:cubicBezTo>
                        <a:cubicBezTo>
                          <a:pt x="1305" y="8003"/>
                          <a:pt x="1479" y="8220"/>
                          <a:pt x="1740" y="8307"/>
                        </a:cubicBezTo>
                        <a:cubicBezTo>
                          <a:pt x="1784" y="8318"/>
                          <a:pt x="1830" y="8324"/>
                          <a:pt x="1877" y="8324"/>
                        </a:cubicBezTo>
                        <a:cubicBezTo>
                          <a:pt x="2017" y="8324"/>
                          <a:pt x="2164" y="8275"/>
                          <a:pt x="2262" y="8177"/>
                        </a:cubicBezTo>
                        <a:lnTo>
                          <a:pt x="3175" y="7655"/>
                        </a:lnTo>
                        <a:cubicBezTo>
                          <a:pt x="3480" y="7437"/>
                          <a:pt x="3871" y="7263"/>
                          <a:pt x="4263" y="7046"/>
                        </a:cubicBezTo>
                        <a:cubicBezTo>
                          <a:pt x="4611" y="7263"/>
                          <a:pt x="5002" y="7437"/>
                          <a:pt x="5350" y="7655"/>
                        </a:cubicBezTo>
                        <a:lnTo>
                          <a:pt x="6263" y="8177"/>
                        </a:lnTo>
                        <a:cubicBezTo>
                          <a:pt x="6350" y="8264"/>
                          <a:pt x="6481" y="8307"/>
                          <a:pt x="6655" y="8307"/>
                        </a:cubicBezTo>
                        <a:lnTo>
                          <a:pt x="6785" y="8307"/>
                        </a:lnTo>
                        <a:cubicBezTo>
                          <a:pt x="7003" y="8264"/>
                          <a:pt x="7177" y="8003"/>
                          <a:pt x="7177" y="7785"/>
                        </a:cubicBezTo>
                        <a:cubicBezTo>
                          <a:pt x="7133" y="7220"/>
                          <a:pt x="7046" y="6655"/>
                          <a:pt x="6872" y="6133"/>
                        </a:cubicBezTo>
                        <a:cubicBezTo>
                          <a:pt x="6829" y="5872"/>
                          <a:pt x="6742" y="5611"/>
                          <a:pt x="6698" y="5350"/>
                        </a:cubicBezTo>
                        <a:cubicBezTo>
                          <a:pt x="6916" y="5132"/>
                          <a:pt x="7177" y="4871"/>
                          <a:pt x="7394" y="4654"/>
                        </a:cubicBezTo>
                        <a:lnTo>
                          <a:pt x="7481" y="4523"/>
                        </a:lnTo>
                        <a:cubicBezTo>
                          <a:pt x="7612" y="4393"/>
                          <a:pt x="7742" y="4219"/>
                          <a:pt x="7873" y="4088"/>
                        </a:cubicBezTo>
                        <a:lnTo>
                          <a:pt x="7960" y="4045"/>
                        </a:lnTo>
                        <a:cubicBezTo>
                          <a:pt x="8090" y="3958"/>
                          <a:pt x="8177" y="3828"/>
                          <a:pt x="8264" y="3741"/>
                        </a:cubicBezTo>
                        <a:cubicBezTo>
                          <a:pt x="8394" y="3610"/>
                          <a:pt x="8481" y="3436"/>
                          <a:pt x="8481" y="3262"/>
                        </a:cubicBezTo>
                        <a:cubicBezTo>
                          <a:pt x="8481" y="3001"/>
                          <a:pt x="8264" y="2784"/>
                          <a:pt x="8003" y="2740"/>
                        </a:cubicBezTo>
                        <a:lnTo>
                          <a:pt x="7220" y="2653"/>
                        </a:lnTo>
                        <a:cubicBezTo>
                          <a:pt x="6785" y="2566"/>
                          <a:pt x="6307" y="2523"/>
                          <a:pt x="5828" y="2479"/>
                        </a:cubicBezTo>
                        <a:cubicBezTo>
                          <a:pt x="5654" y="2175"/>
                          <a:pt x="5524" y="1870"/>
                          <a:pt x="5393" y="1566"/>
                        </a:cubicBezTo>
                        <a:cubicBezTo>
                          <a:pt x="5176" y="1131"/>
                          <a:pt x="4959" y="740"/>
                          <a:pt x="4698" y="305"/>
                        </a:cubicBezTo>
                        <a:cubicBezTo>
                          <a:pt x="4611" y="131"/>
                          <a:pt x="4437" y="0"/>
                          <a:pt x="426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6" name="Google Shape;4356;p27"/>
                  <p:cNvSpPr/>
                  <p:nvPr/>
                </p:nvSpPr>
                <p:spPr>
                  <a:xfrm>
                    <a:off x="1598583" y="1332841"/>
                    <a:ext cx="38509" cy="3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7" h="1567" extrusionOk="0">
                        <a:moveTo>
                          <a:pt x="783" y="0"/>
                        </a:moveTo>
                        <a:lnTo>
                          <a:pt x="653" y="653"/>
                        </a:lnTo>
                        <a:lnTo>
                          <a:pt x="0" y="783"/>
                        </a:lnTo>
                        <a:lnTo>
                          <a:pt x="653" y="914"/>
                        </a:lnTo>
                        <a:lnTo>
                          <a:pt x="783" y="1566"/>
                        </a:lnTo>
                        <a:lnTo>
                          <a:pt x="914" y="914"/>
                        </a:lnTo>
                        <a:lnTo>
                          <a:pt x="1566" y="783"/>
                        </a:lnTo>
                        <a:lnTo>
                          <a:pt x="914" y="653"/>
                        </a:lnTo>
                        <a:lnTo>
                          <a:pt x="78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57" name="Google Shape;4357;p27"/>
                <p:cNvGrpSpPr/>
                <p:nvPr/>
              </p:nvGrpSpPr>
              <p:grpSpPr>
                <a:xfrm>
                  <a:off x="7959968" y="-222352"/>
                  <a:ext cx="618504" cy="617029"/>
                  <a:chOff x="1120993" y="2399273"/>
                  <a:chExt cx="618504" cy="617029"/>
                </a:xfrm>
              </p:grpSpPr>
              <p:sp>
                <p:nvSpPr>
                  <p:cNvPr id="4358" name="Google Shape;4358;p27"/>
                  <p:cNvSpPr/>
                  <p:nvPr/>
                </p:nvSpPr>
                <p:spPr>
                  <a:xfrm>
                    <a:off x="1317470" y="2602312"/>
                    <a:ext cx="241597" cy="2184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31" h="8891" extrusionOk="0">
                        <a:moveTo>
                          <a:pt x="4721" y="1"/>
                        </a:moveTo>
                        <a:cubicBezTo>
                          <a:pt x="3795" y="1"/>
                          <a:pt x="2889" y="357"/>
                          <a:pt x="2045" y="840"/>
                        </a:cubicBezTo>
                        <a:cubicBezTo>
                          <a:pt x="2045" y="840"/>
                          <a:pt x="2001" y="883"/>
                          <a:pt x="2001" y="883"/>
                        </a:cubicBezTo>
                        <a:cubicBezTo>
                          <a:pt x="1740" y="1057"/>
                          <a:pt x="1523" y="1231"/>
                          <a:pt x="1305" y="1449"/>
                        </a:cubicBezTo>
                        <a:cubicBezTo>
                          <a:pt x="435" y="2405"/>
                          <a:pt x="1" y="3710"/>
                          <a:pt x="88" y="5059"/>
                        </a:cubicBezTo>
                        <a:cubicBezTo>
                          <a:pt x="241" y="7245"/>
                          <a:pt x="2086" y="8890"/>
                          <a:pt x="4190" y="8890"/>
                        </a:cubicBezTo>
                        <a:cubicBezTo>
                          <a:pt x="4472" y="8890"/>
                          <a:pt x="4758" y="8861"/>
                          <a:pt x="5046" y="8799"/>
                        </a:cubicBezTo>
                        <a:cubicBezTo>
                          <a:pt x="7829" y="8147"/>
                          <a:pt x="9830" y="6233"/>
                          <a:pt x="8873" y="3232"/>
                        </a:cubicBezTo>
                        <a:cubicBezTo>
                          <a:pt x="8351" y="1884"/>
                          <a:pt x="7307" y="796"/>
                          <a:pt x="5959" y="231"/>
                        </a:cubicBezTo>
                        <a:cubicBezTo>
                          <a:pt x="5545" y="71"/>
                          <a:pt x="5131" y="1"/>
                          <a:pt x="472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59" name="Google Shape;4359;p27"/>
                  <p:cNvSpPr/>
                  <p:nvPr/>
                </p:nvSpPr>
                <p:spPr>
                  <a:xfrm>
                    <a:off x="1379473" y="2399273"/>
                    <a:ext cx="88544" cy="1754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3" h="7139" extrusionOk="0">
                        <a:moveTo>
                          <a:pt x="3523" y="0"/>
                        </a:moveTo>
                        <a:cubicBezTo>
                          <a:pt x="3510" y="0"/>
                          <a:pt x="3496" y="4"/>
                          <a:pt x="3480" y="12"/>
                        </a:cubicBezTo>
                        <a:cubicBezTo>
                          <a:pt x="2262" y="316"/>
                          <a:pt x="1305" y="1099"/>
                          <a:pt x="740" y="2230"/>
                        </a:cubicBezTo>
                        <a:cubicBezTo>
                          <a:pt x="0" y="3926"/>
                          <a:pt x="1609" y="5057"/>
                          <a:pt x="1305" y="6753"/>
                        </a:cubicBezTo>
                        <a:cubicBezTo>
                          <a:pt x="1254" y="6983"/>
                          <a:pt x="1444" y="7138"/>
                          <a:pt x="1626" y="7138"/>
                        </a:cubicBezTo>
                        <a:cubicBezTo>
                          <a:pt x="1754" y="7138"/>
                          <a:pt x="1878" y="7063"/>
                          <a:pt x="1914" y="6884"/>
                        </a:cubicBezTo>
                        <a:cubicBezTo>
                          <a:pt x="2175" y="5579"/>
                          <a:pt x="1566" y="4883"/>
                          <a:pt x="1261" y="3709"/>
                        </a:cubicBezTo>
                        <a:cubicBezTo>
                          <a:pt x="783" y="1882"/>
                          <a:pt x="2479" y="1186"/>
                          <a:pt x="3567" y="142"/>
                        </a:cubicBezTo>
                        <a:cubicBezTo>
                          <a:pt x="3602" y="71"/>
                          <a:pt x="3580" y="0"/>
                          <a:pt x="352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0" name="Google Shape;4360;p27"/>
                  <p:cNvSpPr/>
                  <p:nvPr/>
                </p:nvSpPr>
                <p:spPr>
                  <a:xfrm>
                    <a:off x="1391219" y="2840517"/>
                    <a:ext cx="89822" cy="175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5" h="7153" extrusionOk="0">
                        <a:moveTo>
                          <a:pt x="2035" y="0"/>
                        </a:moveTo>
                        <a:cubicBezTo>
                          <a:pt x="1905" y="0"/>
                          <a:pt x="1777" y="73"/>
                          <a:pt x="1740" y="237"/>
                        </a:cubicBezTo>
                        <a:cubicBezTo>
                          <a:pt x="1479" y="1542"/>
                          <a:pt x="2088" y="2237"/>
                          <a:pt x="2393" y="3412"/>
                        </a:cubicBezTo>
                        <a:cubicBezTo>
                          <a:pt x="2871" y="5282"/>
                          <a:pt x="1175" y="5934"/>
                          <a:pt x="88" y="6978"/>
                        </a:cubicBezTo>
                        <a:cubicBezTo>
                          <a:pt x="1" y="7065"/>
                          <a:pt x="88" y="7152"/>
                          <a:pt x="175" y="7152"/>
                        </a:cubicBezTo>
                        <a:cubicBezTo>
                          <a:pt x="1349" y="6848"/>
                          <a:pt x="2349" y="6021"/>
                          <a:pt x="2915" y="4891"/>
                        </a:cubicBezTo>
                        <a:cubicBezTo>
                          <a:pt x="3654" y="3194"/>
                          <a:pt x="2045" y="2063"/>
                          <a:pt x="2349" y="367"/>
                        </a:cubicBezTo>
                        <a:cubicBezTo>
                          <a:pt x="2400" y="140"/>
                          <a:pt x="2215" y="0"/>
                          <a:pt x="203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1" name="Google Shape;4361;p27"/>
                  <p:cNvSpPr/>
                  <p:nvPr/>
                </p:nvSpPr>
                <p:spPr>
                  <a:xfrm>
                    <a:off x="1218064" y="2462799"/>
                    <a:ext cx="114986" cy="16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9" h="6555" extrusionOk="0">
                        <a:moveTo>
                          <a:pt x="841" y="1"/>
                        </a:moveTo>
                        <a:cubicBezTo>
                          <a:pt x="799" y="1"/>
                          <a:pt x="758" y="25"/>
                          <a:pt x="740" y="80"/>
                        </a:cubicBezTo>
                        <a:cubicBezTo>
                          <a:pt x="131" y="1167"/>
                          <a:pt x="1" y="2428"/>
                          <a:pt x="392" y="3603"/>
                        </a:cubicBezTo>
                        <a:cubicBezTo>
                          <a:pt x="1088" y="5299"/>
                          <a:pt x="3002" y="4994"/>
                          <a:pt x="4002" y="6430"/>
                        </a:cubicBezTo>
                        <a:cubicBezTo>
                          <a:pt x="4065" y="6518"/>
                          <a:pt x="4153" y="6555"/>
                          <a:pt x="4241" y="6555"/>
                        </a:cubicBezTo>
                        <a:cubicBezTo>
                          <a:pt x="4459" y="6555"/>
                          <a:pt x="4679" y="6329"/>
                          <a:pt x="4524" y="6082"/>
                        </a:cubicBezTo>
                        <a:cubicBezTo>
                          <a:pt x="3785" y="4994"/>
                          <a:pt x="2915" y="4907"/>
                          <a:pt x="1827" y="4255"/>
                        </a:cubicBezTo>
                        <a:cubicBezTo>
                          <a:pt x="175" y="3298"/>
                          <a:pt x="914" y="1645"/>
                          <a:pt x="958" y="123"/>
                        </a:cubicBezTo>
                        <a:cubicBezTo>
                          <a:pt x="958" y="47"/>
                          <a:pt x="899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2" name="Google Shape;4362;p27"/>
                  <p:cNvSpPr/>
                  <p:nvPr/>
                </p:nvSpPr>
                <p:spPr>
                  <a:xfrm>
                    <a:off x="1527488" y="2791441"/>
                    <a:ext cx="114937" cy="159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7" h="6501" extrusionOk="0">
                        <a:moveTo>
                          <a:pt x="428" y="1"/>
                        </a:moveTo>
                        <a:cubicBezTo>
                          <a:pt x="213" y="1"/>
                          <a:pt x="0" y="236"/>
                          <a:pt x="153" y="451"/>
                        </a:cubicBezTo>
                        <a:cubicBezTo>
                          <a:pt x="893" y="1538"/>
                          <a:pt x="1762" y="1625"/>
                          <a:pt x="2850" y="2277"/>
                        </a:cubicBezTo>
                        <a:cubicBezTo>
                          <a:pt x="4503" y="3234"/>
                          <a:pt x="3763" y="4887"/>
                          <a:pt x="3720" y="6409"/>
                        </a:cubicBezTo>
                        <a:cubicBezTo>
                          <a:pt x="3720" y="6463"/>
                          <a:pt x="3786" y="6500"/>
                          <a:pt x="3847" y="6500"/>
                        </a:cubicBezTo>
                        <a:cubicBezTo>
                          <a:pt x="3885" y="6500"/>
                          <a:pt x="3920" y="6486"/>
                          <a:pt x="3937" y="6453"/>
                        </a:cubicBezTo>
                        <a:cubicBezTo>
                          <a:pt x="4546" y="5409"/>
                          <a:pt x="4676" y="4104"/>
                          <a:pt x="4285" y="2930"/>
                        </a:cubicBezTo>
                        <a:cubicBezTo>
                          <a:pt x="3589" y="1233"/>
                          <a:pt x="1675" y="1538"/>
                          <a:pt x="675" y="146"/>
                        </a:cubicBezTo>
                        <a:cubicBezTo>
                          <a:pt x="611" y="43"/>
                          <a:pt x="519" y="1"/>
                          <a:pt x="42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3" name="Google Shape;4363;p27"/>
                  <p:cNvSpPr/>
                  <p:nvPr/>
                </p:nvSpPr>
                <p:spPr>
                  <a:xfrm>
                    <a:off x="1120993" y="2669672"/>
                    <a:ext cx="180135" cy="74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0" h="3041" extrusionOk="0">
                        <a:moveTo>
                          <a:pt x="159" y="1"/>
                        </a:moveTo>
                        <a:cubicBezTo>
                          <a:pt x="81" y="1"/>
                          <a:pt x="1" y="72"/>
                          <a:pt x="36" y="143"/>
                        </a:cubicBezTo>
                        <a:cubicBezTo>
                          <a:pt x="341" y="1317"/>
                          <a:pt x="1167" y="2318"/>
                          <a:pt x="2254" y="2839"/>
                        </a:cubicBezTo>
                        <a:cubicBezTo>
                          <a:pt x="2585" y="2983"/>
                          <a:pt x="2895" y="3040"/>
                          <a:pt x="3193" y="3040"/>
                        </a:cubicBezTo>
                        <a:cubicBezTo>
                          <a:pt x="4288" y="3040"/>
                          <a:pt x="5215" y="2278"/>
                          <a:pt x="6340" y="2278"/>
                        </a:cubicBezTo>
                        <a:cubicBezTo>
                          <a:pt x="6482" y="2278"/>
                          <a:pt x="6628" y="2290"/>
                          <a:pt x="6778" y="2318"/>
                        </a:cubicBezTo>
                        <a:cubicBezTo>
                          <a:pt x="6793" y="2319"/>
                          <a:pt x="6807" y="2320"/>
                          <a:pt x="6822" y="2320"/>
                        </a:cubicBezTo>
                        <a:cubicBezTo>
                          <a:pt x="7221" y="2320"/>
                          <a:pt x="7330" y="1751"/>
                          <a:pt x="6952" y="1709"/>
                        </a:cubicBezTo>
                        <a:cubicBezTo>
                          <a:pt x="6730" y="1664"/>
                          <a:pt x="6524" y="1645"/>
                          <a:pt x="6329" y="1645"/>
                        </a:cubicBezTo>
                        <a:cubicBezTo>
                          <a:pt x="5382" y="1645"/>
                          <a:pt x="4708" y="2101"/>
                          <a:pt x="3733" y="2318"/>
                        </a:cubicBezTo>
                        <a:cubicBezTo>
                          <a:pt x="3516" y="2375"/>
                          <a:pt x="3315" y="2401"/>
                          <a:pt x="3128" y="2401"/>
                        </a:cubicBezTo>
                        <a:cubicBezTo>
                          <a:pt x="1746" y="2401"/>
                          <a:pt x="1130" y="970"/>
                          <a:pt x="210" y="12"/>
                        </a:cubicBezTo>
                        <a:cubicBezTo>
                          <a:pt x="194" y="4"/>
                          <a:pt x="177" y="1"/>
                          <a:pt x="15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4" name="Google Shape;4364;p27"/>
                  <p:cNvSpPr/>
                  <p:nvPr/>
                </p:nvSpPr>
                <p:spPr>
                  <a:xfrm>
                    <a:off x="1559902" y="2670483"/>
                    <a:ext cx="179594" cy="74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8" h="3036" extrusionOk="0">
                        <a:moveTo>
                          <a:pt x="4135" y="1"/>
                        </a:moveTo>
                        <a:cubicBezTo>
                          <a:pt x="3029" y="1"/>
                          <a:pt x="2095" y="801"/>
                          <a:pt x="957" y="801"/>
                        </a:cubicBezTo>
                        <a:cubicBezTo>
                          <a:pt x="818" y="801"/>
                          <a:pt x="676" y="789"/>
                          <a:pt x="530" y="762"/>
                        </a:cubicBezTo>
                        <a:cubicBezTo>
                          <a:pt x="491" y="751"/>
                          <a:pt x="454" y="745"/>
                          <a:pt x="420" y="745"/>
                        </a:cubicBezTo>
                        <a:cubicBezTo>
                          <a:pt x="76" y="745"/>
                          <a:pt x="0" y="1292"/>
                          <a:pt x="356" y="1371"/>
                        </a:cubicBezTo>
                        <a:cubicBezTo>
                          <a:pt x="577" y="1415"/>
                          <a:pt x="781" y="1435"/>
                          <a:pt x="972" y="1435"/>
                        </a:cubicBezTo>
                        <a:cubicBezTo>
                          <a:pt x="1912" y="1435"/>
                          <a:pt x="2563" y="972"/>
                          <a:pt x="3575" y="719"/>
                        </a:cubicBezTo>
                        <a:cubicBezTo>
                          <a:pt x="3792" y="662"/>
                          <a:pt x="3993" y="636"/>
                          <a:pt x="4180" y="636"/>
                        </a:cubicBezTo>
                        <a:cubicBezTo>
                          <a:pt x="5563" y="636"/>
                          <a:pt x="6178" y="2066"/>
                          <a:pt x="7098" y="3024"/>
                        </a:cubicBezTo>
                        <a:cubicBezTo>
                          <a:pt x="7115" y="3032"/>
                          <a:pt x="7133" y="3036"/>
                          <a:pt x="7151" y="3036"/>
                        </a:cubicBezTo>
                        <a:cubicBezTo>
                          <a:pt x="7228" y="3036"/>
                          <a:pt x="7307" y="2972"/>
                          <a:pt x="7272" y="2937"/>
                        </a:cubicBezTo>
                        <a:cubicBezTo>
                          <a:pt x="6967" y="1719"/>
                          <a:pt x="6141" y="719"/>
                          <a:pt x="5054" y="197"/>
                        </a:cubicBezTo>
                        <a:cubicBezTo>
                          <a:pt x="4731" y="56"/>
                          <a:pt x="4427" y="1"/>
                          <a:pt x="413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5" name="Google Shape;4365;p27"/>
                  <p:cNvSpPr/>
                  <p:nvPr/>
                </p:nvSpPr>
                <p:spPr>
                  <a:xfrm>
                    <a:off x="1184937" y="2806653"/>
                    <a:ext cx="165414" cy="1092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31" h="4445" extrusionOk="0">
                        <a:moveTo>
                          <a:pt x="6250" y="0"/>
                        </a:moveTo>
                        <a:cubicBezTo>
                          <a:pt x="6198" y="0"/>
                          <a:pt x="6144" y="15"/>
                          <a:pt x="6089" y="49"/>
                        </a:cubicBezTo>
                        <a:cubicBezTo>
                          <a:pt x="5002" y="788"/>
                          <a:pt x="4915" y="1702"/>
                          <a:pt x="4306" y="2789"/>
                        </a:cubicBezTo>
                        <a:cubicBezTo>
                          <a:pt x="3786" y="3648"/>
                          <a:pt x="3101" y="3861"/>
                          <a:pt x="2350" y="3861"/>
                        </a:cubicBezTo>
                        <a:cubicBezTo>
                          <a:pt x="1656" y="3861"/>
                          <a:pt x="905" y="3680"/>
                          <a:pt x="174" y="3659"/>
                        </a:cubicBezTo>
                        <a:cubicBezTo>
                          <a:pt x="44" y="3659"/>
                          <a:pt x="0" y="3789"/>
                          <a:pt x="131" y="3833"/>
                        </a:cubicBezTo>
                        <a:cubicBezTo>
                          <a:pt x="783" y="4241"/>
                          <a:pt x="1521" y="4445"/>
                          <a:pt x="2269" y="4445"/>
                        </a:cubicBezTo>
                        <a:cubicBezTo>
                          <a:pt x="2717" y="4445"/>
                          <a:pt x="3170" y="4371"/>
                          <a:pt x="3610" y="4224"/>
                        </a:cubicBezTo>
                        <a:cubicBezTo>
                          <a:pt x="5350" y="3528"/>
                          <a:pt x="5046" y="1615"/>
                          <a:pt x="6437" y="614"/>
                        </a:cubicBezTo>
                        <a:cubicBezTo>
                          <a:pt x="6731" y="431"/>
                          <a:pt x="6529" y="0"/>
                          <a:pt x="62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6" name="Google Shape;4366;p27"/>
                  <p:cNvSpPr/>
                  <p:nvPr/>
                </p:nvSpPr>
                <p:spPr>
                  <a:xfrm>
                    <a:off x="1510212" y="2499146"/>
                    <a:ext cx="164284" cy="109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5" h="4438" extrusionOk="0">
                        <a:moveTo>
                          <a:pt x="4496" y="0"/>
                        </a:moveTo>
                        <a:cubicBezTo>
                          <a:pt x="4027" y="0"/>
                          <a:pt x="3559" y="84"/>
                          <a:pt x="3118" y="253"/>
                        </a:cubicBezTo>
                        <a:cubicBezTo>
                          <a:pt x="1378" y="906"/>
                          <a:pt x="1683" y="2863"/>
                          <a:pt x="291" y="3820"/>
                        </a:cubicBezTo>
                        <a:cubicBezTo>
                          <a:pt x="0" y="4038"/>
                          <a:pt x="195" y="4437"/>
                          <a:pt x="469" y="4437"/>
                        </a:cubicBezTo>
                        <a:cubicBezTo>
                          <a:pt x="523" y="4437"/>
                          <a:pt x="581" y="4421"/>
                          <a:pt x="639" y="4385"/>
                        </a:cubicBezTo>
                        <a:cubicBezTo>
                          <a:pt x="1726" y="3646"/>
                          <a:pt x="1813" y="2733"/>
                          <a:pt x="2422" y="1645"/>
                        </a:cubicBezTo>
                        <a:cubicBezTo>
                          <a:pt x="2943" y="807"/>
                          <a:pt x="3630" y="606"/>
                          <a:pt x="4383" y="606"/>
                        </a:cubicBezTo>
                        <a:cubicBezTo>
                          <a:pt x="5076" y="606"/>
                          <a:pt x="5825" y="775"/>
                          <a:pt x="6554" y="775"/>
                        </a:cubicBezTo>
                        <a:cubicBezTo>
                          <a:pt x="6641" y="775"/>
                          <a:pt x="6684" y="645"/>
                          <a:pt x="6597" y="601"/>
                        </a:cubicBezTo>
                        <a:cubicBezTo>
                          <a:pt x="5961" y="204"/>
                          <a:pt x="5228" y="0"/>
                          <a:pt x="449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7" name="Google Shape;4367;p27"/>
                  <p:cNvSpPr/>
                  <p:nvPr/>
                </p:nvSpPr>
                <p:spPr>
                  <a:xfrm>
                    <a:off x="1303585" y="2407825"/>
                    <a:ext cx="71169" cy="180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6" h="7363" extrusionOk="0">
                        <a:moveTo>
                          <a:pt x="1791" y="0"/>
                        </a:moveTo>
                        <a:cubicBezTo>
                          <a:pt x="1773" y="0"/>
                          <a:pt x="1756" y="4"/>
                          <a:pt x="1740" y="12"/>
                        </a:cubicBezTo>
                        <a:cubicBezTo>
                          <a:pt x="740" y="751"/>
                          <a:pt x="131" y="1882"/>
                          <a:pt x="44" y="3100"/>
                        </a:cubicBezTo>
                        <a:cubicBezTo>
                          <a:pt x="0" y="4970"/>
                          <a:pt x="1914" y="5448"/>
                          <a:pt x="2262" y="7144"/>
                        </a:cubicBezTo>
                        <a:cubicBezTo>
                          <a:pt x="2299" y="7293"/>
                          <a:pt x="2424" y="7362"/>
                          <a:pt x="2551" y="7362"/>
                        </a:cubicBezTo>
                        <a:cubicBezTo>
                          <a:pt x="2721" y="7362"/>
                          <a:pt x="2896" y="7238"/>
                          <a:pt x="2871" y="7014"/>
                        </a:cubicBezTo>
                        <a:cubicBezTo>
                          <a:pt x="2653" y="5709"/>
                          <a:pt x="1783" y="5274"/>
                          <a:pt x="1087" y="4317"/>
                        </a:cubicBezTo>
                        <a:cubicBezTo>
                          <a:pt x="0" y="2752"/>
                          <a:pt x="1305" y="1534"/>
                          <a:pt x="1914" y="142"/>
                        </a:cubicBezTo>
                        <a:cubicBezTo>
                          <a:pt x="1949" y="71"/>
                          <a:pt x="1869" y="0"/>
                          <a:pt x="179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8" name="Google Shape;4368;p27"/>
                  <p:cNvSpPr/>
                  <p:nvPr/>
                </p:nvSpPr>
                <p:spPr>
                  <a:xfrm>
                    <a:off x="1485170" y="2826190"/>
                    <a:ext cx="71759" cy="180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0" h="7356" extrusionOk="0">
                        <a:moveTo>
                          <a:pt x="338" y="1"/>
                        </a:moveTo>
                        <a:cubicBezTo>
                          <a:pt x="166" y="1"/>
                          <a:pt x="0" y="124"/>
                          <a:pt x="48" y="341"/>
                        </a:cubicBezTo>
                        <a:cubicBezTo>
                          <a:pt x="266" y="1646"/>
                          <a:pt x="1136" y="2081"/>
                          <a:pt x="1832" y="3081"/>
                        </a:cubicBezTo>
                        <a:cubicBezTo>
                          <a:pt x="2919" y="4604"/>
                          <a:pt x="1614" y="5821"/>
                          <a:pt x="1005" y="7213"/>
                        </a:cubicBezTo>
                        <a:cubicBezTo>
                          <a:pt x="970" y="7284"/>
                          <a:pt x="1050" y="7355"/>
                          <a:pt x="1128" y="7355"/>
                        </a:cubicBezTo>
                        <a:cubicBezTo>
                          <a:pt x="1146" y="7355"/>
                          <a:pt x="1163" y="7352"/>
                          <a:pt x="1179" y="7344"/>
                        </a:cubicBezTo>
                        <a:cubicBezTo>
                          <a:pt x="2180" y="6604"/>
                          <a:pt x="2789" y="5474"/>
                          <a:pt x="2876" y="4256"/>
                        </a:cubicBezTo>
                        <a:cubicBezTo>
                          <a:pt x="2919" y="2386"/>
                          <a:pt x="1005" y="1907"/>
                          <a:pt x="657" y="254"/>
                        </a:cubicBezTo>
                        <a:cubicBezTo>
                          <a:pt x="619" y="80"/>
                          <a:pt x="477" y="1"/>
                          <a:pt x="33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69" name="Google Shape;4369;p27"/>
                  <p:cNvSpPr/>
                  <p:nvPr/>
                </p:nvSpPr>
                <p:spPr>
                  <a:xfrm>
                    <a:off x="1155004" y="2553579"/>
                    <a:ext cx="152439" cy="11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3" h="4824" extrusionOk="0">
                        <a:moveTo>
                          <a:pt x="296" y="0"/>
                        </a:moveTo>
                        <a:cubicBezTo>
                          <a:pt x="248" y="0"/>
                          <a:pt x="198" y="35"/>
                          <a:pt x="175" y="83"/>
                        </a:cubicBezTo>
                        <a:cubicBezTo>
                          <a:pt x="1" y="1300"/>
                          <a:pt x="349" y="2562"/>
                          <a:pt x="1175" y="3475"/>
                        </a:cubicBezTo>
                        <a:cubicBezTo>
                          <a:pt x="2436" y="4823"/>
                          <a:pt x="4132" y="3823"/>
                          <a:pt x="5568" y="4736"/>
                        </a:cubicBezTo>
                        <a:cubicBezTo>
                          <a:pt x="5629" y="4775"/>
                          <a:pt x="5691" y="4792"/>
                          <a:pt x="5748" y="4792"/>
                        </a:cubicBezTo>
                        <a:cubicBezTo>
                          <a:pt x="6017" y="4792"/>
                          <a:pt x="6202" y="4429"/>
                          <a:pt x="5916" y="4214"/>
                        </a:cubicBezTo>
                        <a:cubicBezTo>
                          <a:pt x="4828" y="3519"/>
                          <a:pt x="3958" y="3780"/>
                          <a:pt x="2741" y="3562"/>
                        </a:cubicBezTo>
                        <a:cubicBezTo>
                          <a:pt x="870" y="3258"/>
                          <a:pt x="914" y="1474"/>
                          <a:pt x="392" y="83"/>
                        </a:cubicBezTo>
                        <a:cubicBezTo>
                          <a:pt x="372" y="24"/>
                          <a:pt x="335" y="0"/>
                          <a:pt x="29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0" name="Google Shape;4370;p27"/>
                  <p:cNvSpPr/>
                  <p:nvPr/>
                </p:nvSpPr>
                <p:spPr>
                  <a:xfrm>
                    <a:off x="1552972" y="2743495"/>
                    <a:ext cx="152512" cy="118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6" h="4816" extrusionOk="0">
                        <a:moveTo>
                          <a:pt x="468" y="1"/>
                        </a:moveTo>
                        <a:cubicBezTo>
                          <a:pt x="194" y="1"/>
                          <a:pt x="1" y="394"/>
                          <a:pt x="291" y="575"/>
                        </a:cubicBezTo>
                        <a:cubicBezTo>
                          <a:pt x="1378" y="1314"/>
                          <a:pt x="2248" y="1053"/>
                          <a:pt x="3466" y="1227"/>
                        </a:cubicBezTo>
                        <a:cubicBezTo>
                          <a:pt x="5336" y="1532"/>
                          <a:pt x="5292" y="3358"/>
                          <a:pt x="5814" y="4750"/>
                        </a:cubicBezTo>
                        <a:cubicBezTo>
                          <a:pt x="5836" y="4794"/>
                          <a:pt x="5879" y="4815"/>
                          <a:pt x="5923" y="4815"/>
                        </a:cubicBezTo>
                        <a:cubicBezTo>
                          <a:pt x="5966" y="4815"/>
                          <a:pt x="6010" y="4794"/>
                          <a:pt x="6032" y="4750"/>
                        </a:cubicBezTo>
                        <a:cubicBezTo>
                          <a:pt x="6206" y="3532"/>
                          <a:pt x="5858" y="2271"/>
                          <a:pt x="5031" y="1358"/>
                        </a:cubicBezTo>
                        <a:cubicBezTo>
                          <a:pt x="3770" y="9"/>
                          <a:pt x="2074" y="1010"/>
                          <a:pt x="638" y="53"/>
                        </a:cubicBezTo>
                        <a:cubicBezTo>
                          <a:pt x="580" y="17"/>
                          <a:pt x="522" y="1"/>
                          <a:pt x="4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1" name="Google Shape;4371;p27"/>
                  <p:cNvSpPr/>
                  <p:nvPr/>
                </p:nvSpPr>
                <p:spPr>
                  <a:xfrm>
                    <a:off x="1130626" y="2762909"/>
                    <a:ext cx="184411" cy="7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4" h="2873" extrusionOk="0">
                        <a:moveTo>
                          <a:pt x="7038" y="0"/>
                        </a:moveTo>
                        <a:cubicBezTo>
                          <a:pt x="7024" y="0"/>
                          <a:pt x="7010" y="1"/>
                          <a:pt x="6995" y="2"/>
                        </a:cubicBezTo>
                        <a:cubicBezTo>
                          <a:pt x="5733" y="263"/>
                          <a:pt x="5298" y="1090"/>
                          <a:pt x="4298" y="1829"/>
                        </a:cubicBezTo>
                        <a:cubicBezTo>
                          <a:pt x="3877" y="2130"/>
                          <a:pt x="3476" y="2248"/>
                          <a:pt x="3086" y="2248"/>
                        </a:cubicBezTo>
                        <a:cubicBezTo>
                          <a:pt x="2068" y="2248"/>
                          <a:pt x="1129" y="1443"/>
                          <a:pt x="123" y="1003"/>
                        </a:cubicBezTo>
                        <a:cubicBezTo>
                          <a:pt x="107" y="995"/>
                          <a:pt x="92" y="991"/>
                          <a:pt x="80" y="991"/>
                        </a:cubicBezTo>
                        <a:cubicBezTo>
                          <a:pt x="23" y="991"/>
                          <a:pt x="0" y="1062"/>
                          <a:pt x="36" y="1133"/>
                        </a:cubicBezTo>
                        <a:cubicBezTo>
                          <a:pt x="775" y="2133"/>
                          <a:pt x="1906" y="2742"/>
                          <a:pt x="3124" y="2873"/>
                        </a:cubicBezTo>
                        <a:cubicBezTo>
                          <a:pt x="4994" y="2873"/>
                          <a:pt x="5429" y="1003"/>
                          <a:pt x="7125" y="655"/>
                        </a:cubicBezTo>
                        <a:cubicBezTo>
                          <a:pt x="7503" y="571"/>
                          <a:pt x="7435" y="0"/>
                          <a:pt x="703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2" name="Google Shape;4372;p27"/>
                  <p:cNvSpPr/>
                  <p:nvPr/>
                </p:nvSpPr>
                <p:spPr>
                  <a:xfrm>
                    <a:off x="1545772" y="2582308"/>
                    <a:ext cx="184091" cy="69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1" h="2837" extrusionOk="0">
                        <a:moveTo>
                          <a:pt x="4304" y="0"/>
                        </a:moveTo>
                        <a:cubicBezTo>
                          <a:pt x="2487" y="0"/>
                          <a:pt x="2043" y="1832"/>
                          <a:pt x="366" y="2219"/>
                        </a:cubicBezTo>
                        <a:cubicBezTo>
                          <a:pt x="1" y="2300"/>
                          <a:pt x="52" y="2837"/>
                          <a:pt x="415" y="2837"/>
                        </a:cubicBezTo>
                        <a:cubicBezTo>
                          <a:pt x="440" y="2837"/>
                          <a:pt x="468" y="2834"/>
                          <a:pt x="497" y="2828"/>
                        </a:cubicBezTo>
                        <a:cubicBezTo>
                          <a:pt x="1758" y="2567"/>
                          <a:pt x="2193" y="1784"/>
                          <a:pt x="3193" y="1045"/>
                        </a:cubicBezTo>
                        <a:cubicBezTo>
                          <a:pt x="3625" y="724"/>
                          <a:pt x="4037" y="599"/>
                          <a:pt x="4436" y="599"/>
                        </a:cubicBezTo>
                        <a:cubicBezTo>
                          <a:pt x="5442" y="599"/>
                          <a:pt x="6372" y="1392"/>
                          <a:pt x="7368" y="1828"/>
                        </a:cubicBezTo>
                        <a:cubicBezTo>
                          <a:pt x="7384" y="1836"/>
                          <a:pt x="7399" y="1839"/>
                          <a:pt x="7412" y="1839"/>
                        </a:cubicBezTo>
                        <a:cubicBezTo>
                          <a:pt x="7468" y="1839"/>
                          <a:pt x="7491" y="1768"/>
                          <a:pt x="7455" y="1697"/>
                        </a:cubicBezTo>
                        <a:cubicBezTo>
                          <a:pt x="6716" y="697"/>
                          <a:pt x="5585" y="88"/>
                          <a:pt x="4367" y="1"/>
                        </a:cubicBezTo>
                        <a:cubicBezTo>
                          <a:pt x="4346" y="0"/>
                          <a:pt x="4325" y="0"/>
                          <a:pt x="430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3" name="Google Shape;4373;p27"/>
                  <p:cNvSpPr/>
                  <p:nvPr/>
                </p:nvSpPr>
                <p:spPr>
                  <a:xfrm>
                    <a:off x="1274709" y="2833366"/>
                    <a:ext cx="121179" cy="145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31" h="5922" extrusionOk="0">
                        <a:moveTo>
                          <a:pt x="4489" y="1"/>
                        </a:moveTo>
                        <a:cubicBezTo>
                          <a:pt x="4406" y="1"/>
                          <a:pt x="4323" y="40"/>
                          <a:pt x="4263" y="136"/>
                        </a:cubicBezTo>
                        <a:cubicBezTo>
                          <a:pt x="3524" y="1224"/>
                          <a:pt x="3785" y="2137"/>
                          <a:pt x="3611" y="3355"/>
                        </a:cubicBezTo>
                        <a:cubicBezTo>
                          <a:pt x="3306" y="5225"/>
                          <a:pt x="1523" y="5138"/>
                          <a:pt x="88" y="5703"/>
                        </a:cubicBezTo>
                        <a:cubicBezTo>
                          <a:pt x="1" y="5747"/>
                          <a:pt x="1" y="5834"/>
                          <a:pt x="88" y="5877"/>
                        </a:cubicBezTo>
                        <a:cubicBezTo>
                          <a:pt x="294" y="5907"/>
                          <a:pt x="501" y="5921"/>
                          <a:pt x="707" y="5921"/>
                        </a:cubicBezTo>
                        <a:cubicBezTo>
                          <a:pt x="1722" y="5921"/>
                          <a:pt x="2721" y="5571"/>
                          <a:pt x="3480" y="4921"/>
                        </a:cubicBezTo>
                        <a:cubicBezTo>
                          <a:pt x="4829" y="3616"/>
                          <a:pt x="3828" y="1963"/>
                          <a:pt x="4742" y="528"/>
                        </a:cubicBezTo>
                        <a:cubicBezTo>
                          <a:pt x="4931" y="276"/>
                          <a:pt x="4709" y="1"/>
                          <a:pt x="448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74" name="Google Shape;4374;p27"/>
                  <p:cNvSpPr/>
                  <p:nvPr/>
                </p:nvSpPr>
                <p:spPr>
                  <a:xfrm>
                    <a:off x="1464330" y="2435890"/>
                    <a:ext cx="121450" cy="145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2" h="5922" extrusionOk="0">
                        <a:moveTo>
                          <a:pt x="4191" y="0"/>
                        </a:moveTo>
                        <a:cubicBezTo>
                          <a:pt x="3177" y="0"/>
                          <a:pt x="2177" y="350"/>
                          <a:pt x="1418" y="1001"/>
                        </a:cubicBezTo>
                        <a:cubicBezTo>
                          <a:pt x="70" y="2306"/>
                          <a:pt x="1070" y="3958"/>
                          <a:pt x="157" y="5437"/>
                        </a:cubicBezTo>
                        <a:cubicBezTo>
                          <a:pt x="0" y="5657"/>
                          <a:pt x="228" y="5922"/>
                          <a:pt x="449" y="5922"/>
                        </a:cubicBezTo>
                        <a:cubicBezTo>
                          <a:pt x="534" y="5922"/>
                          <a:pt x="618" y="5882"/>
                          <a:pt x="679" y="5785"/>
                        </a:cubicBezTo>
                        <a:cubicBezTo>
                          <a:pt x="1418" y="4698"/>
                          <a:pt x="1157" y="3828"/>
                          <a:pt x="1375" y="2610"/>
                        </a:cubicBezTo>
                        <a:cubicBezTo>
                          <a:pt x="1636" y="740"/>
                          <a:pt x="3463" y="783"/>
                          <a:pt x="4854" y="218"/>
                        </a:cubicBezTo>
                        <a:cubicBezTo>
                          <a:pt x="4941" y="218"/>
                          <a:pt x="4898" y="44"/>
                          <a:pt x="4811" y="44"/>
                        </a:cubicBezTo>
                        <a:cubicBezTo>
                          <a:pt x="4605" y="14"/>
                          <a:pt x="4398" y="0"/>
                          <a:pt x="419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75" name="Google Shape;4375;p27"/>
              <p:cNvGrpSpPr/>
              <p:nvPr/>
            </p:nvGrpSpPr>
            <p:grpSpPr>
              <a:xfrm>
                <a:off x="6264752" y="4788593"/>
                <a:ext cx="473227" cy="351749"/>
                <a:chOff x="3518210" y="3063289"/>
                <a:chExt cx="399786" cy="297161"/>
              </a:xfrm>
            </p:grpSpPr>
            <p:sp>
              <p:nvSpPr>
                <p:cNvPr id="4376" name="Google Shape;4376;p27"/>
                <p:cNvSpPr/>
                <p:nvPr/>
              </p:nvSpPr>
              <p:spPr>
                <a:xfrm>
                  <a:off x="3736264" y="3173385"/>
                  <a:ext cx="86602" cy="8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4" h="3481" extrusionOk="0">
                      <a:moveTo>
                        <a:pt x="218" y="1"/>
                      </a:moveTo>
                      <a:cubicBezTo>
                        <a:pt x="175" y="1"/>
                        <a:pt x="131" y="88"/>
                        <a:pt x="175" y="88"/>
                      </a:cubicBezTo>
                      <a:lnTo>
                        <a:pt x="1001" y="1697"/>
                      </a:lnTo>
                      <a:cubicBezTo>
                        <a:pt x="653" y="2175"/>
                        <a:pt x="392" y="2784"/>
                        <a:pt x="1" y="3263"/>
                      </a:cubicBezTo>
                      <a:cubicBezTo>
                        <a:pt x="1" y="3293"/>
                        <a:pt x="44" y="3324"/>
                        <a:pt x="85" y="3324"/>
                      </a:cubicBezTo>
                      <a:cubicBezTo>
                        <a:pt x="102" y="3324"/>
                        <a:pt x="118" y="3319"/>
                        <a:pt x="131" y="3306"/>
                      </a:cubicBezTo>
                      <a:lnTo>
                        <a:pt x="1697" y="2480"/>
                      </a:lnTo>
                      <a:cubicBezTo>
                        <a:pt x="2175" y="2828"/>
                        <a:pt x="2784" y="3089"/>
                        <a:pt x="3263" y="3480"/>
                      </a:cubicBezTo>
                      <a:lnTo>
                        <a:pt x="3306" y="3480"/>
                      </a:lnTo>
                      <a:cubicBezTo>
                        <a:pt x="3350" y="3437"/>
                        <a:pt x="3350" y="3393"/>
                        <a:pt x="3350" y="3350"/>
                      </a:cubicBezTo>
                      <a:lnTo>
                        <a:pt x="2523" y="1784"/>
                      </a:lnTo>
                      <a:cubicBezTo>
                        <a:pt x="2871" y="1305"/>
                        <a:pt x="3132" y="697"/>
                        <a:pt x="3524" y="218"/>
                      </a:cubicBezTo>
                      <a:cubicBezTo>
                        <a:pt x="3502" y="196"/>
                        <a:pt x="3480" y="186"/>
                        <a:pt x="3458" y="186"/>
                      </a:cubicBezTo>
                      <a:cubicBezTo>
                        <a:pt x="3437" y="186"/>
                        <a:pt x="3415" y="196"/>
                        <a:pt x="3393" y="218"/>
                      </a:cubicBezTo>
                      <a:lnTo>
                        <a:pt x="1871" y="1001"/>
                      </a:lnTo>
                      <a:cubicBezTo>
                        <a:pt x="1349" y="653"/>
                        <a:pt x="783" y="392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27"/>
                <p:cNvSpPr/>
                <p:nvPr/>
              </p:nvSpPr>
              <p:spPr>
                <a:xfrm>
                  <a:off x="3555638" y="3148810"/>
                  <a:ext cx="45980" cy="44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0"/>
                      </a:moveTo>
                      <a:cubicBezTo>
                        <a:pt x="131" y="0"/>
                        <a:pt x="131" y="44"/>
                        <a:pt x="131" y="44"/>
                      </a:cubicBezTo>
                      <a:lnTo>
                        <a:pt x="566" y="870"/>
                      </a:lnTo>
                      <a:cubicBezTo>
                        <a:pt x="392" y="1131"/>
                        <a:pt x="218" y="1436"/>
                        <a:pt x="0" y="1697"/>
                      </a:cubicBezTo>
                      <a:cubicBezTo>
                        <a:pt x="22" y="1718"/>
                        <a:pt x="33" y="1729"/>
                        <a:pt x="44" y="1729"/>
                      </a:cubicBezTo>
                      <a:cubicBezTo>
                        <a:pt x="55" y="1729"/>
                        <a:pt x="65" y="1718"/>
                        <a:pt x="87" y="1697"/>
                      </a:cubicBezTo>
                      <a:lnTo>
                        <a:pt x="914" y="1262"/>
                      </a:lnTo>
                      <a:cubicBezTo>
                        <a:pt x="1175" y="1479"/>
                        <a:pt x="1436" y="1610"/>
                        <a:pt x="1740" y="1827"/>
                      </a:cubicBezTo>
                      <a:cubicBezTo>
                        <a:pt x="1740" y="1827"/>
                        <a:pt x="1783" y="1784"/>
                        <a:pt x="1740" y="1784"/>
                      </a:cubicBezTo>
                      <a:lnTo>
                        <a:pt x="1305" y="957"/>
                      </a:lnTo>
                      <a:cubicBezTo>
                        <a:pt x="1522" y="696"/>
                        <a:pt x="1653" y="392"/>
                        <a:pt x="1870" y="131"/>
                      </a:cubicBezTo>
                      <a:cubicBezTo>
                        <a:pt x="1870" y="131"/>
                        <a:pt x="1851" y="111"/>
                        <a:pt x="1838" y="111"/>
                      </a:cubicBezTo>
                      <a:cubicBezTo>
                        <a:pt x="1832" y="111"/>
                        <a:pt x="1827" y="116"/>
                        <a:pt x="1827" y="131"/>
                      </a:cubicBezTo>
                      <a:lnTo>
                        <a:pt x="1001" y="566"/>
                      </a:lnTo>
                      <a:cubicBezTo>
                        <a:pt x="740" y="348"/>
                        <a:pt x="435" y="218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8" name="Google Shape;4378;p27"/>
                <p:cNvSpPr/>
                <p:nvPr/>
              </p:nvSpPr>
              <p:spPr>
                <a:xfrm>
                  <a:off x="3625111" y="3262101"/>
                  <a:ext cx="44899" cy="4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784" extrusionOk="0">
                      <a:moveTo>
                        <a:pt x="87" y="1"/>
                      </a:moveTo>
                      <a:lnTo>
                        <a:pt x="87" y="44"/>
                      </a:lnTo>
                      <a:lnTo>
                        <a:pt x="522" y="870"/>
                      </a:lnTo>
                      <a:cubicBezTo>
                        <a:pt x="348" y="1131"/>
                        <a:pt x="218" y="1436"/>
                        <a:pt x="0" y="1697"/>
                      </a:cubicBezTo>
                      <a:lnTo>
                        <a:pt x="44" y="1697"/>
                      </a:lnTo>
                      <a:lnTo>
                        <a:pt x="870" y="1262"/>
                      </a:lnTo>
                      <a:cubicBezTo>
                        <a:pt x="1131" y="1436"/>
                        <a:pt x="1436" y="1566"/>
                        <a:pt x="1697" y="1784"/>
                      </a:cubicBezTo>
                      <a:lnTo>
                        <a:pt x="1740" y="1784"/>
                      </a:lnTo>
                      <a:cubicBezTo>
                        <a:pt x="1740" y="1784"/>
                        <a:pt x="1740" y="1740"/>
                        <a:pt x="1740" y="1740"/>
                      </a:cubicBezTo>
                      <a:lnTo>
                        <a:pt x="1305" y="914"/>
                      </a:lnTo>
                      <a:cubicBezTo>
                        <a:pt x="1479" y="653"/>
                        <a:pt x="1610" y="349"/>
                        <a:pt x="1827" y="88"/>
                      </a:cubicBezTo>
                      <a:cubicBezTo>
                        <a:pt x="1827" y="88"/>
                        <a:pt x="1808" y="68"/>
                        <a:pt x="1795" y="68"/>
                      </a:cubicBezTo>
                      <a:cubicBezTo>
                        <a:pt x="1788" y="68"/>
                        <a:pt x="1784" y="73"/>
                        <a:pt x="1784" y="88"/>
                      </a:cubicBezTo>
                      <a:lnTo>
                        <a:pt x="957" y="523"/>
                      </a:lnTo>
                      <a:cubicBezTo>
                        <a:pt x="696" y="349"/>
                        <a:pt x="435" y="175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9" name="Google Shape;4379;p27"/>
                <p:cNvSpPr/>
                <p:nvPr/>
              </p:nvSpPr>
              <p:spPr>
                <a:xfrm>
                  <a:off x="3805738" y="3063289"/>
                  <a:ext cx="45980" cy="44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1"/>
                      </a:moveTo>
                      <a:cubicBezTo>
                        <a:pt x="131" y="1"/>
                        <a:pt x="131" y="44"/>
                        <a:pt x="131" y="44"/>
                      </a:cubicBezTo>
                      <a:lnTo>
                        <a:pt x="566" y="871"/>
                      </a:lnTo>
                      <a:cubicBezTo>
                        <a:pt x="392" y="1132"/>
                        <a:pt x="218" y="1436"/>
                        <a:pt x="1" y="1697"/>
                      </a:cubicBezTo>
                      <a:lnTo>
                        <a:pt x="44" y="1697"/>
                      </a:lnTo>
                      <a:cubicBezTo>
                        <a:pt x="44" y="1719"/>
                        <a:pt x="55" y="1730"/>
                        <a:pt x="66" y="1730"/>
                      </a:cubicBezTo>
                      <a:cubicBezTo>
                        <a:pt x="77" y="1730"/>
                        <a:pt x="88" y="1719"/>
                        <a:pt x="88" y="1697"/>
                      </a:cubicBezTo>
                      <a:lnTo>
                        <a:pt x="914" y="1306"/>
                      </a:lnTo>
                      <a:cubicBezTo>
                        <a:pt x="1175" y="1480"/>
                        <a:pt x="1479" y="1610"/>
                        <a:pt x="1740" y="1828"/>
                      </a:cubicBezTo>
                      <a:lnTo>
                        <a:pt x="1784" y="1828"/>
                      </a:lnTo>
                      <a:cubicBezTo>
                        <a:pt x="1784" y="1828"/>
                        <a:pt x="1827" y="1784"/>
                        <a:pt x="1784" y="1741"/>
                      </a:cubicBezTo>
                      <a:lnTo>
                        <a:pt x="1349" y="914"/>
                      </a:lnTo>
                      <a:cubicBezTo>
                        <a:pt x="1523" y="653"/>
                        <a:pt x="1653" y="392"/>
                        <a:pt x="1871" y="88"/>
                      </a:cubicBezTo>
                      <a:lnTo>
                        <a:pt x="1827" y="88"/>
                      </a:lnTo>
                      <a:lnTo>
                        <a:pt x="1001" y="523"/>
                      </a:lnTo>
                      <a:cubicBezTo>
                        <a:pt x="697" y="349"/>
                        <a:pt x="436" y="218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0" name="Google Shape;4380;p27"/>
                <p:cNvSpPr/>
                <p:nvPr/>
              </p:nvSpPr>
              <p:spPr>
                <a:xfrm>
                  <a:off x="3518210" y="3303780"/>
                  <a:ext cx="24624" cy="2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44" y="1"/>
                      </a:moveTo>
                      <a:lnTo>
                        <a:pt x="262" y="479"/>
                      </a:lnTo>
                      <a:cubicBezTo>
                        <a:pt x="175" y="610"/>
                        <a:pt x="88" y="784"/>
                        <a:pt x="1" y="914"/>
                      </a:cubicBezTo>
                      <a:lnTo>
                        <a:pt x="1" y="958"/>
                      </a:lnTo>
                      <a:lnTo>
                        <a:pt x="44" y="958"/>
                      </a:lnTo>
                      <a:lnTo>
                        <a:pt x="479" y="697"/>
                      </a:lnTo>
                      <a:cubicBezTo>
                        <a:pt x="653" y="784"/>
                        <a:pt x="784" y="871"/>
                        <a:pt x="958" y="1001"/>
                      </a:cubicBezTo>
                      <a:lnTo>
                        <a:pt x="958" y="958"/>
                      </a:lnTo>
                      <a:lnTo>
                        <a:pt x="697" y="479"/>
                      </a:lnTo>
                      <a:cubicBezTo>
                        <a:pt x="827" y="349"/>
                        <a:pt x="871" y="175"/>
                        <a:pt x="1001" y="44"/>
                      </a:cubicBezTo>
                      <a:lnTo>
                        <a:pt x="958" y="44"/>
                      </a:lnTo>
                      <a:lnTo>
                        <a:pt x="479" y="262"/>
                      </a:lnTo>
                      <a:cubicBezTo>
                        <a:pt x="349" y="175"/>
                        <a:pt x="175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1" name="Google Shape;4381;p27"/>
                <p:cNvSpPr/>
                <p:nvPr/>
              </p:nvSpPr>
              <p:spPr>
                <a:xfrm>
                  <a:off x="3893397" y="3227893"/>
                  <a:ext cx="24600" cy="2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2" extrusionOk="0">
                      <a:moveTo>
                        <a:pt x="44" y="1"/>
                      </a:moveTo>
                      <a:lnTo>
                        <a:pt x="261" y="479"/>
                      </a:lnTo>
                      <a:cubicBezTo>
                        <a:pt x="174" y="610"/>
                        <a:pt x="87" y="784"/>
                        <a:pt x="0" y="958"/>
                      </a:cubicBezTo>
                      <a:lnTo>
                        <a:pt x="478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523"/>
                      </a:lnTo>
                      <a:cubicBezTo>
                        <a:pt x="783" y="349"/>
                        <a:pt x="870" y="175"/>
                        <a:pt x="1000" y="44"/>
                      </a:cubicBezTo>
                      <a:lnTo>
                        <a:pt x="957" y="44"/>
                      </a:lnTo>
                      <a:lnTo>
                        <a:pt x="478" y="262"/>
                      </a:lnTo>
                      <a:cubicBezTo>
                        <a:pt x="348" y="175"/>
                        <a:pt x="174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2" name="Google Shape;4382;p27"/>
                <p:cNvSpPr/>
                <p:nvPr/>
              </p:nvSpPr>
              <p:spPr>
                <a:xfrm>
                  <a:off x="3768335" y="3335851"/>
                  <a:ext cx="24600" cy="2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1" extrusionOk="0">
                      <a:moveTo>
                        <a:pt x="87" y="1"/>
                      </a:moveTo>
                      <a:lnTo>
                        <a:pt x="305" y="479"/>
                      </a:lnTo>
                      <a:cubicBezTo>
                        <a:pt x="218" y="610"/>
                        <a:pt x="131" y="784"/>
                        <a:pt x="0" y="914"/>
                      </a:cubicBezTo>
                      <a:lnTo>
                        <a:pt x="479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479"/>
                      </a:lnTo>
                      <a:cubicBezTo>
                        <a:pt x="783" y="349"/>
                        <a:pt x="870" y="175"/>
                        <a:pt x="1001" y="44"/>
                      </a:cubicBezTo>
                      <a:lnTo>
                        <a:pt x="1001" y="44"/>
                      </a:lnTo>
                      <a:lnTo>
                        <a:pt x="522" y="262"/>
                      </a:lnTo>
                      <a:cubicBezTo>
                        <a:pt x="392" y="175"/>
                        <a:pt x="218" y="88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">
    <p:spTree>
      <p:nvGrpSpPr>
        <p:cNvPr id="1" name="Shape 4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" name="Google Shape;4986;p32"/>
          <p:cNvSpPr txBox="1">
            <a:spLocks noGrp="1"/>
          </p:cNvSpPr>
          <p:nvPr>
            <p:ph type="title"/>
          </p:nvPr>
        </p:nvSpPr>
        <p:spPr>
          <a:xfrm>
            <a:off x="4634031" y="704400"/>
            <a:ext cx="3318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987" name="Google Shape;4987;p32"/>
          <p:cNvSpPr txBox="1">
            <a:spLocks noGrp="1"/>
          </p:cNvSpPr>
          <p:nvPr>
            <p:ph type="subTitle" idx="1"/>
          </p:nvPr>
        </p:nvSpPr>
        <p:spPr>
          <a:xfrm>
            <a:off x="4634031" y="1620802"/>
            <a:ext cx="33186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8" name="Google Shape;4988;p32"/>
          <p:cNvSpPr txBox="1"/>
          <p:nvPr/>
        </p:nvSpPr>
        <p:spPr>
          <a:xfrm>
            <a:off x="4634031" y="3559014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4989" name="Google Shape;4989;p32"/>
          <p:cNvGrpSpPr/>
          <p:nvPr/>
        </p:nvGrpSpPr>
        <p:grpSpPr>
          <a:xfrm>
            <a:off x="-6651" y="-386428"/>
            <a:ext cx="9807769" cy="5622984"/>
            <a:chOff x="-6651" y="-386428"/>
            <a:chExt cx="9807769" cy="5622984"/>
          </a:xfrm>
        </p:grpSpPr>
        <p:grpSp>
          <p:nvGrpSpPr>
            <p:cNvPr id="4990" name="Google Shape;4990;p32"/>
            <p:cNvGrpSpPr/>
            <p:nvPr/>
          </p:nvGrpSpPr>
          <p:grpSpPr>
            <a:xfrm flipH="1">
              <a:off x="2798015" y="4733938"/>
              <a:ext cx="764101" cy="502618"/>
              <a:chOff x="3660957" y="4320716"/>
              <a:chExt cx="698511" cy="459473"/>
            </a:xfrm>
          </p:grpSpPr>
          <p:sp>
            <p:nvSpPr>
              <p:cNvPr id="4991" name="Google Shape;4991;p32"/>
              <p:cNvSpPr/>
              <p:nvPr/>
            </p:nvSpPr>
            <p:spPr>
              <a:xfrm>
                <a:off x="3772705" y="4530356"/>
                <a:ext cx="91831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40"/>
                    </a:cubicBezTo>
                    <a:cubicBezTo>
                      <a:pt x="740" y="696"/>
                      <a:pt x="435" y="609"/>
                      <a:pt x="87" y="566"/>
                    </a:cubicBezTo>
                    <a:cubicBezTo>
                      <a:pt x="44" y="566"/>
                      <a:pt x="0" y="653"/>
                      <a:pt x="87" y="653"/>
                    </a:cubicBezTo>
                    <a:cubicBezTo>
                      <a:pt x="87" y="740"/>
                      <a:pt x="131" y="783"/>
                      <a:pt x="174" y="870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392"/>
                      <a:pt x="522" y="1566"/>
                    </a:cubicBezTo>
                    <a:cubicBezTo>
                      <a:pt x="348" y="1871"/>
                      <a:pt x="174" y="2175"/>
                      <a:pt x="0" y="2523"/>
                    </a:cubicBezTo>
                    <a:cubicBezTo>
                      <a:pt x="0" y="2567"/>
                      <a:pt x="44" y="2567"/>
                      <a:pt x="44" y="2567"/>
                    </a:cubicBezTo>
                    <a:cubicBezTo>
                      <a:pt x="392" y="2480"/>
                      <a:pt x="740" y="2393"/>
                      <a:pt x="1131" y="2349"/>
                    </a:cubicBezTo>
                    <a:cubicBezTo>
                      <a:pt x="1349" y="2610"/>
                      <a:pt x="1610" y="2871"/>
                      <a:pt x="1871" y="3132"/>
                    </a:cubicBezTo>
                    <a:cubicBezTo>
                      <a:pt x="1871" y="3154"/>
                      <a:pt x="1882" y="3165"/>
                      <a:pt x="1898" y="3165"/>
                    </a:cubicBezTo>
                    <a:cubicBezTo>
                      <a:pt x="1914" y="3165"/>
                      <a:pt x="1936" y="3154"/>
                      <a:pt x="1958" y="3132"/>
                    </a:cubicBezTo>
                    <a:cubicBezTo>
                      <a:pt x="2001" y="2741"/>
                      <a:pt x="2001" y="2393"/>
                      <a:pt x="2045" y="2045"/>
                    </a:cubicBezTo>
                    <a:cubicBezTo>
                      <a:pt x="2219" y="1958"/>
                      <a:pt x="2349" y="1871"/>
                      <a:pt x="2523" y="1784"/>
                    </a:cubicBezTo>
                    <a:cubicBezTo>
                      <a:pt x="2610" y="1740"/>
                      <a:pt x="2654" y="1697"/>
                      <a:pt x="2740" y="1653"/>
                    </a:cubicBezTo>
                    <a:cubicBezTo>
                      <a:pt x="2827" y="1610"/>
                      <a:pt x="2871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4" y="1349"/>
                      <a:pt x="2349" y="1175"/>
                      <a:pt x="2045" y="1088"/>
                    </a:cubicBezTo>
                    <a:cubicBezTo>
                      <a:pt x="1958" y="740"/>
                      <a:pt x="1958" y="348"/>
                      <a:pt x="1871" y="44"/>
                    </a:cubicBezTo>
                    <a:lnTo>
                      <a:pt x="18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2" name="Google Shape;4992;p32"/>
              <p:cNvSpPr/>
              <p:nvPr/>
            </p:nvSpPr>
            <p:spPr>
              <a:xfrm>
                <a:off x="4018840" y="4606191"/>
                <a:ext cx="93177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5" extrusionOk="0">
                    <a:moveTo>
                      <a:pt x="1871" y="1"/>
                    </a:moveTo>
                    <a:cubicBezTo>
                      <a:pt x="1610" y="262"/>
                      <a:pt x="1392" y="522"/>
                      <a:pt x="1131" y="783"/>
                    </a:cubicBezTo>
                    <a:cubicBezTo>
                      <a:pt x="784" y="696"/>
                      <a:pt x="479" y="653"/>
                      <a:pt x="131" y="609"/>
                    </a:cubicBezTo>
                    <a:cubicBezTo>
                      <a:pt x="88" y="609"/>
                      <a:pt x="44" y="653"/>
                      <a:pt x="88" y="696"/>
                    </a:cubicBezTo>
                    <a:cubicBezTo>
                      <a:pt x="131" y="740"/>
                      <a:pt x="175" y="827"/>
                      <a:pt x="218" y="870"/>
                    </a:cubicBezTo>
                    <a:cubicBezTo>
                      <a:pt x="262" y="957"/>
                      <a:pt x="305" y="1044"/>
                      <a:pt x="305" y="1088"/>
                    </a:cubicBezTo>
                    <a:cubicBezTo>
                      <a:pt x="392" y="1262"/>
                      <a:pt x="479" y="1436"/>
                      <a:pt x="566" y="1566"/>
                    </a:cubicBezTo>
                    <a:cubicBezTo>
                      <a:pt x="392" y="1914"/>
                      <a:pt x="175" y="2175"/>
                      <a:pt x="1" y="2523"/>
                    </a:cubicBezTo>
                    <a:cubicBezTo>
                      <a:pt x="1" y="2554"/>
                      <a:pt x="22" y="2585"/>
                      <a:pt x="51" y="2585"/>
                    </a:cubicBezTo>
                    <a:cubicBezTo>
                      <a:pt x="62" y="2585"/>
                      <a:pt x="75" y="2579"/>
                      <a:pt x="88" y="2567"/>
                    </a:cubicBezTo>
                    <a:cubicBezTo>
                      <a:pt x="436" y="2480"/>
                      <a:pt x="784" y="2436"/>
                      <a:pt x="1131" y="2349"/>
                    </a:cubicBezTo>
                    <a:cubicBezTo>
                      <a:pt x="1392" y="2610"/>
                      <a:pt x="1653" y="2871"/>
                      <a:pt x="1871" y="3132"/>
                    </a:cubicBezTo>
                    <a:cubicBezTo>
                      <a:pt x="1893" y="3154"/>
                      <a:pt x="1914" y="3165"/>
                      <a:pt x="1931" y="3165"/>
                    </a:cubicBezTo>
                    <a:cubicBezTo>
                      <a:pt x="1947" y="3165"/>
                      <a:pt x="1958" y="3154"/>
                      <a:pt x="1958" y="3132"/>
                    </a:cubicBezTo>
                    <a:cubicBezTo>
                      <a:pt x="2045" y="2784"/>
                      <a:pt x="2045" y="2436"/>
                      <a:pt x="2088" y="2045"/>
                    </a:cubicBezTo>
                    <a:cubicBezTo>
                      <a:pt x="2262" y="1958"/>
                      <a:pt x="2393" y="1871"/>
                      <a:pt x="2567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8" y="1653"/>
                      <a:pt x="2915" y="1610"/>
                      <a:pt x="2958" y="1566"/>
                    </a:cubicBezTo>
                    <a:cubicBezTo>
                      <a:pt x="3045" y="1566"/>
                      <a:pt x="3045" y="1479"/>
                      <a:pt x="2958" y="1479"/>
                    </a:cubicBezTo>
                    <a:cubicBezTo>
                      <a:pt x="2697" y="1349"/>
                      <a:pt x="2393" y="1175"/>
                      <a:pt x="2088" y="1044"/>
                    </a:cubicBezTo>
                    <a:cubicBezTo>
                      <a:pt x="2001" y="783"/>
                      <a:pt x="2001" y="392"/>
                      <a:pt x="1914" y="44"/>
                    </a:cubicBezTo>
                    <a:cubicBezTo>
                      <a:pt x="1914" y="44"/>
                      <a:pt x="1914" y="44"/>
                      <a:pt x="1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3" name="Google Shape;4993;p32"/>
              <p:cNvSpPr/>
              <p:nvPr/>
            </p:nvSpPr>
            <p:spPr>
              <a:xfrm>
                <a:off x="3699868" y="4320716"/>
                <a:ext cx="92810" cy="101222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3309" extrusionOk="0">
                    <a:moveTo>
                      <a:pt x="1853" y="1"/>
                    </a:moveTo>
                    <a:cubicBezTo>
                      <a:pt x="1840" y="1"/>
                      <a:pt x="1860" y="156"/>
                      <a:pt x="1860" y="156"/>
                    </a:cubicBezTo>
                    <a:cubicBezTo>
                      <a:pt x="1599" y="373"/>
                      <a:pt x="1381" y="677"/>
                      <a:pt x="1120" y="895"/>
                    </a:cubicBezTo>
                    <a:cubicBezTo>
                      <a:pt x="772" y="808"/>
                      <a:pt x="468" y="764"/>
                      <a:pt x="120" y="721"/>
                    </a:cubicBezTo>
                    <a:cubicBezTo>
                      <a:pt x="76" y="721"/>
                      <a:pt x="33" y="764"/>
                      <a:pt x="120" y="808"/>
                    </a:cubicBezTo>
                    <a:cubicBezTo>
                      <a:pt x="120" y="851"/>
                      <a:pt x="163" y="938"/>
                      <a:pt x="207" y="982"/>
                    </a:cubicBezTo>
                    <a:cubicBezTo>
                      <a:pt x="250" y="1069"/>
                      <a:pt x="294" y="1156"/>
                      <a:pt x="337" y="1243"/>
                    </a:cubicBezTo>
                    <a:cubicBezTo>
                      <a:pt x="381" y="1373"/>
                      <a:pt x="468" y="1547"/>
                      <a:pt x="555" y="1721"/>
                    </a:cubicBezTo>
                    <a:cubicBezTo>
                      <a:pt x="381" y="2026"/>
                      <a:pt x="163" y="2330"/>
                      <a:pt x="33" y="2635"/>
                    </a:cubicBezTo>
                    <a:cubicBezTo>
                      <a:pt x="1" y="2698"/>
                      <a:pt x="39" y="2739"/>
                      <a:pt x="79" y="2739"/>
                    </a:cubicBezTo>
                    <a:cubicBezTo>
                      <a:pt x="93" y="2739"/>
                      <a:pt x="108" y="2733"/>
                      <a:pt x="120" y="2722"/>
                    </a:cubicBezTo>
                    <a:cubicBezTo>
                      <a:pt x="468" y="2635"/>
                      <a:pt x="816" y="2548"/>
                      <a:pt x="1164" y="2504"/>
                    </a:cubicBezTo>
                    <a:cubicBezTo>
                      <a:pt x="1425" y="2765"/>
                      <a:pt x="1642" y="3026"/>
                      <a:pt x="1903" y="3244"/>
                    </a:cubicBezTo>
                    <a:cubicBezTo>
                      <a:pt x="1903" y="3287"/>
                      <a:pt x="1925" y="3309"/>
                      <a:pt x="1946" y="3309"/>
                    </a:cubicBezTo>
                    <a:cubicBezTo>
                      <a:pt x="1968" y="3309"/>
                      <a:pt x="1990" y="3287"/>
                      <a:pt x="1990" y="3244"/>
                    </a:cubicBezTo>
                    <a:cubicBezTo>
                      <a:pt x="2077" y="2896"/>
                      <a:pt x="2033" y="2548"/>
                      <a:pt x="2077" y="2156"/>
                    </a:cubicBezTo>
                    <a:cubicBezTo>
                      <a:pt x="2251" y="2113"/>
                      <a:pt x="2425" y="2026"/>
                      <a:pt x="2555" y="1939"/>
                    </a:cubicBezTo>
                    <a:lnTo>
                      <a:pt x="2773" y="1808"/>
                    </a:lnTo>
                    <a:cubicBezTo>
                      <a:pt x="2860" y="1765"/>
                      <a:pt x="2903" y="1721"/>
                      <a:pt x="2990" y="1678"/>
                    </a:cubicBezTo>
                    <a:cubicBezTo>
                      <a:pt x="3034" y="1678"/>
                      <a:pt x="3034" y="1634"/>
                      <a:pt x="2990" y="1591"/>
                    </a:cubicBezTo>
                    <a:cubicBezTo>
                      <a:pt x="2686" y="1460"/>
                      <a:pt x="2381" y="1330"/>
                      <a:pt x="2077" y="1199"/>
                    </a:cubicBezTo>
                    <a:cubicBezTo>
                      <a:pt x="1990" y="851"/>
                      <a:pt x="1990" y="503"/>
                      <a:pt x="1903" y="156"/>
                    </a:cubicBezTo>
                    <a:cubicBezTo>
                      <a:pt x="1874" y="40"/>
                      <a:pt x="1860" y="1"/>
                      <a:pt x="1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4" name="Google Shape;4994;p32"/>
              <p:cNvSpPr/>
              <p:nvPr/>
            </p:nvSpPr>
            <p:spPr>
              <a:xfrm>
                <a:off x="3948328" y="4402639"/>
                <a:ext cx="91831" cy="96022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39"/>
                    </a:cubicBezTo>
                    <a:cubicBezTo>
                      <a:pt x="783" y="696"/>
                      <a:pt x="435" y="653"/>
                      <a:pt x="88" y="566"/>
                    </a:cubicBezTo>
                    <a:cubicBezTo>
                      <a:pt x="44" y="566"/>
                      <a:pt x="44" y="653"/>
                      <a:pt x="88" y="653"/>
                    </a:cubicBezTo>
                    <a:cubicBezTo>
                      <a:pt x="88" y="739"/>
                      <a:pt x="131" y="783"/>
                      <a:pt x="174" y="870"/>
                    </a:cubicBezTo>
                    <a:cubicBezTo>
                      <a:pt x="218" y="913"/>
                      <a:pt x="261" y="1000"/>
                      <a:pt x="305" y="1087"/>
                    </a:cubicBezTo>
                    <a:cubicBezTo>
                      <a:pt x="348" y="1261"/>
                      <a:pt x="435" y="1392"/>
                      <a:pt x="522" y="1566"/>
                    </a:cubicBezTo>
                    <a:cubicBezTo>
                      <a:pt x="348" y="1870"/>
                      <a:pt x="131" y="2175"/>
                      <a:pt x="1" y="2523"/>
                    </a:cubicBezTo>
                    <a:cubicBezTo>
                      <a:pt x="1" y="2566"/>
                      <a:pt x="44" y="2566"/>
                      <a:pt x="44" y="2566"/>
                    </a:cubicBezTo>
                    <a:cubicBezTo>
                      <a:pt x="392" y="2479"/>
                      <a:pt x="740" y="2392"/>
                      <a:pt x="1131" y="2349"/>
                    </a:cubicBezTo>
                    <a:cubicBezTo>
                      <a:pt x="1349" y="2610"/>
                      <a:pt x="1610" y="2871"/>
                      <a:pt x="1871" y="3088"/>
                    </a:cubicBezTo>
                    <a:cubicBezTo>
                      <a:pt x="1871" y="3113"/>
                      <a:pt x="1885" y="3138"/>
                      <a:pt x="1906" y="3138"/>
                    </a:cubicBezTo>
                    <a:cubicBezTo>
                      <a:pt x="1921" y="3138"/>
                      <a:pt x="1939" y="3125"/>
                      <a:pt x="1958" y="3088"/>
                    </a:cubicBezTo>
                    <a:cubicBezTo>
                      <a:pt x="2001" y="2740"/>
                      <a:pt x="2001" y="2392"/>
                      <a:pt x="2045" y="2001"/>
                    </a:cubicBezTo>
                    <a:cubicBezTo>
                      <a:pt x="2219" y="1957"/>
                      <a:pt x="2393" y="1870"/>
                      <a:pt x="2523" y="1783"/>
                    </a:cubicBezTo>
                    <a:cubicBezTo>
                      <a:pt x="2610" y="1740"/>
                      <a:pt x="2654" y="1696"/>
                      <a:pt x="2741" y="1653"/>
                    </a:cubicBezTo>
                    <a:cubicBezTo>
                      <a:pt x="2828" y="1609"/>
                      <a:pt x="2871" y="1609"/>
                      <a:pt x="2958" y="1522"/>
                    </a:cubicBezTo>
                    <a:cubicBezTo>
                      <a:pt x="3002" y="1522"/>
                      <a:pt x="3002" y="1479"/>
                      <a:pt x="2958" y="1479"/>
                    </a:cubicBezTo>
                    <a:cubicBezTo>
                      <a:pt x="2654" y="1305"/>
                      <a:pt x="2393" y="1174"/>
                      <a:pt x="2088" y="1044"/>
                    </a:cubicBezTo>
                    <a:cubicBezTo>
                      <a:pt x="2001" y="696"/>
                      <a:pt x="1958" y="348"/>
                      <a:pt x="1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5" name="Google Shape;4995;p32"/>
              <p:cNvSpPr/>
              <p:nvPr/>
            </p:nvSpPr>
            <p:spPr>
              <a:xfrm>
                <a:off x="4195809" y="4479789"/>
                <a:ext cx="91831" cy="95838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3" extrusionOk="0">
                    <a:moveTo>
                      <a:pt x="1827" y="1"/>
                    </a:moveTo>
                    <a:cubicBezTo>
                      <a:pt x="1566" y="218"/>
                      <a:pt x="1349" y="523"/>
                      <a:pt x="1088" y="740"/>
                    </a:cubicBezTo>
                    <a:cubicBezTo>
                      <a:pt x="740" y="697"/>
                      <a:pt x="435" y="653"/>
                      <a:pt x="87" y="566"/>
                    </a:cubicBezTo>
                    <a:cubicBezTo>
                      <a:pt x="44" y="566"/>
                      <a:pt x="44" y="653"/>
                      <a:pt x="87" y="653"/>
                    </a:cubicBezTo>
                    <a:cubicBezTo>
                      <a:pt x="87" y="740"/>
                      <a:pt x="131" y="784"/>
                      <a:pt x="174" y="871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436"/>
                      <a:pt x="522" y="1566"/>
                    </a:cubicBezTo>
                    <a:cubicBezTo>
                      <a:pt x="392" y="1871"/>
                      <a:pt x="131" y="2175"/>
                      <a:pt x="0" y="2523"/>
                    </a:cubicBezTo>
                    <a:cubicBezTo>
                      <a:pt x="0" y="2567"/>
                      <a:pt x="44" y="2567"/>
                      <a:pt x="87" y="2567"/>
                    </a:cubicBezTo>
                    <a:cubicBezTo>
                      <a:pt x="435" y="2480"/>
                      <a:pt x="783" y="2393"/>
                      <a:pt x="1131" y="2349"/>
                    </a:cubicBezTo>
                    <a:cubicBezTo>
                      <a:pt x="1392" y="2610"/>
                      <a:pt x="1609" y="2871"/>
                      <a:pt x="1870" y="3132"/>
                    </a:cubicBezTo>
                    <a:lnTo>
                      <a:pt x="1957" y="3132"/>
                    </a:lnTo>
                    <a:cubicBezTo>
                      <a:pt x="2044" y="2741"/>
                      <a:pt x="2001" y="2393"/>
                      <a:pt x="2044" y="2045"/>
                    </a:cubicBezTo>
                    <a:cubicBezTo>
                      <a:pt x="2218" y="1958"/>
                      <a:pt x="2392" y="1871"/>
                      <a:pt x="2523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10"/>
                      <a:pt x="2914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3" y="1306"/>
                      <a:pt x="2349" y="1175"/>
                      <a:pt x="2044" y="1045"/>
                    </a:cubicBezTo>
                    <a:cubicBezTo>
                      <a:pt x="1957" y="697"/>
                      <a:pt x="1957" y="349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6" name="Google Shape;4996;p32"/>
              <p:cNvSpPr/>
              <p:nvPr/>
            </p:nvSpPr>
            <p:spPr>
              <a:xfrm>
                <a:off x="4267636" y="4684106"/>
                <a:ext cx="91831" cy="96083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41" extrusionOk="0">
                    <a:moveTo>
                      <a:pt x="1860" y="0"/>
                    </a:moveTo>
                    <a:cubicBezTo>
                      <a:pt x="1847" y="0"/>
                      <a:pt x="1828" y="20"/>
                      <a:pt x="1828" y="20"/>
                    </a:cubicBezTo>
                    <a:cubicBezTo>
                      <a:pt x="1567" y="237"/>
                      <a:pt x="1306" y="498"/>
                      <a:pt x="1045" y="759"/>
                    </a:cubicBezTo>
                    <a:cubicBezTo>
                      <a:pt x="740" y="672"/>
                      <a:pt x="392" y="629"/>
                      <a:pt x="88" y="585"/>
                    </a:cubicBezTo>
                    <a:cubicBezTo>
                      <a:pt x="44" y="585"/>
                      <a:pt x="1" y="629"/>
                      <a:pt x="88" y="672"/>
                    </a:cubicBezTo>
                    <a:cubicBezTo>
                      <a:pt x="88" y="716"/>
                      <a:pt x="131" y="803"/>
                      <a:pt x="175" y="846"/>
                    </a:cubicBezTo>
                    <a:cubicBezTo>
                      <a:pt x="218" y="933"/>
                      <a:pt x="262" y="1020"/>
                      <a:pt x="305" y="1107"/>
                    </a:cubicBezTo>
                    <a:cubicBezTo>
                      <a:pt x="349" y="1237"/>
                      <a:pt x="436" y="1411"/>
                      <a:pt x="523" y="1585"/>
                    </a:cubicBezTo>
                    <a:cubicBezTo>
                      <a:pt x="392" y="1890"/>
                      <a:pt x="175" y="2194"/>
                      <a:pt x="1" y="2499"/>
                    </a:cubicBezTo>
                    <a:cubicBezTo>
                      <a:pt x="1" y="2530"/>
                      <a:pt x="23" y="2560"/>
                      <a:pt x="51" y="2560"/>
                    </a:cubicBezTo>
                    <a:cubicBezTo>
                      <a:pt x="62" y="2560"/>
                      <a:pt x="75" y="2555"/>
                      <a:pt x="88" y="2542"/>
                    </a:cubicBezTo>
                    <a:cubicBezTo>
                      <a:pt x="436" y="2499"/>
                      <a:pt x="784" y="2412"/>
                      <a:pt x="1132" y="2368"/>
                    </a:cubicBezTo>
                    <a:cubicBezTo>
                      <a:pt x="1393" y="2586"/>
                      <a:pt x="1610" y="2890"/>
                      <a:pt x="1871" y="3108"/>
                    </a:cubicBezTo>
                    <a:cubicBezTo>
                      <a:pt x="1871" y="3129"/>
                      <a:pt x="1882" y="3140"/>
                      <a:pt x="1898" y="3140"/>
                    </a:cubicBezTo>
                    <a:cubicBezTo>
                      <a:pt x="1915" y="3140"/>
                      <a:pt x="1936" y="3129"/>
                      <a:pt x="1958" y="3108"/>
                    </a:cubicBezTo>
                    <a:cubicBezTo>
                      <a:pt x="2045" y="2760"/>
                      <a:pt x="2002" y="2412"/>
                      <a:pt x="2045" y="2020"/>
                    </a:cubicBezTo>
                    <a:cubicBezTo>
                      <a:pt x="2219" y="1933"/>
                      <a:pt x="2393" y="1890"/>
                      <a:pt x="2523" y="1759"/>
                    </a:cubicBezTo>
                    <a:lnTo>
                      <a:pt x="2741" y="1629"/>
                    </a:lnTo>
                    <a:cubicBezTo>
                      <a:pt x="2828" y="1629"/>
                      <a:pt x="2915" y="1585"/>
                      <a:pt x="2958" y="1542"/>
                    </a:cubicBezTo>
                    <a:cubicBezTo>
                      <a:pt x="3002" y="1542"/>
                      <a:pt x="3002" y="1455"/>
                      <a:pt x="2958" y="1455"/>
                    </a:cubicBezTo>
                    <a:cubicBezTo>
                      <a:pt x="2654" y="1324"/>
                      <a:pt x="2350" y="1150"/>
                      <a:pt x="2045" y="1020"/>
                    </a:cubicBezTo>
                    <a:cubicBezTo>
                      <a:pt x="1958" y="716"/>
                      <a:pt x="1958" y="411"/>
                      <a:pt x="1871" y="20"/>
                    </a:cubicBezTo>
                    <a:cubicBezTo>
                      <a:pt x="1871" y="5"/>
                      <a:pt x="1866" y="0"/>
                      <a:pt x="1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7" name="Google Shape;4997;p32"/>
              <p:cNvSpPr/>
              <p:nvPr/>
            </p:nvSpPr>
            <p:spPr>
              <a:xfrm>
                <a:off x="3660957" y="4414600"/>
                <a:ext cx="139888" cy="118536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3875" extrusionOk="0">
                    <a:moveTo>
                      <a:pt x="1957" y="1"/>
                    </a:moveTo>
                    <a:cubicBezTo>
                      <a:pt x="1305" y="305"/>
                      <a:pt x="652" y="609"/>
                      <a:pt x="0" y="914"/>
                    </a:cubicBezTo>
                    <a:lnTo>
                      <a:pt x="0" y="1392"/>
                    </a:lnTo>
                    <a:cubicBezTo>
                      <a:pt x="696" y="1088"/>
                      <a:pt x="1392" y="696"/>
                      <a:pt x="2044" y="392"/>
                    </a:cubicBezTo>
                    <a:cubicBezTo>
                      <a:pt x="2740" y="1523"/>
                      <a:pt x="3479" y="2654"/>
                      <a:pt x="4175" y="3784"/>
                    </a:cubicBezTo>
                    <a:cubicBezTo>
                      <a:pt x="4214" y="3848"/>
                      <a:pt x="4267" y="3875"/>
                      <a:pt x="4319" y="3875"/>
                    </a:cubicBezTo>
                    <a:cubicBezTo>
                      <a:pt x="4447" y="3875"/>
                      <a:pt x="4572" y="3721"/>
                      <a:pt x="4480" y="3567"/>
                    </a:cubicBezTo>
                    <a:cubicBezTo>
                      <a:pt x="3784" y="2349"/>
                      <a:pt x="3045" y="1175"/>
                      <a:pt x="2175" y="44"/>
                    </a:cubicBezTo>
                    <a:cubicBezTo>
                      <a:pt x="2131" y="1"/>
                      <a:pt x="2088" y="1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8" name="Google Shape;4998;p32"/>
              <p:cNvSpPr/>
              <p:nvPr/>
            </p:nvSpPr>
            <p:spPr>
              <a:xfrm>
                <a:off x="3848540" y="4494105"/>
                <a:ext cx="194583" cy="112724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3685" extrusionOk="0">
                    <a:moveTo>
                      <a:pt x="4073" y="0"/>
                    </a:moveTo>
                    <a:cubicBezTo>
                      <a:pt x="4024" y="0"/>
                      <a:pt x="3980" y="33"/>
                      <a:pt x="3958" y="98"/>
                    </a:cubicBezTo>
                    <a:cubicBezTo>
                      <a:pt x="3393" y="359"/>
                      <a:pt x="2828" y="533"/>
                      <a:pt x="2262" y="794"/>
                    </a:cubicBezTo>
                    <a:cubicBezTo>
                      <a:pt x="1610" y="1185"/>
                      <a:pt x="870" y="1490"/>
                      <a:pt x="175" y="1707"/>
                    </a:cubicBezTo>
                    <a:cubicBezTo>
                      <a:pt x="1" y="1751"/>
                      <a:pt x="88" y="2012"/>
                      <a:pt x="218" y="2012"/>
                    </a:cubicBezTo>
                    <a:cubicBezTo>
                      <a:pt x="1044" y="1794"/>
                      <a:pt x="1871" y="1490"/>
                      <a:pt x="2654" y="1098"/>
                    </a:cubicBezTo>
                    <a:cubicBezTo>
                      <a:pt x="3132" y="924"/>
                      <a:pt x="3610" y="707"/>
                      <a:pt x="4045" y="403"/>
                    </a:cubicBezTo>
                    <a:cubicBezTo>
                      <a:pt x="4350" y="1533"/>
                      <a:pt x="5307" y="2621"/>
                      <a:pt x="5959" y="3621"/>
                    </a:cubicBezTo>
                    <a:cubicBezTo>
                      <a:pt x="5992" y="3665"/>
                      <a:pt x="6037" y="3684"/>
                      <a:pt x="6083" y="3684"/>
                    </a:cubicBezTo>
                    <a:cubicBezTo>
                      <a:pt x="6216" y="3684"/>
                      <a:pt x="6361" y="3522"/>
                      <a:pt x="6264" y="3360"/>
                    </a:cubicBezTo>
                    <a:cubicBezTo>
                      <a:pt x="5524" y="2316"/>
                      <a:pt x="4828" y="1229"/>
                      <a:pt x="4219" y="98"/>
                    </a:cubicBezTo>
                    <a:cubicBezTo>
                      <a:pt x="4176" y="33"/>
                      <a:pt x="4122" y="0"/>
                      <a:pt x="40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9" name="Google Shape;4999;p32"/>
              <p:cNvSpPr/>
              <p:nvPr/>
            </p:nvSpPr>
            <p:spPr>
              <a:xfrm>
                <a:off x="4104464" y="4571531"/>
                <a:ext cx="183968" cy="114192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3733" extrusionOk="0">
                    <a:moveTo>
                      <a:pt x="3840" y="1"/>
                    </a:moveTo>
                    <a:cubicBezTo>
                      <a:pt x="3775" y="1"/>
                      <a:pt x="3710" y="49"/>
                      <a:pt x="3682" y="133"/>
                    </a:cubicBezTo>
                    <a:cubicBezTo>
                      <a:pt x="2595" y="742"/>
                      <a:pt x="1420" y="1264"/>
                      <a:pt x="246" y="1699"/>
                    </a:cubicBezTo>
                    <a:cubicBezTo>
                      <a:pt x="1" y="1740"/>
                      <a:pt x="63" y="2051"/>
                      <a:pt x="253" y="2051"/>
                    </a:cubicBezTo>
                    <a:cubicBezTo>
                      <a:pt x="265" y="2051"/>
                      <a:pt x="277" y="2049"/>
                      <a:pt x="290" y="2047"/>
                    </a:cubicBezTo>
                    <a:cubicBezTo>
                      <a:pt x="1551" y="1699"/>
                      <a:pt x="2725" y="1134"/>
                      <a:pt x="3769" y="307"/>
                    </a:cubicBezTo>
                    <a:cubicBezTo>
                      <a:pt x="4074" y="873"/>
                      <a:pt x="4465" y="1351"/>
                      <a:pt x="4769" y="1916"/>
                    </a:cubicBezTo>
                    <a:cubicBezTo>
                      <a:pt x="5074" y="2482"/>
                      <a:pt x="5378" y="3134"/>
                      <a:pt x="5726" y="3656"/>
                    </a:cubicBezTo>
                    <a:cubicBezTo>
                      <a:pt x="5761" y="3708"/>
                      <a:pt x="5815" y="3732"/>
                      <a:pt x="5866" y="3732"/>
                    </a:cubicBezTo>
                    <a:cubicBezTo>
                      <a:pt x="5944" y="3732"/>
                      <a:pt x="6014" y="3675"/>
                      <a:pt x="5987" y="3569"/>
                    </a:cubicBezTo>
                    <a:cubicBezTo>
                      <a:pt x="5726" y="2873"/>
                      <a:pt x="5422" y="2177"/>
                      <a:pt x="5030" y="1525"/>
                    </a:cubicBezTo>
                    <a:cubicBezTo>
                      <a:pt x="4726" y="960"/>
                      <a:pt x="4378" y="481"/>
                      <a:pt x="3943" y="46"/>
                    </a:cubicBezTo>
                    <a:cubicBezTo>
                      <a:pt x="3912" y="15"/>
                      <a:pt x="3876" y="1"/>
                      <a:pt x="3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00" name="Google Shape;5000;p32"/>
            <p:cNvGrpSpPr/>
            <p:nvPr/>
          </p:nvGrpSpPr>
          <p:grpSpPr>
            <a:xfrm>
              <a:off x="-6601" y="-386428"/>
              <a:ext cx="3667550" cy="2981210"/>
              <a:chOff x="-6601" y="-386428"/>
              <a:chExt cx="3667550" cy="2981210"/>
            </a:xfrm>
          </p:grpSpPr>
          <p:grpSp>
            <p:nvGrpSpPr>
              <p:cNvPr id="5001" name="Google Shape;5001;p32"/>
              <p:cNvGrpSpPr/>
              <p:nvPr/>
            </p:nvGrpSpPr>
            <p:grpSpPr>
              <a:xfrm>
                <a:off x="2368780" y="-386428"/>
                <a:ext cx="1292169" cy="1137144"/>
                <a:chOff x="2298855" y="-386428"/>
                <a:chExt cx="1292169" cy="1137144"/>
              </a:xfrm>
            </p:grpSpPr>
            <p:sp>
              <p:nvSpPr>
                <p:cNvPr id="5002" name="Google Shape;5002;p32"/>
                <p:cNvSpPr/>
                <p:nvPr/>
              </p:nvSpPr>
              <p:spPr>
                <a:xfrm rot="5400000">
                  <a:off x="2966661" y="-98157"/>
                  <a:ext cx="89818" cy="91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83" extrusionOk="0">
                      <a:moveTo>
                        <a:pt x="2044" y="1"/>
                      </a:moveTo>
                      <a:cubicBezTo>
                        <a:pt x="1783" y="174"/>
                        <a:pt x="1522" y="479"/>
                        <a:pt x="1261" y="696"/>
                      </a:cubicBezTo>
                      <a:cubicBezTo>
                        <a:pt x="957" y="609"/>
                        <a:pt x="609" y="522"/>
                        <a:pt x="305" y="435"/>
                      </a:cubicBezTo>
                      <a:cubicBezTo>
                        <a:pt x="261" y="435"/>
                        <a:pt x="218" y="522"/>
                        <a:pt x="261" y="522"/>
                      </a:cubicBezTo>
                      <a:cubicBezTo>
                        <a:pt x="261" y="609"/>
                        <a:pt x="305" y="653"/>
                        <a:pt x="348" y="740"/>
                      </a:cubicBezTo>
                      <a:cubicBezTo>
                        <a:pt x="392" y="783"/>
                        <a:pt x="392" y="870"/>
                        <a:pt x="435" y="957"/>
                      </a:cubicBezTo>
                      <a:cubicBezTo>
                        <a:pt x="479" y="1131"/>
                        <a:pt x="565" y="1305"/>
                        <a:pt x="652" y="1479"/>
                      </a:cubicBezTo>
                      <a:cubicBezTo>
                        <a:pt x="435" y="1740"/>
                        <a:pt x="261" y="2045"/>
                        <a:pt x="87" y="2349"/>
                      </a:cubicBezTo>
                      <a:cubicBezTo>
                        <a:pt x="0" y="2480"/>
                        <a:pt x="44" y="2480"/>
                        <a:pt x="87" y="2480"/>
                      </a:cubicBezTo>
                      <a:cubicBezTo>
                        <a:pt x="435" y="2436"/>
                        <a:pt x="783" y="2349"/>
                        <a:pt x="1174" y="2306"/>
                      </a:cubicBezTo>
                      <a:cubicBezTo>
                        <a:pt x="1435" y="2567"/>
                        <a:pt x="1653" y="2871"/>
                        <a:pt x="1870" y="3132"/>
                      </a:cubicBezTo>
                      <a:cubicBezTo>
                        <a:pt x="1870" y="3157"/>
                        <a:pt x="1899" y="3182"/>
                        <a:pt x="1924" y="3182"/>
                      </a:cubicBezTo>
                      <a:cubicBezTo>
                        <a:pt x="1942" y="3182"/>
                        <a:pt x="1957" y="3169"/>
                        <a:pt x="1957" y="3132"/>
                      </a:cubicBezTo>
                      <a:cubicBezTo>
                        <a:pt x="2044" y="2784"/>
                        <a:pt x="2044" y="2436"/>
                        <a:pt x="2131" y="2045"/>
                      </a:cubicBezTo>
                      <a:cubicBezTo>
                        <a:pt x="2305" y="2001"/>
                        <a:pt x="2479" y="1914"/>
                        <a:pt x="2610" y="1827"/>
                      </a:cubicBezTo>
                      <a:lnTo>
                        <a:pt x="2871" y="1740"/>
                      </a:lnTo>
                      <a:cubicBezTo>
                        <a:pt x="2914" y="1697"/>
                        <a:pt x="3001" y="1653"/>
                        <a:pt x="3045" y="1653"/>
                      </a:cubicBezTo>
                      <a:cubicBezTo>
                        <a:pt x="3088" y="1653"/>
                        <a:pt x="3132" y="1566"/>
                        <a:pt x="3088" y="1566"/>
                      </a:cubicBezTo>
                      <a:cubicBezTo>
                        <a:pt x="2784" y="1392"/>
                        <a:pt x="2523" y="1218"/>
                        <a:pt x="2218" y="1088"/>
                      </a:cubicBezTo>
                      <a:cubicBezTo>
                        <a:pt x="2175" y="740"/>
                        <a:pt x="2175" y="348"/>
                        <a:pt x="20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3" name="Google Shape;5003;p32"/>
                <p:cNvSpPr/>
                <p:nvPr/>
              </p:nvSpPr>
              <p:spPr>
                <a:xfrm rot="5400000">
                  <a:off x="3071058" y="-365437"/>
                  <a:ext cx="88585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45" y="1"/>
                      </a:moveTo>
                      <a:cubicBezTo>
                        <a:pt x="1740" y="218"/>
                        <a:pt x="1479" y="479"/>
                        <a:pt x="1218" y="696"/>
                      </a:cubicBezTo>
                      <a:cubicBezTo>
                        <a:pt x="914" y="609"/>
                        <a:pt x="566" y="523"/>
                        <a:pt x="262" y="479"/>
                      </a:cubicBezTo>
                      <a:cubicBezTo>
                        <a:pt x="253" y="470"/>
                        <a:pt x="244" y="467"/>
                        <a:pt x="236" y="467"/>
                      </a:cubicBezTo>
                      <a:cubicBezTo>
                        <a:pt x="204" y="467"/>
                        <a:pt x="183" y="523"/>
                        <a:pt x="218" y="523"/>
                      </a:cubicBezTo>
                      <a:cubicBezTo>
                        <a:pt x="262" y="609"/>
                        <a:pt x="262" y="696"/>
                        <a:pt x="305" y="740"/>
                      </a:cubicBezTo>
                      <a:cubicBezTo>
                        <a:pt x="348" y="827"/>
                        <a:pt x="392" y="914"/>
                        <a:pt x="392" y="1001"/>
                      </a:cubicBezTo>
                      <a:cubicBezTo>
                        <a:pt x="479" y="1131"/>
                        <a:pt x="522" y="1305"/>
                        <a:pt x="609" y="1479"/>
                      </a:cubicBezTo>
                      <a:cubicBezTo>
                        <a:pt x="435" y="1784"/>
                        <a:pt x="218" y="2045"/>
                        <a:pt x="44" y="2393"/>
                      </a:cubicBezTo>
                      <a:cubicBezTo>
                        <a:pt x="1" y="2393"/>
                        <a:pt x="44" y="2436"/>
                        <a:pt x="44" y="2436"/>
                      </a:cubicBezTo>
                      <a:cubicBezTo>
                        <a:pt x="435" y="2393"/>
                        <a:pt x="783" y="2349"/>
                        <a:pt x="1131" y="2306"/>
                      </a:cubicBezTo>
                      <a:cubicBezTo>
                        <a:pt x="1392" y="2567"/>
                        <a:pt x="1610" y="2871"/>
                        <a:pt x="1827" y="3132"/>
                      </a:cubicBezTo>
                      <a:cubicBezTo>
                        <a:pt x="1827" y="3154"/>
                        <a:pt x="1849" y="3165"/>
                        <a:pt x="1871" y="3165"/>
                      </a:cubicBezTo>
                      <a:cubicBezTo>
                        <a:pt x="1892" y="3165"/>
                        <a:pt x="1914" y="3154"/>
                        <a:pt x="1914" y="3132"/>
                      </a:cubicBezTo>
                      <a:cubicBezTo>
                        <a:pt x="2001" y="2784"/>
                        <a:pt x="2045" y="2393"/>
                        <a:pt x="2088" y="2045"/>
                      </a:cubicBezTo>
                      <a:cubicBezTo>
                        <a:pt x="2262" y="1958"/>
                        <a:pt x="2436" y="1914"/>
                        <a:pt x="2610" y="1827"/>
                      </a:cubicBezTo>
                      <a:lnTo>
                        <a:pt x="2828" y="1697"/>
                      </a:lnTo>
                      <a:cubicBezTo>
                        <a:pt x="2915" y="1697"/>
                        <a:pt x="2958" y="1653"/>
                        <a:pt x="3045" y="1610"/>
                      </a:cubicBezTo>
                      <a:cubicBezTo>
                        <a:pt x="3089" y="1610"/>
                        <a:pt x="3089" y="1566"/>
                        <a:pt x="3045" y="1523"/>
                      </a:cubicBezTo>
                      <a:cubicBezTo>
                        <a:pt x="2784" y="1392"/>
                        <a:pt x="2480" y="1218"/>
                        <a:pt x="2175" y="1044"/>
                      </a:cubicBezTo>
                      <a:cubicBezTo>
                        <a:pt x="2132" y="696"/>
                        <a:pt x="2132" y="349"/>
                        <a:pt x="20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4" name="Google Shape;5004;p32"/>
                <p:cNvSpPr/>
                <p:nvPr/>
              </p:nvSpPr>
              <p:spPr>
                <a:xfrm rot="5400000">
                  <a:off x="3274346" y="-41162"/>
                  <a:ext cx="88585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01" y="0"/>
                      </a:moveTo>
                      <a:cubicBezTo>
                        <a:pt x="1697" y="218"/>
                        <a:pt x="1436" y="479"/>
                        <a:pt x="1175" y="696"/>
                      </a:cubicBezTo>
                      <a:cubicBezTo>
                        <a:pt x="871" y="609"/>
                        <a:pt x="523" y="566"/>
                        <a:pt x="218" y="479"/>
                      </a:cubicBezTo>
                      <a:cubicBezTo>
                        <a:pt x="210" y="470"/>
                        <a:pt x="202" y="467"/>
                        <a:pt x="194" y="467"/>
                      </a:cubicBezTo>
                      <a:cubicBezTo>
                        <a:pt x="161" y="467"/>
                        <a:pt x="140" y="530"/>
                        <a:pt x="175" y="566"/>
                      </a:cubicBezTo>
                      <a:cubicBezTo>
                        <a:pt x="218" y="609"/>
                        <a:pt x="218" y="696"/>
                        <a:pt x="262" y="740"/>
                      </a:cubicBezTo>
                      <a:cubicBezTo>
                        <a:pt x="305" y="827"/>
                        <a:pt x="349" y="914"/>
                        <a:pt x="349" y="1001"/>
                      </a:cubicBezTo>
                      <a:cubicBezTo>
                        <a:pt x="436" y="1175"/>
                        <a:pt x="479" y="1348"/>
                        <a:pt x="566" y="1479"/>
                      </a:cubicBezTo>
                      <a:cubicBezTo>
                        <a:pt x="392" y="1783"/>
                        <a:pt x="175" y="2088"/>
                        <a:pt x="1" y="2392"/>
                      </a:cubicBezTo>
                      <a:cubicBezTo>
                        <a:pt x="1" y="2423"/>
                        <a:pt x="23" y="2454"/>
                        <a:pt x="51" y="2454"/>
                      </a:cubicBezTo>
                      <a:cubicBezTo>
                        <a:pt x="62" y="2454"/>
                        <a:pt x="75" y="2449"/>
                        <a:pt x="88" y="2436"/>
                      </a:cubicBezTo>
                      <a:cubicBezTo>
                        <a:pt x="436" y="2392"/>
                        <a:pt x="784" y="2349"/>
                        <a:pt x="1175" y="2305"/>
                      </a:cubicBezTo>
                      <a:cubicBezTo>
                        <a:pt x="1393" y="2566"/>
                        <a:pt x="1610" y="2871"/>
                        <a:pt x="1871" y="3132"/>
                      </a:cubicBezTo>
                      <a:cubicBezTo>
                        <a:pt x="1871" y="3153"/>
                        <a:pt x="1882" y="3164"/>
                        <a:pt x="1893" y="3164"/>
                      </a:cubicBezTo>
                      <a:cubicBezTo>
                        <a:pt x="1904" y="3164"/>
                        <a:pt x="1914" y="3153"/>
                        <a:pt x="1914" y="3132"/>
                      </a:cubicBezTo>
                      <a:cubicBezTo>
                        <a:pt x="2001" y="2740"/>
                        <a:pt x="2045" y="2392"/>
                        <a:pt x="2088" y="2044"/>
                      </a:cubicBezTo>
                      <a:cubicBezTo>
                        <a:pt x="2262" y="1957"/>
                        <a:pt x="2436" y="1914"/>
                        <a:pt x="2610" y="1827"/>
                      </a:cubicBezTo>
                      <a:cubicBezTo>
                        <a:pt x="2654" y="1783"/>
                        <a:pt x="2741" y="1740"/>
                        <a:pt x="2828" y="1696"/>
                      </a:cubicBezTo>
                      <a:cubicBezTo>
                        <a:pt x="2915" y="1696"/>
                        <a:pt x="2958" y="1653"/>
                        <a:pt x="3045" y="1609"/>
                      </a:cubicBezTo>
                      <a:cubicBezTo>
                        <a:pt x="3089" y="1609"/>
                        <a:pt x="3089" y="1566"/>
                        <a:pt x="3045" y="1522"/>
                      </a:cubicBezTo>
                      <a:cubicBezTo>
                        <a:pt x="2784" y="1392"/>
                        <a:pt x="2480" y="1218"/>
                        <a:pt x="2175" y="1044"/>
                      </a:cubicBezTo>
                      <a:cubicBezTo>
                        <a:pt x="2088" y="740"/>
                        <a:pt x="2088" y="392"/>
                        <a:pt x="2001" y="44"/>
                      </a:cubicBezTo>
                      <a:cubicBezTo>
                        <a:pt x="2001" y="44"/>
                        <a:pt x="2001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5" name="Google Shape;5005;p32"/>
                <p:cNvSpPr/>
                <p:nvPr/>
              </p:nvSpPr>
              <p:spPr>
                <a:xfrm rot="5400000">
                  <a:off x="3500805" y="-131493"/>
                  <a:ext cx="89359" cy="91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6" h="3176" extrusionOk="0">
                      <a:moveTo>
                        <a:pt x="2028" y="0"/>
                      </a:moveTo>
                      <a:cubicBezTo>
                        <a:pt x="1767" y="218"/>
                        <a:pt x="1506" y="479"/>
                        <a:pt x="1245" y="696"/>
                      </a:cubicBezTo>
                      <a:cubicBezTo>
                        <a:pt x="941" y="609"/>
                        <a:pt x="593" y="566"/>
                        <a:pt x="288" y="479"/>
                      </a:cubicBezTo>
                      <a:cubicBezTo>
                        <a:pt x="245" y="479"/>
                        <a:pt x="201" y="522"/>
                        <a:pt x="245" y="566"/>
                      </a:cubicBezTo>
                      <a:cubicBezTo>
                        <a:pt x="245" y="609"/>
                        <a:pt x="288" y="696"/>
                        <a:pt x="332" y="740"/>
                      </a:cubicBezTo>
                      <a:cubicBezTo>
                        <a:pt x="375" y="827"/>
                        <a:pt x="419" y="914"/>
                        <a:pt x="419" y="1001"/>
                      </a:cubicBezTo>
                      <a:cubicBezTo>
                        <a:pt x="462" y="1175"/>
                        <a:pt x="549" y="1349"/>
                        <a:pt x="636" y="1479"/>
                      </a:cubicBezTo>
                      <a:cubicBezTo>
                        <a:pt x="462" y="1784"/>
                        <a:pt x="201" y="2088"/>
                        <a:pt x="71" y="2393"/>
                      </a:cubicBezTo>
                      <a:cubicBezTo>
                        <a:pt x="0" y="2428"/>
                        <a:pt x="15" y="2491"/>
                        <a:pt x="70" y="2491"/>
                      </a:cubicBezTo>
                      <a:cubicBezTo>
                        <a:pt x="83" y="2491"/>
                        <a:pt x="98" y="2488"/>
                        <a:pt x="114" y="2480"/>
                      </a:cubicBezTo>
                      <a:cubicBezTo>
                        <a:pt x="462" y="2436"/>
                        <a:pt x="810" y="2393"/>
                        <a:pt x="1158" y="2349"/>
                      </a:cubicBezTo>
                      <a:cubicBezTo>
                        <a:pt x="1376" y="2610"/>
                        <a:pt x="1637" y="2871"/>
                        <a:pt x="1854" y="3175"/>
                      </a:cubicBezTo>
                      <a:lnTo>
                        <a:pt x="1941" y="3175"/>
                      </a:lnTo>
                      <a:cubicBezTo>
                        <a:pt x="2028" y="2828"/>
                        <a:pt x="2028" y="2436"/>
                        <a:pt x="2115" y="2088"/>
                      </a:cubicBezTo>
                      <a:cubicBezTo>
                        <a:pt x="2289" y="2001"/>
                        <a:pt x="2463" y="1958"/>
                        <a:pt x="2593" y="1871"/>
                      </a:cubicBezTo>
                      <a:cubicBezTo>
                        <a:pt x="2680" y="1784"/>
                        <a:pt x="2767" y="1784"/>
                        <a:pt x="2854" y="1740"/>
                      </a:cubicBezTo>
                      <a:cubicBezTo>
                        <a:pt x="2898" y="1740"/>
                        <a:pt x="2985" y="1697"/>
                        <a:pt x="3028" y="1653"/>
                      </a:cubicBezTo>
                      <a:cubicBezTo>
                        <a:pt x="3072" y="1653"/>
                        <a:pt x="3115" y="1610"/>
                        <a:pt x="3072" y="1566"/>
                      </a:cubicBezTo>
                      <a:cubicBezTo>
                        <a:pt x="2767" y="1392"/>
                        <a:pt x="2506" y="1218"/>
                        <a:pt x="2202" y="1088"/>
                      </a:cubicBezTo>
                      <a:cubicBezTo>
                        <a:pt x="2158" y="740"/>
                        <a:pt x="2158" y="392"/>
                        <a:pt x="2071" y="44"/>
                      </a:cubicBezTo>
                      <a:lnTo>
                        <a:pt x="20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6" name="Google Shape;5006;p32"/>
                <p:cNvSpPr/>
                <p:nvPr/>
              </p:nvSpPr>
              <p:spPr>
                <a:xfrm rot="5400000">
                  <a:off x="2713404" y="-267535"/>
                  <a:ext cx="88585" cy="92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209" extrusionOk="0">
                      <a:moveTo>
                        <a:pt x="1235" y="1"/>
                      </a:moveTo>
                      <a:cubicBezTo>
                        <a:pt x="1218" y="1"/>
                        <a:pt x="1197" y="11"/>
                        <a:pt x="1175" y="33"/>
                      </a:cubicBezTo>
                      <a:cubicBezTo>
                        <a:pt x="1088" y="381"/>
                        <a:pt x="1088" y="773"/>
                        <a:pt x="1001" y="1120"/>
                      </a:cubicBezTo>
                      <a:cubicBezTo>
                        <a:pt x="827" y="1207"/>
                        <a:pt x="696" y="1294"/>
                        <a:pt x="522" y="1381"/>
                      </a:cubicBezTo>
                      <a:lnTo>
                        <a:pt x="305" y="1468"/>
                      </a:lnTo>
                      <a:cubicBezTo>
                        <a:pt x="218" y="1512"/>
                        <a:pt x="131" y="1512"/>
                        <a:pt x="87" y="1555"/>
                      </a:cubicBezTo>
                      <a:cubicBezTo>
                        <a:pt x="44" y="1555"/>
                        <a:pt x="1" y="1642"/>
                        <a:pt x="44" y="1642"/>
                      </a:cubicBezTo>
                      <a:cubicBezTo>
                        <a:pt x="348" y="1816"/>
                        <a:pt x="609" y="1990"/>
                        <a:pt x="914" y="2121"/>
                      </a:cubicBezTo>
                      <a:cubicBezTo>
                        <a:pt x="1001" y="2469"/>
                        <a:pt x="1001" y="2817"/>
                        <a:pt x="1044" y="3165"/>
                      </a:cubicBezTo>
                      <a:cubicBezTo>
                        <a:pt x="1044" y="3165"/>
                        <a:pt x="1044" y="3208"/>
                        <a:pt x="1044" y="3208"/>
                      </a:cubicBezTo>
                      <a:lnTo>
                        <a:pt x="1088" y="3208"/>
                      </a:lnTo>
                      <a:cubicBezTo>
                        <a:pt x="1349" y="2991"/>
                        <a:pt x="1610" y="2730"/>
                        <a:pt x="1871" y="2512"/>
                      </a:cubicBezTo>
                      <a:cubicBezTo>
                        <a:pt x="2219" y="2599"/>
                        <a:pt x="2523" y="2686"/>
                        <a:pt x="2871" y="2730"/>
                      </a:cubicBezTo>
                      <a:cubicBezTo>
                        <a:pt x="2879" y="2738"/>
                        <a:pt x="2886" y="2742"/>
                        <a:pt x="2891" y="2742"/>
                      </a:cubicBezTo>
                      <a:cubicBezTo>
                        <a:pt x="2913" y="2742"/>
                        <a:pt x="2906" y="2678"/>
                        <a:pt x="2871" y="2643"/>
                      </a:cubicBezTo>
                      <a:cubicBezTo>
                        <a:pt x="2871" y="2599"/>
                        <a:pt x="2828" y="2512"/>
                        <a:pt x="2784" y="2469"/>
                      </a:cubicBezTo>
                      <a:cubicBezTo>
                        <a:pt x="2741" y="2382"/>
                        <a:pt x="2741" y="2295"/>
                        <a:pt x="2697" y="2208"/>
                      </a:cubicBezTo>
                      <a:cubicBezTo>
                        <a:pt x="2654" y="2034"/>
                        <a:pt x="2567" y="1903"/>
                        <a:pt x="2480" y="1729"/>
                      </a:cubicBezTo>
                      <a:cubicBezTo>
                        <a:pt x="2654" y="1425"/>
                        <a:pt x="2915" y="1164"/>
                        <a:pt x="3089" y="816"/>
                      </a:cubicBezTo>
                      <a:cubicBezTo>
                        <a:pt x="3089" y="785"/>
                        <a:pt x="3067" y="754"/>
                        <a:pt x="3039" y="754"/>
                      </a:cubicBezTo>
                      <a:cubicBezTo>
                        <a:pt x="3027" y="754"/>
                        <a:pt x="3014" y="760"/>
                        <a:pt x="3002" y="773"/>
                      </a:cubicBezTo>
                      <a:cubicBezTo>
                        <a:pt x="2654" y="816"/>
                        <a:pt x="2306" y="859"/>
                        <a:pt x="1914" y="903"/>
                      </a:cubicBezTo>
                      <a:cubicBezTo>
                        <a:pt x="1740" y="599"/>
                        <a:pt x="1523" y="338"/>
                        <a:pt x="1262" y="33"/>
                      </a:cubicBezTo>
                      <a:cubicBezTo>
                        <a:pt x="1262" y="11"/>
                        <a:pt x="1251" y="1"/>
                        <a:pt x="12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7" name="Google Shape;5007;p32"/>
                <p:cNvSpPr/>
                <p:nvPr/>
              </p:nvSpPr>
              <p:spPr>
                <a:xfrm rot="5400000">
                  <a:off x="3395261" y="-102890"/>
                  <a:ext cx="53254" cy="119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4150" extrusionOk="0">
                      <a:moveTo>
                        <a:pt x="99" y="1"/>
                      </a:moveTo>
                      <a:cubicBezTo>
                        <a:pt x="51" y="1"/>
                        <a:pt x="1" y="38"/>
                        <a:pt x="1" y="92"/>
                      </a:cubicBezTo>
                      <a:cubicBezTo>
                        <a:pt x="88" y="788"/>
                        <a:pt x="262" y="1440"/>
                        <a:pt x="566" y="2049"/>
                      </a:cubicBezTo>
                      <a:cubicBezTo>
                        <a:pt x="871" y="2701"/>
                        <a:pt x="1132" y="3397"/>
                        <a:pt x="1480" y="4050"/>
                      </a:cubicBezTo>
                      <a:cubicBezTo>
                        <a:pt x="1508" y="4120"/>
                        <a:pt x="1559" y="4150"/>
                        <a:pt x="1614" y="4150"/>
                      </a:cubicBezTo>
                      <a:cubicBezTo>
                        <a:pt x="1728" y="4150"/>
                        <a:pt x="1857" y="4023"/>
                        <a:pt x="1828" y="3876"/>
                      </a:cubicBezTo>
                      <a:cubicBezTo>
                        <a:pt x="1523" y="3223"/>
                        <a:pt x="1219" y="2571"/>
                        <a:pt x="958" y="1875"/>
                      </a:cubicBezTo>
                      <a:cubicBezTo>
                        <a:pt x="784" y="1223"/>
                        <a:pt x="523" y="614"/>
                        <a:pt x="175" y="48"/>
                      </a:cubicBezTo>
                      <a:cubicBezTo>
                        <a:pt x="158" y="15"/>
                        <a:pt x="129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8" name="Google Shape;5008;p32"/>
                <p:cNvSpPr/>
                <p:nvPr/>
              </p:nvSpPr>
              <p:spPr>
                <a:xfrm rot="5400000">
                  <a:off x="3148154" y="-132915"/>
                  <a:ext cx="44450" cy="198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0" h="6929" extrusionOk="0">
                      <a:moveTo>
                        <a:pt x="1449" y="1"/>
                      </a:moveTo>
                      <a:cubicBezTo>
                        <a:pt x="1410" y="1"/>
                        <a:pt x="1375" y="22"/>
                        <a:pt x="1375" y="61"/>
                      </a:cubicBezTo>
                      <a:cubicBezTo>
                        <a:pt x="984" y="1105"/>
                        <a:pt x="766" y="2149"/>
                        <a:pt x="636" y="3236"/>
                      </a:cubicBezTo>
                      <a:cubicBezTo>
                        <a:pt x="418" y="4410"/>
                        <a:pt x="201" y="5541"/>
                        <a:pt x="27" y="6716"/>
                      </a:cubicBezTo>
                      <a:cubicBezTo>
                        <a:pt x="1" y="6845"/>
                        <a:pt x="130" y="6929"/>
                        <a:pt x="247" y="6929"/>
                      </a:cubicBezTo>
                      <a:cubicBezTo>
                        <a:pt x="326" y="6929"/>
                        <a:pt x="401" y="6890"/>
                        <a:pt x="418" y="6803"/>
                      </a:cubicBezTo>
                      <a:cubicBezTo>
                        <a:pt x="636" y="5628"/>
                        <a:pt x="810" y="4454"/>
                        <a:pt x="1027" y="3280"/>
                      </a:cubicBezTo>
                      <a:cubicBezTo>
                        <a:pt x="1288" y="2236"/>
                        <a:pt x="1462" y="1192"/>
                        <a:pt x="1549" y="105"/>
                      </a:cubicBezTo>
                      <a:cubicBezTo>
                        <a:pt x="1549" y="33"/>
                        <a:pt x="1496" y="1"/>
                        <a:pt x="14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9" name="Google Shape;5009;p32"/>
                <p:cNvSpPr/>
                <p:nvPr/>
              </p:nvSpPr>
              <p:spPr>
                <a:xfrm rot="5400000">
                  <a:off x="2962200" y="-231630"/>
                  <a:ext cx="177542" cy="7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1" h="2707" extrusionOk="0">
                      <a:moveTo>
                        <a:pt x="211" y="0"/>
                      </a:moveTo>
                      <a:cubicBezTo>
                        <a:pt x="95" y="0"/>
                        <a:pt x="1" y="187"/>
                        <a:pt x="159" y="267"/>
                      </a:cubicBezTo>
                      <a:cubicBezTo>
                        <a:pt x="1986" y="1224"/>
                        <a:pt x="3856" y="2050"/>
                        <a:pt x="5857" y="2702"/>
                      </a:cubicBezTo>
                      <a:cubicBezTo>
                        <a:pt x="5871" y="2705"/>
                        <a:pt x="5885" y="2706"/>
                        <a:pt x="5898" y="2706"/>
                      </a:cubicBezTo>
                      <a:cubicBezTo>
                        <a:pt x="6090" y="2706"/>
                        <a:pt x="6190" y="2433"/>
                        <a:pt x="5987" y="2311"/>
                      </a:cubicBezTo>
                      <a:cubicBezTo>
                        <a:pt x="4073" y="1615"/>
                        <a:pt x="2160" y="702"/>
                        <a:pt x="246" y="6"/>
                      </a:cubicBezTo>
                      <a:cubicBezTo>
                        <a:pt x="234" y="2"/>
                        <a:pt x="223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0" name="Google Shape;5010;p32"/>
                <p:cNvSpPr/>
                <p:nvPr/>
              </p:nvSpPr>
              <p:spPr>
                <a:xfrm rot="5400000">
                  <a:off x="2816437" y="-220248"/>
                  <a:ext cx="133035" cy="164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5739" extrusionOk="0">
                      <a:moveTo>
                        <a:pt x="4480" y="0"/>
                      </a:moveTo>
                      <a:cubicBezTo>
                        <a:pt x="4462" y="0"/>
                        <a:pt x="4445" y="4"/>
                        <a:pt x="4429" y="12"/>
                      </a:cubicBezTo>
                      <a:cubicBezTo>
                        <a:pt x="3646" y="838"/>
                        <a:pt x="2907" y="1708"/>
                        <a:pt x="2254" y="2622"/>
                      </a:cubicBezTo>
                      <a:cubicBezTo>
                        <a:pt x="1558" y="3578"/>
                        <a:pt x="819" y="4535"/>
                        <a:pt x="123" y="5492"/>
                      </a:cubicBezTo>
                      <a:cubicBezTo>
                        <a:pt x="0" y="5615"/>
                        <a:pt x="138" y="5738"/>
                        <a:pt x="276" y="5738"/>
                      </a:cubicBezTo>
                      <a:cubicBezTo>
                        <a:pt x="333" y="5738"/>
                        <a:pt x="389" y="5717"/>
                        <a:pt x="428" y="5666"/>
                      </a:cubicBezTo>
                      <a:cubicBezTo>
                        <a:pt x="1167" y="4666"/>
                        <a:pt x="1950" y="3709"/>
                        <a:pt x="2733" y="2752"/>
                      </a:cubicBezTo>
                      <a:cubicBezTo>
                        <a:pt x="3429" y="1926"/>
                        <a:pt x="4038" y="1056"/>
                        <a:pt x="4603" y="142"/>
                      </a:cubicBezTo>
                      <a:cubicBezTo>
                        <a:pt x="4638" y="71"/>
                        <a:pt x="4558" y="0"/>
                        <a:pt x="44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1" name="Google Shape;5011;p32"/>
                <p:cNvSpPr/>
                <p:nvPr/>
              </p:nvSpPr>
              <p:spPr>
                <a:xfrm rot="5400000">
                  <a:off x="2630126" y="-362368"/>
                  <a:ext cx="129364" cy="81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1" h="2833" extrusionOk="0">
                      <a:moveTo>
                        <a:pt x="4380" y="1"/>
                      </a:moveTo>
                      <a:cubicBezTo>
                        <a:pt x="3598" y="392"/>
                        <a:pt x="2902" y="914"/>
                        <a:pt x="2206" y="1349"/>
                      </a:cubicBezTo>
                      <a:cubicBezTo>
                        <a:pt x="1466" y="1784"/>
                        <a:pt x="814" y="2132"/>
                        <a:pt x="162" y="2523"/>
                      </a:cubicBezTo>
                      <a:cubicBezTo>
                        <a:pt x="1" y="2604"/>
                        <a:pt x="137" y="2833"/>
                        <a:pt x="296" y="2833"/>
                      </a:cubicBezTo>
                      <a:cubicBezTo>
                        <a:pt x="309" y="2833"/>
                        <a:pt x="322" y="2831"/>
                        <a:pt x="336" y="2828"/>
                      </a:cubicBezTo>
                      <a:cubicBezTo>
                        <a:pt x="1858" y="2175"/>
                        <a:pt x="3250" y="1262"/>
                        <a:pt x="4467" y="131"/>
                      </a:cubicBezTo>
                      <a:cubicBezTo>
                        <a:pt x="4511" y="44"/>
                        <a:pt x="4424" y="1"/>
                        <a:pt x="4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2" name="Google Shape;5012;p32"/>
                <p:cNvSpPr/>
                <p:nvPr/>
              </p:nvSpPr>
              <p:spPr>
                <a:xfrm rot="5400000">
                  <a:off x="2821973" y="277262"/>
                  <a:ext cx="88585" cy="90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39" extrusionOk="0">
                      <a:moveTo>
                        <a:pt x="2045" y="0"/>
                      </a:moveTo>
                      <a:cubicBezTo>
                        <a:pt x="1740" y="174"/>
                        <a:pt x="1479" y="435"/>
                        <a:pt x="1218" y="696"/>
                      </a:cubicBezTo>
                      <a:cubicBezTo>
                        <a:pt x="914" y="566"/>
                        <a:pt x="566" y="522"/>
                        <a:pt x="261" y="435"/>
                      </a:cubicBezTo>
                      <a:cubicBezTo>
                        <a:pt x="218" y="435"/>
                        <a:pt x="174" y="479"/>
                        <a:pt x="218" y="522"/>
                      </a:cubicBezTo>
                      <a:cubicBezTo>
                        <a:pt x="261" y="609"/>
                        <a:pt x="261" y="653"/>
                        <a:pt x="305" y="740"/>
                      </a:cubicBezTo>
                      <a:cubicBezTo>
                        <a:pt x="348" y="783"/>
                        <a:pt x="392" y="870"/>
                        <a:pt x="435" y="957"/>
                      </a:cubicBezTo>
                      <a:cubicBezTo>
                        <a:pt x="479" y="1131"/>
                        <a:pt x="522" y="1305"/>
                        <a:pt x="609" y="1435"/>
                      </a:cubicBezTo>
                      <a:cubicBezTo>
                        <a:pt x="435" y="1740"/>
                        <a:pt x="218" y="2044"/>
                        <a:pt x="44" y="2349"/>
                      </a:cubicBezTo>
                      <a:cubicBezTo>
                        <a:pt x="1" y="2392"/>
                        <a:pt x="44" y="2436"/>
                        <a:pt x="44" y="2436"/>
                      </a:cubicBezTo>
                      <a:cubicBezTo>
                        <a:pt x="435" y="2392"/>
                        <a:pt x="783" y="2349"/>
                        <a:pt x="1131" y="2305"/>
                      </a:cubicBezTo>
                      <a:cubicBezTo>
                        <a:pt x="1392" y="2566"/>
                        <a:pt x="1610" y="2827"/>
                        <a:pt x="1827" y="3088"/>
                      </a:cubicBezTo>
                      <a:cubicBezTo>
                        <a:pt x="1827" y="3113"/>
                        <a:pt x="1856" y="3138"/>
                        <a:pt x="1881" y="3138"/>
                      </a:cubicBezTo>
                      <a:cubicBezTo>
                        <a:pt x="1899" y="3138"/>
                        <a:pt x="1914" y="3125"/>
                        <a:pt x="1914" y="3088"/>
                      </a:cubicBezTo>
                      <a:cubicBezTo>
                        <a:pt x="2045" y="2740"/>
                        <a:pt x="2045" y="2392"/>
                        <a:pt x="2088" y="2001"/>
                      </a:cubicBezTo>
                      <a:cubicBezTo>
                        <a:pt x="2262" y="1957"/>
                        <a:pt x="2436" y="1870"/>
                        <a:pt x="2610" y="1783"/>
                      </a:cubicBezTo>
                      <a:lnTo>
                        <a:pt x="2828" y="1696"/>
                      </a:lnTo>
                      <a:cubicBezTo>
                        <a:pt x="2915" y="1653"/>
                        <a:pt x="2958" y="1653"/>
                        <a:pt x="3045" y="1609"/>
                      </a:cubicBezTo>
                      <a:cubicBezTo>
                        <a:pt x="3089" y="1609"/>
                        <a:pt x="3089" y="1522"/>
                        <a:pt x="3045" y="1522"/>
                      </a:cubicBezTo>
                      <a:cubicBezTo>
                        <a:pt x="2784" y="1349"/>
                        <a:pt x="2480" y="1175"/>
                        <a:pt x="2175" y="1044"/>
                      </a:cubicBezTo>
                      <a:cubicBezTo>
                        <a:pt x="2132" y="696"/>
                        <a:pt x="2132" y="348"/>
                        <a:pt x="20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3" name="Google Shape;5013;p32"/>
                <p:cNvSpPr/>
                <p:nvPr/>
              </p:nvSpPr>
              <p:spPr>
                <a:xfrm rot="5400000">
                  <a:off x="2718078" y="543811"/>
                  <a:ext cx="88585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44" y="0"/>
                      </a:moveTo>
                      <a:cubicBezTo>
                        <a:pt x="1740" y="174"/>
                        <a:pt x="1479" y="479"/>
                        <a:pt x="1218" y="696"/>
                      </a:cubicBezTo>
                      <a:cubicBezTo>
                        <a:pt x="913" y="609"/>
                        <a:pt x="565" y="522"/>
                        <a:pt x="261" y="435"/>
                      </a:cubicBezTo>
                      <a:cubicBezTo>
                        <a:pt x="218" y="435"/>
                        <a:pt x="174" y="522"/>
                        <a:pt x="218" y="522"/>
                      </a:cubicBezTo>
                      <a:cubicBezTo>
                        <a:pt x="261" y="609"/>
                        <a:pt x="261" y="653"/>
                        <a:pt x="305" y="740"/>
                      </a:cubicBezTo>
                      <a:cubicBezTo>
                        <a:pt x="348" y="783"/>
                        <a:pt x="391" y="870"/>
                        <a:pt x="435" y="957"/>
                      </a:cubicBezTo>
                      <a:cubicBezTo>
                        <a:pt x="478" y="1131"/>
                        <a:pt x="522" y="1305"/>
                        <a:pt x="609" y="1479"/>
                      </a:cubicBezTo>
                      <a:cubicBezTo>
                        <a:pt x="435" y="1740"/>
                        <a:pt x="218" y="2044"/>
                        <a:pt x="44" y="2349"/>
                      </a:cubicBezTo>
                      <a:cubicBezTo>
                        <a:pt x="0" y="2479"/>
                        <a:pt x="87" y="2479"/>
                        <a:pt x="87" y="2479"/>
                      </a:cubicBezTo>
                      <a:cubicBezTo>
                        <a:pt x="435" y="2436"/>
                        <a:pt x="783" y="2349"/>
                        <a:pt x="1174" y="2305"/>
                      </a:cubicBezTo>
                      <a:cubicBezTo>
                        <a:pt x="1435" y="2566"/>
                        <a:pt x="1653" y="2871"/>
                        <a:pt x="1870" y="3132"/>
                      </a:cubicBezTo>
                      <a:cubicBezTo>
                        <a:pt x="1870" y="3153"/>
                        <a:pt x="1892" y="3164"/>
                        <a:pt x="1914" y="3164"/>
                      </a:cubicBezTo>
                      <a:cubicBezTo>
                        <a:pt x="1935" y="3164"/>
                        <a:pt x="1957" y="3153"/>
                        <a:pt x="1957" y="3132"/>
                      </a:cubicBezTo>
                      <a:cubicBezTo>
                        <a:pt x="2044" y="2784"/>
                        <a:pt x="2044" y="2436"/>
                        <a:pt x="2131" y="2044"/>
                      </a:cubicBezTo>
                      <a:cubicBezTo>
                        <a:pt x="2305" y="2001"/>
                        <a:pt x="2479" y="1914"/>
                        <a:pt x="2610" y="1827"/>
                      </a:cubicBezTo>
                      <a:lnTo>
                        <a:pt x="2871" y="1740"/>
                      </a:lnTo>
                      <a:cubicBezTo>
                        <a:pt x="2914" y="1696"/>
                        <a:pt x="3001" y="1653"/>
                        <a:pt x="3045" y="1653"/>
                      </a:cubicBezTo>
                      <a:cubicBezTo>
                        <a:pt x="3088" y="1609"/>
                        <a:pt x="3088" y="1566"/>
                        <a:pt x="3045" y="1566"/>
                      </a:cubicBezTo>
                      <a:cubicBezTo>
                        <a:pt x="2784" y="1392"/>
                        <a:pt x="2479" y="1218"/>
                        <a:pt x="2175" y="1087"/>
                      </a:cubicBezTo>
                      <a:cubicBezTo>
                        <a:pt x="2131" y="740"/>
                        <a:pt x="2131" y="348"/>
                        <a:pt x="20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4" name="Google Shape;5014;p32"/>
                <p:cNvSpPr/>
                <p:nvPr/>
              </p:nvSpPr>
              <p:spPr>
                <a:xfrm rot="5400000">
                  <a:off x="3085410" y="443400"/>
                  <a:ext cx="89818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5" extrusionOk="0">
                      <a:moveTo>
                        <a:pt x="2001" y="1"/>
                      </a:moveTo>
                      <a:cubicBezTo>
                        <a:pt x="1696" y="218"/>
                        <a:pt x="1435" y="479"/>
                        <a:pt x="1174" y="697"/>
                      </a:cubicBezTo>
                      <a:cubicBezTo>
                        <a:pt x="870" y="610"/>
                        <a:pt x="566" y="566"/>
                        <a:pt x="218" y="479"/>
                      </a:cubicBezTo>
                      <a:cubicBezTo>
                        <a:pt x="209" y="471"/>
                        <a:pt x="201" y="467"/>
                        <a:pt x="193" y="467"/>
                      </a:cubicBezTo>
                      <a:cubicBezTo>
                        <a:pt x="161" y="467"/>
                        <a:pt x="139" y="531"/>
                        <a:pt x="174" y="566"/>
                      </a:cubicBezTo>
                      <a:cubicBezTo>
                        <a:pt x="218" y="610"/>
                        <a:pt x="261" y="697"/>
                        <a:pt x="261" y="740"/>
                      </a:cubicBezTo>
                      <a:cubicBezTo>
                        <a:pt x="305" y="827"/>
                        <a:pt x="348" y="914"/>
                        <a:pt x="392" y="1001"/>
                      </a:cubicBezTo>
                      <a:cubicBezTo>
                        <a:pt x="435" y="1175"/>
                        <a:pt x="522" y="1349"/>
                        <a:pt x="609" y="1479"/>
                      </a:cubicBezTo>
                      <a:cubicBezTo>
                        <a:pt x="392" y="1784"/>
                        <a:pt x="174" y="2088"/>
                        <a:pt x="0" y="2393"/>
                      </a:cubicBezTo>
                      <a:cubicBezTo>
                        <a:pt x="0" y="2424"/>
                        <a:pt x="22" y="2454"/>
                        <a:pt x="50" y="2454"/>
                      </a:cubicBezTo>
                      <a:cubicBezTo>
                        <a:pt x="62" y="2454"/>
                        <a:pt x="74" y="2449"/>
                        <a:pt x="87" y="2436"/>
                      </a:cubicBezTo>
                      <a:cubicBezTo>
                        <a:pt x="435" y="2393"/>
                        <a:pt x="783" y="2349"/>
                        <a:pt x="1174" y="2306"/>
                      </a:cubicBezTo>
                      <a:cubicBezTo>
                        <a:pt x="1392" y="2567"/>
                        <a:pt x="1609" y="2828"/>
                        <a:pt x="1870" y="3132"/>
                      </a:cubicBezTo>
                      <a:cubicBezTo>
                        <a:pt x="1870" y="3154"/>
                        <a:pt x="1881" y="3165"/>
                        <a:pt x="1897" y="3165"/>
                      </a:cubicBezTo>
                      <a:cubicBezTo>
                        <a:pt x="1914" y="3165"/>
                        <a:pt x="1936" y="3154"/>
                        <a:pt x="1957" y="3132"/>
                      </a:cubicBezTo>
                      <a:cubicBezTo>
                        <a:pt x="2044" y="2784"/>
                        <a:pt x="2044" y="2393"/>
                        <a:pt x="2131" y="2045"/>
                      </a:cubicBezTo>
                      <a:cubicBezTo>
                        <a:pt x="2305" y="1958"/>
                        <a:pt x="2436" y="1914"/>
                        <a:pt x="2610" y="1827"/>
                      </a:cubicBezTo>
                      <a:cubicBezTo>
                        <a:pt x="2697" y="1784"/>
                        <a:pt x="2784" y="1740"/>
                        <a:pt x="2827" y="1697"/>
                      </a:cubicBezTo>
                      <a:cubicBezTo>
                        <a:pt x="2914" y="1697"/>
                        <a:pt x="3001" y="1653"/>
                        <a:pt x="3045" y="1610"/>
                      </a:cubicBezTo>
                      <a:cubicBezTo>
                        <a:pt x="3088" y="1610"/>
                        <a:pt x="3132" y="1566"/>
                        <a:pt x="3088" y="1523"/>
                      </a:cubicBezTo>
                      <a:cubicBezTo>
                        <a:pt x="2784" y="1349"/>
                        <a:pt x="2479" y="1175"/>
                        <a:pt x="2218" y="1045"/>
                      </a:cubicBezTo>
                      <a:cubicBezTo>
                        <a:pt x="2088" y="697"/>
                        <a:pt x="2088" y="349"/>
                        <a:pt x="2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5" name="Google Shape;5015;p32"/>
                <p:cNvSpPr/>
                <p:nvPr/>
              </p:nvSpPr>
              <p:spPr>
                <a:xfrm rot="5400000">
                  <a:off x="3193435" y="659937"/>
                  <a:ext cx="89847" cy="91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198" extrusionOk="0">
                      <a:moveTo>
                        <a:pt x="2045" y="1"/>
                      </a:moveTo>
                      <a:cubicBezTo>
                        <a:pt x="1784" y="218"/>
                        <a:pt x="1523" y="479"/>
                        <a:pt x="1262" y="740"/>
                      </a:cubicBezTo>
                      <a:cubicBezTo>
                        <a:pt x="958" y="610"/>
                        <a:pt x="610" y="566"/>
                        <a:pt x="305" y="479"/>
                      </a:cubicBezTo>
                      <a:cubicBezTo>
                        <a:pt x="218" y="479"/>
                        <a:pt x="218" y="566"/>
                        <a:pt x="262" y="566"/>
                      </a:cubicBezTo>
                      <a:cubicBezTo>
                        <a:pt x="262" y="653"/>
                        <a:pt x="305" y="697"/>
                        <a:pt x="349" y="784"/>
                      </a:cubicBezTo>
                      <a:cubicBezTo>
                        <a:pt x="392" y="827"/>
                        <a:pt x="392" y="914"/>
                        <a:pt x="436" y="1001"/>
                      </a:cubicBezTo>
                      <a:cubicBezTo>
                        <a:pt x="479" y="1175"/>
                        <a:pt x="566" y="1349"/>
                        <a:pt x="653" y="1523"/>
                      </a:cubicBezTo>
                      <a:cubicBezTo>
                        <a:pt x="479" y="1827"/>
                        <a:pt x="218" y="2088"/>
                        <a:pt x="88" y="2393"/>
                      </a:cubicBezTo>
                      <a:cubicBezTo>
                        <a:pt x="1" y="2480"/>
                        <a:pt x="44" y="2480"/>
                        <a:pt x="88" y="2480"/>
                      </a:cubicBezTo>
                      <a:cubicBezTo>
                        <a:pt x="436" y="2436"/>
                        <a:pt x="784" y="2349"/>
                        <a:pt x="1175" y="2349"/>
                      </a:cubicBezTo>
                      <a:cubicBezTo>
                        <a:pt x="1436" y="2610"/>
                        <a:pt x="1654" y="2871"/>
                        <a:pt x="1871" y="3132"/>
                      </a:cubicBezTo>
                      <a:cubicBezTo>
                        <a:pt x="1871" y="3176"/>
                        <a:pt x="1893" y="3198"/>
                        <a:pt x="1915" y="3198"/>
                      </a:cubicBezTo>
                      <a:cubicBezTo>
                        <a:pt x="1936" y="3198"/>
                        <a:pt x="1958" y="3176"/>
                        <a:pt x="1958" y="3132"/>
                      </a:cubicBezTo>
                      <a:cubicBezTo>
                        <a:pt x="2045" y="2784"/>
                        <a:pt x="2089" y="2436"/>
                        <a:pt x="2132" y="2088"/>
                      </a:cubicBezTo>
                      <a:cubicBezTo>
                        <a:pt x="2306" y="2045"/>
                        <a:pt x="2480" y="1958"/>
                        <a:pt x="2611" y="1871"/>
                      </a:cubicBezTo>
                      <a:lnTo>
                        <a:pt x="2871" y="1740"/>
                      </a:lnTo>
                      <a:cubicBezTo>
                        <a:pt x="2915" y="1740"/>
                        <a:pt x="3002" y="1697"/>
                        <a:pt x="3045" y="1654"/>
                      </a:cubicBezTo>
                      <a:cubicBezTo>
                        <a:pt x="3089" y="1654"/>
                        <a:pt x="3132" y="1610"/>
                        <a:pt x="3089" y="1567"/>
                      </a:cubicBezTo>
                      <a:cubicBezTo>
                        <a:pt x="2784" y="1436"/>
                        <a:pt x="2524" y="1262"/>
                        <a:pt x="2219" y="1088"/>
                      </a:cubicBezTo>
                      <a:cubicBezTo>
                        <a:pt x="2176" y="740"/>
                        <a:pt x="2176" y="392"/>
                        <a:pt x="2089" y="44"/>
                      </a:cubicBezTo>
                      <a:cubicBezTo>
                        <a:pt x="2089" y="44"/>
                        <a:pt x="2089" y="44"/>
                        <a:pt x="20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6" name="Google Shape;5016;p32"/>
                <p:cNvSpPr/>
                <p:nvPr/>
              </p:nvSpPr>
              <p:spPr>
                <a:xfrm rot="5400000">
                  <a:off x="2526332" y="217629"/>
                  <a:ext cx="87323" cy="90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6" extrusionOk="0">
                      <a:moveTo>
                        <a:pt x="1202" y="1"/>
                      </a:moveTo>
                      <a:cubicBezTo>
                        <a:pt x="1186" y="1"/>
                        <a:pt x="1175" y="12"/>
                        <a:pt x="1175" y="34"/>
                      </a:cubicBezTo>
                      <a:cubicBezTo>
                        <a:pt x="1044" y="382"/>
                        <a:pt x="1044" y="729"/>
                        <a:pt x="1001" y="1121"/>
                      </a:cubicBezTo>
                      <a:cubicBezTo>
                        <a:pt x="827" y="1164"/>
                        <a:pt x="653" y="1251"/>
                        <a:pt x="479" y="1338"/>
                      </a:cubicBezTo>
                      <a:lnTo>
                        <a:pt x="261" y="1469"/>
                      </a:lnTo>
                      <a:cubicBezTo>
                        <a:pt x="174" y="1469"/>
                        <a:pt x="131" y="1512"/>
                        <a:pt x="44" y="1556"/>
                      </a:cubicBezTo>
                      <a:cubicBezTo>
                        <a:pt x="0" y="1556"/>
                        <a:pt x="0" y="1599"/>
                        <a:pt x="44" y="1599"/>
                      </a:cubicBezTo>
                      <a:cubicBezTo>
                        <a:pt x="305" y="1773"/>
                        <a:pt x="609" y="1947"/>
                        <a:pt x="914" y="2078"/>
                      </a:cubicBezTo>
                      <a:cubicBezTo>
                        <a:pt x="957" y="2426"/>
                        <a:pt x="957" y="2817"/>
                        <a:pt x="1001" y="3165"/>
                      </a:cubicBezTo>
                      <a:lnTo>
                        <a:pt x="1044" y="3165"/>
                      </a:lnTo>
                      <a:cubicBezTo>
                        <a:pt x="1349" y="2991"/>
                        <a:pt x="1610" y="2687"/>
                        <a:pt x="1871" y="2469"/>
                      </a:cubicBezTo>
                      <a:cubicBezTo>
                        <a:pt x="2175" y="2556"/>
                        <a:pt x="2479" y="2643"/>
                        <a:pt x="2827" y="2730"/>
                      </a:cubicBezTo>
                      <a:cubicBezTo>
                        <a:pt x="2871" y="2730"/>
                        <a:pt x="2871" y="2643"/>
                        <a:pt x="2871" y="2643"/>
                      </a:cubicBezTo>
                      <a:cubicBezTo>
                        <a:pt x="2827" y="2556"/>
                        <a:pt x="2784" y="2513"/>
                        <a:pt x="2784" y="2426"/>
                      </a:cubicBezTo>
                      <a:cubicBezTo>
                        <a:pt x="2740" y="2339"/>
                        <a:pt x="2697" y="2295"/>
                        <a:pt x="2653" y="2208"/>
                      </a:cubicBezTo>
                      <a:cubicBezTo>
                        <a:pt x="2610" y="2034"/>
                        <a:pt x="2523" y="1860"/>
                        <a:pt x="2436" y="1686"/>
                      </a:cubicBezTo>
                      <a:cubicBezTo>
                        <a:pt x="2653" y="1382"/>
                        <a:pt x="2871" y="1077"/>
                        <a:pt x="3045" y="729"/>
                      </a:cubicBezTo>
                      <a:cubicBezTo>
                        <a:pt x="3045" y="686"/>
                        <a:pt x="3001" y="686"/>
                        <a:pt x="3001" y="686"/>
                      </a:cubicBezTo>
                      <a:cubicBezTo>
                        <a:pt x="2610" y="729"/>
                        <a:pt x="2262" y="816"/>
                        <a:pt x="1914" y="860"/>
                      </a:cubicBezTo>
                      <a:cubicBezTo>
                        <a:pt x="1697" y="556"/>
                        <a:pt x="1479" y="295"/>
                        <a:pt x="1262" y="34"/>
                      </a:cubicBezTo>
                      <a:cubicBezTo>
                        <a:pt x="1240" y="12"/>
                        <a:pt x="1218" y="1"/>
                        <a:pt x="12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7" name="Google Shape;5017;p32"/>
                <p:cNvSpPr/>
                <p:nvPr/>
              </p:nvSpPr>
              <p:spPr>
                <a:xfrm rot="5400000">
                  <a:off x="2300117" y="306656"/>
                  <a:ext cx="87323" cy="8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33" extrusionOk="0">
                      <a:moveTo>
                        <a:pt x="1175" y="1"/>
                      </a:moveTo>
                      <a:cubicBezTo>
                        <a:pt x="1088" y="349"/>
                        <a:pt x="1044" y="697"/>
                        <a:pt x="1001" y="1088"/>
                      </a:cubicBezTo>
                      <a:cubicBezTo>
                        <a:pt x="827" y="1132"/>
                        <a:pt x="653" y="1219"/>
                        <a:pt x="479" y="1306"/>
                      </a:cubicBezTo>
                      <a:lnTo>
                        <a:pt x="261" y="1393"/>
                      </a:lnTo>
                      <a:cubicBezTo>
                        <a:pt x="174" y="1436"/>
                        <a:pt x="131" y="1436"/>
                        <a:pt x="44" y="1480"/>
                      </a:cubicBezTo>
                      <a:cubicBezTo>
                        <a:pt x="0" y="1480"/>
                        <a:pt x="0" y="1567"/>
                        <a:pt x="44" y="1567"/>
                      </a:cubicBezTo>
                      <a:cubicBezTo>
                        <a:pt x="305" y="1741"/>
                        <a:pt x="609" y="1915"/>
                        <a:pt x="914" y="2045"/>
                      </a:cubicBezTo>
                      <a:cubicBezTo>
                        <a:pt x="957" y="2393"/>
                        <a:pt x="957" y="2784"/>
                        <a:pt x="1044" y="3089"/>
                      </a:cubicBezTo>
                      <a:cubicBezTo>
                        <a:pt x="1001" y="3132"/>
                        <a:pt x="1001" y="3132"/>
                        <a:pt x="1044" y="3132"/>
                      </a:cubicBezTo>
                      <a:cubicBezTo>
                        <a:pt x="1349" y="2915"/>
                        <a:pt x="1610" y="2654"/>
                        <a:pt x="1871" y="2436"/>
                      </a:cubicBezTo>
                      <a:cubicBezTo>
                        <a:pt x="2175" y="2523"/>
                        <a:pt x="2523" y="2610"/>
                        <a:pt x="2827" y="2654"/>
                      </a:cubicBezTo>
                      <a:cubicBezTo>
                        <a:pt x="2836" y="2663"/>
                        <a:pt x="2845" y="2666"/>
                        <a:pt x="2853" y="2666"/>
                      </a:cubicBezTo>
                      <a:cubicBezTo>
                        <a:pt x="2885" y="2666"/>
                        <a:pt x="2906" y="2610"/>
                        <a:pt x="2871" y="2610"/>
                      </a:cubicBezTo>
                      <a:cubicBezTo>
                        <a:pt x="2827" y="2523"/>
                        <a:pt x="2827" y="2436"/>
                        <a:pt x="2784" y="2393"/>
                      </a:cubicBezTo>
                      <a:cubicBezTo>
                        <a:pt x="2740" y="2306"/>
                        <a:pt x="2697" y="2219"/>
                        <a:pt x="2653" y="2176"/>
                      </a:cubicBezTo>
                      <a:cubicBezTo>
                        <a:pt x="2610" y="2002"/>
                        <a:pt x="2566" y="1828"/>
                        <a:pt x="2479" y="1654"/>
                      </a:cubicBezTo>
                      <a:cubicBezTo>
                        <a:pt x="2653" y="1349"/>
                        <a:pt x="2871" y="1088"/>
                        <a:pt x="3045" y="740"/>
                      </a:cubicBezTo>
                      <a:cubicBezTo>
                        <a:pt x="3045" y="697"/>
                        <a:pt x="3001" y="697"/>
                        <a:pt x="2958" y="697"/>
                      </a:cubicBezTo>
                      <a:cubicBezTo>
                        <a:pt x="2610" y="740"/>
                        <a:pt x="2262" y="827"/>
                        <a:pt x="1914" y="827"/>
                      </a:cubicBezTo>
                      <a:cubicBezTo>
                        <a:pt x="1697" y="566"/>
                        <a:pt x="1479" y="305"/>
                        <a:pt x="1218" y="44"/>
                      </a:cubicBezTo>
                      <a:cubicBezTo>
                        <a:pt x="1218" y="1"/>
                        <a:pt x="1175" y="1"/>
                        <a:pt x="1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8" name="Google Shape;5018;p32"/>
                <p:cNvSpPr/>
                <p:nvPr/>
              </p:nvSpPr>
              <p:spPr>
                <a:xfrm rot="5400000">
                  <a:off x="3117155" y="554982"/>
                  <a:ext cx="118180" cy="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1" h="2136" extrusionOk="0">
                      <a:moveTo>
                        <a:pt x="3990" y="0"/>
                      </a:moveTo>
                      <a:cubicBezTo>
                        <a:pt x="3338" y="174"/>
                        <a:pt x="2729" y="479"/>
                        <a:pt x="2163" y="827"/>
                      </a:cubicBezTo>
                      <a:cubicBezTo>
                        <a:pt x="1511" y="1131"/>
                        <a:pt x="815" y="1436"/>
                        <a:pt x="163" y="1740"/>
                      </a:cubicBezTo>
                      <a:cubicBezTo>
                        <a:pt x="0" y="1862"/>
                        <a:pt x="103" y="2136"/>
                        <a:pt x="259" y="2136"/>
                      </a:cubicBezTo>
                      <a:cubicBezTo>
                        <a:pt x="270" y="2136"/>
                        <a:pt x="282" y="2134"/>
                        <a:pt x="293" y="2132"/>
                      </a:cubicBezTo>
                      <a:cubicBezTo>
                        <a:pt x="989" y="1827"/>
                        <a:pt x="1641" y="1523"/>
                        <a:pt x="2337" y="1218"/>
                      </a:cubicBezTo>
                      <a:cubicBezTo>
                        <a:pt x="2946" y="957"/>
                        <a:pt x="3555" y="609"/>
                        <a:pt x="4077" y="131"/>
                      </a:cubicBezTo>
                      <a:cubicBezTo>
                        <a:pt x="4121" y="87"/>
                        <a:pt x="4034" y="0"/>
                        <a:pt x="39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9" name="Google Shape;5019;p32"/>
                <p:cNvSpPr/>
                <p:nvPr/>
              </p:nvSpPr>
              <p:spPr>
                <a:xfrm rot="5400000">
                  <a:off x="2942083" y="319889"/>
                  <a:ext cx="114710" cy="17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015" extrusionOk="0">
                      <a:moveTo>
                        <a:pt x="3877" y="1"/>
                      </a:moveTo>
                      <a:cubicBezTo>
                        <a:pt x="3849" y="1"/>
                        <a:pt x="3820" y="11"/>
                        <a:pt x="3795" y="37"/>
                      </a:cubicBezTo>
                      <a:cubicBezTo>
                        <a:pt x="3142" y="863"/>
                        <a:pt x="2577" y="1776"/>
                        <a:pt x="2055" y="2733"/>
                      </a:cubicBezTo>
                      <a:cubicBezTo>
                        <a:pt x="1402" y="3734"/>
                        <a:pt x="750" y="4690"/>
                        <a:pt x="98" y="5691"/>
                      </a:cubicBezTo>
                      <a:cubicBezTo>
                        <a:pt x="0" y="5853"/>
                        <a:pt x="169" y="6015"/>
                        <a:pt x="315" y="6015"/>
                      </a:cubicBezTo>
                      <a:cubicBezTo>
                        <a:pt x="365" y="6015"/>
                        <a:pt x="412" y="5996"/>
                        <a:pt x="446" y="5952"/>
                      </a:cubicBezTo>
                      <a:cubicBezTo>
                        <a:pt x="1098" y="4951"/>
                        <a:pt x="1750" y="3951"/>
                        <a:pt x="2359" y="2994"/>
                      </a:cubicBezTo>
                      <a:cubicBezTo>
                        <a:pt x="3012" y="2081"/>
                        <a:pt x="3534" y="1124"/>
                        <a:pt x="3969" y="124"/>
                      </a:cubicBezTo>
                      <a:cubicBezTo>
                        <a:pt x="3999" y="62"/>
                        <a:pt x="3943" y="1"/>
                        <a:pt x="387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0" name="Google Shape;5020;p32"/>
                <p:cNvSpPr/>
                <p:nvPr/>
              </p:nvSpPr>
              <p:spPr>
                <a:xfrm rot="5400000">
                  <a:off x="2715381" y="409234"/>
                  <a:ext cx="179607" cy="70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2467" extrusionOk="0">
                      <a:moveTo>
                        <a:pt x="335" y="1"/>
                      </a:moveTo>
                      <a:cubicBezTo>
                        <a:pt x="118" y="1"/>
                        <a:pt x="0" y="326"/>
                        <a:pt x="236" y="405"/>
                      </a:cubicBezTo>
                      <a:cubicBezTo>
                        <a:pt x="2106" y="1231"/>
                        <a:pt x="4106" y="1927"/>
                        <a:pt x="6107" y="2449"/>
                      </a:cubicBezTo>
                      <a:cubicBezTo>
                        <a:pt x="6125" y="2461"/>
                        <a:pt x="6142" y="2466"/>
                        <a:pt x="6156" y="2466"/>
                      </a:cubicBezTo>
                      <a:cubicBezTo>
                        <a:pt x="6246" y="2466"/>
                        <a:pt x="6263" y="2263"/>
                        <a:pt x="6151" y="2188"/>
                      </a:cubicBezTo>
                      <a:cubicBezTo>
                        <a:pt x="4324" y="1362"/>
                        <a:pt x="2280" y="796"/>
                        <a:pt x="410" y="13"/>
                      </a:cubicBezTo>
                      <a:cubicBezTo>
                        <a:pt x="384" y="5"/>
                        <a:pt x="359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1" name="Google Shape;5021;p32"/>
                <p:cNvSpPr/>
                <p:nvPr/>
              </p:nvSpPr>
              <p:spPr>
                <a:xfrm rot="5400000">
                  <a:off x="2704828" y="187674"/>
                  <a:ext cx="24978" cy="205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7169" extrusionOk="0">
                      <a:moveTo>
                        <a:pt x="745" y="1"/>
                      </a:moveTo>
                      <a:cubicBezTo>
                        <a:pt x="710" y="1"/>
                        <a:pt x="673" y="24"/>
                        <a:pt x="653" y="83"/>
                      </a:cubicBezTo>
                      <a:cubicBezTo>
                        <a:pt x="435" y="1127"/>
                        <a:pt x="305" y="2171"/>
                        <a:pt x="305" y="3258"/>
                      </a:cubicBezTo>
                      <a:cubicBezTo>
                        <a:pt x="174" y="4476"/>
                        <a:pt x="131" y="5737"/>
                        <a:pt x="1" y="6955"/>
                      </a:cubicBezTo>
                      <a:cubicBezTo>
                        <a:pt x="1" y="7085"/>
                        <a:pt x="124" y="7168"/>
                        <a:pt x="233" y="7168"/>
                      </a:cubicBezTo>
                      <a:cubicBezTo>
                        <a:pt x="307" y="7168"/>
                        <a:pt x="374" y="7130"/>
                        <a:pt x="392" y="7042"/>
                      </a:cubicBezTo>
                      <a:cubicBezTo>
                        <a:pt x="479" y="5824"/>
                        <a:pt x="609" y="4650"/>
                        <a:pt x="696" y="3476"/>
                      </a:cubicBezTo>
                      <a:cubicBezTo>
                        <a:pt x="827" y="2345"/>
                        <a:pt x="870" y="1214"/>
                        <a:pt x="827" y="83"/>
                      </a:cubicBezTo>
                      <a:cubicBezTo>
                        <a:pt x="827" y="35"/>
                        <a:pt x="788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2" name="Google Shape;5022;p32"/>
                <p:cNvSpPr/>
                <p:nvPr/>
              </p:nvSpPr>
              <p:spPr>
                <a:xfrm rot="5400000">
                  <a:off x="2432287" y="231636"/>
                  <a:ext cx="45683" cy="14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4913" extrusionOk="0">
                      <a:moveTo>
                        <a:pt x="87" y="0"/>
                      </a:moveTo>
                      <a:cubicBezTo>
                        <a:pt x="54" y="0"/>
                        <a:pt x="22" y="11"/>
                        <a:pt x="0" y="33"/>
                      </a:cubicBezTo>
                      <a:cubicBezTo>
                        <a:pt x="130" y="1686"/>
                        <a:pt x="565" y="3339"/>
                        <a:pt x="1261" y="4817"/>
                      </a:cubicBezTo>
                      <a:cubicBezTo>
                        <a:pt x="1295" y="4884"/>
                        <a:pt x="1353" y="4912"/>
                        <a:pt x="1410" y="4912"/>
                      </a:cubicBezTo>
                      <a:cubicBezTo>
                        <a:pt x="1503" y="4912"/>
                        <a:pt x="1593" y="4838"/>
                        <a:pt x="1566" y="4730"/>
                      </a:cubicBezTo>
                      <a:cubicBezTo>
                        <a:pt x="1348" y="3991"/>
                        <a:pt x="1087" y="3252"/>
                        <a:pt x="870" y="2512"/>
                      </a:cubicBezTo>
                      <a:cubicBezTo>
                        <a:pt x="609" y="1686"/>
                        <a:pt x="478" y="859"/>
                        <a:pt x="174" y="33"/>
                      </a:cubicBezTo>
                      <a:cubicBezTo>
                        <a:pt x="152" y="11"/>
                        <a:pt x="120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3" name="Google Shape;5023;p32"/>
                <p:cNvSpPr/>
                <p:nvPr/>
              </p:nvSpPr>
              <p:spPr>
                <a:xfrm rot="5400000">
                  <a:off x="2780991" y="71912"/>
                  <a:ext cx="285915" cy="11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0" h="4162" extrusionOk="0">
                      <a:moveTo>
                        <a:pt x="218" y="1"/>
                      </a:moveTo>
                      <a:cubicBezTo>
                        <a:pt x="87" y="1"/>
                        <a:pt x="0" y="218"/>
                        <a:pt x="174" y="262"/>
                      </a:cubicBezTo>
                      <a:cubicBezTo>
                        <a:pt x="1740" y="783"/>
                        <a:pt x="3306" y="1305"/>
                        <a:pt x="4828" y="1958"/>
                      </a:cubicBezTo>
                      <a:cubicBezTo>
                        <a:pt x="6350" y="2610"/>
                        <a:pt x="8003" y="3393"/>
                        <a:pt x="9612" y="4132"/>
                      </a:cubicBezTo>
                      <a:cubicBezTo>
                        <a:pt x="9646" y="4153"/>
                        <a:pt x="9678" y="4161"/>
                        <a:pt x="9709" y="4161"/>
                      </a:cubicBezTo>
                      <a:cubicBezTo>
                        <a:pt x="9874" y="4161"/>
                        <a:pt x="9970" y="3902"/>
                        <a:pt x="9786" y="3828"/>
                      </a:cubicBezTo>
                      <a:cubicBezTo>
                        <a:pt x="8177" y="3045"/>
                        <a:pt x="6568" y="2349"/>
                        <a:pt x="4958" y="1653"/>
                      </a:cubicBezTo>
                      <a:cubicBezTo>
                        <a:pt x="3436" y="957"/>
                        <a:pt x="1827" y="392"/>
                        <a:pt x="2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24" name="Google Shape;5024;p32"/>
              <p:cNvGrpSpPr/>
              <p:nvPr/>
            </p:nvGrpSpPr>
            <p:grpSpPr>
              <a:xfrm>
                <a:off x="-6601" y="-6447"/>
                <a:ext cx="1986697" cy="2601229"/>
                <a:chOff x="-6601" y="-6447"/>
                <a:chExt cx="1986697" cy="2601229"/>
              </a:xfrm>
            </p:grpSpPr>
            <p:grpSp>
              <p:nvGrpSpPr>
                <p:cNvPr id="5025" name="Google Shape;5025;p32"/>
                <p:cNvGrpSpPr/>
                <p:nvPr/>
              </p:nvGrpSpPr>
              <p:grpSpPr>
                <a:xfrm>
                  <a:off x="820804" y="951367"/>
                  <a:ext cx="581494" cy="326037"/>
                  <a:chOff x="4750293" y="690942"/>
                  <a:chExt cx="581494" cy="326037"/>
                </a:xfrm>
              </p:grpSpPr>
              <p:sp>
                <p:nvSpPr>
                  <p:cNvPr id="5026" name="Google Shape;5026;p32"/>
                  <p:cNvSpPr/>
                  <p:nvPr/>
                </p:nvSpPr>
                <p:spPr>
                  <a:xfrm>
                    <a:off x="5157525" y="785630"/>
                    <a:ext cx="114200" cy="1137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47" h="4629" extrusionOk="0">
                        <a:moveTo>
                          <a:pt x="2261" y="1"/>
                        </a:moveTo>
                        <a:cubicBezTo>
                          <a:pt x="2223" y="1"/>
                          <a:pt x="2188" y="31"/>
                          <a:pt x="2219" y="62"/>
                        </a:cubicBezTo>
                        <a:lnTo>
                          <a:pt x="1784" y="1802"/>
                        </a:lnTo>
                        <a:cubicBezTo>
                          <a:pt x="1175" y="1932"/>
                          <a:pt x="610" y="2193"/>
                          <a:pt x="1" y="2324"/>
                        </a:cubicBezTo>
                        <a:lnTo>
                          <a:pt x="1" y="2367"/>
                        </a:lnTo>
                        <a:cubicBezTo>
                          <a:pt x="1" y="2411"/>
                          <a:pt x="1" y="2454"/>
                          <a:pt x="88" y="2454"/>
                        </a:cubicBezTo>
                        <a:lnTo>
                          <a:pt x="1784" y="2846"/>
                        </a:lnTo>
                        <a:cubicBezTo>
                          <a:pt x="1958" y="3455"/>
                          <a:pt x="2175" y="4020"/>
                          <a:pt x="2349" y="4629"/>
                        </a:cubicBezTo>
                        <a:cubicBezTo>
                          <a:pt x="2393" y="4629"/>
                          <a:pt x="2436" y="4629"/>
                          <a:pt x="2436" y="4585"/>
                        </a:cubicBezTo>
                        <a:lnTo>
                          <a:pt x="2828" y="2846"/>
                        </a:lnTo>
                        <a:cubicBezTo>
                          <a:pt x="3437" y="2715"/>
                          <a:pt x="4002" y="2454"/>
                          <a:pt x="4611" y="2324"/>
                        </a:cubicBezTo>
                        <a:cubicBezTo>
                          <a:pt x="4646" y="2289"/>
                          <a:pt x="4625" y="2225"/>
                          <a:pt x="4592" y="2225"/>
                        </a:cubicBezTo>
                        <a:cubicBezTo>
                          <a:pt x="4584" y="2225"/>
                          <a:pt x="4576" y="2229"/>
                          <a:pt x="4568" y="2237"/>
                        </a:cubicBezTo>
                        <a:lnTo>
                          <a:pt x="2828" y="1802"/>
                        </a:lnTo>
                        <a:cubicBezTo>
                          <a:pt x="2697" y="1193"/>
                          <a:pt x="2436" y="628"/>
                          <a:pt x="2306" y="19"/>
                        </a:cubicBezTo>
                        <a:cubicBezTo>
                          <a:pt x="2293" y="6"/>
                          <a:pt x="2277" y="1"/>
                          <a:pt x="226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7" name="Google Shape;5027;p32"/>
                  <p:cNvSpPr/>
                  <p:nvPr/>
                </p:nvSpPr>
                <p:spPr>
                  <a:xfrm>
                    <a:off x="5018578" y="936348"/>
                    <a:ext cx="60946" cy="59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0" h="2430" extrusionOk="0">
                        <a:moveTo>
                          <a:pt x="1226" y="0"/>
                        </a:moveTo>
                        <a:cubicBezTo>
                          <a:pt x="1200" y="0"/>
                          <a:pt x="1188" y="31"/>
                          <a:pt x="1218" y="62"/>
                        </a:cubicBezTo>
                        <a:lnTo>
                          <a:pt x="1001" y="932"/>
                        </a:lnTo>
                        <a:cubicBezTo>
                          <a:pt x="653" y="1019"/>
                          <a:pt x="349" y="1149"/>
                          <a:pt x="44" y="1236"/>
                        </a:cubicBezTo>
                        <a:cubicBezTo>
                          <a:pt x="1" y="1236"/>
                          <a:pt x="44" y="1280"/>
                          <a:pt x="88" y="1280"/>
                        </a:cubicBezTo>
                        <a:lnTo>
                          <a:pt x="1001" y="1497"/>
                        </a:lnTo>
                        <a:cubicBezTo>
                          <a:pt x="1045" y="1801"/>
                          <a:pt x="1218" y="2106"/>
                          <a:pt x="1262" y="2410"/>
                        </a:cubicBezTo>
                        <a:cubicBezTo>
                          <a:pt x="1276" y="2425"/>
                          <a:pt x="1291" y="2430"/>
                          <a:pt x="1302" y="2430"/>
                        </a:cubicBezTo>
                        <a:cubicBezTo>
                          <a:pt x="1325" y="2430"/>
                          <a:pt x="1334" y="2410"/>
                          <a:pt x="1305" y="2410"/>
                        </a:cubicBezTo>
                        <a:lnTo>
                          <a:pt x="1523" y="1497"/>
                        </a:lnTo>
                        <a:cubicBezTo>
                          <a:pt x="1827" y="1410"/>
                          <a:pt x="2132" y="1280"/>
                          <a:pt x="2480" y="1193"/>
                        </a:cubicBezTo>
                        <a:cubicBezTo>
                          <a:pt x="2480" y="1193"/>
                          <a:pt x="2480" y="1149"/>
                          <a:pt x="2436" y="1149"/>
                        </a:cubicBezTo>
                        <a:lnTo>
                          <a:pt x="1523" y="932"/>
                        </a:lnTo>
                        <a:cubicBezTo>
                          <a:pt x="1436" y="627"/>
                          <a:pt x="1305" y="323"/>
                          <a:pt x="1262" y="18"/>
                        </a:cubicBezTo>
                        <a:cubicBezTo>
                          <a:pt x="1249" y="6"/>
                          <a:pt x="1237" y="0"/>
                          <a:pt x="122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8" name="Google Shape;5028;p32"/>
                  <p:cNvSpPr/>
                  <p:nvPr/>
                </p:nvSpPr>
                <p:spPr>
                  <a:xfrm>
                    <a:off x="5148973" y="957679"/>
                    <a:ext cx="59889" cy="592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7" h="2413" extrusionOk="0">
                        <a:moveTo>
                          <a:pt x="1164" y="1"/>
                        </a:moveTo>
                        <a:cubicBezTo>
                          <a:pt x="1151" y="1"/>
                          <a:pt x="1132" y="20"/>
                          <a:pt x="1132" y="20"/>
                        </a:cubicBezTo>
                        <a:lnTo>
                          <a:pt x="914" y="933"/>
                        </a:lnTo>
                        <a:cubicBezTo>
                          <a:pt x="610" y="1020"/>
                          <a:pt x="305" y="1151"/>
                          <a:pt x="1" y="1194"/>
                        </a:cubicBezTo>
                        <a:lnTo>
                          <a:pt x="1" y="1238"/>
                        </a:lnTo>
                        <a:lnTo>
                          <a:pt x="914" y="1499"/>
                        </a:lnTo>
                        <a:cubicBezTo>
                          <a:pt x="1001" y="1803"/>
                          <a:pt x="1132" y="2108"/>
                          <a:pt x="1219" y="2412"/>
                        </a:cubicBezTo>
                        <a:cubicBezTo>
                          <a:pt x="1219" y="2412"/>
                          <a:pt x="1262" y="2412"/>
                          <a:pt x="1262" y="2369"/>
                        </a:cubicBezTo>
                        <a:lnTo>
                          <a:pt x="1480" y="1499"/>
                        </a:lnTo>
                        <a:cubicBezTo>
                          <a:pt x="1784" y="1412"/>
                          <a:pt x="2089" y="1281"/>
                          <a:pt x="2393" y="1194"/>
                        </a:cubicBezTo>
                        <a:cubicBezTo>
                          <a:pt x="2436" y="1194"/>
                          <a:pt x="2393" y="1151"/>
                          <a:pt x="2393" y="1151"/>
                        </a:cubicBezTo>
                        <a:lnTo>
                          <a:pt x="1480" y="933"/>
                        </a:lnTo>
                        <a:cubicBezTo>
                          <a:pt x="1393" y="629"/>
                          <a:pt x="1262" y="325"/>
                          <a:pt x="1175" y="20"/>
                        </a:cubicBezTo>
                        <a:cubicBezTo>
                          <a:pt x="1175" y="6"/>
                          <a:pt x="1170" y="1"/>
                          <a:pt x="116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9" name="Google Shape;5029;p32"/>
                  <p:cNvSpPr/>
                  <p:nvPr/>
                </p:nvSpPr>
                <p:spPr>
                  <a:xfrm>
                    <a:off x="5117984" y="690942"/>
                    <a:ext cx="59889" cy="588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37" h="2393" extrusionOk="0">
                        <a:moveTo>
                          <a:pt x="1175" y="1"/>
                        </a:moveTo>
                        <a:lnTo>
                          <a:pt x="957" y="914"/>
                        </a:lnTo>
                        <a:cubicBezTo>
                          <a:pt x="653" y="1001"/>
                          <a:pt x="348" y="1132"/>
                          <a:pt x="44" y="1175"/>
                        </a:cubicBezTo>
                        <a:cubicBezTo>
                          <a:pt x="1" y="1219"/>
                          <a:pt x="44" y="1219"/>
                          <a:pt x="44" y="1262"/>
                        </a:cubicBezTo>
                        <a:lnTo>
                          <a:pt x="957" y="1480"/>
                        </a:lnTo>
                        <a:cubicBezTo>
                          <a:pt x="1044" y="1784"/>
                          <a:pt x="1175" y="2088"/>
                          <a:pt x="1262" y="2393"/>
                        </a:cubicBezTo>
                        <a:lnTo>
                          <a:pt x="1305" y="2393"/>
                        </a:lnTo>
                        <a:lnTo>
                          <a:pt x="1523" y="1480"/>
                        </a:lnTo>
                        <a:cubicBezTo>
                          <a:pt x="1827" y="1393"/>
                          <a:pt x="2132" y="1262"/>
                          <a:pt x="2436" y="1219"/>
                        </a:cubicBezTo>
                        <a:cubicBezTo>
                          <a:pt x="2436" y="1219"/>
                          <a:pt x="2436" y="1163"/>
                          <a:pt x="2414" y="1163"/>
                        </a:cubicBezTo>
                        <a:cubicBezTo>
                          <a:pt x="2408" y="1163"/>
                          <a:pt x="2401" y="1166"/>
                          <a:pt x="2393" y="1175"/>
                        </a:cubicBezTo>
                        <a:lnTo>
                          <a:pt x="1479" y="914"/>
                        </a:lnTo>
                        <a:cubicBezTo>
                          <a:pt x="1436" y="610"/>
                          <a:pt x="1305" y="305"/>
                          <a:pt x="121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0" name="Google Shape;5030;p32"/>
                  <p:cNvSpPr/>
                  <p:nvPr/>
                </p:nvSpPr>
                <p:spPr>
                  <a:xfrm>
                    <a:off x="5298610" y="748669"/>
                    <a:ext cx="33176" cy="33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" h="1349" extrusionOk="0">
                        <a:moveTo>
                          <a:pt x="653" y="0"/>
                        </a:moveTo>
                        <a:lnTo>
                          <a:pt x="523" y="522"/>
                        </a:lnTo>
                        <a:cubicBezTo>
                          <a:pt x="349" y="566"/>
                          <a:pt x="175" y="653"/>
                          <a:pt x="1" y="653"/>
                        </a:cubicBezTo>
                        <a:lnTo>
                          <a:pt x="479" y="783"/>
                        </a:lnTo>
                        <a:cubicBezTo>
                          <a:pt x="523" y="957"/>
                          <a:pt x="610" y="1131"/>
                          <a:pt x="653" y="1349"/>
                        </a:cubicBezTo>
                        <a:lnTo>
                          <a:pt x="784" y="827"/>
                        </a:lnTo>
                        <a:cubicBezTo>
                          <a:pt x="958" y="783"/>
                          <a:pt x="1132" y="696"/>
                          <a:pt x="1349" y="696"/>
                        </a:cubicBezTo>
                        <a:lnTo>
                          <a:pt x="827" y="566"/>
                        </a:lnTo>
                        <a:cubicBezTo>
                          <a:pt x="784" y="392"/>
                          <a:pt x="697" y="218"/>
                          <a:pt x="65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1" name="Google Shape;5031;p32"/>
                  <p:cNvSpPr/>
                  <p:nvPr/>
                </p:nvSpPr>
                <p:spPr>
                  <a:xfrm>
                    <a:off x="5298610" y="912191"/>
                    <a:ext cx="33176" cy="331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0" h="1350" extrusionOk="0">
                        <a:moveTo>
                          <a:pt x="653" y="1"/>
                        </a:moveTo>
                        <a:lnTo>
                          <a:pt x="523" y="479"/>
                        </a:lnTo>
                        <a:cubicBezTo>
                          <a:pt x="349" y="523"/>
                          <a:pt x="175" y="610"/>
                          <a:pt x="1" y="653"/>
                        </a:cubicBezTo>
                        <a:lnTo>
                          <a:pt x="1" y="697"/>
                        </a:lnTo>
                        <a:lnTo>
                          <a:pt x="479" y="827"/>
                        </a:lnTo>
                        <a:cubicBezTo>
                          <a:pt x="523" y="1001"/>
                          <a:pt x="610" y="1175"/>
                          <a:pt x="653" y="1349"/>
                        </a:cubicBezTo>
                        <a:lnTo>
                          <a:pt x="784" y="827"/>
                        </a:lnTo>
                        <a:cubicBezTo>
                          <a:pt x="958" y="784"/>
                          <a:pt x="1132" y="740"/>
                          <a:pt x="1349" y="697"/>
                        </a:cubicBezTo>
                        <a:lnTo>
                          <a:pt x="1349" y="653"/>
                        </a:lnTo>
                        <a:lnTo>
                          <a:pt x="827" y="523"/>
                        </a:lnTo>
                        <a:cubicBezTo>
                          <a:pt x="784" y="349"/>
                          <a:pt x="697" y="175"/>
                          <a:pt x="65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2" name="Google Shape;5032;p32"/>
                  <p:cNvSpPr/>
                  <p:nvPr/>
                </p:nvSpPr>
                <p:spPr>
                  <a:xfrm>
                    <a:off x="4750293" y="776463"/>
                    <a:ext cx="38509" cy="3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7" h="1567" extrusionOk="0">
                        <a:moveTo>
                          <a:pt x="784" y="0"/>
                        </a:moveTo>
                        <a:lnTo>
                          <a:pt x="653" y="653"/>
                        </a:lnTo>
                        <a:lnTo>
                          <a:pt x="1" y="783"/>
                        </a:lnTo>
                        <a:lnTo>
                          <a:pt x="653" y="914"/>
                        </a:lnTo>
                        <a:lnTo>
                          <a:pt x="784" y="1566"/>
                        </a:lnTo>
                        <a:lnTo>
                          <a:pt x="914" y="914"/>
                        </a:lnTo>
                        <a:lnTo>
                          <a:pt x="1567" y="783"/>
                        </a:lnTo>
                        <a:lnTo>
                          <a:pt x="914" y="653"/>
                        </a:lnTo>
                        <a:lnTo>
                          <a:pt x="784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033" name="Google Shape;5033;p32"/>
                <p:cNvGrpSpPr/>
                <p:nvPr/>
              </p:nvGrpSpPr>
              <p:grpSpPr>
                <a:xfrm rot="10800000" flipH="1">
                  <a:off x="-6601" y="-6447"/>
                  <a:ext cx="1986697" cy="2601229"/>
                  <a:chOff x="668" y="2916872"/>
                  <a:chExt cx="1699484" cy="2225365"/>
                </a:xfrm>
              </p:grpSpPr>
              <p:sp>
                <p:nvSpPr>
                  <p:cNvPr id="5034" name="Google Shape;5034;p32"/>
                  <p:cNvSpPr/>
                  <p:nvPr/>
                </p:nvSpPr>
                <p:spPr>
                  <a:xfrm>
                    <a:off x="100049" y="2916872"/>
                    <a:ext cx="73774" cy="766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2" h="3121" extrusionOk="0">
                        <a:moveTo>
                          <a:pt x="1088" y="0"/>
                        </a:moveTo>
                        <a:cubicBezTo>
                          <a:pt x="1001" y="348"/>
                          <a:pt x="1001" y="696"/>
                          <a:pt x="914" y="1044"/>
                        </a:cubicBezTo>
                        <a:cubicBezTo>
                          <a:pt x="610" y="1175"/>
                          <a:pt x="305" y="1349"/>
                          <a:pt x="1" y="1479"/>
                        </a:cubicBezTo>
                        <a:cubicBezTo>
                          <a:pt x="1" y="1479"/>
                          <a:pt x="1" y="1523"/>
                          <a:pt x="1" y="1566"/>
                        </a:cubicBezTo>
                        <a:cubicBezTo>
                          <a:pt x="88" y="1610"/>
                          <a:pt x="131" y="1653"/>
                          <a:pt x="218" y="1653"/>
                        </a:cubicBezTo>
                        <a:cubicBezTo>
                          <a:pt x="305" y="1697"/>
                          <a:pt x="349" y="1697"/>
                          <a:pt x="436" y="1740"/>
                        </a:cubicBezTo>
                        <a:cubicBezTo>
                          <a:pt x="610" y="1871"/>
                          <a:pt x="740" y="1914"/>
                          <a:pt x="914" y="2001"/>
                        </a:cubicBezTo>
                        <a:cubicBezTo>
                          <a:pt x="958" y="2349"/>
                          <a:pt x="914" y="2740"/>
                          <a:pt x="1045" y="3088"/>
                        </a:cubicBezTo>
                        <a:cubicBezTo>
                          <a:pt x="1045" y="3110"/>
                          <a:pt x="1066" y="3121"/>
                          <a:pt x="1088" y="3121"/>
                        </a:cubicBezTo>
                        <a:cubicBezTo>
                          <a:pt x="1110" y="3121"/>
                          <a:pt x="1132" y="3110"/>
                          <a:pt x="1132" y="3088"/>
                        </a:cubicBezTo>
                        <a:cubicBezTo>
                          <a:pt x="1349" y="2827"/>
                          <a:pt x="1610" y="2566"/>
                          <a:pt x="1871" y="2349"/>
                        </a:cubicBezTo>
                        <a:cubicBezTo>
                          <a:pt x="2219" y="2392"/>
                          <a:pt x="2567" y="2479"/>
                          <a:pt x="2915" y="2523"/>
                        </a:cubicBezTo>
                        <a:cubicBezTo>
                          <a:pt x="2928" y="2536"/>
                          <a:pt x="2940" y="2541"/>
                          <a:pt x="2952" y="2541"/>
                        </a:cubicBezTo>
                        <a:cubicBezTo>
                          <a:pt x="2980" y="2541"/>
                          <a:pt x="3002" y="2510"/>
                          <a:pt x="3002" y="2479"/>
                        </a:cubicBezTo>
                        <a:cubicBezTo>
                          <a:pt x="2828" y="2175"/>
                          <a:pt x="2654" y="1871"/>
                          <a:pt x="2436" y="1566"/>
                        </a:cubicBezTo>
                        <a:cubicBezTo>
                          <a:pt x="2523" y="1392"/>
                          <a:pt x="2610" y="1218"/>
                          <a:pt x="2697" y="1088"/>
                        </a:cubicBezTo>
                        <a:cubicBezTo>
                          <a:pt x="2697" y="1001"/>
                          <a:pt x="2741" y="914"/>
                          <a:pt x="2784" y="827"/>
                        </a:cubicBezTo>
                        <a:cubicBezTo>
                          <a:pt x="2828" y="783"/>
                          <a:pt x="2871" y="696"/>
                          <a:pt x="2915" y="653"/>
                        </a:cubicBezTo>
                        <a:cubicBezTo>
                          <a:pt x="2915" y="609"/>
                          <a:pt x="2915" y="566"/>
                          <a:pt x="2871" y="566"/>
                        </a:cubicBezTo>
                        <a:cubicBezTo>
                          <a:pt x="2567" y="609"/>
                          <a:pt x="2219" y="653"/>
                          <a:pt x="1915" y="740"/>
                        </a:cubicBezTo>
                        <a:cubicBezTo>
                          <a:pt x="1654" y="479"/>
                          <a:pt x="1393" y="174"/>
                          <a:pt x="1132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5" name="Google Shape;5035;p32"/>
                  <p:cNvSpPr/>
                  <p:nvPr/>
                </p:nvSpPr>
                <p:spPr>
                  <a:xfrm>
                    <a:off x="377968" y="3093222"/>
                    <a:ext cx="74511" cy="78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2" h="3209" extrusionOk="0">
                        <a:moveTo>
                          <a:pt x="1131" y="1"/>
                        </a:moveTo>
                        <a:cubicBezTo>
                          <a:pt x="1131" y="1"/>
                          <a:pt x="1131" y="44"/>
                          <a:pt x="1131" y="44"/>
                        </a:cubicBezTo>
                        <a:cubicBezTo>
                          <a:pt x="1044" y="392"/>
                          <a:pt x="1044" y="740"/>
                          <a:pt x="957" y="1088"/>
                        </a:cubicBezTo>
                        <a:cubicBezTo>
                          <a:pt x="652" y="1219"/>
                          <a:pt x="348" y="1349"/>
                          <a:pt x="44" y="1479"/>
                        </a:cubicBezTo>
                        <a:cubicBezTo>
                          <a:pt x="0" y="1479"/>
                          <a:pt x="0" y="1566"/>
                          <a:pt x="44" y="1566"/>
                        </a:cubicBezTo>
                        <a:cubicBezTo>
                          <a:pt x="131" y="1610"/>
                          <a:pt x="174" y="1653"/>
                          <a:pt x="261" y="1697"/>
                        </a:cubicBezTo>
                        <a:cubicBezTo>
                          <a:pt x="305" y="1740"/>
                          <a:pt x="392" y="1784"/>
                          <a:pt x="479" y="1827"/>
                        </a:cubicBezTo>
                        <a:cubicBezTo>
                          <a:pt x="609" y="1914"/>
                          <a:pt x="783" y="2001"/>
                          <a:pt x="957" y="2088"/>
                        </a:cubicBezTo>
                        <a:cubicBezTo>
                          <a:pt x="1000" y="2436"/>
                          <a:pt x="1000" y="2784"/>
                          <a:pt x="1044" y="3176"/>
                        </a:cubicBezTo>
                        <a:cubicBezTo>
                          <a:pt x="1044" y="3197"/>
                          <a:pt x="1066" y="3208"/>
                          <a:pt x="1087" y="3208"/>
                        </a:cubicBezTo>
                        <a:cubicBezTo>
                          <a:pt x="1109" y="3208"/>
                          <a:pt x="1131" y="3197"/>
                          <a:pt x="1131" y="3176"/>
                        </a:cubicBezTo>
                        <a:cubicBezTo>
                          <a:pt x="1392" y="2915"/>
                          <a:pt x="1653" y="2654"/>
                          <a:pt x="1870" y="2393"/>
                        </a:cubicBezTo>
                        <a:cubicBezTo>
                          <a:pt x="2262" y="2436"/>
                          <a:pt x="2610" y="2523"/>
                          <a:pt x="2958" y="2567"/>
                        </a:cubicBezTo>
                        <a:cubicBezTo>
                          <a:pt x="2958" y="2580"/>
                          <a:pt x="2965" y="2585"/>
                          <a:pt x="2975" y="2585"/>
                        </a:cubicBezTo>
                        <a:cubicBezTo>
                          <a:pt x="2997" y="2585"/>
                          <a:pt x="3032" y="2554"/>
                          <a:pt x="3001" y="2523"/>
                        </a:cubicBezTo>
                        <a:cubicBezTo>
                          <a:pt x="2827" y="2219"/>
                          <a:pt x="2653" y="1871"/>
                          <a:pt x="2479" y="1566"/>
                        </a:cubicBezTo>
                        <a:cubicBezTo>
                          <a:pt x="2566" y="1436"/>
                          <a:pt x="2653" y="1262"/>
                          <a:pt x="2740" y="1088"/>
                        </a:cubicBezTo>
                        <a:cubicBezTo>
                          <a:pt x="2740" y="1001"/>
                          <a:pt x="2784" y="958"/>
                          <a:pt x="2827" y="871"/>
                        </a:cubicBezTo>
                        <a:cubicBezTo>
                          <a:pt x="2871" y="827"/>
                          <a:pt x="2914" y="740"/>
                          <a:pt x="2914" y="697"/>
                        </a:cubicBezTo>
                        <a:cubicBezTo>
                          <a:pt x="2951" y="697"/>
                          <a:pt x="2925" y="601"/>
                          <a:pt x="2916" y="601"/>
                        </a:cubicBezTo>
                        <a:cubicBezTo>
                          <a:pt x="2915" y="601"/>
                          <a:pt x="2914" y="603"/>
                          <a:pt x="2914" y="610"/>
                        </a:cubicBezTo>
                        <a:cubicBezTo>
                          <a:pt x="2566" y="653"/>
                          <a:pt x="2262" y="697"/>
                          <a:pt x="1914" y="784"/>
                        </a:cubicBezTo>
                        <a:cubicBezTo>
                          <a:pt x="1653" y="523"/>
                          <a:pt x="1435" y="218"/>
                          <a:pt x="117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6" name="Google Shape;5036;p32"/>
                  <p:cNvSpPr/>
                  <p:nvPr/>
                </p:nvSpPr>
                <p:spPr>
                  <a:xfrm>
                    <a:off x="307413" y="3452361"/>
                    <a:ext cx="73455" cy="769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9" h="3132" extrusionOk="0">
                        <a:moveTo>
                          <a:pt x="1088" y="0"/>
                        </a:moveTo>
                        <a:cubicBezTo>
                          <a:pt x="1088" y="0"/>
                          <a:pt x="1088" y="0"/>
                          <a:pt x="1088" y="44"/>
                        </a:cubicBezTo>
                        <a:cubicBezTo>
                          <a:pt x="1001" y="392"/>
                          <a:pt x="1001" y="740"/>
                          <a:pt x="914" y="1088"/>
                        </a:cubicBezTo>
                        <a:cubicBezTo>
                          <a:pt x="609" y="1218"/>
                          <a:pt x="305" y="1392"/>
                          <a:pt x="1" y="1523"/>
                        </a:cubicBezTo>
                        <a:cubicBezTo>
                          <a:pt x="1" y="1523"/>
                          <a:pt x="1" y="1523"/>
                          <a:pt x="44" y="1566"/>
                        </a:cubicBezTo>
                        <a:cubicBezTo>
                          <a:pt x="88" y="1566"/>
                          <a:pt x="131" y="1610"/>
                          <a:pt x="218" y="1653"/>
                        </a:cubicBezTo>
                        <a:cubicBezTo>
                          <a:pt x="305" y="1697"/>
                          <a:pt x="348" y="1740"/>
                          <a:pt x="435" y="1784"/>
                        </a:cubicBezTo>
                        <a:cubicBezTo>
                          <a:pt x="609" y="1871"/>
                          <a:pt x="740" y="1958"/>
                          <a:pt x="914" y="2045"/>
                        </a:cubicBezTo>
                        <a:cubicBezTo>
                          <a:pt x="914" y="2393"/>
                          <a:pt x="957" y="2740"/>
                          <a:pt x="1044" y="3132"/>
                        </a:cubicBezTo>
                        <a:lnTo>
                          <a:pt x="1088" y="3132"/>
                        </a:lnTo>
                        <a:cubicBezTo>
                          <a:pt x="1349" y="2871"/>
                          <a:pt x="1610" y="2610"/>
                          <a:pt x="1871" y="2349"/>
                        </a:cubicBezTo>
                        <a:cubicBezTo>
                          <a:pt x="2219" y="2393"/>
                          <a:pt x="2567" y="2480"/>
                          <a:pt x="2915" y="2567"/>
                        </a:cubicBezTo>
                        <a:cubicBezTo>
                          <a:pt x="2915" y="2579"/>
                          <a:pt x="2922" y="2585"/>
                          <a:pt x="2931" y="2585"/>
                        </a:cubicBezTo>
                        <a:cubicBezTo>
                          <a:pt x="2954" y="2585"/>
                          <a:pt x="2989" y="2554"/>
                          <a:pt x="2958" y="2523"/>
                        </a:cubicBezTo>
                        <a:cubicBezTo>
                          <a:pt x="2828" y="2175"/>
                          <a:pt x="2610" y="1914"/>
                          <a:pt x="2436" y="1566"/>
                        </a:cubicBezTo>
                        <a:cubicBezTo>
                          <a:pt x="2523" y="1436"/>
                          <a:pt x="2610" y="1262"/>
                          <a:pt x="2697" y="1088"/>
                        </a:cubicBezTo>
                        <a:cubicBezTo>
                          <a:pt x="2697" y="1001"/>
                          <a:pt x="2741" y="914"/>
                          <a:pt x="2784" y="870"/>
                        </a:cubicBezTo>
                        <a:cubicBezTo>
                          <a:pt x="2828" y="783"/>
                          <a:pt x="2871" y="740"/>
                          <a:pt x="2871" y="653"/>
                        </a:cubicBezTo>
                        <a:cubicBezTo>
                          <a:pt x="2915" y="653"/>
                          <a:pt x="2871" y="566"/>
                          <a:pt x="2871" y="566"/>
                        </a:cubicBezTo>
                        <a:cubicBezTo>
                          <a:pt x="2523" y="653"/>
                          <a:pt x="2219" y="696"/>
                          <a:pt x="1871" y="740"/>
                        </a:cubicBezTo>
                        <a:cubicBezTo>
                          <a:pt x="1610" y="522"/>
                          <a:pt x="1392" y="218"/>
                          <a:pt x="113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7" name="Google Shape;5037;p32"/>
                  <p:cNvSpPr/>
                  <p:nvPr/>
                </p:nvSpPr>
                <p:spPr>
                  <a:xfrm>
                    <a:off x="149223" y="3673610"/>
                    <a:ext cx="73774" cy="785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2" h="3195" extrusionOk="0">
                        <a:moveTo>
                          <a:pt x="1088" y="0"/>
                        </a:moveTo>
                        <a:cubicBezTo>
                          <a:pt x="1088" y="0"/>
                          <a:pt x="1088" y="0"/>
                          <a:pt x="1088" y="44"/>
                        </a:cubicBezTo>
                        <a:cubicBezTo>
                          <a:pt x="1001" y="392"/>
                          <a:pt x="1001" y="740"/>
                          <a:pt x="914" y="1088"/>
                        </a:cubicBezTo>
                        <a:cubicBezTo>
                          <a:pt x="609" y="1218"/>
                          <a:pt x="305" y="1349"/>
                          <a:pt x="1" y="1523"/>
                        </a:cubicBezTo>
                        <a:cubicBezTo>
                          <a:pt x="1" y="1523"/>
                          <a:pt x="1" y="1566"/>
                          <a:pt x="1" y="1566"/>
                        </a:cubicBezTo>
                        <a:cubicBezTo>
                          <a:pt x="88" y="1653"/>
                          <a:pt x="131" y="1653"/>
                          <a:pt x="218" y="1697"/>
                        </a:cubicBezTo>
                        <a:cubicBezTo>
                          <a:pt x="305" y="1740"/>
                          <a:pt x="348" y="1784"/>
                          <a:pt x="435" y="1827"/>
                        </a:cubicBezTo>
                        <a:cubicBezTo>
                          <a:pt x="609" y="1914"/>
                          <a:pt x="740" y="2001"/>
                          <a:pt x="914" y="2088"/>
                        </a:cubicBezTo>
                        <a:cubicBezTo>
                          <a:pt x="957" y="2436"/>
                          <a:pt x="914" y="2784"/>
                          <a:pt x="1001" y="3175"/>
                        </a:cubicBezTo>
                        <a:cubicBezTo>
                          <a:pt x="1001" y="3190"/>
                          <a:pt x="1011" y="3195"/>
                          <a:pt x="1023" y="3195"/>
                        </a:cubicBezTo>
                        <a:cubicBezTo>
                          <a:pt x="1049" y="3195"/>
                          <a:pt x="1088" y="3175"/>
                          <a:pt x="1088" y="3175"/>
                        </a:cubicBezTo>
                        <a:cubicBezTo>
                          <a:pt x="1349" y="2915"/>
                          <a:pt x="1610" y="2610"/>
                          <a:pt x="1871" y="2393"/>
                        </a:cubicBezTo>
                        <a:cubicBezTo>
                          <a:pt x="2219" y="2436"/>
                          <a:pt x="2567" y="2523"/>
                          <a:pt x="2915" y="2610"/>
                        </a:cubicBezTo>
                        <a:cubicBezTo>
                          <a:pt x="2915" y="2610"/>
                          <a:pt x="3002" y="2610"/>
                          <a:pt x="2958" y="2567"/>
                        </a:cubicBezTo>
                        <a:cubicBezTo>
                          <a:pt x="2784" y="2219"/>
                          <a:pt x="2610" y="1914"/>
                          <a:pt x="2436" y="1610"/>
                        </a:cubicBezTo>
                        <a:cubicBezTo>
                          <a:pt x="2523" y="1479"/>
                          <a:pt x="2610" y="1305"/>
                          <a:pt x="2697" y="1131"/>
                        </a:cubicBezTo>
                        <a:cubicBezTo>
                          <a:pt x="2697" y="1044"/>
                          <a:pt x="2741" y="957"/>
                          <a:pt x="2784" y="870"/>
                        </a:cubicBezTo>
                        <a:cubicBezTo>
                          <a:pt x="2828" y="827"/>
                          <a:pt x="2828" y="740"/>
                          <a:pt x="2871" y="696"/>
                        </a:cubicBezTo>
                        <a:cubicBezTo>
                          <a:pt x="2915" y="653"/>
                          <a:pt x="2915" y="609"/>
                          <a:pt x="2871" y="609"/>
                        </a:cubicBezTo>
                        <a:cubicBezTo>
                          <a:pt x="2567" y="653"/>
                          <a:pt x="2219" y="696"/>
                          <a:pt x="1871" y="783"/>
                        </a:cubicBezTo>
                        <a:cubicBezTo>
                          <a:pt x="1610" y="522"/>
                          <a:pt x="1392" y="218"/>
                          <a:pt x="113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8" name="Google Shape;5038;p32"/>
                  <p:cNvSpPr/>
                  <p:nvPr/>
                </p:nvSpPr>
                <p:spPr>
                  <a:xfrm>
                    <a:off x="1724" y="2973517"/>
                    <a:ext cx="103707" cy="3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20" h="1567" extrusionOk="0">
                        <a:moveTo>
                          <a:pt x="4045" y="0"/>
                        </a:moveTo>
                        <a:cubicBezTo>
                          <a:pt x="3393" y="87"/>
                          <a:pt x="2741" y="261"/>
                          <a:pt x="2132" y="566"/>
                        </a:cubicBezTo>
                        <a:cubicBezTo>
                          <a:pt x="1436" y="827"/>
                          <a:pt x="696" y="1044"/>
                          <a:pt x="0" y="1218"/>
                        </a:cubicBezTo>
                        <a:lnTo>
                          <a:pt x="0" y="1566"/>
                        </a:lnTo>
                        <a:cubicBezTo>
                          <a:pt x="435" y="1436"/>
                          <a:pt x="870" y="1305"/>
                          <a:pt x="1262" y="1175"/>
                        </a:cubicBezTo>
                        <a:cubicBezTo>
                          <a:pt x="2175" y="783"/>
                          <a:pt x="3089" y="479"/>
                          <a:pt x="4045" y="261"/>
                        </a:cubicBezTo>
                        <a:cubicBezTo>
                          <a:pt x="4219" y="261"/>
                          <a:pt x="4219" y="0"/>
                          <a:pt x="404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9" name="Google Shape;5039;p32"/>
                  <p:cNvSpPr/>
                  <p:nvPr/>
                </p:nvSpPr>
                <p:spPr>
                  <a:xfrm>
                    <a:off x="186922" y="2989343"/>
                    <a:ext cx="185394" cy="12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44" h="5059" extrusionOk="0">
                        <a:moveTo>
                          <a:pt x="156" y="0"/>
                        </a:moveTo>
                        <a:cubicBezTo>
                          <a:pt x="55" y="0"/>
                          <a:pt x="1" y="108"/>
                          <a:pt x="76" y="183"/>
                        </a:cubicBezTo>
                        <a:cubicBezTo>
                          <a:pt x="1294" y="1140"/>
                          <a:pt x="2598" y="1923"/>
                          <a:pt x="3860" y="2792"/>
                        </a:cubicBezTo>
                        <a:cubicBezTo>
                          <a:pt x="4991" y="3575"/>
                          <a:pt x="5947" y="4489"/>
                          <a:pt x="7209" y="5054"/>
                        </a:cubicBezTo>
                        <a:cubicBezTo>
                          <a:pt x="7225" y="5057"/>
                          <a:pt x="7241" y="5059"/>
                          <a:pt x="7256" y="5059"/>
                        </a:cubicBezTo>
                        <a:cubicBezTo>
                          <a:pt x="7444" y="5059"/>
                          <a:pt x="7543" y="4827"/>
                          <a:pt x="7383" y="4706"/>
                        </a:cubicBezTo>
                        <a:cubicBezTo>
                          <a:pt x="6121" y="4097"/>
                          <a:pt x="5121" y="3184"/>
                          <a:pt x="3947" y="2401"/>
                        </a:cubicBezTo>
                        <a:cubicBezTo>
                          <a:pt x="2772" y="1662"/>
                          <a:pt x="1511" y="705"/>
                          <a:pt x="206" y="9"/>
                        </a:cubicBezTo>
                        <a:cubicBezTo>
                          <a:pt x="188" y="3"/>
                          <a:pt x="171" y="0"/>
                          <a:pt x="1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0" name="Google Shape;5040;p32"/>
                  <p:cNvSpPr/>
                  <p:nvPr/>
                </p:nvSpPr>
                <p:spPr>
                  <a:xfrm>
                    <a:off x="354326" y="3191768"/>
                    <a:ext cx="55269" cy="2557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49" h="10407" extrusionOk="0">
                        <a:moveTo>
                          <a:pt x="2129" y="0"/>
                        </a:moveTo>
                        <a:cubicBezTo>
                          <a:pt x="2088" y="0"/>
                          <a:pt x="2049" y="24"/>
                          <a:pt x="2049" y="79"/>
                        </a:cubicBezTo>
                        <a:cubicBezTo>
                          <a:pt x="1571" y="1775"/>
                          <a:pt x="1267" y="3602"/>
                          <a:pt x="962" y="5298"/>
                        </a:cubicBezTo>
                        <a:cubicBezTo>
                          <a:pt x="658" y="6951"/>
                          <a:pt x="353" y="8560"/>
                          <a:pt x="49" y="10169"/>
                        </a:cubicBezTo>
                        <a:cubicBezTo>
                          <a:pt x="0" y="10315"/>
                          <a:pt x="127" y="10406"/>
                          <a:pt x="256" y="10406"/>
                        </a:cubicBezTo>
                        <a:cubicBezTo>
                          <a:pt x="360" y="10406"/>
                          <a:pt x="464" y="10348"/>
                          <a:pt x="484" y="10213"/>
                        </a:cubicBezTo>
                        <a:cubicBezTo>
                          <a:pt x="788" y="8604"/>
                          <a:pt x="1093" y="6907"/>
                          <a:pt x="1397" y="5255"/>
                        </a:cubicBezTo>
                        <a:cubicBezTo>
                          <a:pt x="1571" y="4341"/>
                          <a:pt x="1701" y="3472"/>
                          <a:pt x="1875" y="2558"/>
                        </a:cubicBezTo>
                        <a:cubicBezTo>
                          <a:pt x="2049" y="1732"/>
                          <a:pt x="2180" y="949"/>
                          <a:pt x="2223" y="123"/>
                        </a:cubicBezTo>
                        <a:cubicBezTo>
                          <a:pt x="2249" y="47"/>
                          <a:pt x="2186" y="0"/>
                          <a:pt x="212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1" name="Google Shape;5041;p32"/>
                  <p:cNvSpPr/>
                  <p:nvPr/>
                </p:nvSpPr>
                <p:spPr>
                  <a:xfrm>
                    <a:off x="668" y="3735514"/>
                    <a:ext cx="141847" cy="471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72" h="1918" extrusionOk="0">
                        <a:moveTo>
                          <a:pt x="5517" y="0"/>
                        </a:moveTo>
                        <a:cubicBezTo>
                          <a:pt x="5505" y="0"/>
                          <a:pt x="5493" y="2"/>
                          <a:pt x="5480" y="4"/>
                        </a:cubicBezTo>
                        <a:cubicBezTo>
                          <a:pt x="3653" y="526"/>
                          <a:pt x="1827" y="1004"/>
                          <a:pt x="0" y="1526"/>
                        </a:cubicBezTo>
                        <a:lnTo>
                          <a:pt x="0" y="1918"/>
                        </a:lnTo>
                        <a:cubicBezTo>
                          <a:pt x="1827" y="1396"/>
                          <a:pt x="3697" y="874"/>
                          <a:pt x="5567" y="352"/>
                        </a:cubicBezTo>
                        <a:cubicBezTo>
                          <a:pt x="5772" y="311"/>
                          <a:pt x="5707" y="0"/>
                          <a:pt x="551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2" name="Google Shape;5042;p32"/>
                  <p:cNvSpPr/>
                  <p:nvPr/>
                </p:nvSpPr>
                <p:spPr>
                  <a:xfrm>
                    <a:off x="668" y="4164200"/>
                    <a:ext cx="33152" cy="53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" h="2176" extrusionOk="0">
                        <a:moveTo>
                          <a:pt x="0" y="1"/>
                        </a:moveTo>
                        <a:lnTo>
                          <a:pt x="0" y="914"/>
                        </a:lnTo>
                        <a:lnTo>
                          <a:pt x="43" y="914"/>
                        </a:lnTo>
                        <a:lnTo>
                          <a:pt x="43" y="2176"/>
                        </a:lnTo>
                        <a:lnTo>
                          <a:pt x="217" y="1958"/>
                        </a:lnTo>
                        <a:lnTo>
                          <a:pt x="304" y="1871"/>
                        </a:lnTo>
                        <a:cubicBezTo>
                          <a:pt x="435" y="1741"/>
                          <a:pt x="565" y="1567"/>
                          <a:pt x="696" y="1436"/>
                        </a:cubicBezTo>
                        <a:lnTo>
                          <a:pt x="783" y="1393"/>
                        </a:lnTo>
                        <a:cubicBezTo>
                          <a:pt x="913" y="1262"/>
                          <a:pt x="1000" y="1175"/>
                          <a:pt x="1087" y="1088"/>
                        </a:cubicBezTo>
                        <a:cubicBezTo>
                          <a:pt x="1261" y="958"/>
                          <a:pt x="1348" y="784"/>
                          <a:pt x="1305" y="610"/>
                        </a:cubicBezTo>
                        <a:cubicBezTo>
                          <a:pt x="1305" y="349"/>
                          <a:pt x="1087" y="131"/>
                          <a:pt x="826" y="131"/>
                        </a:cubicBezTo>
                        <a:lnTo>
                          <a:pt x="4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3" name="Google Shape;5043;p32"/>
                  <p:cNvSpPr/>
                  <p:nvPr/>
                </p:nvSpPr>
                <p:spPr>
                  <a:xfrm>
                    <a:off x="554318" y="4400415"/>
                    <a:ext cx="33152" cy="342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9" h="1393" extrusionOk="0">
                        <a:moveTo>
                          <a:pt x="1088" y="1"/>
                        </a:moveTo>
                        <a:lnTo>
                          <a:pt x="609" y="523"/>
                        </a:lnTo>
                        <a:lnTo>
                          <a:pt x="0" y="305"/>
                        </a:lnTo>
                        <a:lnTo>
                          <a:pt x="522" y="740"/>
                        </a:lnTo>
                        <a:lnTo>
                          <a:pt x="261" y="1393"/>
                        </a:lnTo>
                        <a:lnTo>
                          <a:pt x="261" y="1393"/>
                        </a:lnTo>
                        <a:lnTo>
                          <a:pt x="696" y="871"/>
                        </a:lnTo>
                        <a:lnTo>
                          <a:pt x="1349" y="1088"/>
                        </a:lnTo>
                        <a:lnTo>
                          <a:pt x="827" y="653"/>
                        </a:lnTo>
                        <a:lnTo>
                          <a:pt x="108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4" name="Google Shape;5044;p32"/>
                  <p:cNvSpPr/>
                  <p:nvPr/>
                </p:nvSpPr>
                <p:spPr>
                  <a:xfrm>
                    <a:off x="448525" y="3962186"/>
                    <a:ext cx="39590" cy="3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1" h="1567" extrusionOk="0">
                        <a:moveTo>
                          <a:pt x="784" y="1"/>
                        </a:moveTo>
                        <a:lnTo>
                          <a:pt x="697" y="653"/>
                        </a:lnTo>
                        <a:lnTo>
                          <a:pt x="1" y="783"/>
                        </a:lnTo>
                        <a:lnTo>
                          <a:pt x="697" y="914"/>
                        </a:lnTo>
                        <a:lnTo>
                          <a:pt x="784" y="1566"/>
                        </a:lnTo>
                        <a:lnTo>
                          <a:pt x="914" y="914"/>
                        </a:lnTo>
                        <a:lnTo>
                          <a:pt x="1610" y="783"/>
                        </a:lnTo>
                        <a:lnTo>
                          <a:pt x="914" y="653"/>
                        </a:lnTo>
                        <a:lnTo>
                          <a:pt x="784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5" name="Google Shape;5045;p32"/>
                  <p:cNvSpPr/>
                  <p:nvPr/>
                </p:nvSpPr>
                <p:spPr>
                  <a:xfrm>
                    <a:off x="64784" y="4923076"/>
                    <a:ext cx="74855" cy="74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6" h="3035" extrusionOk="0">
                        <a:moveTo>
                          <a:pt x="1523" y="1"/>
                        </a:moveTo>
                        <a:cubicBezTo>
                          <a:pt x="1349" y="305"/>
                          <a:pt x="1218" y="653"/>
                          <a:pt x="1044" y="958"/>
                        </a:cubicBezTo>
                        <a:cubicBezTo>
                          <a:pt x="696" y="1001"/>
                          <a:pt x="349" y="1045"/>
                          <a:pt x="44" y="1088"/>
                        </a:cubicBezTo>
                        <a:cubicBezTo>
                          <a:pt x="1" y="1088"/>
                          <a:pt x="1" y="1132"/>
                          <a:pt x="44" y="1175"/>
                        </a:cubicBezTo>
                        <a:cubicBezTo>
                          <a:pt x="88" y="1219"/>
                          <a:pt x="131" y="1262"/>
                          <a:pt x="175" y="1306"/>
                        </a:cubicBezTo>
                        <a:cubicBezTo>
                          <a:pt x="262" y="1393"/>
                          <a:pt x="305" y="1436"/>
                          <a:pt x="392" y="1523"/>
                        </a:cubicBezTo>
                        <a:cubicBezTo>
                          <a:pt x="479" y="1654"/>
                          <a:pt x="609" y="1784"/>
                          <a:pt x="740" y="1915"/>
                        </a:cubicBezTo>
                        <a:cubicBezTo>
                          <a:pt x="653" y="2263"/>
                          <a:pt x="566" y="2611"/>
                          <a:pt x="523" y="2959"/>
                        </a:cubicBezTo>
                        <a:cubicBezTo>
                          <a:pt x="523" y="2980"/>
                          <a:pt x="533" y="2991"/>
                          <a:pt x="550" y="2991"/>
                        </a:cubicBezTo>
                        <a:cubicBezTo>
                          <a:pt x="566" y="2991"/>
                          <a:pt x="588" y="2980"/>
                          <a:pt x="609" y="2959"/>
                        </a:cubicBezTo>
                        <a:cubicBezTo>
                          <a:pt x="914" y="2785"/>
                          <a:pt x="1218" y="2611"/>
                          <a:pt x="1523" y="2437"/>
                        </a:cubicBezTo>
                        <a:cubicBezTo>
                          <a:pt x="1871" y="2611"/>
                          <a:pt x="2175" y="2785"/>
                          <a:pt x="2480" y="3002"/>
                        </a:cubicBezTo>
                        <a:cubicBezTo>
                          <a:pt x="2480" y="3024"/>
                          <a:pt x="2501" y="3035"/>
                          <a:pt x="2523" y="3035"/>
                        </a:cubicBezTo>
                        <a:cubicBezTo>
                          <a:pt x="2545" y="3035"/>
                          <a:pt x="2567" y="3024"/>
                          <a:pt x="2567" y="3002"/>
                        </a:cubicBezTo>
                        <a:cubicBezTo>
                          <a:pt x="2480" y="2654"/>
                          <a:pt x="2393" y="2306"/>
                          <a:pt x="2306" y="1958"/>
                        </a:cubicBezTo>
                        <a:cubicBezTo>
                          <a:pt x="2436" y="1828"/>
                          <a:pt x="2567" y="1697"/>
                          <a:pt x="2654" y="1567"/>
                        </a:cubicBezTo>
                        <a:cubicBezTo>
                          <a:pt x="2697" y="1480"/>
                          <a:pt x="2784" y="1436"/>
                          <a:pt x="2828" y="1393"/>
                        </a:cubicBezTo>
                        <a:cubicBezTo>
                          <a:pt x="2915" y="1306"/>
                          <a:pt x="2958" y="1262"/>
                          <a:pt x="3002" y="1219"/>
                        </a:cubicBezTo>
                        <a:cubicBezTo>
                          <a:pt x="3045" y="1219"/>
                          <a:pt x="3045" y="1132"/>
                          <a:pt x="3002" y="1132"/>
                        </a:cubicBezTo>
                        <a:cubicBezTo>
                          <a:pt x="2654" y="1088"/>
                          <a:pt x="2349" y="1045"/>
                          <a:pt x="2001" y="1001"/>
                        </a:cubicBezTo>
                        <a:cubicBezTo>
                          <a:pt x="2001" y="1001"/>
                          <a:pt x="2001" y="958"/>
                          <a:pt x="2001" y="958"/>
                        </a:cubicBezTo>
                        <a:cubicBezTo>
                          <a:pt x="1827" y="653"/>
                          <a:pt x="1697" y="305"/>
                          <a:pt x="15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6" name="Google Shape;5046;p32"/>
                  <p:cNvSpPr/>
                  <p:nvPr/>
                </p:nvSpPr>
                <p:spPr>
                  <a:xfrm>
                    <a:off x="190903" y="4705047"/>
                    <a:ext cx="73578" cy="7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4" h="3165" extrusionOk="0">
                        <a:moveTo>
                          <a:pt x="1175" y="0"/>
                        </a:moveTo>
                        <a:lnTo>
                          <a:pt x="1175" y="44"/>
                        </a:lnTo>
                        <a:cubicBezTo>
                          <a:pt x="1088" y="392"/>
                          <a:pt x="1045" y="740"/>
                          <a:pt x="958" y="1088"/>
                        </a:cubicBezTo>
                        <a:cubicBezTo>
                          <a:pt x="653" y="1175"/>
                          <a:pt x="349" y="1305"/>
                          <a:pt x="44" y="1436"/>
                        </a:cubicBezTo>
                        <a:cubicBezTo>
                          <a:pt x="1" y="1436"/>
                          <a:pt x="1" y="1523"/>
                          <a:pt x="44" y="1523"/>
                        </a:cubicBezTo>
                        <a:cubicBezTo>
                          <a:pt x="88" y="1566"/>
                          <a:pt x="131" y="1610"/>
                          <a:pt x="218" y="1653"/>
                        </a:cubicBezTo>
                        <a:cubicBezTo>
                          <a:pt x="305" y="1697"/>
                          <a:pt x="349" y="1740"/>
                          <a:pt x="436" y="1784"/>
                        </a:cubicBezTo>
                        <a:cubicBezTo>
                          <a:pt x="566" y="1871"/>
                          <a:pt x="740" y="1958"/>
                          <a:pt x="914" y="2045"/>
                        </a:cubicBezTo>
                        <a:cubicBezTo>
                          <a:pt x="914" y="2436"/>
                          <a:pt x="914" y="2784"/>
                          <a:pt x="958" y="3132"/>
                        </a:cubicBezTo>
                        <a:cubicBezTo>
                          <a:pt x="958" y="3154"/>
                          <a:pt x="979" y="3165"/>
                          <a:pt x="1001" y="3165"/>
                        </a:cubicBezTo>
                        <a:cubicBezTo>
                          <a:pt x="1023" y="3165"/>
                          <a:pt x="1045" y="3154"/>
                          <a:pt x="1045" y="3132"/>
                        </a:cubicBezTo>
                        <a:cubicBezTo>
                          <a:pt x="1306" y="2914"/>
                          <a:pt x="1567" y="2653"/>
                          <a:pt x="1827" y="2393"/>
                        </a:cubicBezTo>
                        <a:cubicBezTo>
                          <a:pt x="2175" y="2479"/>
                          <a:pt x="2523" y="2566"/>
                          <a:pt x="2871" y="2653"/>
                        </a:cubicBezTo>
                        <a:cubicBezTo>
                          <a:pt x="2871" y="2675"/>
                          <a:pt x="2893" y="2686"/>
                          <a:pt x="2909" y="2686"/>
                        </a:cubicBezTo>
                        <a:cubicBezTo>
                          <a:pt x="2926" y="2686"/>
                          <a:pt x="2937" y="2675"/>
                          <a:pt x="2915" y="2653"/>
                        </a:cubicBezTo>
                        <a:cubicBezTo>
                          <a:pt x="2784" y="2306"/>
                          <a:pt x="2610" y="1958"/>
                          <a:pt x="2480" y="1653"/>
                        </a:cubicBezTo>
                        <a:cubicBezTo>
                          <a:pt x="2567" y="1523"/>
                          <a:pt x="2654" y="1349"/>
                          <a:pt x="2741" y="1175"/>
                        </a:cubicBezTo>
                        <a:cubicBezTo>
                          <a:pt x="2741" y="1088"/>
                          <a:pt x="2784" y="1044"/>
                          <a:pt x="2828" y="957"/>
                        </a:cubicBezTo>
                        <a:cubicBezTo>
                          <a:pt x="2871" y="914"/>
                          <a:pt x="2915" y="827"/>
                          <a:pt x="2958" y="783"/>
                        </a:cubicBezTo>
                        <a:cubicBezTo>
                          <a:pt x="2994" y="748"/>
                          <a:pt x="2972" y="684"/>
                          <a:pt x="2939" y="684"/>
                        </a:cubicBezTo>
                        <a:cubicBezTo>
                          <a:pt x="2931" y="684"/>
                          <a:pt x="2923" y="688"/>
                          <a:pt x="2915" y="696"/>
                        </a:cubicBezTo>
                        <a:cubicBezTo>
                          <a:pt x="2610" y="740"/>
                          <a:pt x="2262" y="740"/>
                          <a:pt x="1914" y="783"/>
                        </a:cubicBezTo>
                        <a:cubicBezTo>
                          <a:pt x="1697" y="566"/>
                          <a:pt x="1480" y="261"/>
                          <a:pt x="121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7" name="Google Shape;5047;p32"/>
                  <p:cNvSpPr/>
                  <p:nvPr/>
                </p:nvSpPr>
                <p:spPr>
                  <a:xfrm>
                    <a:off x="365139" y="4660148"/>
                    <a:ext cx="72693" cy="7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8" h="3165" extrusionOk="0">
                        <a:moveTo>
                          <a:pt x="1218" y="1"/>
                        </a:moveTo>
                        <a:cubicBezTo>
                          <a:pt x="1087" y="349"/>
                          <a:pt x="1044" y="697"/>
                          <a:pt x="957" y="1045"/>
                        </a:cubicBezTo>
                        <a:cubicBezTo>
                          <a:pt x="653" y="1175"/>
                          <a:pt x="348" y="1305"/>
                          <a:pt x="44" y="1436"/>
                        </a:cubicBezTo>
                        <a:cubicBezTo>
                          <a:pt x="0" y="1436"/>
                          <a:pt x="44" y="1523"/>
                          <a:pt x="44" y="1523"/>
                        </a:cubicBezTo>
                        <a:cubicBezTo>
                          <a:pt x="87" y="1566"/>
                          <a:pt x="174" y="1610"/>
                          <a:pt x="218" y="1610"/>
                        </a:cubicBezTo>
                        <a:cubicBezTo>
                          <a:pt x="305" y="1653"/>
                          <a:pt x="392" y="1697"/>
                          <a:pt x="435" y="1740"/>
                        </a:cubicBezTo>
                        <a:cubicBezTo>
                          <a:pt x="566" y="1871"/>
                          <a:pt x="740" y="1958"/>
                          <a:pt x="870" y="2045"/>
                        </a:cubicBezTo>
                        <a:cubicBezTo>
                          <a:pt x="914" y="2393"/>
                          <a:pt x="870" y="2741"/>
                          <a:pt x="914" y="3132"/>
                        </a:cubicBezTo>
                        <a:cubicBezTo>
                          <a:pt x="935" y="3154"/>
                          <a:pt x="957" y="3165"/>
                          <a:pt x="973" y="3165"/>
                        </a:cubicBezTo>
                        <a:cubicBezTo>
                          <a:pt x="990" y="3165"/>
                          <a:pt x="1001" y="3154"/>
                          <a:pt x="1001" y="3132"/>
                        </a:cubicBezTo>
                        <a:cubicBezTo>
                          <a:pt x="1261" y="2871"/>
                          <a:pt x="1522" y="2610"/>
                          <a:pt x="1783" y="2393"/>
                        </a:cubicBezTo>
                        <a:cubicBezTo>
                          <a:pt x="2131" y="2480"/>
                          <a:pt x="2479" y="2567"/>
                          <a:pt x="2827" y="2654"/>
                        </a:cubicBezTo>
                        <a:cubicBezTo>
                          <a:pt x="2840" y="2666"/>
                          <a:pt x="2853" y="2672"/>
                          <a:pt x="2864" y="2672"/>
                        </a:cubicBezTo>
                        <a:cubicBezTo>
                          <a:pt x="2892" y="2672"/>
                          <a:pt x="2914" y="2641"/>
                          <a:pt x="2914" y="2610"/>
                        </a:cubicBezTo>
                        <a:cubicBezTo>
                          <a:pt x="2784" y="2262"/>
                          <a:pt x="2610" y="1958"/>
                          <a:pt x="2436" y="1653"/>
                        </a:cubicBezTo>
                        <a:cubicBezTo>
                          <a:pt x="2523" y="1479"/>
                          <a:pt x="2610" y="1349"/>
                          <a:pt x="2697" y="1175"/>
                        </a:cubicBezTo>
                        <a:cubicBezTo>
                          <a:pt x="2740" y="1088"/>
                          <a:pt x="2784" y="1001"/>
                          <a:pt x="2827" y="958"/>
                        </a:cubicBezTo>
                        <a:cubicBezTo>
                          <a:pt x="2871" y="871"/>
                          <a:pt x="2914" y="827"/>
                          <a:pt x="2958" y="740"/>
                        </a:cubicBezTo>
                        <a:cubicBezTo>
                          <a:pt x="2958" y="740"/>
                          <a:pt x="2958" y="713"/>
                          <a:pt x="2958" y="697"/>
                        </a:cubicBezTo>
                        <a:cubicBezTo>
                          <a:pt x="2610" y="697"/>
                          <a:pt x="2262" y="740"/>
                          <a:pt x="1957" y="784"/>
                        </a:cubicBezTo>
                        <a:cubicBezTo>
                          <a:pt x="1696" y="566"/>
                          <a:pt x="1479" y="262"/>
                          <a:pt x="126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8" name="Google Shape;5048;p32"/>
                  <p:cNvSpPr/>
                  <p:nvPr/>
                </p:nvSpPr>
                <p:spPr>
                  <a:xfrm>
                    <a:off x="417509" y="4860017"/>
                    <a:ext cx="72693" cy="76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58" h="3133" extrusionOk="0">
                        <a:moveTo>
                          <a:pt x="1218" y="1"/>
                        </a:moveTo>
                        <a:cubicBezTo>
                          <a:pt x="1088" y="349"/>
                          <a:pt x="1044" y="697"/>
                          <a:pt x="957" y="1045"/>
                        </a:cubicBezTo>
                        <a:cubicBezTo>
                          <a:pt x="653" y="1175"/>
                          <a:pt x="348" y="1306"/>
                          <a:pt x="44" y="1436"/>
                        </a:cubicBezTo>
                        <a:cubicBezTo>
                          <a:pt x="0" y="1436"/>
                          <a:pt x="0" y="1480"/>
                          <a:pt x="44" y="1523"/>
                        </a:cubicBezTo>
                        <a:cubicBezTo>
                          <a:pt x="87" y="1567"/>
                          <a:pt x="131" y="1567"/>
                          <a:pt x="218" y="1610"/>
                        </a:cubicBezTo>
                        <a:cubicBezTo>
                          <a:pt x="305" y="1654"/>
                          <a:pt x="348" y="1697"/>
                          <a:pt x="435" y="1741"/>
                        </a:cubicBezTo>
                        <a:cubicBezTo>
                          <a:pt x="566" y="1871"/>
                          <a:pt x="740" y="1958"/>
                          <a:pt x="914" y="2045"/>
                        </a:cubicBezTo>
                        <a:cubicBezTo>
                          <a:pt x="957" y="2393"/>
                          <a:pt x="914" y="2741"/>
                          <a:pt x="957" y="3132"/>
                        </a:cubicBezTo>
                        <a:lnTo>
                          <a:pt x="1044" y="3132"/>
                        </a:lnTo>
                        <a:cubicBezTo>
                          <a:pt x="1305" y="2871"/>
                          <a:pt x="1566" y="2610"/>
                          <a:pt x="1827" y="2393"/>
                        </a:cubicBezTo>
                        <a:cubicBezTo>
                          <a:pt x="2175" y="2437"/>
                          <a:pt x="2523" y="2567"/>
                          <a:pt x="2871" y="2654"/>
                        </a:cubicBezTo>
                        <a:cubicBezTo>
                          <a:pt x="2871" y="2654"/>
                          <a:pt x="2958" y="2654"/>
                          <a:pt x="2914" y="2610"/>
                        </a:cubicBezTo>
                        <a:cubicBezTo>
                          <a:pt x="2827" y="2263"/>
                          <a:pt x="2610" y="1958"/>
                          <a:pt x="2436" y="1654"/>
                        </a:cubicBezTo>
                        <a:cubicBezTo>
                          <a:pt x="2566" y="1480"/>
                          <a:pt x="2653" y="1349"/>
                          <a:pt x="2740" y="1175"/>
                        </a:cubicBezTo>
                        <a:cubicBezTo>
                          <a:pt x="2740" y="1088"/>
                          <a:pt x="2784" y="1001"/>
                          <a:pt x="2827" y="958"/>
                        </a:cubicBezTo>
                        <a:cubicBezTo>
                          <a:pt x="2871" y="871"/>
                          <a:pt x="2914" y="827"/>
                          <a:pt x="2914" y="740"/>
                        </a:cubicBezTo>
                        <a:cubicBezTo>
                          <a:pt x="2958" y="740"/>
                          <a:pt x="2958" y="697"/>
                          <a:pt x="2914" y="653"/>
                        </a:cubicBezTo>
                        <a:cubicBezTo>
                          <a:pt x="2610" y="697"/>
                          <a:pt x="2262" y="740"/>
                          <a:pt x="1958" y="784"/>
                        </a:cubicBezTo>
                        <a:cubicBezTo>
                          <a:pt x="1697" y="523"/>
                          <a:pt x="1479" y="262"/>
                          <a:pt x="121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9" name="Google Shape;5049;p32"/>
                  <p:cNvSpPr/>
                  <p:nvPr/>
                </p:nvSpPr>
                <p:spPr>
                  <a:xfrm>
                    <a:off x="61589" y="4997809"/>
                    <a:ext cx="42761" cy="1444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0" h="5877" extrusionOk="0">
                        <a:moveTo>
                          <a:pt x="1642" y="1"/>
                        </a:moveTo>
                        <a:cubicBezTo>
                          <a:pt x="1612" y="1"/>
                          <a:pt x="1582" y="15"/>
                          <a:pt x="1566" y="48"/>
                        </a:cubicBezTo>
                        <a:cubicBezTo>
                          <a:pt x="1087" y="1396"/>
                          <a:pt x="826" y="2832"/>
                          <a:pt x="435" y="4180"/>
                        </a:cubicBezTo>
                        <a:cubicBezTo>
                          <a:pt x="261" y="4702"/>
                          <a:pt x="131" y="5267"/>
                          <a:pt x="0" y="5876"/>
                        </a:cubicBezTo>
                        <a:lnTo>
                          <a:pt x="348" y="5876"/>
                        </a:lnTo>
                        <a:cubicBezTo>
                          <a:pt x="435" y="5267"/>
                          <a:pt x="566" y="4615"/>
                          <a:pt x="739" y="4136"/>
                        </a:cubicBezTo>
                        <a:cubicBezTo>
                          <a:pt x="1174" y="2832"/>
                          <a:pt x="1522" y="1483"/>
                          <a:pt x="1740" y="91"/>
                        </a:cubicBezTo>
                        <a:cubicBezTo>
                          <a:pt x="1740" y="38"/>
                          <a:pt x="1690" y="1"/>
                          <a:pt x="164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0" name="Google Shape;5050;p32"/>
                  <p:cNvSpPr/>
                  <p:nvPr/>
                </p:nvSpPr>
                <p:spPr>
                  <a:xfrm>
                    <a:off x="114278" y="4766091"/>
                    <a:ext cx="88765" cy="167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2" h="6836" extrusionOk="0">
                        <a:moveTo>
                          <a:pt x="3418" y="0"/>
                        </a:moveTo>
                        <a:cubicBezTo>
                          <a:pt x="3370" y="0"/>
                          <a:pt x="3322" y="24"/>
                          <a:pt x="3293" y="82"/>
                        </a:cubicBezTo>
                        <a:cubicBezTo>
                          <a:pt x="2336" y="2344"/>
                          <a:pt x="1249" y="4562"/>
                          <a:pt x="31" y="6693"/>
                        </a:cubicBezTo>
                        <a:cubicBezTo>
                          <a:pt x="0" y="6754"/>
                          <a:pt x="76" y="6836"/>
                          <a:pt x="139" y="6836"/>
                        </a:cubicBezTo>
                        <a:cubicBezTo>
                          <a:pt x="166" y="6836"/>
                          <a:pt x="192" y="6820"/>
                          <a:pt x="205" y="6780"/>
                        </a:cubicBezTo>
                        <a:cubicBezTo>
                          <a:pt x="1466" y="4693"/>
                          <a:pt x="2597" y="2475"/>
                          <a:pt x="3554" y="213"/>
                        </a:cubicBezTo>
                        <a:cubicBezTo>
                          <a:pt x="3612" y="97"/>
                          <a:pt x="3515" y="0"/>
                          <a:pt x="341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1" name="Google Shape;5051;p32"/>
                  <p:cNvSpPr/>
                  <p:nvPr/>
                </p:nvSpPr>
                <p:spPr>
                  <a:xfrm>
                    <a:off x="266790" y="4714533"/>
                    <a:ext cx="108720" cy="311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24" h="1268" extrusionOk="0">
                        <a:moveTo>
                          <a:pt x="4257" y="1"/>
                        </a:moveTo>
                        <a:cubicBezTo>
                          <a:pt x="4245" y="1"/>
                          <a:pt x="4233" y="2"/>
                          <a:pt x="4220" y="6"/>
                        </a:cubicBezTo>
                        <a:cubicBezTo>
                          <a:pt x="2784" y="223"/>
                          <a:pt x="1436" y="571"/>
                          <a:pt x="88" y="1137"/>
                        </a:cubicBezTo>
                        <a:cubicBezTo>
                          <a:pt x="1" y="1137"/>
                          <a:pt x="44" y="1267"/>
                          <a:pt x="131" y="1267"/>
                        </a:cubicBezTo>
                        <a:cubicBezTo>
                          <a:pt x="1741" y="963"/>
                          <a:pt x="2697" y="615"/>
                          <a:pt x="4263" y="267"/>
                        </a:cubicBezTo>
                        <a:cubicBezTo>
                          <a:pt x="4424" y="227"/>
                          <a:pt x="4399" y="1"/>
                          <a:pt x="425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2" name="Google Shape;5052;p32"/>
                  <p:cNvSpPr/>
                  <p:nvPr/>
                </p:nvSpPr>
                <p:spPr>
                  <a:xfrm>
                    <a:off x="413233" y="4737388"/>
                    <a:ext cx="29957" cy="1081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9" h="4400" extrusionOk="0">
                        <a:moveTo>
                          <a:pt x="136" y="0"/>
                        </a:moveTo>
                        <a:cubicBezTo>
                          <a:pt x="109" y="0"/>
                          <a:pt x="87" y="11"/>
                          <a:pt x="87" y="33"/>
                        </a:cubicBezTo>
                        <a:cubicBezTo>
                          <a:pt x="0" y="207"/>
                          <a:pt x="0" y="424"/>
                          <a:pt x="87" y="642"/>
                        </a:cubicBezTo>
                        <a:cubicBezTo>
                          <a:pt x="174" y="1120"/>
                          <a:pt x="348" y="1555"/>
                          <a:pt x="435" y="1990"/>
                        </a:cubicBezTo>
                        <a:cubicBezTo>
                          <a:pt x="566" y="2773"/>
                          <a:pt x="653" y="3730"/>
                          <a:pt x="1088" y="4382"/>
                        </a:cubicBezTo>
                        <a:cubicBezTo>
                          <a:pt x="1100" y="4395"/>
                          <a:pt x="1117" y="4400"/>
                          <a:pt x="1134" y="4400"/>
                        </a:cubicBezTo>
                        <a:cubicBezTo>
                          <a:pt x="1175" y="4400"/>
                          <a:pt x="1218" y="4369"/>
                          <a:pt x="1218" y="4338"/>
                        </a:cubicBezTo>
                        <a:cubicBezTo>
                          <a:pt x="1088" y="3556"/>
                          <a:pt x="827" y="2773"/>
                          <a:pt x="653" y="1946"/>
                        </a:cubicBezTo>
                        <a:cubicBezTo>
                          <a:pt x="522" y="1294"/>
                          <a:pt x="261" y="685"/>
                          <a:pt x="218" y="33"/>
                        </a:cubicBezTo>
                        <a:cubicBezTo>
                          <a:pt x="196" y="11"/>
                          <a:pt x="163" y="0"/>
                          <a:pt x="13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3" name="Google Shape;5053;p32"/>
                  <p:cNvSpPr/>
                  <p:nvPr/>
                </p:nvSpPr>
                <p:spPr>
                  <a:xfrm>
                    <a:off x="1618882" y="5056691"/>
                    <a:ext cx="75912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9" h="2991" extrusionOk="0">
                        <a:moveTo>
                          <a:pt x="1566" y="1"/>
                        </a:moveTo>
                        <a:cubicBezTo>
                          <a:pt x="1392" y="305"/>
                          <a:pt x="1262" y="653"/>
                          <a:pt x="1044" y="957"/>
                        </a:cubicBezTo>
                        <a:cubicBezTo>
                          <a:pt x="740" y="957"/>
                          <a:pt x="392" y="1044"/>
                          <a:pt x="88" y="1088"/>
                        </a:cubicBezTo>
                        <a:cubicBezTo>
                          <a:pt x="1" y="1088"/>
                          <a:pt x="1" y="1175"/>
                          <a:pt x="88" y="1175"/>
                        </a:cubicBezTo>
                        <a:cubicBezTo>
                          <a:pt x="131" y="1218"/>
                          <a:pt x="175" y="1262"/>
                          <a:pt x="218" y="1305"/>
                        </a:cubicBezTo>
                        <a:cubicBezTo>
                          <a:pt x="305" y="1349"/>
                          <a:pt x="349" y="1436"/>
                          <a:pt x="392" y="1523"/>
                        </a:cubicBezTo>
                        <a:cubicBezTo>
                          <a:pt x="523" y="1653"/>
                          <a:pt x="653" y="1784"/>
                          <a:pt x="784" y="1871"/>
                        </a:cubicBezTo>
                        <a:cubicBezTo>
                          <a:pt x="740" y="2219"/>
                          <a:pt x="610" y="2567"/>
                          <a:pt x="566" y="2958"/>
                        </a:cubicBezTo>
                        <a:cubicBezTo>
                          <a:pt x="566" y="2980"/>
                          <a:pt x="588" y="2991"/>
                          <a:pt x="610" y="2991"/>
                        </a:cubicBezTo>
                        <a:cubicBezTo>
                          <a:pt x="631" y="2991"/>
                          <a:pt x="653" y="2980"/>
                          <a:pt x="653" y="2958"/>
                        </a:cubicBezTo>
                        <a:cubicBezTo>
                          <a:pt x="957" y="2784"/>
                          <a:pt x="1262" y="2610"/>
                          <a:pt x="1610" y="2436"/>
                        </a:cubicBezTo>
                        <a:cubicBezTo>
                          <a:pt x="1914" y="2610"/>
                          <a:pt x="2219" y="2784"/>
                          <a:pt x="2523" y="2958"/>
                        </a:cubicBezTo>
                        <a:lnTo>
                          <a:pt x="2610" y="2958"/>
                        </a:lnTo>
                        <a:cubicBezTo>
                          <a:pt x="2610" y="2567"/>
                          <a:pt x="2480" y="2219"/>
                          <a:pt x="2393" y="1871"/>
                        </a:cubicBezTo>
                        <a:cubicBezTo>
                          <a:pt x="2523" y="1784"/>
                          <a:pt x="2610" y="1653"/>
                          <a:pt x="2697" y="1523"/>
                        </a:cubicBezTo>
                        <a:cubicBezTo>
                          <a:pt x="2741" y="1436"/>
                          <a:pt x="2828" y="1392"/>
                          <a:pt x="2871" y="1305"/>
                        </a:cubicBezTo>
                        <a:cubicBezTo>
                          <a:pt x="2958" y="1262"/>
                          <a:pt x="3002" y="1218"/>
                          <a:pt x="3045" y="1175"/>
                        </a:cubicBezTo>
                        <a:cubicBezTo>
                          <a:pt x="3089" y="1175"/>
                          <a:pt x="3089" y="1088"/>
                          <a:pt x="3045" y="1088"/>
                        </a:cubicBezTo>
                        <a:cubicBezTo>
                          <a:pt x="2697" y="1044"/>
                          <a:pt x="2393" y="957"/>
                          <a:pt x="2045" y="957"/>
                        </a:cubicBezTo>
                        <a:cubicBezTo>
                          <a:pt x="1871" y="653"/>
                          <a:pt x="1740" y="305"/>
                          <a:pt x="156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4" name="Google Shape;5054;p32"/>
                  <p:cNvSpPr/>
                  <p:nvPr/>
                </p:nvSpPr>
                <p:spPr>
                  <a:xfrm>
                    <a:off x="1691845" y="5137518"/>
                    <a:ext cx="8306" cy="47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8" h="192" extrusionOk="0">
                        <a:moveTo>
                          <a:pt x="60" y="0"/>
                        </a:moveTo>
                        <a:cubicBezTo>
                          <a:pt x="16" y="0"/>
                          <a:pt x="1" y="40"/>
                          <a:pt x="33" y="104"/>
                        </a:cubicBezTo>
                        <a:cubicBezTo>
                          <a:pt x="33" y="148"/>
                          <a:pt x="33" y="148"/>
                          <a:pt x="76" y="191"/>
                        </a:cubicBezTo>
                        <a:lnTo>
                          <a:pt x="337" y="191"/>
                        </a:lnTo>
                        <a:cubicBezTo>
                          <a:pt x="294" y="148"/>
                          <a:pt x="207" y="61"/>
                          <a:pt x="120" y="17"/>
                        </a:cubicBezTo>
                        <a:cubicBezTo>
                          <a:pt x="96" y="5"/>
                          <a:pt x="76" y="0"/>
                          <a:pt x="6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5" name="Google Shape;5055;p32"/>
                  <p:cNvSpPr/>
                  <p:nvPr/>
                </p:nvSpPr>
                <p:spPr>
                  <a:xfrm>
                    <a:off x="1374115" y="4766755"/>
                    <a:ext cx="155019" cy="1510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08" h="6145" extrusionOk="0">
                        <a:moveTo>
                          <a:pt x="3088" y="1"/>
                        </a:moveTo>
                        <a:cubicBezTo>
                          <a:pt x="2958" y="1"/>
                          <a:pt x="2864" y="79"/>
                          <a:pt x="2828" y="186"/>
                        </a:cubicBezTo>
                        <a:cubicBezTo>
                          <a:pt x="2610" y="490"/>
                          <a:pt x="2480" y="838"/>
                          <a:pt x="2306" y="1143"/>
                        </a:cubicBezTo>
                        <a:cubicBezTo>
                          <a:pt x="2219" y="1360"/>
                          <a:pt x="2088" y="1578"/>
                          <a:pt x="2001" y="1795"/>
                        </a:cubicBezTo>
                        <a:cubicBezTo>
                          <a:pt x="1653" y="1839"/>
                          <a:pt x="1262" y="1882"/>
                          <a:pt x="958" y="1926"/>
                        </a:cubicBezTo>
                        <a:lnTo>
                          <a:pt x="349" y="2013"/>
                        </a:lnTo>
                        <a:cubicBezTo>
                          <a:pt x="175" y="2013"/>
                          <a:pt x="44" y="2187"/>
                          <a:pt x="1" y="2404"/>
                        </a:cubicBezTo>
                        <a:cubicBezTo>
                          <a:pt x="1" y="2535"/>
                          <a:pt x="44" y="2665"/>
                          <a:pt x="175" y="2752"/>
                        </a:cubicBezTo>
                        <a:cubicBezTo>
                          <a:pt x="218" y="2839"/>
                          <a:pt x="305" y="2883"/>
                          <a:pt x="392" y="2970"/>
                        </a:cubicBezTo>
                        <a:lnTo>
                          <a:pt x="479" y="3013"/>
                        </a:lnTo>
                        <a:cubicBezTo>
                          <a:pt x="566" y="3100"/>
                          <a:pt x="653" y="3187"/>
                          <a:pt x="784" y="3317"/>
                        </a:cubicBezTo>
                        <a:lnTo>
                          <a:pt x="827" y="3404"/>
                        </a:lnTo>
                        <a:cubicBezTo>
                          <a:pt x="1001" y="3578"/>
                          <a:pt x="1175" y="3796"/>
                          <a:pt x="1349" y="3970"/>
                        </a:cubicBezTo>
                        <a:cubicBezTo>
                          <a:pt x="1305" y="4144"/>
                          <a:pt x="1262" y="4318"/>
                          <a:pt x="1219" y="4535"/>
                        </a:cubicBezTo>
                        <a:cubicBezTo>
                          <a:pt x="1088" y="4927"/>
                          <a:pt x="1001" y="5318"/>
                          <a:pt x="958" y="5710"/>
                        </a:cubicBezTo>
                        <a:cubicBezTo>
                          <a:pt x="958" y="5927"/>
                          <a:pt x="1088" y="6101"/>
                          <a:pt x="1262" y="6145"/>
                        </a:cubicBezTo>
                        <a:cubicBezTo>
                          <a:pt x="1392" y="6145"/>
                          <a:pt x="1566" y="6145"/>
                          <a:pt x="1653" y="6014"/>
                        </a:cubicBezTo>
                        <a:cubicBezTo>
                          <a:pt x="1871" y="5927"/>
                          <a:pt x="2088" y="5797"/>
                          <a:pt x="2349" y="5666"/>
                        </a:cubicBezTo>
                        <a:cubicBezTo>
                          <a:pt x="2567" y="5536"/>
                          <a:pt x="2871" y="5362"/>
                          <a:pt x="3132" y="5231"/>
                        </a:cubicBezTo>
                        <a:cubicBezTo>
                          <a:pt x="3437" y="5362"/>
                          <a:pt x="3698" y="5536"/>
                          <a:pt x="3959" y="5666"/>
                        </a:cubicBezTo>
                        <a:cubicBezTo>
                          <a:pt x="4263" y="5797"/>
                          <a:pt x="4437" y="5927"/>
                          <a:pt x="4654" y="6014"/>
                        </a:cubicBezTo>
                        <a:cubicBezTo>
                          <a:pt x="4741" y="6101"/>
                          <a:pt x="4828" y="6145"/>
                          <a:pt x="4915" y="6145"/>
                        </a:cubicBezTo>
                        <a:lnTo>
                          <a:pt x="5046" y="6145"/>
                        </a:lnTo>
                        <a:cubicBezTo>
                          <a:pt x="5220" y="6101"/>
                          <a:pt x="5350" y="5927"/>
                          <a:pt x="5350" y="5753"/>
                        </a:cubicBezTo>
                        <a:cubicBezTo>
                          <a:pt x="5307" y="5318"/>
                          <a:pt x="5220" y="4927"/>
                          <a:pt x="5089" y="4535"/>
                        </a:cubicBezTo>
                        <a:cubicBezTo>
                          <a:pt x="5046" y="4318"/>
                          <a:pt x="5002" y="4144"/>
                          <a:pt x="4959" y="3970"/>
                        </a:cubicBezTo>
                        <a:cubicBezTo>
                          <a:pt x="5133" y="3796"/>
                          <a:pt x="5307" y="3578"/>
                          <a:pt x="5481" y="3404"/>
                        </a:cubicBezTo>
                        <a:lnTo>
                          <a:pt x="5524" y="3317"/>
                        </a:lnTo>
                        <a:cubicBezTo>
                          <a:pt x="5655" y="3187"/>
                          <a:pt x="5742" y="3100"/>
                          <a:pt x="5829" y="3013"/>
                        </a:cubicBezTo>
                        <a:lnTo>
                          <a:pt x="5916" y="2970"/>
                        </a:lnTo>
                        <a:cubicBezTo>
                          <a:pt x="6003" y="2883"/>
                          <a:pt x="6046" y="2839"/>
                          <a:pt x="6133" y="2752"/>
                        </a:cubicBezTo>
                        <a:cubicBezTo>
                          <a:pt x="6220" y="2665"/>
                          <a:pt x="6307" y="2535"/>
                          <a:pt x="6307" y="2404"/>
                        </a:cubicBezTo>
                        <a:cubicBezTo>
                          <a:pt x="6264" y="2187"/>
                          <a:pt x="6133" y="2013"/>
                          <a:pt x="5959" y="2013"/>
                        </a:cubicBezTo>
                        <a:lnTo>
                          <a:pt x="5350" y="1926"/>
                        </a:lnTo>
                        <a:cubicBezTo>
                          <a:pt x="5002" y="1882"/>
                          <a:pt x="4654" y="1839"/>
                          <a:pt x="4307" y="1795"/>
                        </a:cubicBezTo>
                        <a:cubicBezTo>
                          <a:pt x="4220" y="1578"/>
                          <a:pt x="4089" y="1360"/>
                          <a:pt x="4002" y="1143"/>
                        </a:cubicBezTo>
                        <a:cubicBezTo>
                          <a:pt x="3828" y="838"/>
                          <a:pt x="3654" y="490"/>
                          <a:pt x="3480" y="229"/>
                        </a:cubicBezTo>
                        <a:cubicBezTo>
                          <a:pt x="3444" y="85"/>
                          <a:pt x="3348" y="1"/>
                          <a:pt x="3242" y="1"/>
                        </a:cubicBezTo>
                        <a:cubicBezTo>
                          <a:pt x="3220" y="1"/>
                          <a:pt x="3198" y="5"/>
                          <a:pt x="3176" y="12"/>
                        </a:cubicBezTo>
                        <a:cubicBezTo>
                          <a:pt x="3145" y="4"/>
                          <a:pt x="3115" y="1"/>
                          <a:pt x="3088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6" name="Google Shape;5056;p32"/>
                  <p:cNvSpPr/>
                  <p:nvPr/>
                </p:nvSpPr>
                <p:spPr>
                  <a:xfrm>
                    <a:off x="955136" y="4843453"/>
                    <a:ext cx="107983" cy="1076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4" h="4379" extrusionOk="0">
                        <a:moveTo>
                          <a:pt x="3828" y="1"/>
                        </a:moveTo>
                        <a:cubicBezTo>
                          <a:pt x="3806" y="1"/>
                          <a:pt x="3784" y="22"/>
                          <a:pt x="3784" y="66"/>
                        </a:cubicBezTo>
                        <a:lnTo>
                          <a:pt x="2132" y="1327"/>
                        </a:lnTo>
                        <a:cubicBezTo>
                          <a:pt x="1479" y="1023"/>
                          <a:pt x="740" y="805"/>
                          <a:pt x="131" y="501"/>
                        </a:cubicBezTo>
                        <a:lnTo>
                          <a:pt x="44" y="501"/>
                        </a:lnTo>
                        <a:cubicBezTo>
                          <a:pt x="0" y="501"/>
                          <a:pt x="0" y="588"/>
                          <a:pt x="44" y="631"/>
                        </a:cubicBezTo>
                        <a:lnTo>
                          <a:pt x="1305" y="2284"/>
                        </a:lnTo>
                        <a:cubicBezTo>
                          <a:pt x="1001" y="2937"/>
                          <a:pt x="827" y="3632"/>
                          <a:pt x="479" y="4285"/>
                        </a:cubicBezTo>
                        <a:cubicBezTo>
                          <a:pt x="479" y="4285"/>
                          <a:pt x="479" y="4328"/>
                          <a:pt x="479" y="4328"/>
                        </a:cubicBezTo>
                        <a:cubicBezTo>
                          <a:pt x="479" y="4353"/>
                          <a:pt x="508" y="4379"/>
                          <a:pt x="541" y="4379"/>
                        </a:cubicBezTo>
                        <a:cubicBezTo>
                          <a:pt x="565" y="4379"/>
                          <a:pt x="591" y="4365"/>
                          <a:pt x="609" y="4328"/>
                        </a:cubicBezTo>
                        <a:lnTo>
                          <a:pt x="2262" y="3067"/>
                        </a:lnTo>
                        <a:cubicBezTo>
                          <a:pt x="2914" y="3371"/>
                          <a:pt x="3610" y="3545"/>
                          <a:pt x="4263" y="3893"/>
                        </a:cubicBezTo>
                        <a:lnTo>
                          <a:pt x="4350" y="3893"/>
                        </a:lnTo>
                        <a:cubicBezTo>
                          <a:pt x="4393" y="3850"/>
                          <a:pt x="4393" y="3763"/>
                          <a:pt x="4350" y="3763"/>
                        </a:cubicBezTo>
                        <a:lnTo>
                          <a:pt x="3045" y="2110"/>
                        </a:lnTo>
                        <a:cubicBezTo>
                          <a:pt x="3349" y="1458"/>
                          <a:pt x="3567" y="718"/>
                          <a:pt x="3871" y="66"/>
                        </a:cubicBezTo>
                        <a:cubicBezTo>
                          <a:pt x="3871" y="22"/>
                          <a:pt x="3850" y="1"/>
                          <a:pt x="382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7" name="Google Shape;5057;p32"/>
                  <p:cNvSpPr/>
                  <p:nvPr/>
                </p:nvSpPr>
                <p:spPr>
                  <a:xfrm>
                    <a:off x="737082" y="4858149"/>
                    <a:ext cx="57751" cy="561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0" h="2285" extrusionOk="0">
                        <a:moveTo>
                          <a:pt x="2067" y="1"/>
                        </a:moveTo>
                        <a:cubicBezTo>
                          <a:pt x="2056" y="1"/>
                          <a:pt x="2045" y="12"/>
                          <a:pt x="2045" y="33"/>
                        </a:cubicBezTo>
                        <a:lnTo>
                          <a:pt x="1175" y="686"/>
                        </a:lnTo>
                        <a:cubicBezTo>
                          <a:pt x="827" y="555"/>
                          <a:pt x="436" y="425"/>
                          <a:pt x="88" y="251"/>
                        </a:cubicBezTo>
                        <a:lnTo>
                          <a:pt x="44" y="251"/>
                        </a:lnTo>
                        <a:cubicBezTo>
                          <a:pt x="44" y="251"/>
                          <a:pt x="1" y="294"/>
                          <a:pt x="44" y="338"/>
                        </a:cubicBezTo>
                        <a:lnTo>
                          <a:pt x="697" y="1208"/>
                        </a:lnTo>
                        <a:cubicBezTo>
                          <a:pt x="566" y="1556"/>
                          <a:pt x="436" y="1947"/>
                          <a:pt x="262" y="2252"/>
                        </a:cubicBezTo>
                        <a:cubicBezTo>
                          <a:pt x="262" y="2273"/>
                          <a:pt x="273" y="2284"/>
                          <a:pt x="289" y="2284"/>
                        </a:cubicBezTo>
                        <a:cubicBezTo>
                          <a:pt x="305" y="2284"/>
                          <a:pt x="327" y="2273"/>
                          <a:pt x="349" y="2252"/>
                        </a:cubicBezTo>
                        <a:lnTo>
                          <a:pt x="1219" y="1599"/>
                        </a:lnTo>
                        <a:cubicBezTo>
                          <a:pt x="1567" y="1773"/>
                          <a:pt x="1958" y="1860"/>
                          <a:pt x="2306" y="2034"/>
                        </a:cubicBezTo>
                        <a:cubicBezTo>
                          <a:pt x="2306" y="2034"/>
                          <a:pt x="2349" y="1991"/>
                          <a:pt x="2306" y="1947"/>
                        </a:cubicBezTo>
                        <a:lnTo>
                          <a:pt x="1654" y="1077"/>
                        </a:lnTo>
                        <a:cubicBezTo>
                          <a:pt x="1827" y="729"/>
                          <a:pt x="1914" y="381"/>
                          <a:pt x="2088" y="33"/>
                        </a:cubicBezTo>
                        <a:cubicBezTo>
                          <a:pt x="2088" y="12"/>
                          <a:pt x="2078" y="1"/>
                          <a:pt x="206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8" name="Google Shape;5058;p32"/>
                  <p:cNvSpPr/>
                  <p:nvPr/>
                </p:nvSpPr>
                <p:spPr>
                  <a:xfrm>
                    <a:off x="840764" y="4974659"/>
                    <a:ext cx="57751" cy="550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0" h="2241" extrusionOk="0">
                        <a:moveTo>
                          <a:pt x="2067" y="1"/>
                        </a:moveTo>
                        <a:cubicBezTo>
                          <a:pt x="2056" y="1"/>
                          <a:pt x="2045" y="11"/>
                          <a:pt x="2045" y="33"/>
                        </a:cubicBezTo>
                        <a:lnTo>
                          <a:pt x="1175" y="642"/>
                        </a:lnTo>
                        <a:cubicBezTo>
                          <a:pt x="827" y="468"/>
                          <a:pt x="436" y="381"/>
                          <a:pt x="88" y="207"/>
                        </a:cubicBezTo>
                        <a:lnTo>
                          <a:pt x="44" y="207"/>
                        </a:lnTo>
                        <a:cubicBezTo>
                          <a:pt x="44" y="207"/>
                          <a:pt x="1" y="251"/>
                          <a:pt x="44" y="251"/>
                        </a:cubicBezTo>
                        <a:lnTo>
                          <a:pt x="740" y="1120"/>
                        </a:lnTo>
                        <a:cubicBezTo>
                          <a:pt x="566" y="1468"/>
                          <a:pt x="479" y="1860"/>
                          <a:pt x="305" y="2208"/>
                        </a:cubicBezTo>
                        <a:lnTo>
                          <a:pt x="262" y="2208"/>
                        </a:lnTo>
                        <a:cubicBezTo>
                          <a:pt x="262" y="2230"/>
                          <a:pt x="283" y="2240"/>
                          <a:pt x="305" y="2240"/>
                        </a:cubicBezTo>
                        <a:cubicBezTo>
                          <a:pt x="327" y="2240"/>
                          <a:pt x="349" y="2230"/>
                          <a:pt x="349" y="2208"/>
                        </a:cubicBezTo>
                        <a:lnTo>
                          <a:pt x="1218" y="1599"/>
                        </a:lnTo>
                        <a:cubicBezTo>
                          <a:pt x="1566" y="1729"/>
                          <a:pt x="1914" y="1860"/>
                          <a:pt x="2306" y="2034"/>
                        </a:cubicBezTo>
                        <a:cubicBezTo>
                          <a:pt x="2349" y="1990"/>
                          <a:pt x="2349" y="1947"/>
                          <a:pt x="2306" y="1947"/>
                        </a:cubicBezTo>
                        <a:lnTo>
                          <a:pt x="1653" y="1077"/>
                        </a:lnTo>
                        <a:cubicBezTo>
                          <a:pt x="1827" y="729"/>
                          <a:pt x="1914" y="338"/>
                          <a:pt x="2088" y="33"/>
                        </a:cubicBezTo>
                        <a:cubicBezTo>
                          <a:pt x="2088" y="11"/>
                          <a:pt x="2077" y="1"/>
                          <a:pt x="206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9" name="Google Shape;5059;p32"/>
                  <p:cNvSpPr/>
                  <p:nvPr/>
                </p:nvSpPr>
                <p:spPr>
                  <a:xfrm>
                    <a:off x="1009643" y="4707455"/>
                    <a:ext cx="58808" cy="5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" h="2295" extrusionOk="0">
                        <a:moveTo>
                          <a:pt x="2066" y="0"/>
                        </a:moveTo>
                        <a:cubicBezTo>
                          <a:pt x="2056" y="0"/>
                          <a:pt x="2045" y="11"/>
                          <a:pt x="2045" y="33"/>
                        </a:cubicBezTo>
                        <a:lnTo>
                          <a:pt x="1175" y="685"/>
                        </a:lnTo>
                        <a:cubicBezTo>
                          <a:pt x="827" y="511"/>
                          <a:pt x="435" y="424"/>
                          <a:pt x="88" y="250"/>
                        </a:cubicBezTo>
                        <a:lnTo>
                          <a:pt x="44" y="250"/>
                        </a:lnTo>
                        <a:cubicBezTo>
                          <a:pt x="1" y="250"/>
                          <a:pt x="1" y="294"/>
                          <a:pt x="44" y="337"/>
                        </a:cubicBezTo>
                        <a:lnTo>
                          <a:pt x="696" y="1207"/>
                        </a:lnTo>
                        <a:cubicBezTo>
                          <a:pt x="566" y="1555"/>
                          <a:pt x="435" y="1903"/>
                          <a:pt x="261" y="2295"/>
                        </a:cubicBezTo>
                        <a:lnTo>
                          <a:pt x="348" y="2295"/>
                        </a:lnTo>
                        <a:lnTo>
                          <a:pt x="1218" y="1599"/>
                        </a:lnTo>
                        <a:cubicBezTo>
                          <a:pt x="1566" y="1773"/>
                          <a:pt x="1914" y="1860"/>
                          <a:pt x="2306" y="2034"/>
                        </a:cubicBezTo>
                        <a:lnTo>
                          <a:pt x="2349" y="2034"/>
                        </a:lnTo>
                        <a:cubicBezTo>
                          <a:pt x="2349" y="2034"/>
                          <a:pt x="2393" y="1990"/>
                          <a:pt x="2349" y="1947"/>
                        </a:cubicBezTo>
                        <a:lnTo>
                          <a:pt x="1653" y="1077"/>
                        </a:lnTo>
                        <a:cubicBezTo>
                          <a:pt x="1827" y="729"/>
                          <a:pt x="1914" y="337"/>
                          <a:pt x="2088" y="33"/>
                        </a:cubicBezTo>
                        <a:cubicBezTo>
                          <a:pt x="2088" y="11"/>
                          <a:pt x="2077" y="0"/>
                          <a:pt x="206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0" name="Google Shape;5060;p32"/>
                  <p:cNvSpPr/>
                  <p:nvPr/>
                </p:nvSpPr>
                <p:spPr>
                  <a:xfrm>
                    <a:off x="725335" y="5048138"/>
                    <a:ext cx="29957" cy="31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9" h="1262" extrusionOk="0">
                        <a:moveTo>
                          <a:pt x="1088" y="1"/>
                        </a:moveTo>
                        <a:lnTo>
                          <a:pt x="566" y="392"/>
                        </a:lnTo>
                        <a:cubicBezTo>
                          <a:pt x="392" y="305"/>
                          <a:pt x="174" y="218"/>
                          <a:pt x="0" y="131"/>
                        </a:cubicBezTo>
                        <a:lnTo>
                          <a:pt x="0" y="175"/>
                        </a:lnTo>
                        <a:lnTo>
                          <a:pt x="348" y="653"/>
                        </a:lnTo>
                        <a:cubicBezTo>
                          <a:pt x="261" y="827"/>
                          <a:pt x="218" y="1045"/>
                          <a:pt x="131" y="1262"/>
                        </a:cubicBezTo>
                        <a:lnTo>
                          <a:pt x="174" y="1262"/>
                        </a:lnTo>
                        <a:lnTo>
                          <a:pt x="653" y="871"/>
                        </a:lnTo>
                        <a:cubicBezTo>
                          <a:pt x="827" y="958"/>
                          <a:pt x="1044" y="1001"/>
                          <a:pt x="1218" y="1132"/>
                        </a:cubicBezTo>
                        <a:lnTo>
                          <a:pt x="1218" y="1088"/>
                        </a:lnTo>
                        <a:lnTo>
                          <a:pt x="870" y="610"/>
                        </a:lnTo>
                        <a:cubicBezTo>
                          <a:pt x="957" y="392"/>
                          <a:pt x="1001" y="175"/>
                          <a:pt x="108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1" name="Google Shape;5061;p32"/>
                  <p:cNvSpPr/>
                  <p:nvPr/>
                </p:nvSpPr>
                <p:spPr>
                  <a:xfrm>
                    <a:off x="1143258" y="4882478"/>
                    <a:ext cx="31014" cy="310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2" h="1262" extrusionOk="0">
                        <a:moveTo>
                          <a:pt x="1088" y="0"/>
                        </a:moveTo>
                        <a:lnTo>
                          <a:pt x="609" y="392"/>
                        </a:lnTo>
                        <a:cubicBezTo>
                          <a:pt x="392" y="305"/>
                          <a:pt x="218" y="218"/>
                          <a:pt x="0" y="131"/>
                        </a:cubicBezTo>
                        <a:lnTo>
                          <a:pt x="0" y="174"/>
                        </a:lnTo>
                        <a:lnTo>
                          <a:pt x="392" y="653"/>
                        </a:lnTo>
                        <a:cubicBezTo>
                          <a:pt x="305" y="870"/>
                          <a:pt x="218" y="1044"/>
                          <a:pt x="131" y="1262"/>
                        </a:cubicBezTo>
                        <a:lnTo>
                          <a:pt x="174" y="1262"/>
                        </a:lnTo>
                        <a:lnTo>
                          <a:pt x="653" y="870"/>
                        </a:lnTo>
                        <a:cubicBezTo>
                          <a:pt x="870" y="957"/>
                          <a:pt x="1044" y="1044"/>
                          <a:pt x="1261" y="1131"/>
                        </a:cubicBezTo>
                        <a:lnTo>
                          <a:pt x="1261" y="1088"/>
                        </a:lnTo>
                        <a:lnTo>
                          <a:pt x="870" y="609"/>
                        </a:lnTo>
                        <a:cubicBezTo>
                          <a:pt x="957" y="392"/>
                          <a:pt x="1044" y="174"/>
                          <a:pt x="113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2" name="Google Shape;5062;p32"/>
                  <p:cNvSpPr/>
                  <p:nvPr/>
                </p:nvSpPr>
                <p:spPr>
                  <a:xfrm>
                    <a:off x="1021390" y="5033172"/>
                    <a:ext cx="31038" cy="31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63" h="1263" extrusionOk="0">
                        <a:moveTo>
                          <a:pt x="1088" y="1"/>
                        </a:moveTo>
                        <a:lnTo>
                          <a:pt x="610" y="349"/>
                        </a:lnTo>
                        <a:cubicBezTo>
                          <a:pt x="392" y="262"/>
                          <a:pt x="218" y="218"/>
                          <a:pt x="1" y="131"/>
                        </a:cubicBezTo>
                        <a:lnTo>
                          <a:pt x="1" y="175"/>
                        </a:lnTo>
                        <a:lnTo>
                          <a:pt x="392" y="653"/>
                        </a:lnTo>
                        <a:cubicBezTo>
                          <a:pt x="305" y="827"/>
                          <a:pt x="218" y="1045"/>
                          <a:pt x="131" y="1219"/>
                        </a:cubicBezTo>
                        <a:lnTo>
                          <a:pt x="131" y="1262"/>
                        </a:lnTo>
                        <a:lnTo>
                          <a:pt x="175" y="1262"/>
                        </a:lnTo>
                        <a:lnTo>
                          <a:pt x="653" y="871"/>
                        </a:lnTo>
                        <a:cubicBezTo>
                          <a:pt x="827" y="958"/>
                          <a:pt x="1045" y="1001"/>
                          <a:pt x="1262" y="1088"/>
                        </a:cubicBezTo>
                        <a:lnTo>
                          <a:pt x="871" y="610"/>
                        </a:lnTo>
                        <a:cubicBezTo>
                          <a:pt x="958" y="392"/>
                          <a:pt x="1045" y="175"/>
                          <a:pt x="113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5063" name="Google Shape;5063;p32"/>
            <p:cNvGrpSpPr/>
            <p:nvPr/>
          </p:nvGrpSpPr>
          <p:grpSpPr>
            <a:xfrm>
              <a:off x="-6651" y="3147951"/>
              <a:ext cx="2326409" cy="2001341"/>
              <a:chOff x="-6651" y="3147951"/>
              <a:chExt cx="2326409" cy="2001341"/>
            </a:xfrm>
          </p:grpSpPr>
          <p:grpSp>
            <p:nvGrpSpPr>
              <p:cNvPr id="5064" name="Google Shape;5064;p32"/>
              <p:cNvGrpSpPr/>
              <p:nvPr/>
            </p:nvGrpSpPr>
            <p:grpSpPr>
              <a:xfrm>
                <a:off x="662136" y="3147951"/>
                <a:ext cx="336727" cy="484226"/>
                <a:chOff x="1808061" y="3867064"/>
                <a:chExt cx="336727" cy="484226"/>
              </a:xfrm>
            </p:grpSpPr>
            <p:sp>
              <p:nvSpPr>
                <p:cNvPr id="5065" name="Google Shape;5065;p32"/>
                <p:cNvSpPr/>
                <p:nvPr/>
              </p:nvSpPr>
              <p:spPr>
                <a:xfrm>
                  <a:off x="1918157" y="3963275"/>
                  <a:ext cx="117591" cy="1165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5" h="4741" extrusionOk="0">
                      <a:moveTo>
                        <a:pt x="1088" y="0"/>
                      </a:moveTo>
                      <a:cubicBezTo>
                        <a:pt x="1001" y="0"/>
                        <a:pt x="958" y="44"/>
                        <a:pt x="1001" y="87"/>
                      </a:cubicBezTo>
                      <a:lnTo>
                        <a:pt x="1566" y="2131"/>
                      </a:lnTo>
                      <a:cubicBezTo>
                        <a:pt x="1001" y="2610"/>
                        <a:pt x="523" y="3175"/>
                        <a:pt x="1" y="3654"/>
                      </a:cubicBezTo>
                      <a:lnTo>
                        <a:pt x="1" y="3697"/>
                      </a:lnTo>
                      <a:cubicBezTo>
                        <a:pt x="1" y="3728"/>
                        <a:pt x="22" y="3759"/>
                        <a:pt x="51" y="3759"/>
                      </a:cubicBezTo>
                      <a:cubicBezTo>
                        <a:pt x="62" y="3759"/>
                        <a:pt x="75" y="3753"/>
                        <a:pt x="88" y="3741"/>
                      </a:cubicBezTo>
                      <a:lnTo>
                        <a:pt x="2132" y="3219"/>
                      </a:lnTo>
                      <a:cubicBezTo>
                        <a:pt x="2610" y="3741"/>
                        <a:pt x="3219" y="4219"/>
                        <a:pt x="3654" y="4741"/>
                      </a:cubicBezTo>
                      <a:lnTo>
                        <a:pt x="3741" y="4741"/>
                      </a:lnTo>
                      <a:cubicBezTo>
                        <a:pt x="3785" y="4741"/>
                        <a:pt x="3828" y="4697"/>
                        <a:pt x="3785" y="4654"/>
                      </a:cubicBezTo>
                      <a:lnTo>
                        <a:pt x="3263" y="2610"/>
                      </a:lnTo>
                      <a:cubicBezTo>
                        <a:pt x="3785" y="2131"/>
                        <a:pt x="4220" y="1522"/>
                        <a:pt x="4785" y="1087"/>
                      </a:cubicBezTo>
                      <a:lnTo>
                        <a:pt x="4785" y="1044"/>
                      </a:lnTo>
                      <a:cubicBezTo>
                        <a:pt x="4785" y="1013"/>
                        <a:pt x="4763" y="982"/>
                        <a:pt x="4720" y="982"/>
                      </a:cubicBezTo>
                      <a:cubicBezTo>
                        <a:pt x="4702" y="982"/>
                        <a:pt x="4680" y="988"/>
                        <a:pt x="4654" y="1000"/>
                      </a:cubicBezTo>
                      <a:lnTo>
                        <a:pt x="2654" y="1522"/>
                      </a:lnTo>
                      <a:cubicBezTo>
                        <a:pt x="2175" y="1000"/>
                        <a:pt x="1566" y="522"/>
                        <a:pt x="10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6" name="Google Shape;5066;p32"/>
                <p:cNvSpPr/>
                <p:nvPr/>
              </p:nvSpPr>
              <p:spPr>
                <a:xfrm>
                  <a:off x="1843350" y="4211237"/>
                  <a:ext cx="60946" cy="62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2524" extrusionOk="0">
                      <a:moveTo>
                        <a:pt x="566" y="1"/>
                      </a:moveTo>
                      <a:cubicBezTo>
                        <a:pt x="522" y="1"/>
                        <a:pt x="522" y="44"/>
                        <a:pt x="522" y="88"/>
                      </a:cubicBezTo>
                      <a:lnTo>
                        <a:pt x="827" y="1175"/>
                      </a:lnTo>
                      <a:cubicBezTo>
                        <a:pt x="522" y="1392"/>
                        <a:pt x="261" y="1697"/>
                        <a:pt x="0" y="1958"/>
                      </a:cubicBezTo>
                      <a:cubicBezTo>
                        <a:pt x="0" y="2001"/>
                        <a:pt x="0" y="2001"/>
                        <a:pt x="44" y="2001"/>
                      </a:cubicBezTo>
                      <a:lnTo>
                        <a:pt x="1131" y="1697"/>
                      </a:lnTo>
                      <a:cubicBezTo>
                        <a:pt x="1392" y="2001"/>
                        <a:pt x="1696" y="2262"/>
                        <a:pt x="1957" y="2523"/>
                      </a:cubicBezTo>
                      <a:cubicBezTo>
                        <a:pt x="1957" y="2523"/>
                        <a:pt x="2001" y="2480"/>
                        <a:pt x="1957" y="2480"/>
                      </a:cubicBezTo>
                      <a:lnTo>
                        <a:pt x="1653" y="1392"/>
                      </a:lnTo>
                      <a:cubicBezTo>
                        <a:pt x="1957" y="1131"/>
                        <a:pt x="2218" y="827"/>
                        <a:pt x="2479" y="566"/>
                      </a:cubicBezTo>
                      <a:cubicBezTo>
                        <a:pt x="2479" y="522"/>
                        <a:pt x="2436" y="522"/>
                        <a:pt x="2436" y="522"/>
                      </a:cubicBezTo>
                      <a:lnTo>
                        <a:pt x="1392" y="827"/>
                      </a:lnTo>
                      <a:cubicBezTo>
                        <a:pt x="1131" y="522"/>
                        <a:pt x="827" y="262"/>
                        <a:pt x="5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7" name="Google Shape;5067;p32"/>
                <p:cNvSpPr/>
                <p:nvPr/>
              </p:nvSpPr>
              <p:spPr>
                <a:xfrm>
                  <a:off x="1989768" y="4161006"/>
                  <a:ext cx="62027" cy="62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23" extrusionOk="0">
                      <a:moveTo>
                        <a:pt x="566" y="0"/>
                      </a:moveTo>
                      <a:cubicBezTo>
                        <a:pt x="566" y="0"/>
                        <a:pt x="523" y="0"/>
                        <a:pt x="523" y="44"/>
                      </a:cubicBezTo>
                      <a:lnTo>
                        <a:pt x="827" y="1131"/>
                      </a:lnTo>
                      <a:cubicBezTo>
                        <a:pt x="523" y="1392"/>
                        <a:pt x="305" y="1697"/>
                        <a:pt x="1" y="1958"/>
                      </a:cubicBezTo>
                      <a:cubicBezTo>
                        <a:pt x="1" y="1958"/>
                        <a:pt x="20" y="1977"/>
                        <a:pt x="46" y="1977"/>
                      </a:cubicBezTo>
                      <a:cubicBezTo>
                        <a:pt x="59" y="1977"/>
                        <a:pt x="73" y="1972"/>
                        <a:pt x="88" y="1958"/>
                      </a:cubicBezTo>
                      <a:lnTo>
                        <a:pt x="1175" y="1697"/>
                      </a:lnTo>
                      <a:cubicBezTo>
                        <a:pt x="1436" y="1958"/>
                        <a:pt x="1697" y="2262"/>
                        <a:pt x="1958" y="2523"/>
                      </a:cubicBezTo>
                      <a:cubicBezTo>
                        <a:pt x="2001" y="2523"/>
                        <a:pt x="2001" y="2479"/>
                        <a:pt x="2001" y="2436"/>
                      </a:cubicBezTo>
                      <a:lnTo>
                        <a:pt x="1697" y="1392"/>
                      </a:lnTo>
                      <a:cubicBezTo>
                        <a:pt x="2001" y="1131"/>
                        <a:pt x="2262" y="827"/>
                        <a:pt x="2523" y="566"/>
                      </a:cubicBezTo>
                      <a:cubicBezTo>
                        <a:pt x="2523" y="535"/>
                        <a:pt x="2502" y="504"/>
                        <a:pt x="2489" y="504"/>
                      </a:cubicBezTo>
                      <a:cubicBezTo>
                        <a:pt x="2484" y="504"/>
                        <a:pt x="2480" y="510"/>
                        <a:pt x="2480" y="522"/>
                      </a:cubicBezTo>
                      <a:lnTo>
                        <a:pt x="1393" y="783"/>
                      </a:lnTo>
                      <a:cubicBezTo>
                        <a:pt x="1132" y="522"/>
                        <a:pt x="827" y="261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8" name="Google Shape;5068;p32"/>
                <p:cNvSpPr/>
                <p:nvPr/>
              </p:nvSpPr>
              <p:spPr>
                <a:xfrm>
                  <a:off x="1808061" y="3900216"/>
                  <a:ext cx="62027" cy="62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23" extrusionOk="0">
                      <a:moveTo>
                        <a:pt x="566" y="0"/>
                      </a:moveTo>
                      <a:cubicBezTo>
                        <a:pt x="523" y="0"/>
                        <a:pt x="479" y="44"/>
                        <a:pt x="523" y="44"/>
                      </a:cubicBezTo>
                      <a:lnTo>
                        <a:pt x="784" y="1131"/>
                      </a:lnTo>
                      <a:cubicBezTo>
                        <a:pt x="523" y="1392"/>
                        <a:pt x="305" y="1696"/>
                        <a:pt x="1" y="1957"/>
                      </a:cubicBezTo>
                      <a:cubicBezTo>
                        <a:pt x="1" y="2001"/>
                        <a:pt x="44" y="2001"/>
                        <a:pt x="44" y="2001"/>
                      </a:cubicBezTo>
                      <a:lnTo>
                        <a:pt x="1132" y="1696"/>
                      </a:lnTo>
                      <a:cubicBezTo>
                        <a:pt x="1393" y="2001"/>
                        <a:pt x="1697" y="2262"/>
                        <a:pt x="1958" y="2523"/>
                      </a:cubicBezTo>
                      <a:cubicBezTo>
                        <a:pt x="1958" y="2523"/>
                        <a:pt x="2002" y="2479"/>
                        <a:pt x="2002" y="2479"/>
                      </a:cubicBezTo>
                      <a:lnTo>
                        <a:pt x="1697" y="1392"/>
                      </a:lnTo>
                      <a:cubicBezTo>
                        <a:pt x="1958" y="1131"/>
                        <a:pt x="2219" y="826"/>
                        <a:pt x="2524" y="565"/>
                      </a:cubicBezTo>
                      <a:cubicBezTo>
                        <a:pt x="2524" y="522"/>
                        <a:pt x="2480" y="522"/>
                        <a:pt x="2437" y="522"/>
                      </a:cubicBezTo>
                      <a:lnTo>
                        <a:pt x="1349" y="826"/>
                      </a:lnTo>
                      <a:cubicBezTo>
                        <a:pt x="1088" y="522"/>
                        <a:pt x="827" y="261"/>
                        <a:pt x="5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9" name="Google Shape;5069;p32"/>
                <p:cNvSpPr/>
                <p:nvPr/>
              </p:nvSpPr>
              <p:spPr>
                <a:xfrm>
                  <a:off x="2011148" y="4317057"/>
                  <a:ext cx="34233" cy="3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393" extrusionOk="0">
                      <a:moveTo>
                        <a:pt x="305" y="0"/>
                      </a:moveTo>
                      <a:lnTo>
                        <a:pt x="305" y="44"/>
                      </a:lnTo>
                      <a:lnTo>
                        <a:pt x="436" y="653"/>
                      </a:lnTo>
                      <a:cubicBezTo>
                        <a:pt x="305" y="783"/>
                        <a:pt x="175" y="957"/>
                        <a:pt x="1" y="1088"/>
                      </a:cubicBezTo>
                      <a:cubicBezTo>
                        <a:pt x="1" y="1088"/>
                        <a:pt x="1" y="1107"/>
                        <a:pt x="14" y="1107"/>
                      </a:cubicBezTo>
                      <a:cubicBezTo>
                        <a:pt x="20" y="1107"/>
                        <a:pt x="30" y="1102"/>
                        <a:pt x="44" y="1088"/>
                      </a:cubicBezTo>
                      <a:lnTo>
                        <a:pt x="610" y="914"/>
                      </a:lnTo>
                      <a:cubicBezTo>
                        <a:pt x="783" y="1088"/>
                        <a:pt x="957" y="1218"/>
                        <a:pt x="1088" y="1392"/>
                      </a:cubicBezTo>
                      <a:lnTo>
                        <a:pt x="1088" y="1349"/>
                      </a:lnTo>
                      <a:lnTo>
                        <a:pt x="914" y="783"/>
                      </a:lnTo>
                      <a:cubicBezTo>
                        <a:pt x="1088" y="609"/>
                        <a:pt x="1218" y="435"/>
                        <a:pt x="1392" y="305"/>
                      </a:cubicBezTo>
                      <a:cubicBezTo>
                        <a:pt x="1392" y="305"/>
                        <a:pt x="1392" y="285"/>
                        <a:pt x="1380" y="285"/>
                      </a:cubicBezTo>
                      <a:cubicBezTo>
                        <a:pt x="1373" y="285"/>
                        <a:pt x="1363" y="290"/>
                        <a:pt x="1349" y="305"/>
                      </a:cubicBezTo>
                      <a:lnTo>
                        <a:pt x="740" y="479"/>
                      </a:lnTo>
                      <a:cubicBezTo>
                        <a:pt x="610" y="305"/>
                        <a:pt x="436" y="174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0" name="Google Shape;5070;p32"/>
                <p:cNvSpPr/>
                <p:nvPr/>
              </p:nvSpPr>
              <p:spPr>
                <a:xfrm>
                  <a:off x="2018644" y="3867064"/>
                  <a:ext cx="33152" cy="3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" h="1350" extrusionOk="0">
                      <a:moveTo>
                        <a:pt x="261" y="1"/>
                      </a:moveTo>
                      <a:lnTo>
                        <a:pt x="435" y="610"/>
                      </a:lnTo>
                      <a:cubicBezTo>
                        <a:pt x="261" y="740"/>
                        <a:pt x="131" y="914"/>
                        <a:pt x="0" y="1045"/>
                      </a:cubicBezTo>
                      <a:lnTo>
                        <a:pt x="609" y="914"/>
                      </a:lnTo>
                      <a:cubicBezTo>
                        <a:pt x="739" y="1045"/>
                        <a:pt x="913" y="1175"/>
                        <a:pt x="1044" y="1349"/>
                      </a:cubicBezTo>
                      <a:cubicBezTo>
                        <a:pt x="1044" y="1349"/>
                        <a:pt x="1087" y="1349"/>
                        <a:pt x="1044" y="1306"/>
                      </a:cubicBezTo>
                      <a:lnTo>
                        <a:pt x="913" y="740"/>
                      </a:lnTo>
                      <a:cubicBezTo>
                        <a:pt x="1044" y="566"/>
                        <a:pt x="1174" y="392"/>
                        <a:pt x="1348" y="262"/>
                      </a:cubicBezTo>
                      <a:lnTo>
                        <a:pt x="1305" y="262"/>
                      </a:lnTo>
                      <a:lnTo>
                        <a:pt x="739" y="436"/>
                      </a:lnTo>
                      <a:cubicBezTo>
                        <a:pt x="565" y="262"/>
                        <a:pt x="392" y="131"/>
                        <a:pt x="2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1" name="Google Shape;5071;p32"/>
                <p:cNvSpPr/>
                <p:nvPr/>
              </p:nvSpPr>
              <p:spPr>
                <a:xfrm>
                  <a:off x="2111611" y="4037025"/>
                  <a:ext cx="33176" cy="3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349" extrusionOk="0">
                      <a:moveTo>
                        <a:pt x="262" y="0"/>
                      </a:moveTo>
                      <a:lnTo>
                        <a:pt x="262" y="44"/>
                      </a:lnTo>
                      <a:lnTo>
                        <a:pt x="436" y="609"/>
                      </a:lnTo>
                      <a:cubicBezTo>
                        <a:pt x="262" y="783"/>
                        <a:pt x="131" y="914"/>
                        <a:pt x="1" y="1087"/>
                      </a:cubicBezTo>
                      <a:lnTo>
                        <a:pt x="44" y="1087"/>
                      </a:lnTo>
                      <a:lnTo>
                        <a:pt x="610" y="914"/>
                      </a:lnTo>
                      <a:cubicBezTo>
                        <a:pt x="740" y="1087"/>
                        <a:pt x="914" y="1218"/>
                        <a:pt x="1088" y="1348"/>
                      </a:cubicBezTo>
                      <a:lnTo>
                        <a:pt x="914" y="740"/>
                      </a:lnTo>
                      <a:cubicBezTo>
                        <a:pt x="1045" y="609"/>
                        <a:pt x="1175" y="435"/>
                        <a:pt x="1349" y="305"/>
                      </a:cubicBezTo>
                      <a:lnTo>
                        <a:pt x="1349" y="305"/>
                      </a:lnTo>
                      <a:lnTo>
                        <a:pt x="740" y="435"/>
                      </a:lnTo>
                      <a:cubicBezTo>
                        <a:pt x="566" y="305"/>
                        <a:pt x="436" y="174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72" name="Google Shape;5072;p32"/>
              <p:cNvGrpSpPr/>
              <p:nvPr/>
            </p:nvGrpSpPr>
            <p:grpSpPr>
              <a:xfrm rot="5400000">
                <a:off x="335497" y="3165032"/>
                <a:ext cx="1642112" cy="2326409"/>
                <a:chOff x="3605869" y="2969241"/>
                <a:chExt cx="1533824" cy="2172995"/>
              </a:xfrm>
            </p:grpSpPr>
            <p:sp>
              <p:nvSpPr>
                <p:cNvPr id="5073" name="Google Shape;5073;p32"/>
                <p:cNvSpPr/>
                <p:nvPr/>
              </p:nvSpPr>
              <p:spPr>
                <a:xfrm>
                  <a:off x="4248235" y="4247313"/>
                  <a:ext cx="155019" cy="150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8" h="6144" extrusionOk="0">
                      <a:moveTo>
                        <a:pt x="3154" y="0"/>
                      </a:moveTo>
                      <a:cubicBezTo>
                        <a:pt x="3024" y="0"/>
                        <a:pt x="2893" y="77"/>
                        <a:pt x="2828" y="229"/>
                      </a:cubicBezTo>
                      <a:cubicBezTo>
                        <a:pt x="2654" y="490"/>
                        <a:pt x="2480" y="838"/>
                        <a:pt x="2306" y="1142"/>
                      </a:cubicBezTo>
                      <a:cubicBezTo>
                        <a:pt x="2219" y="1360"/>
                        <a:pt x="2088" y="1577"/>
                        <a:pt x="2001" y="1795"/>
                      </a:cubicBezTo>
                      <a:cubicBezTo>
                        <a:pt x="1654" y="1838"/>
                        <a:pt x="1306" y="1882"/>
                        <a:pt x="958" y="1925"/>
                      </a:cubicBezTo>
                      <a:lnTo>
                        <a:pt x="349" y="2012"/>
                      </a:lnTo>
                      <a:cubicBezTo>
                        <a:pt x="175" y="2055"/>
                        <a:pt x="44" y="2186"/>
                        <a:pt x="1" y="2403"/>
                      </a:cubicBezTo>
                      <a:cubicBezTo>
                        <a:pt x="1" y="2534"/>
                        <a:pt x="88" y="2664"/>
                        <a:pt x="175" y="2751"/>
                      </a:cubicBezTo>
                      <a:cubicBezTo>
                        <a:pt x="262" y="2838"/>
                        <a:pt x="305" y="2882"/>
                        <a:pt x="392" y="2969"/>
                      </a:cubicBezTo>
                      <a:lnTo>
                        <a:pt x="479" y="3012"/>
                      </a:lnTo>
                      <a:cubicBezTo>
                        <a:pt x="566" y="3099"/>
                        <a:pt x="653" y="3186"/>
                        <a:pt x="784" y="3317"/>
                      </a:cubicBezTo>
                      <a:lnTo>
                        <a:pt x="827" y="3404"/>
                      </a:lnTo>
                      <a:cubicBezTo>
                        <a:pt x="1001" y="3578"/>
                        <a:pt x="1175" y="3795"/>
                        <a:pt x="1349" y="3969"/>
                      </a:cubicBezTo>
                      <a:cubicBezTo>
                        <a:pt x="1306" y="4143"/>
                        <a:pt x="1262" y="4317"/>
                        <a:pt x="1219" y="4535"/>
                      </a:cubicBezTo>
                      <a:cubicBezTo>
                        <a:pt x="1088" y="4926"/>
                        <a:pt x="1001" y="5317"/>
                        <a:pt x="958" y="5709"/>
                      </a:cubicBezTo>
                      <a:cubicBezTo>
                        <a:pt x="958" y="5926"/>
                        <a:pt x="1088" y="6100"/>
                        <a:pt x="1262" y="6144"/>
                      </a:cubicBezTo>
                      <a:cubicBezTo>
                        <a:pt x="1436" y="6144"/>
                        <a:pt x="1567" y="6144"/>
                        <a:pt x="1654" y="6013"/>
                      </a:cubicBezTo>
                      <a:cubicBezTo>
                        <a:pt x="1871" y="5926"/>
                        <a:pt x="2088" y="5796"/>
                        <a:pt x="2349" y="5665"/>
                      </a:cubicBezTo>
                      <a:cubicBezTo>
                        <a:pt x="2567" y="5535"/>
                        <a:pt x="2871" y="5361"/>
                        <a:pt x="3176" y="5230"/>
                      </a:cubicBezTo>
                      <a:cubicBezTo>
                        <a:pt x="3437" y="5361"/>
                        <a:pt x="3698" y="5535"/>
                        <a:pt x="3959" y="5665"/>
                      </a:cubicBezTo>
                      <a:cubicBezTo>
                        <a:pt x="4263" y="5796"/>
                        <a:pt x="4437" y="5926"/>
                        <a:pt x="4655" y="6013"/>
                      </a:cubicBezTo>
                      <a:cubicBezTo>
                        <a:pt x="4742" y="6100"/>
                        <a:pt x="4829" y="6144"/>
                        <a:pt x="4916" y="6144"/>
                      </a:cubicBezTo>
                      <a:lnTo>
                        <a:pt x="5046" y="6144"/>
                      </a:lnTo>
                      <a:cubicBezTo>
                        <a:pt x="5220" y="6100"/>
                        <a:pt x="5350" y="5926"/>
                        <a:pt x="5350" y="5752"/>
                      </a:cubicBezTo>
                      <a:cubicBezTo>
                        <a:pt x="5307" y="5317"/>
                        <a:pt x="5220" y="4926"/>
                        <a:pt x="5089" y="4535"/>
                      </a:cubicBezTo>
                      <a:cubicBezTo>
                        <a:pt x="5046" y="4361"/>
                        <a:pt x="5003" y="4143"/>
                        <a:pt x="4959" y="3969"/>
                      </a:cubicBezTo>
                      <a:cubicBezTo>
                        <a:pt x="5133" y="3795"/>
                        <a:pt x="5307" y="3578"/>
                        <a:pt x="5481" y="3404"/>
                      </a:cubicBezTo>
                      <a:lnTo>
                        <a:pt x="5568" y="3317"/>
                      </a:lnTo>
                      <a:cubicBezTo>
                        <a:pt x="5655" y="3186"/>
                        <a:pt x="5742" y="3099"/>
                        <a:pt x="5872" y="3012"/>
                      </a:cubicBezTo>
                      <a:lnTo>
                        <a:pt x="5916" y="2969"/>
                      </a:lnTo>
                      <a:cubicBezTo>
                        <a:pt x="6003" y="2882"/>
                        <a:pt x="6090" y="2838"/>
                        <a:pt x="6133" y="2751"/>
                      </a:cubicBezTo>
                      <a:cubicBezTo>
                        <a:pt x="6220" y="2664"/>
                        <a:pt x="6307" y="2534"/>
                        <a:pt x="6307" y="2403"/>
                      </a:cubicBezTo>
                      <a:cubicBezTo>
                        <a:pt x="6307" y="2186"/>
                        <a:pt x="6133" y="2055"/>
                        <a:pt x="5959" y="2012"/>
                      </a:cubicBezTo>
                      <a:lnTo>
                        <a:pt x="5350" y="1925"/>
                      </a:lnTo>
                      <a:cubicBezTo>
                        <a:pt x="5046" y="1882"/>
                        <a:pt x="4698" y="1838"/>
                        <a:pt x="4307" y="1795"/>
                      </a:cubicBezTo>
                      <a:cubicBezTo>
                        <a:pt x="4220" y="1577"/>
                        <a:pt x="4089" y="1360"/>
                        <a:pt x="4002" y="1142"/>
                      </a:cubicBezTo>
                      <a:cubicBezTo>
                        <a:pt x="3872" y="925"/>
                        <a:pt x="3698" y="533"/>
                        <a:pt x="3480" y="229"/>
                      </a:cubicBezTo>
                      <a:cubicBezTo>
                        <a:pt x="3415" y="77"/>
                        <a:pt x="3285" y="0"/>
                        <a:pt x="31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4" name="Google Shape;5074;p32"/>
                <p:cNvSpPr/>
                <p:nvPr/>
              </p:nvSpPr>
              <p:spPr>
                <a:xfrm>
                  <a:off x="4924809" y="3014139"/>
                  <a:ext cx="74855" cy="77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52" extrusionOk="0">
                      <a:moveTo>
                        <a:pt x="1132" y="0"/>
                      </a:moveTo>
                      <a:cubicBezTo>
                        <a:pt x="1045" y="348"/>
                        <a:pt x="1045" y="696"/>
                        <a:pt x="958" y="1044"/>
                      </a:cubicBezTo>
                      <a:cubicBezTo>
                        <a:pt x="653" y="1175"/>
                        <a:pt x="349" y="1305"/>
                        <a:pt x="44" y="1479"/>
                      </a:cubicBezTo>
                      <a:cubicBezTo>
                        <a:pt x="1" y="1479"/>
                        <a:pt x="44" y="1522"/>
                        <a:pt x="88" y="1566"/>
                      </a:cubicBezTo>
                      <a:cubicBezTo>
                        <a:pt x="131" y="1609"/>
                        <a:pt x="175" y="1609"/>
                        <a:pt x="262" y="1653"/>
                      </a:cubicBezTo>
                      <a:lnTo>
                        <a:pt x="479" y="1783"/>
                      </a:lnTo>
                      <a:cubicBezTo>
                        <a:pt x="653" y="1870"/>
                        <a:pt x="784" y="1957"/>
                        <a:pt x="958" y="2044"/>
                      </a:cubicBezTo>
                      <a:cubicBezTo>
                        <a:pt x="1001" y="2392"/>
                        <a:pt x="1001" y="2740"/>
                        <a:pt x="1088" y="3132"/>
                      </a:cubicBezTo>
                      <a:cubicBezTo>
                        <a:pt x="1088" y="3146"/>
                        <a:pt x="1093" y="3151"/>
                        <a:pt x="1100" y="3151"/>
                      </a:cubicBezTo>
                      <a:cubicBezTo>
                        <a:pt x="1112" y="3151"/>
                        <a:pt x="1132" y="3132"/>
                        <a:pt x="1132" y="3132"/>
                      </a:cubicBezTo>
                      <a:cubicBezTo>
                        <a:pt x="1393" y="2871"/>
                        <a:pt x="1654" y="2566"/>
                        <a:pt x="1915" y="2349"/>
                      </a:cubicBezTo>
                      <a:cubicBezTo>
                        <a:pt x="2263" y="2392"/>
                        <a:pt x="2611" y="2479"/>
                        <a:pt x="2958" y="2566"/>
                      </a:cubicBezTo>
                      <a:cubicBezTo>
                        <a:pt x="2958" y="2566"/>
                        <a:pt x="3045" y="2566"/>
                        <a:pt x="3002" y="2523"/>
                      </a:cubicBezTo>
                      <a:cubicBezTo>
                        <a:pt x="2872" y="2175"/>
                        <a:pt x="2654" y="1870"/>
                        <a:pt x="2480" y="1566"/>
                      </a:cubicBezTo>
                      <a:cubicBezTo>
                        <a:pt x="2567" y="1435"/>
                        <a:pt x="2654" y="1262"/>
                        <a:pt x="2741" y="1088"/>
                      </a:cubicBezTo>
                      <a:cubicBezTo>
                        <a:pt x="2741" y="1001"/>
                        <a:pt x="2785" y="957"/>
                        <a:pt x="2828" y="870"/>
                      </a:cubicBezTo>
                      <a:cubicBezTo>
                        <a:pt x="2872" y="783"/>
                        <a:pt x="2915" y="740"/>
                        <a:pt x="2958" y="653"/>
                      </a:cubicBezTo>
                      <a:cubicBezTo>
                        <a:pt x="3002" y="653"/>
                        <a:pt x="2958" y="566"/>
                        <a:pt x="2915" y="566"/>
                      </a:cubicBezTo>
                      <a:cubicBezTo>
                        <a:pt x="2567" y="653"/>
                        <a:pt x="2263" y="696"/>
                        <a:pt x="1915" y="740"/>
                      </a:cubicBezTo>
                      <a:cubicBezTo>
                        <a:pt x="1654" y="522"/>
                        <a:pt x="1436" y="218"/>
                        <a:pt x="11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5" name="Google Shape;5075;p32"/>
                <p:cNvSpPr/>
                <p:nvPr/>
              </p:nvSpPr>
              <p:spPr>
                <a:xfrm>
                  <a:off x="4797634" y="3318747"/>
                  <a:ext cx="73455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3165" extrusionOk="0">
                      <a:moveTo>
                        <a:pt x="1088" y="1"/>
                      </a:moveTo>
                      <a:lnTo>
                        <a:pt x="1088" y="44"/>
                      </a:lnTo>
                      <a:cubicBezTo>
                        <a:pt x="1001" y="349"/>
                        <a:pt x="1001" y="740"/>
                        <a:pt x="914" y="1088"/>
                      </a:cubicBezTo>
                      <a:cubicBezTo>
                        <a:pt x="609" y="1219"/>
                        <a:pt x="305" y="1349"/>
                        <a:pt x="0" y="1480"/>
                      </a:cubicBezTo>
                      <a:cubicBezTo>
                        <a:pt x="0" y="1523"/>
                        <a:pt x="0" y="1523"/>
                        <a:pt x="0" y="1567"/>
                      </a:cubicBezTo>
                      <a:cubicBezTo>
                        <a:pt x="87" y="1610"/>
                        <a:pt x="131" y="1610"/>
                        <a:pt x="218" y="1654"/>
                      </a:cubicBezTo>
                      <a:cubicBezTo>
                        <a:pt x="305" y="1697"/>
                        <a:pt x="348" y="1740"/>
                        <a:pt x="435" y="1784"/>
                      </a:cubicBezTo>
                      <a:cubicBezTo>
                        <a:pt x="609" y="1871"/>
                        <a:pt x="740" y="1958"/>
                        <a:pt x="914" y="2045"/>
                      </a:cubicBezTo>
                      <a:cubicBezTo>
                        <a:pt x="957" y="2393"/>
                        <a:pt x="914" y="2741"/>
                        <a:pt x="1044" y="3132"/>
                      </a:cubicBezTo>
                      <a:cubicBezTo>
                        <a:pt x="1044" y="3154"/>
                        <a:pt x="1055" y="3165"/>
                        <a:pt x="1066" y="3165"/>
                      </a:cubicBezTo>
                      <a:cubicBezTo>
                        <a:pt x="1077" y="3165"/>
                        <a:pt x="1088" y="3154"/>
                        <a:pt x="1088" y="3132"/>
                      </a:cubicBezTo>
                      <a:cubicBezTo>
                        <a:pt x="1349" y="2871"/>
                        <a:pt x="1610" y="2610"/>
                        <a:pt x="1870" y="2349"/>
                      </a:cubicBezTo>
                      <a:cubicBezTo>
                        <a:pt x="2218" y="2393"/>
                        <a:pt x="2566" y="2480"/>
                        <a:pt x="2914" y="2567"/>
                      </a:cubicBezTo>
                      <a:cubicBezTo>
                        <a:pt x="2914" y="2580"/>
                        <a:pt x="2922" y="2585"/>
                        <a:pt x="2931" y="2585"/>
                      </a:cubicBezTo>
                      <a:cubicBezTo>
                        <a:pt x="2954" y="2585"/>
                        <a:pt x="2989" y="2554"/>
                        <a:pt x="2958" y="2523"/>
                      </a:cubicBezTo>
                      <a:cubicBezTo>
                        <a:pt x="2784" y="2175"/>
                        <a:pt x="2610" y="1871"/>
                        <a:pt x="2436" y="1567"/>
                      </a:cubicBezTo>
                      <a:cubicBezTo>
                        <a:pt x="2523" y="1436"/>
                        <a:pt x="2610" y="1262"/>
                        <a:pt x="2697" y="1088"/>
                      </a:cubicBezTo>
                      <a:cubicBezTo>
                        <a:pt x="2697" y="1001"/>
                        <a:pt x="2740" y="914"/>
                        <a:pt x="2784" y="871"/>
                      </a:cubicBezTo>
                      <a:cubicBezTo>
                        <a:pt x="2827" y="784"/>
                        <a:pt x="2871" y="740"/>
                        <a:pt x="2871" y="653"/>
                      </a:cubicBezTo>
                      <a:cubicBezTo>
                        <a:pt x="2914" y="653"/>
                        <a:pt x="2914" y="566"/>
                        <a:pt x="2871" y="566"/>
                      </a:cubicBezTo>
                      <a:cubicBezTo>
                        <a:pt x="2523" y="653"/>
                        <a:pt x="2218" y="697"/>
                        <a:pt x="1870" y="740"/>
                      </a:cubicBezTo>
                      <a:cubicBezTo>
                        <a:pt x="1610" y="523"/>
                        <a:pt x="1392" y="218"/>
                        <a:pt x="1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6" name="Google Shape;5076;p32"/>
                <p:cNvSpPr/>
                <p:nvPr/>
              </p:nvSpPr>
              <p:spPr>
                <a:xfrm>
                  <a:off x="5059505" y="3573147"/>
                  <a:ext cx="73774" cy="7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21" extrusionOk="0">
                      <a:moveTo>
                        <a:pt x="1131" y="0"/>
                      </a:moveTo>
                      <a:cubicBezTo>
                        <a:pt x="1044" y="348"/>
                        <a:pt x="1000" y="696"/>
                        <a:pt x="913" y="1044"/>
                      </a:cubicBezTo>
                      <a:cubicBezTo>
                        <a:pt x="609" y="1174"/>
                        <a:pt x="305" y="1348"/>
                        <a:pt x="44" y="1479"/>
                      </a:cubicBezTo>
                      <a:cubicBezTo>
                        <a:pt x="0" y="1479"/>
                        <a:pt x="44" y="1522"/>
                        <a:pt x="44" y="1522"/>
                      </a:cubicBezTo>
                      <a:cubicBezTo>
                        <a:pt x="87" y="1566"/>
                        <a:pt x="174" y="1609"/>
                        <a:pt x="218" y="1609"/>
                      </a:cubicBezTo>
                      <a:lnTo>
                        <a:pt x="479" y="1740"/>
                      </a:lnTo>
                      <a:cubicBezTo>
                        <a:pt x="609" y="1870"/>
                        <a:pt x="783" y="1914"/>
                        <a:pt x="957" y="2001"/>
                      </a:cubicBezTo>
                      <a:cubicBezTo>
                        <a:pt x="1000" y="2349"/>
                        <a:pt x="957" y="2740"/>
                        <a:pt x="1044" y="3088"/>
                      </a:cubicBezTo>
                      <a:cubicBezTo>
                        <a:pt x="1044" y="3110"/>
                        <a:pt x="1066" y="3121"/>
                        <a:pt x="1087" y="3121"/>
                      </a:cubicBezTo>
                      <a:cubicBezTo>
                        <a:pt x="1109" y="3121"/>
                        <a:pt x="1131" y="3110"/>
                        <a:pt x="1131" y="3088"/>
                      </a:cubicBezTo>
                      <a:cubicBezTo>
                        <a:pt x="1392" y="2827"/>
                        <a:pt x="1609" y="2566"/>
                        <a:pt x="1870" y="2349"/>
                      </a:cubicBezTo>
                      <a:cubicBezTo>
                        <a:pt x="2218" y="2392"/>
                        <a:pt x="2566" y="2479"/>
                        <a:pt x="2914" y="2523"/>
                      </a:cubicBezTo>
                      <a:cubicBezTo>
                        <a:pt x="2914" y="2535"/>
                        <a:pt x="2922" y="2541"/>
                        <a:pt x="2932" y="2541"/>
                      </a:cubicBezTo>
                      <a:cubicBezTo>
                        <a:pt x="2958" y="2541"/>
                        <a:pt x="3001" y="2510"/>
                        <a:pt x="3001" y="2479"/>
                      </a:cubicBezTo>
                      <a:cubicBezTo>
                        <a:pt x="2871" y="2175"/>
                        <a:pt x="2653" y="1870"/>
                        <a:pt x="2436" y="1566"/>
                      </a:cubicBezTo>
                      <a:cubicBezTo>
                        <a:pt x="2523" y="1392"/>
                        <a:pt x="2610" y="1218"/>
                        <a:pt x="2697" y="1087"/>
                      </a:cubicBezTo>
                      <a:cubicBezTo>
                        <a:pt x="2740" y="1000"/>
                        <a:pt x="2784" y="913"/>
                        <a:pt x="2827" y="827"/>
                      </a:cubicBezTo>
                      <a:cubicBezTo>
                        <a:pt x="2871" y="783"/>
                        <a:pt x="2871" y="696"/>
                        <a:pt x="2914" y="653"/>
                      </a:cubicBezTo>
                      <a:cubicBezTo>
                        <a:pt x="2949" y="617"/>
                        <a:pt x="2928" y="554"/>
                        <a:pt x="2895" y="554"/>
                      </a:cubicBezTo>
                      <a:cubicBezTo>
                        <a:pt x="2887" y="554"/>
                        <a:pt x="2879" y="557"/>
                        <a:pt x="2871" y="566"/>
                      </a:cubicBezTo>
                      <a:cubicBezTo>
                        <a:pt x="2566" y="609"/>
                        <a:pt x="2218" y="653"/>
                        <a:pt x="1914" y="740"/>
                      </a:cubicBezTo>
                      <a:cubicBezTo>
                        <a:pt x="1653" y="479"/>
                        <a:pt x="1435" y="174"/>
                        <a:pt x="11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7" name="Google Shape;5077;p32"/>
                <p:cNvSpPr/>
                <p:nvPr/>
              </p:nvSpPr>
              <p:spPr>
                <a:xfrm>
                  <a:off x="4582799" y="3720646"/>
                  <a:ext cx="74831" cy="7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39" extrusionOk="0">
                      <a:moveTo>
                        <a:pt x="1174" y="0"/>
                      </a:moveTo>
                      <a:cubicBezTo>
                        <a:pt x="1044" y="305"/>
                        <a:pt x="1044" y="696"/>
                        <a:pt x="957" y="1044"/>
                      </a:cubicBezTo>
                      <a:cubicBezTo>
                        <a:pt x="653" y="1175"/>
                        <a:pt x="348" y="1305"/>
                        <a:pt x="44" y="1435"/>
                      </a:cubicBezTo>
                      <a:cubicBezTo>
                        <a:pt x="0" y="1435"/>
                        <a:pt x="44" y="1522"/>
                        <a:pt x="44" y="1522"/>
                      </a:cubicBezTo>
                      <a:cubicBezTo>
                        <a:pt x="131" y="1566"/>
                        <a:pt x="174" y="1609"/>
                        <a:pt x="261" y="1653"/>
                      </a:cubicBezTo>
                      <a:lnTo>
                        <a:pt x="479" y="1783"/>
                      </a:lnTo>
                      <a:cubicBezTo>
                        <a:pt x="653" y="1870"/>
                        <a:pt x="783" y="1957"/>
                        <a:pt x="957" y="2001"/>
                      </a:cubicBezTo>
                      <a:cubicBezTo>
                        <a:pt x="1000" y="2392"/>
                        <a:pt x="1000" y="2740"/>
                        <a:pt x="1087" y="3088"/>
                      </a:cubicBezTo>
                      <a:cubicBezTo>
                        <a:pt x="1087" y="3125"/>
                        <a:pt x="1095" y="3138"/>
                        <a:pt x="1104" y="3138"/>
                      </a:cubicBezTo>
                      <a:cubicBezTo>
                        <a:pt x="1116" y="3138"/>
                        <a:pt x="1131" y="3113"/>
                        <a:pt x="1131" y="3088"/>
                      </a:cubicBezTo>
                      <a:cubicBezTo>
                        <a:pt x="1392" y="2871"/>
                        <a:pt x="1653" y="2610"/>
                        <a:pt x="1914" y="2349"/>
                      </a:cubicBezTo>
                      <a:cubicBezTo>
                        <a:pt x="2262" y="2392"/>
                        <a:pt x="2610" y="2479"/>
                        <a:pt x="2958" y="2566"/>
                      </a:cubicBezTo>
                      <a:cubicBezTo>
                        <a:pt x="2958" y="2566"/>
                        <a:pt x="3045" y="2566"/>
                        <a:pt x="3001" y="2523"/>
                      </a:cubicBezTo>
                      <a:cubicBezTo>
                        <a:pt x="2871" y="2175"/>
                        <a:pt x="2697" y="1870"/>
                        <a:pt x="2479" y="1566"/>
                      </a:cubicBezTo>
                      <a:cubicBezTo>
                        <a:pt x="2566" y="1392"/>
                        <a:pt x="2653" y="1261"/>
                        <a:pt x="2740" y="1088"/>
                      </a:cubicBezTo>
                      <a:cubicBezTo>
                        <a:pt x="2784" y="1001"/>
                        <a:pt x="2827" y="914"/>
                        <a:pt x="2827" y="827"/>
                      </a:cubicBezTo>
                      <a:cubicBezTo>
                        <a:pt x="2871" y="783"/>
                        <a:pt x="2914" y="740"/>
                        <a:pt x="2958" y="653"/>
                      </a:cubicBezTo>
                      <a:cubicBezTo>
                        <a:pt x="3001" y="609"/>
                        <a:pt x="2958" y="566"/>
                        <a:pt x="2914" y="566"/>
                      </a:cubicBezTo>
                      <a:cubicBezTo>
                        <a:pt x="2610" y="609"/>
                        <a:pt x="2262" y="653"/>
                        <a:pt x="1957" y="740"/>
                      </a:cubicBezTo>
                      <a:cubicBezTo>
                        <a:pt x="1696" y="479"/>
                        <a:pt x="1435" y="174"/>
                        <a:pt x="11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8" name="Google Shape;5078;p32"/>
                <p:cNvSpPr/>
                <p:nvPr/>
              </p:nvSpPr>
              <p:spPr>
                <a:xfrm>
                  <a:off x="4631949" y="3877754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132" y="1"/>
                      </a:moveTo>
                      <a:cubicBezTo>
                        <a:pt x="1045" y="349"/>
                        <a:pt x="1045" y="740"/>
                        <a:pt x="958" y="1045"/>
                      </a:cubicBezTo>
                      <a:cubicBezTo>
                        <a:pt x="653" y="1175"/>
                        <a:pt x="349" y="1349"/>
                        <a:pt x="44" y="1479"/>
                      </a:cubicBezTo>
                      <a:cubicBezTo>
                        <a:pt x="1" y="1479"/>
                        <a:pt x="44" y="1566"/>
                        <a:pt x="44" y="1566"/>
                      </a:cubicBezTo>
                      <a:cubicBezTo>
                        <a:pt x="131" y="1610"/>
                        <a:pt x="175" y="1653"/>
                        <a:pt x="262" y="1653"/>
                      </a:cubicBezTo>
                      <a:cubicBezTo>
                        <a:pt x="305" y="1697"/>
                        <a:pt x="392" y="1740"/>
                        <a:pt x="479" y="1784"/>
                      </a:cubicBezTo>
                      <a:cubicBezTo>
                        <a:pt x="610" y="1871"/>
                        <a:pt x="784" y="1958"/>
                        <a:pt x="958" y="2045"/>
                      </a:cubicBezTo>
                      <a:cubicBezTo>
                        <a:pt x="1001" y="2393"/>
                        <a:pt x="1001" y="2784"/>
                        <a:pt x="1045" y="3132"/>
                      </a:cubicBezTo>
                      <a:cubicBezTo>
                        <a:pt x="1045" y="3154"/>
                        <a:pt x="1066" y="3165"/>
                        <a:pt x="1088" y="3165"/>
                      </a:cubicBezTo>
                      <a:cubicBezTo>
                        <a:pt x="1110" y="3165"/>
                        <a:pt x="1132" y="3154"/>
                        <a:pt x="1132" y="3132"/>
                      </a:cubicBezTo>
                      <a:cubicBezTo>
                        <a:pt x="1393" y="2871"/>
                        <a:pt x="1654" y="2610"/>
                        <a:pt x="1871" y="2393"/>
                      </a:cubicBezTo>
                      <a:cubicBezTo>
                        <a:pt x="2219" y="2436"/>
                        <a:pt x="2610" y="2523"/>
                        <a:pt x="2958" y="2567"/>
                      </a:cubicBezTo>
                      <a:cubicBezTo>
                        <a:pt x="2958" y="2580"/>
                        <a:pt x="2962" y="2585"/>
                        <a:pt x="2967" y="2585"/>
                      </a:cubicBezTo>
                      <a:cubicBezTo>
                        <a:pt x="2980" y="2585"/>
                        <a:pt x="3002" y="2554"/>
                        <a:pt x="3002" y="2523"/>
                      </a:cubicBezTo>
                      <a:cubicBezTo>
                        <a:pt x="2871" y="2219"/>
                        <a:pt x="2654" y="1914"/>
                        <a:pt x="2480" y="1610"/>
                      </a:cubicBezTo>
                      <a:cubicBezTo>
                        <a:pt x="2567" y="1436"/>
                        <a:pt x="2654" y="1262"/>
                        <a:pt x="2697" y="1132"/>
                      </a:cubicBezTo>
                      <a:cubicBezTo>
                        <a:pt x="2741" y="1045"/>
                        <a:pt x="2784" y="958"/>
                        <a:pt x="2828" y="871"/>
                      </a:cubicBezTo>
                      <a:cubicBezTo>
                        <a:pt x="2871" y="827"/>
                        <a:pt x="2915" y="740"/>
                        <a:pt x="2915" y="697"/>
                      </a:cubicBezTo>
                      <a:cubicBezTo>
                        <a:pt x="2958" y="697"/>
                        <a:pt x="2915" y="610"/>
                        <a:pt x="2915" y="610"/>
                      </a:cubicBezTo>
                      <a:cubicBezTo>
                        <a:pt x="2567" y="653"/>
                        <a:pt x="2219" y="697"/>
                        <a:pt x="1915" y="784"/>
                      </a:cubicBezTo>
                      <a:cubicBezTo>
                        <a:pt x="1958" y="740"/>
                        <a:pt x="1958" y="740"/>
                        <a:pt x="1915" y="740"/>
                      </a:cubicBezTo>
                      <a:cubicBezTo>
                        <a:pt x="1654" y="523"/>
                        <a:pt x="1436" y="218"/>
                        <a:pt x="1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9" name="Google Shape;5079;p32"/>
                <p:cNvSpPr/>
                <p:nvPr/>
              </p:nvSpPr>
              <p:spPr>
                <a:xfrm>
                  <a:off x="4687538" y="3632692"/>
                  <a:ext cx="366118" cy="121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98" h="4928" extrusionOk="0">
                      <a:moveTo>
                        <a:pt x="14685" y="0"/>
                      </a:moveTo>
                      <a:cubicBezTo>
                        <a:pt x="14664" y="0"/>
                        <a:pt x="14640" y="4"/>
                        <a:pt x="14614" y="13"/>
                      </a:cubicBezTo>
                      <a:lnTo>
                        <a:pt x="7177" y="2361"/>
                      </a:lnTo>
                      <a:cubicBezTo>
                        <a:pt x="5959" y="2753"/>
                        <a:pt x="4741" y="3144"/>
                        <a:pt x="3567" y="3536"/>
                      </a:cubicBezTo>
                      <a:cubicBezTo>
                        <a:pt x="2349" y="3840"/>
                        <a:pt x="1175" y="4232"/>
                        <a:pt x="44" y="4710"/>
                      </a:cubicBezTo>
                      <a:cubicBezTo>
                        <a:pt x="0" y="4754"/>
                        <a:pt x="0" y="4927"/>
                        <a:pt x="131" y="4927"/>
                      </a:cubicBezTo>
                      <a:cubicBezTo>
                        <a:pt x="1392" y="4623"/>
                        <a:pt x="2654" y="4232"/>
                        <a:pt x="3915" y="3797"/>
                      </a:cubicBezTo>
                      <a:lnTo>
                        <a:pt x="7568" y="2622"/>
                      </a:lnTo>
                      <a:lnTo>
                        <a:pt x="14701" y="404"/>
                      </a:lnTo>
                      <a:cubicBezTo>
                        <a:pt x="14897" y="326"/>
                        <a:pt x="14881" y="0"/>
                        <a:pt x="146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0" name="Google Shape;5080;p32"/>
                <p:cNvSpPr/>
                <p:nvPr/>
              </p:nvSpPr>
              <p:spPr>
                <a:xfrm>
                  <a:off x="4878191" y="3406873"/>
                  <a:ext cx="192791" cy="176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45" h="7178" extrusionOk="0">
                      <a:moveTo>
                        <a:pt x="149" y="1"/>
                      </a:moveTo>
                      <a:cubicBezTo>
                        <a:pt x="73" y="1"/>
                        <a:pt x="1" y="128"/>
                        <a:pt x="71" y="199"/>
                      </a:cubicBezTo>
                      <a:cubicBezTo>
                        <a:pt x="1246" y="1416"/>
                        <a:pt x="2550" y="2504"/>
                        <a:pt x="3768" y="3635"/>
                      </a:cubicBezTo>
                      <a:cubicBezTo>
                        <a:pt x="4986" y="4809"/>
                        <a:pt x="6160" y="6027"/>
                        <a:pt x="7378" y="7114"/>
                      </a:cubicBezTo>
                      <a:cubicBezTo>
                        <a:pt x="7433" y="7158"/>
                        <a:pt x="7494" y="7177"/>
                        <a:pt x="7551" y="7177"/>
                      </a:cubicBezTo>
                      <a:cubicBezTo>
                        <a:pt x="7717" y="7177"/>
                        <a:pt x="7845" y="7015"/>
                        <a:pt x="7683" y="6853"/>
                      </a:cubicBezTo>
                      <a:cubicBezTo>
                        <a:pt x="6552" y="5635"/>
                        <a:pt x="5290" y="4461"/>
                        <a:pt x="4029" y="3330"/>
                      </a:cubicBezTo>
                      <a:cubicBezTo>
                        <a:pt x="2768" y="2199"/>
                        <a:pt x="1550" y="1025"/>
                        <a:pt x="202" y="25"/>
                      </a:cubicBezTo>
                      <a:cubicBezTo>
                        <a:pt x="185" y="8"/>
                        <a:pt x="167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1" name="Google Shape;5081;p32"/>
                <p:cNvSpPr/>
                <p:nvPr/>
              </p:nvSpPr>
              <p:spPr>
                <a:xfrm>
                  <a:off x="4845481" y="3118067"/>
                  <a:ext cx="85767" cy="188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" h="7657" extrusionOk="0">
                      <a:moveTo>
                        <a:pt x="3468" y="1"/>
                      </a:moveTo>
                      <a:cubicBezTo>
                        <a:pt x="3457" y="1"/>
                        <a:pt x="3446" y="12"/>
                        <a:pt x="3446" y="34"/>
                      </a:cubicBezTo>
                      <a:cubicBezTo>
                        <a:pt x="2751" y="1034"/>
                        <a:pt x="2359" y="2339"/>
                        <a:pt x="1837" y="3470"/>
                      </a:cubicBezTo>
                      <a:cubicBezTo>
                        <a:pt x="1272" y="4774"/>
                        <a:pt x="663" y="6079"/>
                        <a:pt x="54" y="7384"/>
                      </a:cubicBezTo>
                      <a:cubicBezTo>
                        <a:pt x="0" y="7545"/>
                        <a:pt x="129" y="7657"/>
                        <a:pt x="256" y="7657"/>
                      </a:cubicBezTo>
                      <a:cubicBezTo>
                        <a:pt x="335" y="7657"/>
                        <a:pt x="412" y="7614"/>
                        <a:pt x="445" y="7514"/>
                      </a:cubicBezTo>
                      <a:cubicBezTo>
                        <a:pt x="1011" y="6253"/>
                        <a:pt x="1533" y="4992"/>
                        <a:pt x="2098" y="3730"/>
                      </a:cubicBezTo>
                      <a:cubicBezTo>
                        <a:pt x="2577" y="2513"/>
                        <a:pt x="3272" y="1251"/>
                        <a:pt x="3490" y="34"/>
                      </a:cubicBezTo>
                      <a:cubicBezTo>
                        <a:pt x="3490" y="12"/>
                        <a:pt x="3479" y="1"/>
                        <a:pt x="34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2" name="Google Shape;5082;p32"/>
                <p:cNvSpPr/>
                <p:nvPr/>
              </p:nvSpPr>
              <p:spPr>
                <a:xfrm>
                  <a:off x="5017138" y="3003449"/>
                  <a:ext cx="122556" cy="43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87" h="1790" extrusionOk="0">
                      <a:moveTo>
                        <a:pt x="4986" y="0"/>
                      </a:moveTo>
                      <a:lnTo>
                        <a:pt x="4638" y="131"/>
                      </a:lnTo>
                      <a:cubicBezTo>
                        <a:pt x="3072" y="435"/>
                        <a:pt x="1594" y="914"/>
                        <a:pt x="158" y="1566"/>
                      </a:cubicBezTo>
                      <a:cubicBezTo>
                        <a:pt x="0" y="1606"/>
                        <a:pt x="94" y="1789"/>
                        <a:pt x="210" y="1789"/>
                      </a:cubicBezTo>
                      <a:cubicBezTo>
                        <a:pt x="222" y="1789"/>
                        <a:pt x="234" y="1787"/>
                        <a:pt x="245" y="1784"/>
                      </a:cubicBezTo>
                      <a:cubicBezTo>
                        <a:pt x="1681" y="1305"/>
                        <a:pt x="3116" y="870"/>
                        <a:pt x="4551" y="479"/>
                      </a:cubicBezTo>
                      <a:lnTo>
                        <a:pt x="4986" y="348"/>
                      </a:lnTo>
                      <a:lnTo>
                        <a:pt x="498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3" name="Google Shape;5083;p32"/>
                <p:cNvSpPr/>
                <p:nvPr/>
              </p:nvSpPr>
              <p:spPr>
                <a:xfrm>
                  <a:off x="4729512" y="3773015"/>
                  <a:ext cx="410181" cy="136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1" h="5574" extrusionOk="0">
                      <a:moveTo>
                        <a:pt x="16690" y="0"/>
                      </a:moveTo>
                      <a:cubicBezTo>
                        <a:pt x="11123" y="1610"/>
                        <a:pt x="5556" y="3349"/>
                        <a:pt x="119" y="5350"/>
                      </a:cubicBezTo>
                      <a:cubicBezTo>
                        <a:pt x="0" y="5390"/>
                        <a:pt x="26" y="5573"/>
                        <a:pt x="162" y="5573"/>
                      </a:cubicBezTo>
                      <a:cubicBezTo>
                        <a:pt x="176" y="5573"/>
                        <a:pt x="190" y="5571"/>
                        <a:pt x="206" y="5567"/>
                      </a:cubicBezTo>
                      <a:cubicBezTo>
                        <a:pt x="5686" y="3784"/>
                        <a:pt x="11166" y="2045"/>
                        <a:pt x="16690" y="392"/>
                      </a:cubicBezTo>
                      <a:lnTo>
                        <a:pt x="1669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4" name="Google Shape;5084;p32"/>
                <p:cNvSpPr/>
                <p:nvPr/>
              </p:nvSpPr>
              <p:spPr>
                <a:xfrm>
                  <a:off x="4735631" y="4398277"/>
                  <a:ext cx="38509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7" extrusionOk="0">
                      <a:moveTo>
                        <a:pt x="784" y="1"/>
                      </a:moveTo>
                      <a:lnTo>
                        <a:pt x="653" y="653"/>
                      </a:lnTo>
                      <a:lnTo>
                        <a:pt x="1" y="784"/>
                      </a:lnTo>
                      <a:lnTo>
                        <a:pt x="653" y="914"/>
                      </a:lnTo>
                      <a:lnTo>
                        <a:pt x="784" y="1567"/>
                      </a:lnTo>
                      <a:lnTo>
                        <a:pt x="914" y="914"/>
                      </a:lnTo>
                      <a:lnTo>
                        <a:pt x="1566" y="784"/>
                      </a:lnTo>
                      <a:lnTo>
                        <a:pt x="914" y="653"/>
                      </a:lnTo>
                      <a:lnTo>
                        <a:pt x="7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5" name="Google Shape;5085;p32"/>
                <p:cNvSpPr/>
                <p:nvPr/>
              </p:nvSpPr>
              <p:spPr>
                <a:xfrm>
                  <a:off x="4716389" y="2969241"/>
                  <a:ext cx="38509" cy="3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610" extrusionOk="0">
                      <a:moveTo>
                        <a:pt x="784" y="0"/>
                      </a:moveTo>
                      <a:lnTo>
                        <a:pt x="653" y="696"/>
                      </a:lnTo>
                      <a:lnTo>
                        <a:pt x="1" y="783"/>
                      </a:lnTo>
                      <a:lnTo>
                        <a:pt x="653" y="914"/>
                      </a:lnTo>
                      <a:lnTo>
                        <a:pt x="784" y="1610"/>
                      </a:lnTo>
                      <a:lnTo>
                        <a:pt x="914" y="914"/>
                      </a:lnTo>
                      <a:lnTo>
                        <a:pt x="1567" y="783"/>
                      </a:lnTo>
                      <a:lnTo>
                        <a:pt x="914" y="696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086" name="Google Shape;5086;p32"/>
                <p:cNvGrpSpPr/>
                <p:nvPr/>
              </p:nvGrpSpPr>
              <p:grpSpPr>
                <a:xfrm>
                  <a:off x="3605869" y="4792681"/>
                  <a:ext cx="617496" cy="349555"/>
                  <a:chOff x="3605869" y="4792681"/>
                  <a:chExt cx="617496" cy="349555"/>
                </a:xfrm>
              </p:grpSpPr>
              <p:sp>
                <p:nvSpPr>
                  <p:cNvPr id="5087" name="Google Shape;5087;p32"/>
                  <p:cNvSpPr/>
                  <p:nvPr/>
                </p:nvSpPr>
                <p:spPr>
                  <a:xfrm>
                    <a:off x="3801462" y="4996015"/>
                    <a:ext cx="226631" cy="146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22" h="5950" extrusionOk="0">
                        <a:moveTo>
                          <a:pt x="4739" y="1"/>
                        </a:moveTo>
                        <a:cubicBezTo>
                          <a:pt x="3809" y="1"/>
                          <a:pt x="2897" y="368"/>
                          <a:pt x="2088" y="817"/>
                        </a:cubicBezTo>
                        <a:cubicBezTo>
                          <a:pt x="2045" y="860"/>
                          <a:pt x="2045" y="860"/>
                          <a:pt x="2001" y="904"/>
                        </a:cubicBezTo>
                        <a:cubicBezTo>
                          <a:pt x="1740" y="1034"/>
                          <a:pt x="1523" y="1252"/>
                          <a:pt x="1305" y="1426"/>
                        </a:cubicBezTo>
                        <a:cubicBezTo>
                          <a:pt x="436" y="2426"/>
                          <a:pt x="1" y="3731"/>
                          <a:pt x="88" y="5036"/>
                        </a:cubicBezTo>
                        <a:cubicBezTo>
                          <a:pt x="131" y="5340"/>
                          <a:pt x="175" y="5688"/>
                          <a:pt x="262" y="5949"/>
                        </a:cubicBezTo>
                        <a:lnTo>
                          <a:pt x="8873" y="5949"/>
                        </a:lnTo>
                        <a:cubicBezTo>
                          <a:pt x="9221" y="5079"/>
                          <a:pt x="9221" y="4079"/>
                          <a:pt x="8873" y="3209"/>
                        </a:cubicBezTo>
                        <a:cubicBezTo>
                          <a:pt x="8395" y="1861"/>
                          <a:pt x="7308" y="773"/>
                          <a:pt x="6003" y="251"/>
                        </a:cubicBezTo>
                        <a:cubicBezTo>
                          <a:pt x="5583" y="76"/>
                          <a:pt x="5159" y="1"/>
                          <a:pt x="473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8" name="Google Shape;5088;p32"/>
                  <p:cNvSpPr/>
                  <p:nvPr/>
                </p:nvSpPr>
                <p:spPr>
                  <a:xfrm>
                    <a:off x="3864521" y="4792681"/>
                    <a:ext cx="88740" cy="175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1" h="7150" extrusionOk="0">
                        <a:moveTo>
                          <a:pt x="3437" y="1"/>
                        </a:moveTo>
                        <a:cubicBezTo>
                          <a:pt x="2262" y="305"/>
                          <a:pt x="1262" y="1132"/>
                          <a:pt x="740" y="2219"/>
                        </a:cubicBezTo>
                        <a:cubicBezTo>
                          <a:pt x="1" y="3915"/>
                          <a:pt x="1567" y="5090"/>
                          <a:pt x="1262" y="6742"/>
                        </a:cubicBezTo>
                        <a:cubicBezTo>
                          <a:pt x="1211" y="6999"/>
                          <a:pt x="1417" y="7149"/>
                          <a:pt x="1603" y="7149"/>
                        </a:cubicBezTo>
                        <a:cubicBezTo>
                          <a:pt x="1733" y="7149"/>
                          <a:pt x="1853" y="7077"/>
                          <a:pt x="1871" y="6916"/>
                        </a:cubicBezTo>
                        <a:cubicBezTo>
                          <a:pt x="2132" y="5611"/>
                          <a:pt x="1523" y="4916"/>
                          <a:pt x="1219" y="3698"/>
                        </a:cubicBezTo>
                        <a:cubicBezTo>
                          <a:pt x="784" y="1871"/>
                          <a:pt x="2436" y="1219"/>
                          <a:pt x="3524" y="175"/>
                        </a:cubicBezTo>
                        <a:cubicBezTo>
                          <a:pt x="3611" y="88"/>
                          <a:pt x="3524" y="1"/>
                          <a:pt x="343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9" name="Google Shape;5089;p32"/>
                  <p:cNvSpPr/>
                  <p:nvPr/>
                </p:nvSpPr>
                <p:spPr>
                  <a:xfrm>
                    <a:off x="3702056" y="4857461"/>
                    <a:ext cx="115724" cy="1600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09" h="6513" extrusionOk="0">
                        <a:moveTo>
                          <a:pt x="868" y="1"/>
                        </a:moveTo>
                        <a:cubicBezTo>
                          <a:pt x="827" y="1"/>
                          <a:pt x="779" y="22"/>
                          <a:pt x="740" y="61"/>
                        </a:cubicBezTo>
                        <a:cubicBezTo>
                          <a:pt x="131" y="1105"/>
                          <a:pt x="1" y="2410"/>
                          <a:pt x="392" y="3541"/>
                        </a:cubicBezTo>
                        <a:cubicBezTo>
                          <a:pt x="1088" y="5281"/>
                          <a:pt x="3002" y="4976"/>
                          <a:pt x="4002" y="6368"/>
                        </a:cubicBezTo>
                        <a:cubicBezTo>
                          <a:pt x="4066" y="6470"/>
                          <a:pt x="4159" y="6512"/>
                          <a:pt x="4253" y="6512"/>
                        </a:cubicBezTo>
                        <a:cubicBezTo>
                          <a:pt x="4480" y="6512"/>
                          <a:pt x="4709" y="6266"/>
                          <a:pt x="4524" y="6020"/>
                        </a:cubicBezTo>
                        <a:cubicBezTo>
                          <a:pt x="3785" y="4933"/>
                          <a:pt x="2871" y="4846"/>
                          <a:pt x="1828" y="4237"/>
                        </a:cubicBezTo>
                        <a:cubicBezTo>
                          <a:pt x="175" y="3280"/>
                          <a:pt x="914" y="1627"/>
                          <a:pt x="958" y="105"/>
                        </a:cubicBezTo>
                        <a:cubicBezTo>
                          <a:pt x="958" y="33"/>
                          <a:pt x="918" y="1"/>
                          <a:pt x="8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0" name="Google Shape;5090;p32"/>
                  <p:cNvSpPr/>
                  <p:nvPr/>
                </p:nvSpPr>
                <p:spPr>
                  <a:xfrm>
                    <a:off x="3605869" y="5063768"/>
                    <a:ext cx="178193" cy="748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51" h="3045" extrusionOk="0">
                        <a:moveTo>
                          <a:pt x="106" y="0"/>
                        </a:moveTo>
                        <a:cubicBezTo>
                          <a:pt x="47" y="0"/>
                          <a:pt x="0" y="40"/>
                          <a:pt x="0" y="104"/>
                        </a:cubicBezTo>
                        <a:cubicBezTo>
                          <a:pt x="305" y="1322"/>
                          <a:pt x="1131" y="2322"/>
                          <a:pt x="2219" y="2844"/>
                        </a:cubicBezTo>
                        <a:cubicBezTo>
                          <a:pt x="2557" y="2988"/>
                          <a:pt x="2873" y="3045"/>
                          <a:pt x="3174" y="3045"/>
                        </a:cubicBezTo>
                        <a:cubicBezTo>
                          <a:pt x="4280" y="3045"/>
                          <a:pt x="5192" y="2282"/>
                          <a:pt x="6338" y="2282"/>
                        </a:cubicBezTo>
                        <a:cubicBezTo>
                          <a:pt x="6483" y="2282"/>
                          <a:pt x="6632" y="2295"/>
                          <a:pt x="6785" y="2322"/>
                        </a:cubicBezTo>
                        <a:cubicBezTo>
                          <a:pt x="6800" y="2324"/>
                          <a:pt x="6814" y="2325"/>
                          <a:pt x="6827" y="2325"/>
                        </a:cubicBezTo>
                        <a:cubicBezTo>
                          <a:pt x="7183" y="2325"/>
                          <a:pt x="7251" y="1795"/>
                          <a:pt x="6916" y="1670"/>
                        </a:cubicBezTo>
                        <a:cubicBezTo>
                          <a:pt x="6714" y="1636"/>
                          <a:pt x="6526" y="1621"/>
                          <a:pt x="6349" y="1621"/>
                        </a:cubicBezTo>
                        <a:cubicBezTo>
                          <a:pt x="5383" y="1621"/>
                          <a:pt x="4727" y="2065"/>
                          <a:pt x="3697" y="2322"/>
                        </a:cubicBezTo>
                        <a:cubicBezTo>
                          <a:pt x="3480" y="2379"/>
                          <a:pt x="3279" y="2405"/>
                          <a:pt x="3092" y="2405"/>
                        </a:cubicBezTo>
                        <a:cubicBezTo>
                          <a:pt x="1710" y="2405"/>
                          <a:pt x="1094" y="975"/>
                          <a:pt x="174" y="17"/>
                        </a:cubicBezTo>
                        <a:cubicBezTo>
                          <a:pt x="151" y="5"/>
                          <a:pt x="128" y="0"/>
                          <a:pt x="10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1" name="Google Shape;5091;p32"/>
                  <p:cNvSpPr/>
                  <p:nvPr/>
                </p:nvSpPr>
                <p:spPr>
                  <a:xfrm>
                    <a:off x="4045491" y="5063621"/>
                    <a:ext cx="177874" cy="75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8" h="3061" extrusionOk="0">
                        <a:moveTo>
                          <a:pt x="4074" y="1"/>
                        </a:moveTo>
                        <a:cubicBezTo>
                          <a:pt x="2976" y="1"/>
                          <a:pt x="2060" y="801"/>
                          <a:pt x="902" y="801"/>
                        </a:cubicBezTo>
                        <a:cubicBezTo>
                          <a:pt x="760" y="801"/>
                          <a:pt x="615" y="789"/>
                          <a:pt x="466" y="762"/>
                        </a:cubicBezTo>
                        <a:cubicBezTo>
                          <a:pt x="452" y="761"/>
                          <a:pt x="438" y="760"/>
                          <a:pt x="425" y="760"/>
                        </a:cubicBezTo>
                        <a:cubicBezTo>
                          <a:pt x="108" y="760"/>
                          <a:pt x="1" y="1246"/>
                          <a:pt x="335" y="1371"/>
                        </a:cubicBezTo>
                        <a:cubicBezTo>
                          <a:pt x="549" y="1416"/>
                          <a:pt x="747" y="1435"/>
                          <a:pt x="936" y="1435"/>
                        </a:cubicBezTo>
                        <a:cubicBezTo>
                          <a:pt x="1859" y="1435"/>
                          <a:pt x="2535" y="972"/>
                          <a:pt x="3510" y="719"/>
                        </a:cubicBezTo>
                        <a:cubicBezTo>
                          <a:pt x="3728" y="662"/>
                          <a:pt x="3928" y="636"/>
                          <a:pt x="4115" y="636"/>
                        </a:cubicBezTo>
                        <a:cubicBezTo>
                          <a:pt x="5498" y="636"/>
                          <a:pt x="6119" y="2066"/>
                          <a:pt x="7076" y="3024"/>
                        </a:cubicBezTo>
                        <a:cubicBezTo>
                          <a:pt x="7089" y="3050"/>
                          <a:pt x="7109" y="3060"/>
                          <a:pt x="7131" y="3060"/>
                        </a:cubicBezTo>
                        <a:cubicBezTo>
                          <a:pt x="7181" y="3060"/>
                          <a:pt x="7238" y="2999"/>
                          <a:pt x="7207" y="2937"/>
                        </a:cubicBezTo>
                        <a:cubicBezTo>
                          <a:pt x="6903" y="1763"/>
                          <a:pt x="6120" y="762"/>
                          <a:pt x="4989" y="197"/>
                        </a:cubicBezTo>
                        <a:cubicBezTo>
                          <a:pt x="4666" y="56"/>
                          <a:pt x="4364" y="1"/>
                          <a:pt x="407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2" name="Google Shape;5092;p32"/>
                  <p:cNvSpPr/>
                  <p:nvPr/>
                </p:nvSpPr>
                <p:spPr>
                  <a:xfrm>
                    <a:off x="3994203" y="4893046"/>
                    <a:ext cx="164284" cy="108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5" h="4407" extrusionOk="0">
                        <a:moveTo>
                          <a:pt x="4484" y="0"/>
                        </a:moveTo>
                        <a:cubicBezTo>
                          <a:pt x="4026" y="0"/>
                          <a:pt x="3565" y="73"/>
                          <a:pt x="3118" y="223"/>
                        </a:cubicBezTo>
                        <a:cubicBezTo>
                          <a:pt x="1378" y="919"/>
                          <a:pt x="1683" y="2832"/>
                          <a:pt x="291" y="3833"/>
                        </a:cubicBezTo>
                        <a:cubicBezTo>
                          <a:pt x="1" y="4014"/>
                          <a:pt x="194" y="4406"/>
                          <a:pt x="468" y="4406"/>
                        </a:cubicBezTo>
                        <a:cubicBezTo>
                          <a:pt x="523" y="4406"/>
                          <a:pt x="581" y="4391"/>
                          <a:pt x="639" y="4354"/>
                        </a:cubicBezTo>
                        <a:cubicBezTo>
                          <a:pt x="1726" y="3615"/>
                          <a:pt x="1813" y="2745"/>
                          <a:pt x="2422" y="1658"/>
                        </a:cubicBezTo>
                        <a:cubicBezTo>
                          <a:pt x="2950" y="786"/>
                          <a:pt x="3660" y="580"/>
                          <a:pt x="4436" y="580"/>
                        </a:cubicBezTo>
                        <a:cubicBezTo>
                          <a:pt x="5131" y="580"/>
                          <a:pt x="5879" y="745"/>
                          <a:pt x="6597" y="745"/>
                        </a:cubicBezTo>
                        <a:cubicBezTo>
                          <a:pt x="6684" y="745"/>
                          <a:pt x="6684" y="614"/>
                          <a:pt x="6641" y="571"/>
                        </a:cubicBezTo>
                        <a:cubicBezTo>
                          <a:pt x="5968" y="194"/>
                          <a:pt x="5228" y="0"/>
                          <a:pt x="448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3" name="Google Shape;5093;p32"/>
                  <p:cNvSpPr/>
                  <p:nvPr/>
                </p:nvSpPr>
                <p:spPr>
                  <a:xfrm>
                    <a:off x="3787577" y="4801430"/>
                    <a:ext cx="72250" cy="1817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40" h="7394" extrusionOk="0">
                        <a:moveTo>
                          <a:pt x="1838" y="0"/>
                        </a:moveTo>
                        <a:cubicBezTo>
                          <a:pt x="1816" y="0"/>
                          <a:pt x="1796" y="11"/>
                          <a:pt x="1783" y="36"/>
                        </a:cubicBezTo>
                        <a:cubicBezTo>
                          <a:pt x="783" y="732"/>
                          <a:pt x="131" y="1863"/>
                          <a:pt x="44" y="3124"/>
                        </a:cubicBezTo>
                        <a:cubicBezTo>
                          <a:pt x="0" y="4951"/>
                          <a:pt x="1914" y="5429"/>
                          <a:pt x="2262" y="7126"/>
                        </a:cubicBezTo>
                        <a:cubicBezTo>
                          <a:pt x="2299" y="7311"/>
                          <a:pt x="2431" y="7394"/>
                          <a:pt x="2567" y="7394"/>
                        </a:cubicBezTo>
                        <a:cubicBezTo>
                          <a:pt x="2750" y="7394"/>
                          <a:pt x="2939" y="7245"/>
                          <a:pt x="2914" y="6995"/>
                        </a:cubicBezTo>
                        <a:cubicBezTo>
                          <a:pt x="2653" y="5690"/>
                          <a:pt x="1827" y="5255"/>
                          <a:pt x="1088" y="4299"/>
                        </a:cubicBezTo>
                        <a:cubicBezTo>
                          <a:pt x="0" y="2776"/>
                          <a:pt x="1305" y="1515"/>
                          <a:pt x="1914" y="123"/>
                        </a:cubicBezTo>
                        <a:cubicBezTo>
                          <a:pt x="1945" y="62"/>
                          <a:pt x="1888" y="0"/>
                          <a:pt x="183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4" name="Google Shape;5094;p32"/>
                  <p:cNvSpPr/>
                  <p:nvPr/>
                </p:nvSpPr>
                <p:spPr>
                  <a:xfrm>
                    <a:off x="3638996" y="4946496"/>
                    <a:ext cx="153495" cy="118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6" h="4833" extrusionOk="0">
                        <a:moveTo>
                          <a:pt x="314" y="1"/>
                        </a:moveTo>
                        <a:cubicBezTo>
                          <a:pt x="262" y="1"/>
                          <a:pt x="202" y="38"/>
                          <a:pt x="175" y="92"/>
                        </a:cubicBezTo>
                        <a:cubicBezTo>
                          <a:pt x="1" y="1310"/>
                          <a:pt x="349" y="2571"/>
                          <a:pt x="1175" y="3484"/>
                        </a:cubicBezTo>
                        <a:cubicBezTo>
                          <a:pt x="2436" y="4833"/>
                          <a:pt x="4133" y="3832"/>
                          <a:pt x="5568" y="4746"/>
                        </a:cubicBezTo>
                        <a:cubicBezTo>
                          <a:pt x="5629" y="4784"/>
                          <a:pt x="5692" y="4801"/>
                          <a:pt x="5752" y="4801"/>
                        </a:cubicBezTo>
                        <a:cubicBezTo>
                          <a:pt x="6031" y="4801"/>
                          <a:pt x="6246" y="4438"/>
                          <a:pt x="5959" y="4224"/>
                        </a:cubicBezTo>
                        <a:cubicBezTo>
                          <a:pt x="4872" y="3484"/>
                          <a:pt x="3959" y="3745"/>
                          <a:pt x="2741" y="3571"/>
                        </a:cubicBezTo>
                        <a:cubicBezTo>
                          <a:pt x="914" y="3267"/>
                          <a:pt x="914" y="1484"/>
                          <a:pt x="392" y="48"/>
                        </a:cubicBezTo>
                        <a:cubicBezTo>
                          <a:pt x="376" y="15"/>
                          <a:pt x="346" y="1"/>
                          <a:pt x="31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5" name="Google Shape;5095;p32"/>
                  <p:cNvSpPr/>
                  <p:nvPr/>
                </p:nvSpPr>
                <p:spPr>
                  <a:xfrm>
                    <a:off x="4041953" y="5137936"/>
                    <a:ext cx="17129" cy="4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7" h="175" extrusionOk="0">
                        <a:moveTo>
                          <a:pt x="255" y="0"/>
                        </a:moveTo>
                        <a:cubicBezTo>
                          <a:pt x="136" y="0"/>
                          <a:pt x="30" y="58"/>
                          <a:pt x="1" y="174"/>
                        </a:cubicBezTo>
                        <a:lnTo>
                          <a:pt x="697" y="174"/>
                        </a:lnTo>
                        <a:cubicBezTo>
                          <a:pt x="610" y="131"/>
                          <a:pt x="523" y="87"/>
                          <a:pt x="436" y="44"/>
                        </a:cubicBezTo>
                        <a:cubicBezTo>
                          <a:pt x="378" y="15"/>
                          <a:pt x="315" y="0"/>
                          <a:pt x="25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6" name="Google Shape;5096;p32"/>
                  <p:cNvSpPr/>
                  <p:nvPr/>
                </p:nvSpPr>
                <p:spPr>
                  <a:xfrm>
                    <a:off x="4030525" y="4975446"/>
                    <a:ext cx="184460" cy="69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6" h="2831" extrusionOk="0">
                        <a:moveTo>
                          <a:pt x="4275" y="0"/>
                        </a:moveTo>
                        <a:cubicBezTo>
                          <a:pt x="2499" y="0"/>
                          <a:pt x="2012" y="1875"/>
                          <a:pt x="335" y="2219"/>
                        </a:cubicBezTo>
                        <a:cubicBezTo>
                          <a:pt x="0" y="2303"/>
                          <a:pt x="68" y="2831"/>
                          <a:pt x="423" y="2831"/>
                        </a:cubicBezTo>
                        <a:cubicBezTo>
                          <a:pt x="437" y="2831"/>
                          <a:pt x="451" y="2830"/>
                          <a:pt x="466" y="2828"/>
                        </a:cubicBezTo>
                        <a:cubicBezTo>
                          <a:pt x="1770" y="2611"/>
                          <a:pt x="2205" y="1784"/>
                          <a:pt x="3162" y="1045"/>
                        </a:cubicBezTo>
                        <a:cubicBezTo>
                          <a:pt x="3595" y="744"/>
                          <a:pt x="4002" y="626"/>
                          <a:pt x="4393" y="626"/>
                        </a:cubicBezTo>
                        <a:cubicBezTo>
                          <a:pt x="5415" y="626"/>
                          <a:pt x="6331" y="1431"/>
                          <a:pt x="7338" y="1871"/>
                        </a:cubicBezTo>
                        <a:cubicBezTo>
                          <a:pt x="7349" y="1877"/>
                          <a:pt x="7361" y="1880"/>
                          <a:pt x="7373" y="1880"/>
                        </a:cubicBezTo>
                        <a:cubicBezTo>
                          <a:pt x="7446" y="1880"/>
                          <a:pt x="7506" y="1772"/>
                          <a:pt x="7468" y="1697"/>
                        </a:cubicBezTo>
                        <a:cubicBezTo>
                          <a:pt x="6729" y="741"/>
                          <a:pt x="5598" y="88"/>
                          <a:pt x="4337" y="1"/>
                        </a:cubicBezTo>
                        <a:cubicBezTo>
                          <a:pt x="4316" y="1"/>
                          <a:pt x="4296" y="0"/>
                          <a:pt x="427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7" name="Google Shape;5097;p32"/>
                  <p:cNvSpPr/>
                  <p:nvPr/>
                </p:nvSpPr>
                <p:spPr>
                  <a:xfrm>
                    <a:off x="3948273" y="4829618"/>
                    <a:ext cx="121499" cy="145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4" h="5922" extrusionOk="0">
                        <a:moveTo>
                          <a:pt x="4102" y="0"/>
                        </a:moveTo>
                        <a:cubicBezTo>
                          <a:pt x="3130" y="0"/>
                          <a:pt x="2191" y="355"/>
                          <a:pt x="1420" y="1020"/>
                        </a:cubicBezTo>
                        <a:cubicBezTo>
                          <a:pt x="72" y="2325"/>
                          <a:pt x="1116" y="3978"/>
                          <a:pt x="159" y="5413"/>
                        </a:cubicBezTo>
                        <a:cubicBezTo>
                          <a:pt x="0" y="5667"/>
                          <a:pt x="236" y="5921"/>
                          <a:pt x="459" y="5921"/>
                        </a:cubicBezTo>
                        <a:cubicBezTo>
                          <a:pt x="542" y="5921"/>
                          <a:pt x="622" y="5887"/>
                          <a:pt x="681" y="5805"/>
                        </a:cubicBezTo>
                        <a:cubicBezTo>
                          <a:pt x="1420" y="4717"/>
                          <a:pt x="1160" y="3804"/>
                          <a:pt x="1334" y="2586"/>
                        </a:cubicBezTo>
                        <a:cubicBezTo>
                          <a:pt x="1638" y="716"/>
                          <a:pt x="3421" y="759"/>
                          <a:pt x="4856" y="238"/>
                        </a:cubicBezTo>
                        <a:cubicBezTo>
                          <a:pt x="4943" y="194"/>
                          <a:pt x="4900" y="64"/>
                          <a:pt x="4813" y="64"/>
                        </a:cubicBezTo>
                        <a:cubicBezTo>
                          <a:pt x="4575" y="21"/>
                          <a:pt x="4337" y="0"/>
                          <a:pt x="41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098" name="Google Shape;5098;p32"/>
                <p:cNvSpPr/>
                <p:nvPr/>
              </p:nvSpPr>
              <p:spPr>
                <a:xfrm>
                  <a:off x="4290996" y="4726427"/>
                  <a:ext cx="38509" cy="3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610" extrusionOk="0">
                      <a:moveTo>
                        <a:pt x="783" y="0"/>
                      </a:moveTo>
                      <a:lnTo>
                        <a:pt x="653" y="696"/>
                      </a:lnTo>
                      <a:lnTo>
                        <a:pt x="1" y="827"/>
                      </a:lnTo>
                      <a:lnTo>
                        <a:pt x="653" y="914"/>
                      </a:lnTo>
                      <a:lnTo>
                        <a:pt x="783" y="1609"/>
                      </a:lnTo>
                      <a:lnTo>
                        <a:pt x="914" y="914"/>
                      </a:lnTo>
                      <a:lnTo>
                        <a:pt x="1566" y="827"/>
                      </a:lnTo>
                      <a:lnTo>
                        <a:pt x="914" y="696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9" name="Google Shape;5099;p32"/>
                <p:cNvSpPr/>
                <p:nvPr/>
              </p:nvSpPr>
              <p:spPr>
                <a:xfrm>
                  <a:off x="4976122" y="4987487"/>
                  <a:ext cx="76993" cy="764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111" extrusionOk="0">
                      <a:moveTo>
                        <a:pt x="789" y="0"/>
                      </a:moveTo>
                      <a:cubicBezTo>
                        <a:pt x="784" y="0"/>
                        <a:pt x="784" y="11"/>
                        <a:pt x="784" y="33"/>
                      </a:cubicBezTo>
                      <a:cubicBezTo>
                        <a:pt x="784" y="381"/>
                        <a:pt x="827" y="772"/>
                        <a:pt x="827" y="1120"/>
                      </a:cubicBezTo>
                      <a:cubicBezTo>
                        <a:pt x="523" y="1294"/>
                        <a:pt x="262" y="1512"/>
                        <a:pt x="44" y="1729"/>
                      </a:cubicBezTo>
                      <a:cubicBezTo>
                        <a:pt x="1" y="1729"/>
                        <a:pt x="1" y="1773"/>
                        <a:pt x="44" y="1773"/>
                      </a:cubicBezTo>
                      <a:cubicBezTo>
                        <a:pt x="88" y="1816"/>
                        <a:pt x="175" y="1816"/>
                        <a:pt x="218" y="1860"/>
                      </a:cubicBezTo>
                      <a:lnTo>
                        <a:pt x="479" y="1903"/>
                      </a:lnTo>
                      <a:cubicBezTo>
                        <a:pt x="653" y="1990"/>
                        <a:pt x="827" y="2034"/>
                        <a:pt x="1044" y="2077"/>
                      </a:cubicBezTo>
                      <a:cubicBezTo>
                        <a:pt x="1131" y="2382"/>
                        <a:pt x="1218" y="2773"/>
                        <a:pt x="1349" y="3078"/>
                      </a:cubicBezTo>
                      <a:cubicBezTo>
                        <a:pt x="1371" y="3099"/>
                        <a:pt x="1392" y="3110"/>
                        <a:pt x="1409" y="3110"/>
                      </a:cubicBezTo>
                      <a:cubicBezTo>
                        <a:pt x="1425" y="3110"/>
                        <a:pt x="1436" y="3099"/>
                        <a:pt x="1436" y="3078"/>
                      </a:cubicBezTo>
                      <a:cubicBezTo>
                        <a:pt x="1653" y="2773"/>
                        <a:pt x="1827" y="2469"/>
                        <a:pt x="2001" y="2164"/>
                      </a:cubicBezTo>
                      <a:lnTo>
                        <a:pt x="3089" y="2164"/>
                      </a:lnTo>
                      <a:cubicBezTo>
                        <a:pt x="3089" y="2164"/>
                        <a:pt x="3132" y="2121"/>
                        <a:pt x="3132" y="2077"/>
                      </a:cubicBezTo>
                      <a:cubicBezTo>
                        <a:pt x="2915" y="1816"/>
                        <a:pt x="2654" y="1555"/>
                        <a:pt x="2436" y="1294"/>
                      </a:cubicBezTo>
                      <a:cubicBezTo>
                        <a:pt x="2480" y="1120"/>
                        <a:pt x="2523" y="946"/>
                        <a:pt x="2567" y="729"/>
                      </a:cubicBezTo>
                      <a:cubicBezTo>
                        <a:pt x="2567" y="642"/>
                        <a:pt x="2610" y="598"/>
                        <a:pt x="2610" y="511"/>
                      </a:cubicBezTo>
                      <a:cubicBezTo>
                        <a:pt x="2654" y="425"/>
                        <a:pt x="2654" y="338"/>
                        <a:pt x="2654" y="294"/>
                      </a:cubicBezTo>
                      <a:cubicBezTo>
                        <a:pt x="2697" y="251"/>
                        <a:pt x="2654" y="207"/>
                        <a:pt x="2610" y="207"/>
                      </a:cubicBezTo>
                      <a:cubicBezTo>
                        <a:pt x="2306" y="338"/>
                        <a:pt x="2001" y="468"/>
                        <a:pt x="1697" y="598"/>
                      </a:cubicBezTo>
                      <a:cubicBezTo>
                        <a:pt x="1392" y="425"/>
                        <a:pt x="1131" y="164"/>
                        <a:pt x="827" y="33"/>
                      </a:cubicBezTo>
                      <a:cubicBezTo>
                        <a:pt x="805" y="11"/>
                        <a:pt x="794" y="0"/>
                        <a:pt x="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0" name="Google Shape;5100;p32"/>
                <p:cNvSpPr/>
                <p:nvPr/>
              </p:nvSpPr>
              <p:spPr>
                <a:xfrm>
                  <a:off x="4754873" y="4854684"/>
                  <a:ext cx="73774" cy="78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209" extrusionOk="0">
                      <a:moveTo>
                        <a:pt x="1218" y="0"/>
                      </a:moveTo>
                      <a:cubicBezTo>
                        <a:pt x="1218" y="44"/>
                        <a:pt x="1218" y="44"/>
                        <a:pt x="1218" y="44"/>
                      </a:cubicBezTo>
                      <a:cubicBezTo>
                        <a:pt x="1131" y="392"/>
                        <a:pt x="1088" y="740"/>
                        <a:pt x="1001" y="1088"/>
                      </a:cubicBezTo>
                      <a:cubicBezTo>
                        <a:pt x="653" y="1218"/>
                        <a:pt x="348" y="1349"/>
                        <a:pt x="44" y="1479"/>
                      </a:cubicBezTo>
                      <a:cubicBezTo>
                        <a:pt x="1" y="1479"/>
                        <a:pt x="1" y="1566"/>
                        <a:pt x="44" y="1566"/>
                      </a:cubicBezTo>
                      <a:cubicBezTo>
                        <a:pt x="131" y="1610"/>
                        <a:pt x="175" y="1653"/>
                        <a:pt x="262" y="1697"/>
                      </a:cubicBezTo>
                      <a:cubicBezTo>
                        <a:pt x="305" y="1697"/>
                        <a:pt x="392" y="1740"/>
                        <a:pt x="479" y="1827"/>
                      </a:cubicBezTo>
                      <a:cubicBezTo>
                        <a:pt x="609" y="1914"/>
                        <a:pt x="783" y="2001"/>
                        <a:pt x="957" y="2088"/>
                      </a:cubicBezTo>
                      <a:cubicBezTo>
                        <a:pt x="914" y="2436"/>
                        <a:pt x="957" y="2827"/>
                        <a:pt x="1001" y="3175"/>
                      </a:cubicBezTo>
                      <a:cubicBezTo>
                        <a:pt x="1001" y="3197"/>
                        <a:pt x="1012" y="3208"/>
                        <a:pt x="1028" y="3208"/>
                      </a:cubicBezTo>
                      <a:cubicBezTo>
                        <a:pt x="1044" y="3208"/>
                        <a:pt x="1066" y="3197"/>
                        <a:pt x="1088" y="3175"/>
                      </a:cubicBezTo>
                      <a:cubicBezTo>
                        <a:pt x="1349" y="2958"/>
                        <a:pt x="1610" y="2697"/>
                        <a:pt x="1871" y="2436"/>
                      </a:cubicBezTo>
                      <a:cubicBezTo>
                        <a:pt x="2219" y="2523"/>
                        <a:pt x="2567" y="2610"/>
                        <a:pt x="2915" y="2697"/>
                      </a:cubicBezTo>
                      <a:cubicBezTo>
                        <a:pt x="2915" y="2710"/>
                        <a:pt x="2922" y="2715"/>
                        <a:pt x="2932" y="2715"/>
                      </a:cubicBezTo>
                      <a:cubicBezTo>
                        <a:pt x="2954" y="2715"/>
                        <a:pt x="2989" y="2684"/>
                        <a:pt x="2958" y="2654"/>
                      </a:cubicBezTo>
                      <a:cubicBezTo>
                        <a:pt x="2871" y="2306"/>
                        <a:pt x="2654" y="2045"/>
                        <a:pt x="2480" y="1697"/>
                      </a:cubicBezTo>
                      <a:cubicBezTo>
                        <a:pt x="2610" y="1566"/>
                        <a:pt x="2697" y="1392"/>
                        <a:pt x="2741" y="1218"/>
                      </a:cubicBezTo>
                      <a:cubicBezTo>
                        <a:pt x="2828" y="1088"/>
                        <a:pt x="2828" y="1044"/>
                        <a:pt x="2871" y="957"/>
                      </a:cubicBezTo>
                      <a:cubicBezTo>
                        <a:pt x="2915" y="870"/>
                        <a:pt x="2958" y="827"/>
                        <a:pt x="3002" y="783"/>
                      </a:cubicBezTo>
                      <a:cubicBezTo>
                        <a:pt x="3002" y="740"/>
                        <a:pt x="3002" y="696"/>
                        <a:pt x="2958" y="696"/>
                      </a:cubicBezTo>
                      <a:cubicBezTo>
                        <a:pt x="2610" y="740"/>
                        <a:pt x="2306" y="740"/>
                        <a:pt x="1958" y="783"/>
                      </a:cubicBezTo>
                      <a:cubicBezTo>
                        <a:pt x="1740" y="566"/>
                        <a:pt x="1523" y="261"/>
                        <a:pt x="12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1" name="Google Shape;5101;p32"/>
                <p:cNvSpPr/>
                <p:nvPr/>
              </p:nvSpPr>
              <p:spPr>
                <a:xfrm>
                  <a:off x="4580735" y="4900639"/>
                  <a:ext cx="73700" cy="7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133" extrusionOk="0">
                      <a:moveTo>
                        <a:pt x="1215" y="1"/>
                      </a:moveTo>
                      <a:cubicBezTo>
                        <a:pt x="1128" y="349"/>
                        <a:pt x="1084" y="697"/>
                        <a:pt x="998" y="1044"/>
                      </a:cubicBezTo>
                      <a:cubicBezTo>
                        <a:pt x="693" y="1131"/>
                        <a:pt x="389" y="1305"/>
                        <a:pt x="84" y="1436"/>
                      </a:cubicBezTo>
                      <a:cubicBezTo>
                        <a:pt x="15" y="1436"/>
                        <a:pt x="1" y="1492"/>
                        <a:pt x="20" y="1492"/>
                      </a:cubicBezTo>
                      <a:cubicBezTo>
                        <a:pt x="25" y="1492"/>
                        <a:pt x="32" y="1488"/>
                        <a:pt x="41" y="1479"/>
                      </a:cubicBezTo>
                      <a:cubicBezTo>
                        <a:pt x="128" y="1523"/>
                        <a:pt x="171" y="1566"/>
                        <a:pt x="215" y="1610"/>
                      </a:cubicBezTo>
                      <a:cubicBezTo>
                        <a:pt x="302" y="1653"/>
                        <a:pt x="389" y="1697"/>
                        <a:pt x="476" y="1740"/>
                      </a:cubicBezTo>
                      <a:cubicBezTo>
                        <a:pt x="606" y="1871"/>
                        <a:pt x="780" y="1958"/>
                        <a:pt x="911" y="2045"/>
                      </a:cubicBezTo>
                      <a:cubicBezTo>
                        <a:pt x="954" y="2393"/>
                        <a:pt x="911" y="2741"/>
                        <a:pt x="998" y="3132"/>
                      </a:cubicBezTo>
                      <a:lnTo>
                        <a:pt x="1041" y="3132"/>
                      </a:lnTo>
                      <a:cubicBezTo>
                        <a:pt x="1345" y="2871"/>
                        <a:pt x="1563" y="2610"/>
                        <a:pt x="1824" y="2393"/>
                      </a:cubicBezTo>
                      <a:cubicBezTo>
                        <a:pt x="2215" y="2436"/>
                        <a:pt x="2520" y="2567"/>
                        <a:pt x="2868" y="2654"/>
                      </a:cubicBezTo>
                      <a:cubicBezTo>
                        <a:pt x="2868" y="2654"/>
                        <a:pt x="2955" y="2654"/>
                        <a:pt x="2955" y="2610"/>
                      </a:cubicBezTo>
                      <a:cubicBezTo>
                        <a:pt x="2824" y="2262"/>
                        <a:pt x="2650" y="1958"/>
                        <a:pt x="2476" y="1653"/>
                      </a:cubicBezTo>
                      <a:cubicBezTo>
                        <a:pt x="2563" y="1479"/>
                        <a:pt x="2650" y="1305"/>
                        <a:pt x="2737" y="1175"/>
                      </a:cubicBezTo>
                      <a:cubicBezTo>
                        <a:pt x="2781" y="1088"/>
                        <a:pt x="2824" y="1001"/>
                        <a:pt x="2868" y="957"/>
                      </a:cubicBezTo>
                      <a:cubicBezTo>
                        <a:pt x="2911" y="870"/>
                        <a:pt x="2955" y="827"/>
                        <a:pt x="2998" y="740"/>
                      </a:cubicBezTo>
                      <a:cubicBezTo>
                        <a:pt x="2998" y="697"/>
                        <a:pt x="2998" y="653"/>
                        <a:pt x="2955" y="653"/>
                      </a:cubicBezTo>
                      <a:cubicBezTo>
                        <a:pt x="2650" y="697"/>
                        <a:pt x="2302" y="740"/>
                        <a:pt x="1954" y="784"/>
                      </a:cubicBezTo>
                      <a:cubicBezTo>
                        <a:pt x="1737" y="523"/>
                        <a:pt x="1519" y="218"/>
                        <a:pt x="125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2" name="Google Shape;5102;p32"/>
                <p:cNvSpPr/>
                <p:nvPr/>
              </p:nvSpPr>
              <p:spPr>
                <a:xfrm>
                  <a:off x="5028811" y="5052611"/>
                  <a:ext cx="92697" cy="8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" h="3647" extrusionOk="0">
                      <a:moveTo>
                        <a:pt x="108" y="0"/>
                      </a:moveTo>
                      <a:cubicBezTo>
                        <a:pt x="57" y="0"/>
                        <a:pt x="1" y="62"/>
                        <a:pt x="31" y="123"/>
                      </a:cubicBezTo>
                      <a:cubicBezTo>
                        <a:pt x="901" y="1210"/>
                        <a:pt x="1858" y="2254"/>
                        <a:pt x="2902" y="3168"/>
                      </a:cubicBezTo>
                      <a:cubicBezTo>
                        <a:pt x="3032" y="3298"/>
                        <a:pt x="3206" y="3472"/>
                        <a:pt x="3380" y="3646"/>
                      </a:cubicBezTo>
                      <a:lnTo>
                        <a:pt x="3772" y="3646"/>
                      </a:lnTo>
                      <a:cubicBezTo>
                        <a:pt x="3554" y="3429"/>
                        <a:pt x="3380" y="3255"/>
                        <a:pt x="3163" y="3081"/>
                      </a:cubicBezTo>
                      <a:cubicBezTo>
                        <a:pt x="2162" y="2080"/>
                        <a:pt x="1249" y="950"/>
                        <a:pt x="162" y="36"/>
                      </a:cubicBezTo>
                      <a:cubicBezTo>
                        <a:pt x="149" y="11"/>
                        <a:pt x="129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3" name="Google Shape;5103;p32"/>
                <p:cNvSpPr/>
                <p:nvPr/>
              </p:nvSpPr>
              <p:spPr>
                <a:xfrm>
                  <a:off x="4830196" y="4896953"/>
                  <a:ext cx="158484" cy="107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9" h="4379" extrusionOk="0">
                      <a:moveTo>
                        <a:pt x="220" y="0"/>
                      </a:moveTo>
                      <a:cubicBezTo>
                        <a:pt x="106" y="0"/>
                        <a:pt x="1" y="171"/>
                        <a:pt x="111" y="281"/>
                      </a:cubicBezTo>
                      <a:cubicBezTo>
                        <a:pt x="2068" y="1803"/>
                        <a:pt x="4112" y="3152"/>
                        <a:pt x="6287" y="4369"/>
                      </a:cubicBezTo>
                      <a:cubicBezTo>
                        <a:pt x="6298" y="4375"/>
                        <a:pt x="6310" y="4378"/>
                        <a:pt x="6322" y="4378"/>
                      </a:cubicBezTo>
                      <a:cubicBezTo>
                        <a:pt x="6394" y="4378"/>
                        <a:pt x="6449" y="4271"/>
                        <a:pt x="6374" y="4195"/>
                      </a:cubicBezTo>
                      <a:cubicBezTo>
                        <a:pt x="4242" y="2934"/>
                        <a:pt x="2242" y="1542"/>
                        <a:pt x="285" y="20"/>
                      </a:cubicBezTo>
                      <a:cubicBezTo>
                        <a:pt x="264" y="6"/>
                        <a:pt x="242" y="0"/>
                        <a:pt x="2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4" name="Google Shape;5104;p32"/>
                <p:cNvSpPr/>
                <p:nvPr/>
              </p:nvSpPr>
              <p:spPr>
                <a:xfrm>
                  <a:off x="4654681" y="4911108"/>
                  <a:ext cx="108474" cy="313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4" h="1277" extrusionOk="0">
                      <a:moveTo>
                        <a:pt x="4315" y="1"/>
                      </a:moveTo>
                      <a:cubicBezTo>
                        <a:pt x="4308" y="1"/>
                        <a:pt x="4301" y="3"/>
                        <a:pt x="4295" y="10"/>
                      </a:cubicBezTo>
                      <a:cubicBezTo>
                        <a:pt x="2860" y="140"/>
                        <a:pt x="1468" y="531"/>
                        <a:pt x="120" y="1053"/>
                      </a:cubicBezTo>
                      <a:cubicBezTo>
                        <a:pt x="1" y="1093"/>
                        <a:pt x="62" y="1277"/>
                        <a:pt x="173" y="1277"/>
                      </a:cubicBezTo>
                      <a:cubicBezTo>
                        <a:pt x="183" y="1277"/>
                        <a:pt x="195" y="1275"/>
                        <a:pt x="207" y="1271"/>
                      </a:cubicBezTo>
                      <a:cubicBezTo>
                        <a:pt x="1772" y="836"/>
                        <a:pt x="2773" y="662"/>
                        <a:pt x="4339" y="140"/>
                      </a:cubicBezTo>
                      <a:cubicBezTo>
                        <a:pt x="4413" y="103"/>
                        <a:pt x="4359" y="1"/>
                        <a:pt x="43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5" name="Google Shape;5105;p32"/>
                <p:cNvSpPr/>
                <p:nvPr/>
              </p:nvSpPr>
              <p:spPr>
                <a:xfrm>
                  <a:off x="4626616" y="4978665"/>
                  <a:ext cx="36371" cy="107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" h="4372" extrusionOk="0">
                      <a:moveTo>
                        <a:pt x="131" y="1"/>
                      </a:moveTo>
                      <a:cubicBezTo>
                        <a:pt x="87" y="1"/>
                        <a:pt x="0" y="1"/>
                        <a:pt x="44" y="88"/>
                      </a:cubicBezTo>
                      <a:cubicBezTo>
                        <a:pt x="305" y="697"/>
                        <a:pt x="435" y="1349"/>
                        <a:pt x="609" y="2001"/>
                      </a:cubicBezTo>
                      <a:cubicBezTo>
                        <a:pt x="870" y="2741"/>
                        <a:pt x="1001" y="3567"/>
                        <a:pt x="1305" y="4306"/>
                      </a:cubicBezTo>
                      <a:cubicBezTo>
                        <a:pt x="1305" y="4350"/>
                        <a:pt x="1327" y="4372"/>
                        <a:pt x="1354" y="4372"/>
                      </a:cubicBezTo>
                      <a:cubicBezTo>
                        <a:pt x="1381" y="4372"/>
                        <a:pt x="1414" y="4350"/>
                        <a:pt x="1436" y="4306"/>
                      </a:cubicBezTo>
                      <a:cubicBezTo>
                        <a:pt x="1479" y="3524"/>
                        <a:pt x="1044" y="2654"/>
                        <a:pt x="827" y="1914"/>
                      </a:cubicBezTo>
                      <a:cubicBezTo>
                        <a:pt x="653" y="1479"/>
                        <a:pt x="566" y="1001"/>
                        <a:pt x="435" y="566"/>
                      </a:cubicBezTo>
                      <a:cubicBezTo>
                        <a:pt x="435" y="349"/>
                        <a:pt x="305" y="13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6" name="Google Shape;5106;p32"/>
                <p:cNvSpPr/>
                <p:nvPr/>
              </p:nvSpPr>
              <p:spPr>
                <a:xfrm>
                  <a:off x="4975065" y="4679391"/>
                  <a:ext cx="38484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lnTo>
                        <a:pt x="653" y="653"/>
                      </a:lnTo>
                      <a:lnTo>
                        <a:pt x="0" y="783"/>
                      </a:lnTo>
                      <a:lnTo>
                        <a:pt x="653" y="914"/>
                      </a:lnTo>
                      <a:lnTo>
                        <a:pt x="783" y="1566"/>
                      </a:lnTo>
                      <a:lnTo>
                        <a:pt x="913" y="914"/>
                      </a:lnTo>
                      <a:lnTo>
                        <a:pt x="1566" y="783"/>
                      </a:lnTo>
                      <a:lnTo>
                        <a:pt x="913" y="653"/>
                      </a:lnTo>
                      <a:lnTo>
                        <a:pt x="7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107" name="Google Shape;5107;p32"/>
            <p:cNvGrpSpPr/>
            <p:nvPr/>
          </p:nvGrpSpPr>
          <p:grpSpPr>
            <a:xfrm>
              <a:off x="7561687" y="-124380"/>
              <a:ext cx="2239431" cy="5267878"/>
              <a:chOff x="7561687" y="-124380"/>
              <a:chExt cx="2239431" cy="5267878"/>
            </a:xfrm>
          </p:grpSpPr>
          <p:sp>
            <p:nvSpPr>
              <p:cNvPr id="5108" name="Google Shape;5108;p32"/>
              <p:cNvSpPr/>
              <p:nvPr/>
            </p:nvSpPr>
            <p:spPr>
              <a:xfrm rot="5400000" flipH="1">
                <a:off x="8816617" y="4933134"/>
                <a:ext cx="94956" cy="98292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182" extrusionOk="0">
                    <a:moveTo>
                      <a:pt x="1218" y="0"/>
                    </a:moveTo>
                    <a:cubicBezTo>
                      <a:pt x="1218" y="0"/>
                      <a:pt x="1218" y="0"/>
                      <a:pt x="1218" y="44"/>
                    </a:cubicBezTo>
                    <a:cubicBezTo>
                      <a:pt x="1088" y="348"/>
                      <a:pt x="1044" y="740"/>
                      <a:pt x="957" y="1044"/>
                    </a:cubicBezTo>
                    <a:lnTo>
                      <a:pt x="957" y="1088"/>
                    </a:lnTo>
                    <a:cubicBezTo>
                      <a:pt x="653" y="1175"/>
                      <a:pt x="348" y="1348"/>
                      <a:pt x="44" y="1435"/>
                    </a:cubicBezTo>
                    <a:cubicBezTo>
                      <a:pt x="0" y="1435"/>
                      <a:pt x="0" y="1522"/>
                      <a:pt x="44" y="1522"/>
                    </a:cubicBezTo>
                    <a:cubicBezTo>
                      <a:pt x="87" y="1566"/>
                      <a:pt x="174" y="1609"/>
                      <a:pt x="218" y="1653"/>
                    </a:cubicBezTo>
                    <a:cubicBezTo>
                      <a:pt x="305" y="1696"/>
                      <a:pt x="392" y="1740"/>
                      <a:pt x="435" y="1783"/>
                    </a:cubicBezTo>
                    <a:cubicBezTo>
                      <a:pt x="609" y="1870"/>
                      <a:pt x="740" y="2001"/>
                      <a:pt x="914" y="2088"/>
                    </a:cubicBezTo>
                    <a:cubicBezTo>
                      <a:pt x="957" y="2436"/>
                      <a:pt x="914" y="2784"/>
                      <a:pt x="957" y="3132"/>
                    </a:cubicBezTo>
                    <a:cubicBezTo>
                      <a:pt x="957" y="3168"/>
                      <a:pt x="973" y="3182"/>
                      <a:pt x="991" y="3182"/>
                    </a:cubicBezTo>
                    <a:cubicBezTo>
                      <a:pt x="1015" y="3182"/>
                      <a:pt x="1044" y="3157"/>
                      <a:pt x="1044" y="3132"/>
                    </a:cubicBezTo>
                    <a:cubicBezTo>
                      <a:pt x="1305" y="2914"/>
                      <a:pt x="1610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84" y="2710"/>
                      <a:pt x="2896" y="2715"/>
                      <a:pt x="2908" y="2715"/>
                    </a:cubicBezTo>
                    <a:cubicBezTo>
                      <a:pt x="2936" y="2715"/>
                      <a:pt x="2958" y="2684"/>
                      <a:pt x="2958" y="2653"/>
                    </a:cubicBezTo>
                    <a:cubicBezTo>
                      <a:pt x="2827" y="2305"/>
                      <a:pt x="2610" y="2001"/>
                      <a:pt x="2480" y="1653"/>
                    </a:cubicBezTo>
                    <a:cubicBezTo>
                      <a:pt x="2567" y="1522"/>
                      <a:pt x="2654" y="1348"/>
                      <a:pt x="2740" y="1218"/>
                    </a:cubicBezTo>
                    <a:cubicBezTo>
                      <a:pt x="2784" y="1131"/>
                      <a:pt x="2827" y="1044"/>
                      <a:pt x="2871" y="957"/>
                    </a:cubicBezTo>
                    <a:cubicBezTo>
                      <a:pt x="2914" y="914"/>
                      <a:pt x="2958" y="870"/>
                      <a:pt x="2958" y="783"/>
                    </a:cubicBezTo>
                    <a:cubicBezTo>
                      <a:pt x="3074" y="783"/>
                      <a:pt x="3052" y="646"/>
                      <a:pt x="2955" y="646"/>
                    </a:cubicBezTo>
                    <a:cubicBezTo>
                      <a:pt x="2942" y="646"/>
                      <a:pt x="2929" y="648"/>
                      <a:pt x="2914" y="653"/>
                    </a:cubicBezTo>
                    <a:cubicBezTo>
                      <a:pt x="2610" y="696"/>
                      <a:pt x="2262" y="740"/>
                      <a:pt x="1958" y="783"/>
                    </a:cubicBezTo>
                    <a:cubicBezTo>
                      <a:pt x="1697" y="522"/>
                      <a:pt x="1479" y="218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32"/>
              <p:cNvSpPr/>
              <p:nvPr/>
            </p:nvSpPr>
            <p:spPr>
              <a:xfrm rot="5400000" flipH="1">
                <a:off x="9005886" y="4913149"/>
                <a:ext cx="57301" cy="218917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7087" extrusionOk="0">
                    <a:moveTo>
                      <a:pt x="44" y="0"/>
                    </a:moveTo>
                    <a:cubicBezTo>
                      <a:pt x="22" y="0"/>
                      <a:pt x="1" y="11"/>
                      <a:pt x="1" y="33"/>
                    </a:cubicBezTo>
                    <a:cubicBezTo>
                      <a:pt x="131" y="1164"/>
                      <a:pt x="348" y="2295"/>
                      <a:pt x="653" y="3382"/>
                    </a:cubicBezTo>
                    <a:cubicBezTo>
                      <a:pt x="914" y="4600"/>
                      <a:pt x="1218" y="5774"/>
                      <a:pt x="1566" y="6992"/>
                    </a:cubicBezTo>
                    <a:cubicBezTo>
                      <a:pt x="1583" y="7058"/>
                      <a:pt x="1631" y="7087"/>
                      <a:pt x="1682" y="7087"/>
                    </a:cubicBezTo>
                    <a:cubicBezTo>
                      <a:pt x="1765" y="7087"/>
                      <a:pt x="1854" y="7012"/>
                      <a:pt x="1827" y="6905"/>
                    </a:cubicBezTo>
                    <a:cubicBezTo>
                      <a:pt x="1479" y="5774"/>
                      <a:pt x="1175" y="4643"/>
                      <a:pt x="914" y="3469"/>
                    </a:cubicBezTo>
                    <a:cubicBezTo>
                      <a:pt x="653" y="2338"/>
                      <a:pt x="479" y="1120"/>
                      <a:pt x="88" y="33"/>
                    </a:cubicBezTo>
                    <a:cubicBezTo>
                      <a:pt x="88" y="11"/>
                      <a:pt x="66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10" name="Google Shape;5110;p32"/>
              <p:cNvGrpSpPr/>
              <p:nvPr/>
            </p:nvGrpSpPr>
            <p:grpSpPr>
              <a:xfrm>
                <a:off x="8667548" y="1406714"/>
                <a:ext cx="999283" cy="1186389"/>
                <a:chOff x="7987848" y="3142056"/>
                <a:chExt cx="999283" cy="1186389"/>
              </a:xfrm>
            </p:grpSpPr>
            <p:sp>
              <p:nvSpPr>
                <p:cNvPr id="5111" name="Google Shape;5111;p32"/>
                <p:cNvSpPr/>
                <p:nvPr/>
              </p:nvSpPr>
              <p:spPr>
                <a:xfrm rot="5400000" flipH="1">
                  <a:off x="8350274" y="4061381"/>
                  <a:ext cx="96778" cy="93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024" extrusionOk="0">
                      <a:moveTo>
                        <a:pt x="1545" y="1"/>
                      </a:moveTo>
                      <a:cubicBezTo>
                        <a:pt x="1534" y="1"/>
                        <a:pt x="1523" y="12"/>
                        <a:pt x="1523" y="33"/>
                      </a:cubicBezTo>
                      <a:cubicBezTo>
                        <a:pt x="1306" y="294"/>
                        <a:pt x="1175" y="642"/>
                        <a:pt x="1001" y="947"/>
                      </a:cubicBezTo>
                      <a:cubicBezTo>
                        <a:pt x="697" y="990"/>
                        <a:pt x="349" y="1034"/>
                        <a:pt x="44" y="1077"/>
                      </a:cubicBezTo>
                      <a:cubicBezTo>
                        <a:pt x="1" y="1077"/>
                        <a:pt x="1" y="1164"/>
                        <a:pt x="44" y="1164"/>
                      </a:cubicBezTo>
                      <a:cubicBezTo>
                        <a:pt x="88" y="1251"/>
                        <a:pt x="131" y="1295"/>
                        <a:pt x="175" y="1338"/>
                      </a:cubicBezTo>
                      <a:cubicBezTo>
                        <a:pt x="262" y="1382"/>
                        <a:pt x="305" y="1469"/>
                        <a:pt x="349" y="1512"/>
                      </a:cubicBezTo>
                      <a:cubicBezTo>
                        <a:pt x="479" y="1643"/>
                        <a:pt x="610" y="1773"/>
                        <a:pt x="740" y="1904"/>
                      </a:cubicBezTo>
                      <a:cubicBezTo>
                        <a:pt x="697" y="2251"/>
                        <a:pt x="566" y="2599"/>
                        <a:pt x="523" y="2991"/>
                      </a:cubicBezTo>
                      <a:cubicBezTo>
                        <a:pt x="523" y="3013"/>
                        <a:pt x="545" y="3023"/>
                        <a:pt x="566" y="3023"/>
                      </a:cubicBezTo>
                      <a:cubicBezTo>
                        <a:pt x="588" y="3023"/>
                        <a:pt x="610" y="3013"/>
                        <a:pt x="610" y="2991"/>
                      </a:cubicBezTo>
                      <a:cubicBezTo>
                        <a:pt x="914" y="2817"/>
                        <a:pt x="1219" y="2643"/>
                        <a:pt x="1567" y="2469"/>
                      </a:cubicBezTo>
                      <a:cubicBezTo>
                        <a:pt x="1871" y="2643"/>
                        <a:pt x="2176" y="2817"/>
                        <a:pt x="2480" y="2991"/>
                      </a:cubicBezTo>
                      <a:cubicBezTo>
                        <a:pt x="2480" y="3005"/>
                        <a:pt x="2490" y="3010"/>
                        <a:pt x="2503" y="3010"/>
                      </a:cubicBezTo>
                      <a:cubicBezTo>
                        <a:pt x="2528" y="3010"/>
                        <a:pt x="2567" y="2991"/>
                        <a:pt x="2567" y="2991"/>
                      </a:cubicBezTo>
                      <a:cubicBezTo>
                        <a:pt x="2567" y="2643"/>
                        <a:pt x="2393" y="2295"/>
                        <a:pt x="2350" y="1904"/>
                      </a:cubicBezTo>
                      <a:cubicBezTo>
                        <a:pt x="2480" y="1773"/>
                        <a:pt x="2611" y="1643"/>
                        <a:pt x="2741" y="1512"/>
                      </a:cubicBezTo>
                      <a:cubicBezTo>
                        <a:pt x="2785" y="1469"/>
                        <a:pt x="2828" y="1382"/>
                        <a:pt x="2915" y="1338"/>
                      </a:cubicBezTo>
                      <a:cubicBezTo>
                        <a:pt x="2959" y="1295"/>
                        <a:pt x="3002" y="1251"/>
                        <a:pt x="3045" y="1164"/>
                      </a:cubicBezTo>
                      <a:cubicBezTo>
                        <a:pt x="3132" y="1164"/>
                        <a:pt x="3089" y="1077"/>
                        <a:pt x="3045" y="1077"/>
                      </a:cubicBezTo>
                      <a:cubicBezTo>
                        <a:pt x="2698" y="1034"/>
                        <a:pt x="2393" y="990"/>
                        <a:pt x="2045" y="947"/>
                      </a:cubicBezTo>
                      <a:cubicBezTo>
                        <a:pt x="1871" y="642"/>
                        <a:pt x="1741" y="294"/>
                        <a:pt x="1567" y="33"/>
                      </a:cubicBezTo>
                      <a:cubicBezTo>
                        <a:pt x="1567" y="12"/>
                        <a:pt x="1556" y="1"/>
                        <a:pt x="15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2" name="Google Shape;5112;p32"/>
                <p:cNvSpPr/>
                <p:nvPr/>
              </p:nvSpPr>
              <p:spPr>
                <a:xfrm rot="5400000" flipH="1">
                  <a:off x="8576503" y="4233860"/>
                  <a:ext cx="96778" cy="92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2991" extrusionOk="0">
                      <a:moveTo>
                        <a:pt x="1583" y="1"/>
                      </a:moveTo>
                      <a:cubicBezTo>
                        <a:pt x="1567" y="1"/>
                        <a:pt x="1545" y="12"/>
                        <a:pt x="1523" y="33"/>
                      </a:cubicBezTo>
                      <a:cubicBezTo>
                        <a:pt x="1349" y="338"/>
                        <a:pt x="1219" y="686"/>
                        <a:pt x="1045" y="990"/>
                      </a:cubicBezTo>
                      <a:cubicBezTo>
                        <a:pt x="697" y="990"/>
                        <a:pt x="392" y="1077"/>
                        <a:pt x="44" y="1121"/>
                      </a:cubicBezTo>
                      <a:cubicBezTo>
                        <a:pt x="1" y="1121"/>
                        <a:pt x="1" y="1208"/>
                        <a:pt x="44" y="1208"/>
                      </a:cubicBezTo>
                      <a:cubicBezTo>
                        <a:pt x="88" y="1251"/>
                        <a:pt x="131" y="1295"/>
                        <a:pt x="218" y="1338"/>
                      </a:cubicBezTo>
                      <a:cubicBezTo>
                        <a:pt x="262" y="1382"/>
                        <a:pt x="349" y="1469"/>
                        <a:pt x="392" y="1512"/>
                      </a:cubicBezTo>
                      <a:cubicBezTo>
                        <a:pt x="523" y="1686"/>
                        <a:pt x="610" y="1817"/>
                        <a:pt x="784" y="1904"/>
                      </a:cubicBezTo>
                      <a:cubicBezTo>
                        <a:pt x="697" y="2252"/>
                        <a:pt x="566" y="2600"/>
                        <a:pt x="566" y="2991"/>
                      </a:cubicBezTo>
                      <a:lnTo>
                        <a:pt x="653" y="2991"/>
                      </a:lnTo>
                      <a:cubicBezTo>
                        <a:pt x="958" y="2817"/>
                        <a:pt x="1262" y="2643"/>
                        <a:pt x="1567" y="2469"/>
                      </a:cubicBezTo>
                      <a:cubicBezTo>
                        <a:pt x="1871" y="2643"/>
                        <a:pt x="2219" y="2817"/>
                        <a:pt x="2523" y="2991"/>
                      </a:cubicBezTo>
                      <a:lnTo>
                        <a:pt x="2610" y="2991"/>
                      </a:lnTo>
                      <a:cubicBezTo>
                        <a:pt x="2610" y="2600"/>
                        <a:pt x="2436" y="2252"/>
                        <a:pt x="2393" y="1904"/>
                      </a:cubicBezTo>
                      <a:cubicBezTo>
                        <a:pt x="2523" y="1817"/>
                        <a:pt x="2654" y="1686"/>
                        <a:pt x="2741" y="1512"/>
                      </a:cubicBezTo>
                      <a:lnTo>
                        <a:pt x="2915" y="1338"/>
                      </a:lnTo>
                      <a:cubicBezTo>
                        <a:pt x="3002" y="1295"/>
                        <a:pt x="3045" y="1251"/>
                        <a:pt x="3089" y="1208"/>
                      </a:cubicBezTo>
                      <a:cubicBezTo>
                        <a:pt x="3132" y="1208"/>
                        <a:pt x="3132" y="1121"/>
                        <a:pt x="3089" y="1121"/>
                      </a:cubicBezTo>
                      <a:cubicBezTo>
                        <a:pt x="2741" y="1077"/>
                        <a:pt x="2436" y="990"/>
                        <a:pt x="2089" y="990"/>
                      </a:cubicBezTo>
                      <a:cubicBezTo>
                        <a:pt x="1915" y="686"/>
                        <a:pt x="1784" y="338"/>
                        <a:pt x="1610" y="33"/>
                      </a:cubicBezTo>
                      <a:cubicBezTo>
                        <a:pt x="1610" y="12"/>
                        <a:pt x="1599" y="1"/>
                        <a:pt x="15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3" name="Google Shape;5113;p32"/>
                <p:cNvSpPr/>
                <p:nvPr/>
              </p:nvSpPr>
              <p:spPr>
                <a:xfrm rot="5400000" flipH="1">
                  <a:off x="8822841" y="4173515"/>
                  <a:ext cx="96500" cy="92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" h="2991" extrusionOk="0">
                      <a:moveTo>
                        <a:pt x="1522" y="1"/>
                      </a:moveTo>
                      <a:cubicBezTo>
                        <a:pt x="1348" y="305"/>
                        <a:pt x="1218" y="653"/>
                        <a:pt x="1044" y="958"/>
                      </a:cubicBezTo>
                      <a:cubicBezTo>
                        <a:pt x="696" y="1001"/>
                        <a:pt x="391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306"/>
                        <a:pt x="218" y="1349"/>
                      </a:cubicBezTo>
                      <a:lnTo>
                        <a:pt x="391" y="1523"/>
                      </a:lnTo>
                      <a:cubicBezTo>
                        <a:pt x="478" y="1653"/>
                        <a:pt x="609" y="1784"/>
                        <a:pt x="739" y="1914"/>
                      </a:cubicBezTo>
                      <a:cubicBezTo>
                        <a:pt x="696" y="2262"/>
                        <a:pt x="565" y="2610"/>
                        <a:pt x="522" y="2958"/>
                      </a:cubicBezTo>
                      <a:cubicBezTo>
                        <a:pt x="544" y="2980"/>
                        <a:pt x="565" y="2991"/>
                        <a:pt x="582" y="2991"/>
                      </a:cubicBezTo>
                      <a:cubicBezTo>
                        <a:pt x="598" y="2991"/>
                        <a:pt x="609" y="2980"/>
                        <a:pt x="609" y="2958"/>
                      </a:cubicBezTo>
                      <a:cubicBezTo>
                        <a:pt x="913" y="2784"/>
                        <a:pt x="1261" y="2610"/>
                        <a:pt x="1566" y="2436"/>
                      </a:cubicBezTo>
                      <a:cubicBezTo>
                        <a:pt x="1870" y="2610"/>
                        <a:pt x="2175" y="2784"/>
                        <a:pt x="2479" y="2958"/>
                      </a:cubicBezTo>
                      <a:cubicBezTo>
                        <a:pt x="2479" y="2980"/>
                        <a:pt x="2501" y="2991"/>
                        <a:pt x="2523" y="2991"/>
                      </a:cubicBezTo>
                      <a:cubicBezTo>
                        <a:pt x="2544" y="2991"/>
                        <a:pt x="2566" y="2980"/>
                        <a:pt x="2566" y="2958"/>
                      </a:cubicBezTo>
                      <a:cubicBezTo>
                        <a:pt x="2566" y="2610"/>
                        <a:pt x="2436" y="2262"/>
                        <a:pt x="2349" y="1914"/>
                      </a:cubicBezTo>
                      <a:cubicBezTo>
                        <a:pt x="2479" y="1784"/>
                        <a:pt x="2610" y="1653"/>
                        <a:pt x="2740" y="1523"/>
                      </a:cubicBezTo>
                      <a:cubicBezTo>
                        <a:pt x="2784" y="1436"/>
                        <a:pt x="2871" y="1393"/>
                        <a:pt x="2914" y="1349"/>
                      </a:cubicBezTo>
                      <a:cubicBezTo>
                        <a:pt x="2958" y="1262"/>
                        <a:pt x="3045" y="1219"/>
                        <a:pt x="3088" y="1175"/>
                      </a:cubicBezTo>
                      <a:cubicBezTo>
                        <a:pt x="3123" y="1140"/>
                        <a:pt x="3073" y="1076"/>
                        <a:pt x="3030" y="1076"/>
                      </a:cubicBezTo>
                      <a:cubicBezTo>
                        <a:pt x="3019" y="1076"/>
                        <a:pt x="3009" y="1080"/>
                        <a:pt x="3001" y="1088"/>
                      </a:cubicBezTo>
                      <a:cubicBezTo>
                        <a:pt x="2697" y="1045"/>
                        <a:pt x="2349" y="1001"/>
                        <a:pt x="2001" y="958"/>
                      </a:cubicBezTo>
                      <a:cubicBezTo>
                        <a:pt x="1827" y="653"/>
                        <a:pt x="1696" y="305"/>
                        <a:pt x="15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4" name="Google Shape;5114;p32"/>
                <p:cNvSpPr/>
                <p:nvPr/>
              </p:nvSpPr>
              <p:spPr>
                <a:xfrm rot="5400000" flipH="1">
                  <a:off x="8892685" y="3916905"/>
                  <a:ext cx="96500" cy="92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" h="2991" extrusionOk="0">
                      <a:moveTo>
                        <a:pt x="1522" y="0"/>
                      </a:moveTo>
                      <a:cubicBezTo>
                        <a:pt x="1349" y="305"/>
                        <a:pt x="1218" y="652"/>
                        <a:pt x="1044" y="957"/>
                      </a:cubicBezTo>
                      <a:cubicBezTo>
                        <a:pt x="696" y="1000"/>
                        <a:pt x="348" y="1044"/>
                        <a:pt x="44" y="1087"/>
                      </a:cubicBezTo>
                      <a:cubicBezTo>
                        <a:pt x="0" y="1087"/>
                        <a:pt x="0" y="1174"/>
                        <a:pt x="44" y="1174"/>
                      </a:cubicBezTo>
                      <a:cubicBezTo>
                        <a:pt x="87" y="1218"/>
                        <a:pt x="131" y="1261"/>
                        <a:pt x="174" y="1305"/>
                      </a:cubicBezTo>
                      <a:lnTo>
                        <a:pt x="392" y="1522"/>
                      </a:lnTo>
                      <a:cubicBezTo>
                        <a:pt x="479" y="1653"/>
                        <a:pt x="609" y="1783"/>
                        <a:pt x="740" y="1914"/>
                      </a:cubicBezTo>
                      <a:cubicBezTo>
                        <a:pt x="696" y="2262"/>
                        <a:pt x="566" y="2610"/>
                        <a:pt x="522" y="2958"/>
                      </a:cubicBezTo>
                      <a:cubicBezTo>
                        <a:pt x="522" y="2979"/>
                        <a:pt x="544" y="2990"/>
                        <a:pt x="566" y="2990"/>
                      </a:cubicBezTo>
                      <a:cubicBezTo>
                        <a:pt x="587" y="2990"/>
                        <a:pt x="609" y="2979"/>
                        <a:pt x="609" y="2958"/>
                      </a:cubicBezTo>
                      <a:cubicBezTo>
                        <a:pt x="914" y="2784"/>
                        <a:pt x="1218" y="2610"/>
                        <a:pt x="1566" y="2436"/>
                      </a:cubicBezTo>
                      <a:cubicBezTo>
                        <a:pt x="1870" y="2610"/>
                        <a:pt x="2175" y="2784"/>
                        <a:pt x="2479" y="2958"/>
                      </a:cubicBezTo>
                      <a:cubicBezTo>
                        <a:pt x="2479" y="2979"/>
                        <a:pt x="2501" y="2990"/>
                        <a:pt x="2523" y="2990"/>
                      </a:cubicBezTo>
                      <a:cubicBezTo>
                        <a:pt x="2545" y="2990"/>
                        <a:pt x="2566" y="2979"/>
                        <a:pt x="2566" y="2958"/>
                      </a:cubicBezTo>
                      <a:cubicBezTo>
                        <a:pt x="2566" y="2566"/>
                        <a:pt x="2436" y="2262"/>
                        <a:pt x="2349" y="1914"/>
                      </a:cubicBezTo>
                      <a:cubicBezTo>
                        <a:pt x="2479" y="1783"/>
                        <a:pt x="2610" y="1653"/>
                        <a:pt x="2740" y="1522"/>
                      </a:cubicBezTo>
                      <a:cubicBezTo>
                        <a:pt x="2784" y="1435"/>
                        <a:pt x="2871" y="1392"/>
                        <a:pt x="2914" y="1305"/>
                      </a:cubicBezTo>
                      <a:cubicBezTo>
                        <a:pt x="2958" y="1261"/>
                        <a:pt x="3045" y="1218"/>
                        <a:pt x="3088" y="1174"/>
                      </a:cubicBezTo>
                      <a:cubicBezTo>
                        <a:pt x="3123" y="1139"/>
                        <a:pt x="3073" y="1076"/>
                        <a:pt x="3030" y="1076"/>
                      </a:cubicBezTo>
                      <a:cubicBezTo>
                        <a:pt x="3019" y="1076"/>
                        <a:pt x="3010" y="1079"/>
                        <a:pt x="3001" y="1087"/>
                      </a:cubicBezTo>
                      <a:cubicBezTo>
                        <a:pt x="2653" y="1044"/>
                        <a:pt x="2349" y="1000"/>
                        <a:pt x="2001" y="957"/>
                      </a:cubicBezTo>
                      <a:cubicBezTo>
                        <a:pt x="1827" y="652"/>
                        <a:pt x="1696" y="305"/>
                        <a:pt x="15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5" name="Google Shape;5115;p32"/>
                <p:cNvSpPr/>
                <p:nvPr/>
              </p:nvSpPr>
              <p:spPr>
                <a:xfrm rot="5400000" flipH="1">
                  <a:off x="8667522" y="3766961"/>
                  <a:ext cx="95419" cy="92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23" y="1"/>
                      </a:moveTo>
                      <a:cubicBezTo>
                        <a:pt x="1349" y="305"/>
                        <a:pt x="1218" y="653"/>
                        <a:pt x="1044" y="958"/>
                      </a:cubicBezTo>
                      <a:cubicBezTo>
                        <a:pt x="696" y="1001"/>
                        <a:pt x="392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306"/>
                        <a:pt x="218" y="1349"/>
                      </a:cubicBezTo>
                      <a:cubicBezTo>
                        <a:pt x="261" y="1393"/>
                        <a:pt x="305" y="1436"/>
                        <a:pt x="392" y="1523"/>
                      </a:cubicBezTo>
                      <a:cubicBezTo>
                        <a:pt x="479" y="1654"/>
                        <a:pt x="609" y="1784"/>
                        <a:pt x="740" y="1915"/>
                      </a:cubicBezTo>
                      <a:cubicBezTo>
                        <a:pt x="696" y="2263"/>
                        <a:pt x="566" y="2611"/>
                        <a:pt x="522" y="2958"/>
                      </a:cubicBezTo>
                      <a:cubicBezTo>
                        <a:pt x="544" y="2980"/>
                        <a:pt x="566" y="2991"/>
                        <a:pt x="582" y="2991"/>
                      </a:cubicBezTo>
                      <a:cubicBezTo>
                        <a:pt x="599" y="2991"/>
                        <a:pt x="609" y="2980"/>
                        <a:pt x="609" y="2958"/>
                      </a:cubicBezTo>
                      <a:cubicBezTo>
                        <a:pt x="957" y="2784"/>
                        <a:pt x="1262" y="2611"/>
                        <a:pt x="1566" y="2437"/>
                      </a:cubicBezTo>
                      <a:cubicBezTo>
                        <a:pt x="1871" y="2611"/>
                        <a:pt x="2175" y="2784"/>
                        <a:pt x="2523" y="2958"/>
                      </a:cubicBezTo>
                      <a:cubicBezTo>
                        <a:pt x="2523" y="2980"/>
                        <a:pt x="2545" y="2991"/>
                        <a:pt x="2561" y="2991"/>
                      </a:cubicBezTo>
                      <a:cubicBezTo>
                        <a:pt x="2577" y="2991"/>
                        <a:pt x="2588" y="2980"/>
                        <a:pt x="2567" y="2958"/>
                      </a:cubicBezTo>
                      <a:cubicBezTo>
                        <a:pt x="2567" y="2611"/>
                        <a:pt x="2436" y="2263"/>
                        <a:pt x="2349" y="1915"/>
                      </a:cubicBezTo>
                      <a:cubicBezTo>
                        <a:pt x="2523" y="1784"/>
                        <a:pt x="2610" y="1654"/>
                        <a:pt x="2741" y="1523"/>
                      </a:cubicBezTo>
                      <a:cubicBezTo>
                        <a:pt x="2784" y="1436"/>
                        <a:pt x="2871" y="1393"/>
                        <a:pt x="2915" y="1349"/>
                      </a:cubicBezTo>
                      <a:cubicBezTo>
                        <a:pt x="3001" y="1306"/>
                        <a:pt x="3045" y="1219"/>
                        <a:pt x="3088" y="1175"/>
                      </a:cubicBezTo>
                      <a:cubicBezTo>
                        <a:pt x="3045" y="1175"/>
                        <a:pt x="3045" y="1088"/>
                        <a:pt x="3001" y="1088"/>
                      </a:cubicBezTo>
                      <a:cubicBezTo>
                        <a:pt x="2697" y="1045"/>
                        <a:pt x="2349" y="1001"/>
                        <a:pt x="2001" y="958"/>
                      </a:cubicBezTo>
                      <a:cubicBezTo>
                        <a:pt x="1827" y="653"/>
                        <a:pt x="1697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6" name="Google Shape;5116;p32"/>
                <p:cNvSpPr/>
                <p:nvPr/>
              </p:nvSpPr>
              <p:spPr>
                <a:xfrm rot="5400000" flipH="1">
                  <a:off x="8357194" y="3709226"/>
                  <a:ext cx="96377" cy="91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" h="2959" extrusionOk="0">
                      <a:moveTo>
                        <a:pt x="1523" y="1"/>
                      </a:moveTo>
                      <a:cubicBezTo>
                        <a:pt x="1349" y="305"/>
                        <a:pt x="1218" y="653"/>
                        <a:pt x="1001" y="958"/>
                      </a:cubicBezTo>
                      <a:cubicBezTo>
                        <a:pt x="697" y="958"/>
                        <a:pt x="349" y="1045"/>
                        <a:pt x="44" y="1088"/>
                      </a:cubicBezTo>
                      <a:cubicBezTo>
                        <a:pt x="1" y="1088"/>
                        <a:pt x="1" y="1132"/>
                        <a:pt x="44" y="1175"/>
                      </a:cubicBezTo>
                      <a:cubicBezTo>
                        <a:pt x="88" y="1219"/>
                        <a:pt x="131" y="1262"/>
                        <a:pt x="175" y="1306"/>
                      </a:cubicBezTo>
                      <a:cubicBezTo>
                        <a:pt x="262" y="1393"/>
                        <a:pt x="305" y="1436"/>
                        <a:pt x="392" y="1523"/>
                      </a:cubicBezTo>
                      <a:cubicBezTo>
                        <a:pt x="479" y="1654"/>
                        <a:pt x="610" y="1784"/>
                        <a:pt x="740" y="1871"/>
                      </a:cubicBezTo>
                      <a:cubicBezTo>
                        <a:pt x="697" y="2262"/>
                        <a:pt x="566" y="2567"/>
                        <a:pt x="523" y="2958"/>
                      </a:cubicBezTo>
                      <a:lnTo>
                        <a:pt x="610" y="2958"/>
                      </a:lnTo>
                      <a:cubicBezTo>
                        <a:pt x="914" y="2784"/>
                        <a:pt x="1218" y="2610"/>
                        <a:pt x="1566" y="2436"/>
                      </a:cubicBezTo>
                      <a:cubicBezTo>
                        <a:pt x="1871" y="2610"/>
                        <a:pt x="2175" y="2784"/>
                        <a:pt x="2480" y="2958"/>
                      </a:cubicBezTo>
                      <a:lnTo>
                        <a:pt x="2567" y="2958"/>
                      </a:lnTo>
                      <a:cubicBezTo>
                        <a:pt x="2567" y="2567"/>
                        <a:pt x="2436" y="2262"/>
                        <a:pt x="2349" y="1871"/>
                      </a:cubicBezTo>
                      <a:cubicBezTo>
                        <a:pt x="2480" y="1784"/>
                        <a:pt x="2610" y="1654"/>
                        <a:pt x="2741" y="1523"/>
                      </a:cubicBezTo>
                      <a:cubicBezTo>
                        <a:pt x="2784" y="1436"/>
                        <a:pt x="2871" y="1393"/>
                        <a:pt x="2915" y="1306"/>
                      </a:cubicBezTo>
                      <a:cubicBezTo>
                        <a:pt x="2958" y="1262"/>
                        <a:pt x="3002" y="1219"/>
                        <a:pt x="3089" y="1175"/>
                      </a:cubicBezTo>
                      <a:cubicBezTo>
                        <a:pt x="3119" y="1114"/>
                        <a:pt x="3085" y="1052"/>
                        <a:pt x="3047" y="1052"/>
                      </a:cubicBezTo>
                      <a:cubicBezTo>
                        <a:pt x="3031" y="1052"/>
                        <a:pt x="3014" y="1063"/>
                        <a:pt x="3002" y="1088"/>
                      </a:cubicBezTo>
                      <a:cubicBezTo>
                        <a:pt x="2654" y="1045"/>
                        <a:pt x="2349" y="958"/>
                        <a:pt x="2001" y="958"/>
                      </a:cubicBezTo>
                      <a:cubicBezTo>
                        <a:pt x="1827" y="653"/>
                        <a:pt x="1697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7" name="Google Shape;5117;p32"/>
                <p:cNvSpPr/>
                <p:nvPr/>
              </p:nvSpPr>
              <p:spPr>
                <a:xfrm rot="5400000" flipH="1">
                  <a:off x="8133313" y="3649592"/>
                  <a:ext cx="96747" cy="92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2980" extrusionOk="0">
                      <a:moveTo>
                        <a:pt x="1561" y="1"/>
                      </a:moveTo>
                      <a:cubicBezTo>
                        <a:pt x="1555" y="1"/>
                        <a:pt x="1544" y="11"/>
                        <a:pt x="1523" y="33"/>
                      </a:cubicBezTo>
                      <a:cubicBezTo>
                        <a:pt x="1349" y="294"/>
                        <a:pt x="1218" y="642"/>
                        <a:pt x="1044" y="947"/>
                      </a:cubicBezTo>
                      <a:cubicBezTo>
                        <a:pt x="740" y="990"/>
                        <a:pt x="392" y="1034"/>
                        <a:pt x="44" y="1077"/>
                      </a:cubicBezTo>
                      <a:cubicBezTo>
                        <a:pt x="0" y="1077"/>
                        <a:pt x="0" y="1164"/>
                        <a:pt x="44" y="1164"/>
                      </a:cubicBezTo>
                      <a:cubicBezTo>
                        <a:pt x="87" y="1208"/>
                        <a:pt x="174" y="1295"/>
                        <a:pt x="218" y="1338"/>
                      </a:cubicBezTo>
                      <a:cubicBezTo>
                        <a:pt x="261" y="1381"/>
                        <a:pt x="348" y="1425"/>
                        <a:pt x="392" y="1512"/>
                      </a:cubicBezTo>
                      <a:cubicBezTo>
                        <a:pt x="522" y="1642"/>
                        <a:pt x="653" y="1773"/>
                        <a:pt x="783" y="1903"/>
                      </a:cubicBezTo>
                      <a:cubicBezTo>
                        <a:pt x="696" y="2251"/>
                        <a:pt x="566" y="2599"/>
                        <a:pt x="566" y="2947"/>
                      </a:cubicBezTo>
                      <a:cubicBezTo>
                        <a:pt x="566" y="2969"/>
                        <a:pt x="577" y="2980"/>
                        <a:pt x="593" y="2980"/>
                      </a:cubicBezTo>
                      <a:cubicBezTo>
                        <a:pt x="609" y="2980"/>
                        <a:pt x="631" y="2969"/>
                        <a:pt x="653" y="2947"/>
                      </a:cubicBezTo>
                      <a:cubicBezTo>
                        <a:pt x="957" y="2773"/>
                        <a:pt x="1262" y="2599"/>
                        <a:pt x="1566" y="2425"/>
                      </a:cubicBezTo>
                      <a:cubicBezTo>
                        <a:pt x="1914" y="2599"/>
                        <a:pt x="2219" y="2773"/>
                        <a:pt x="2523" y="2947"/>
                      </a:cubicBezTo>
                      <a:cubicBezTo>
                        <a:pt x="2523" y="2969"/>
                        <a:pt x="2534" y="2980"/>
                        <a:pt x="2550" y="2980"/>
                      </a:cubicBezTo>
                      <a:cubicBezTo>
                        <a:pt x="2566" y="2980"/>
                        <a:pt x="2588" y="2969"/>
                        <a:pt x="2610" y="2947"/>
                      </a:cubicBezTo>
                      <a:cubicBezTo>
                        <a:pt x="2610" y="2599"/>
                        <a:pt x="2436" y="2251"/>
                        <a:pt x="2392" y="1903"/>
                      </a:cubicBezTo>
                      <a:cubicBezTo>
                        <a:pt x="2523" y="1773"/>
                        <a:pt x="2653" y="1642"/>
                        <a:pt x="2740" y="1512"/>
                      </a:cubicBezTo>
                      <a:cubicBezTo>
                        <a:pt x="2827" y="1425"/>
                        <a:pt x="2871" y="1381"/>
                        <a:pt x="2958" y="1338"/>
                      </a:cubicBezTo>
                      <a:cubicBezTo>
                        <a:pt x="3001" y="1295"/>
                        <a:pt x="3045" y="1208"/>
                        <a:pt x="3088" y="1164"/>
                      </a:cubicBezTo>
                      <a:cubicBezTo>
                        <a:pt x="3132" y="1164"/>
                        <a:pt x="3132" y="1077"/>
                        <a:pt x="3045" y="1077"/>
                      </a:cubicBezTo>
                      <a:cubicBezTo>
                        <a:pt x="2740" y="1034"/>
                        <a:pt x="2392" y="990"/>
                        <a:pt x="2045" y="947"/>
                      </a:cubicBezTo>
                      <a:cubicBezTo>
                        <a:pt x="1871" y="642"/>
                        <a:pt x="1740" y="294"/>
                        <a:pt x="1566" y="33"/>
                      </a:cubicBezTo>
                      <a:cubicBezTo>
                        <a:pt x="1566" y="11"/>
                        <a:pt x="1566" y="1"/>
                        <a:pt x="15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8" name="Google Shape;5118;p32"/>
                <p:cNvSpPr/>
                <p:nvPr/>
              </p:nvSpPr>
              <p:spPr>
                <a:xfrm rot="5400000" flipH="1">
                  <a:off x="8000297" y="3437310"/>
                  <a:ext cx="96747" cy="92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2980" extrusionOk="0">
                      <a:moveTo>
                        <a:pt x="1544" y="0"/>
                      </a:moveTo>
                      <a:cubicBezTo>
                        <a:pt x="1533" y="0"/>
                        <a:pt x="1523" y="11"/>
                        <a:pt x="1523" y="33"/>
                      </a:cubicBezTo>
                      <a:cubicBezTo>
                        <a:pt x="1349" y="337"/>
                        <a:pt x="1218" y="642"/>
                        <a:pt x="1044" y="946"/>
                      </a:cubicBezTo>
                      <a:cubicBezTo>
                        <a:pt x="696" y="946"/>
                        <a:pt x="392" y="1033"/>
                        <a:pt x="44" y="1077"/>
                      </a:cubicBezTo>
                      <a:cubicBezTo>
                        <a:pt x="0" y="1077"/>
                        <a:pt x="0" y="1164"/>
                        <a:pt x="44" y="1164"/>
                      </a:cubicBezTo>
                      <a:cubicBezTo>
                        <a:pt x="87" y="1251"/>
                        <a:pt x="131" y="1294"/>
                        <a:pt x="218" y="1338"/>
                      </a:cubicBezTo>
                      <a:cubicBezTo>
                        <a:pt x="261" y="1381"/>
                        <a:pt x="305" y="1468"/>
                        <a:pt x="392" y="1512"/>
                      </a:cubicBezTo>
                      <a:cubicBezTo>
                        <a:pt x="522" y="1642"/>
                        <a:pt x="609" y="1773"/>
                        <a:pt x="783" y="1903"/>
                      </a:cubicBezTo>
                      <a:cubicBezTo>
                        <a:pt x="696" y="2251"/>
                        <a:pt x="609" y="2599"/>
                        <a:pt x="566" y="2947"/>
                      </a:cubicBezTo>
                      <a:cubicBezTo>
                        <a:pt x="566" y="2969"/>
                        <a:pt x="577" y="2980"/>
                        <a:pt x="587" y="2980"/>
                      </a:cubicBezTo>
                      <a:cubicBezTo>
                        <a:pt x="598" y="2980"/>
                        <a:pt x="609" y="2969"/>
                        <a:pt x="609" y="2947"/>
                      </a:cubicBezTo>
                      <a:cubicBezTo>
                        <a:pt x="957" y="2773"/>
                        <a:pt x="1262" y="2599"/>
                        <a:pt x="1566" y="2425"/>
                      </a:cubicBezTo>
                      <a:cubicBezTo>
                        <a:pt x="1870" y="2599"/>
                        <a:pt x="2175" y="2773"/>
                        <a:pt x="2523" y="2947"/>
                      </a:cubicBezTo>
                      <a:cubicBezTo>
                        <a:pt x="2523" y="2969"/>
                        <a:pt x="2545" y="2980"/>
                        <a:pt x="2561" y="2980"/>
                      </a:cubicBezTo>
                      <a:cubicBezTo>
                        <a:pt x="2577" y="2980"/>
                        <a:pt x="2588" y="2969"/>
                        <a:pt x="2566" y="2947"/>
                      </a:cubicBezTo>
                      <a:cubicBezTo>
                        <a:pt x="2523" y="2599"/>
                        <a:pt x="2479" y="2251"/>
                        <a:pt x="2349" y="1903"/>
                      </a:cubicBezTo>
                      <a:cubicBezTo>
                        <a:pt x="2523" y="1773"/>
                        <a:pt x="2653" y="1642"/>
                        <a:pt x="2740" y="1512"/>
                      </a:cubicBezTo>
                      <a:cubicBezTo>
                        <a:pt x="2827" y="1468"/>
                        <a:pt x="2871" y="1381"/>
                        <a:pt x="2914" y="1338"/>
                      </a:cubicBezTo>
                      <a:cubicBezTo>
                        <a:pt x="3001" y="1294"/>
                        <a:pt x="3045" y="1251"/>
                        <a:pt x="3088" y="1164"/>
                      </a:cubicBezTo>
                      <a:cubicBezTo>
                        <a:pt x="3132" y="1164"/>
                        <a:pt x="3088" y="1077"/>
                        <a:pt x="3045" y="1077"/>
                      </a:cubicBezTo>
                      <a:cubicBezTo>
                        <a:pt x="2697" y="1033"/>
                        <a:pt x="2392" y="990"/>
                        <a:pt x="2044" y="946"/>
                      </a:cubicBezTo>
                      <a:cubicBezTo>
                        <a:pt x="1870" y="642"/>
                        <a:pt x="1740" y="337"/>
                        <a:pt x="1566" y="33"/>
                      </a:cubicBezTo>
                      <a:cubicBezTo>
                        <a:pt x="1566" y="11"/>
                        <a:pt x="1555" y="0"/>
                        <a:pt x="15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9" name="Google Shape;5119;p32"/>
                <p:cNvSpPr/>
                <p:nvPr/>
              </p:nvSpPr>
              <p:spPr>
                <a:xfrm rot="5400000" flipH="1">
                  <a:off x="8161006" y="3143554"/>
                  <a:ext cx="95419" cy="92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66" y="1"/>
                      </a:moveTo>
                      <a:cubicBezTo>
                        <a:pt x="1349" y="305"/>
                        <a:pt x="1218" y="653"/>
                        <a:pt x="1044" y="958"/>
                      </a:cubicBezTo>
                      <a:cubicBezTo>
                        <a:pt x="740" y="1001"/>
                        <a:pt x="392" y="1045"/>
                        <a:pt x="87" y="1088"/>
                      </a:cubicBezTo>
                      <a:cubicBezTo>
                        <a:pt x="0" y="1088"/>
                        <a:pt x="0" y="1175"/>
                        <a:pt x="87" y="1175"/>
                      </a:cubicBezTo>
                      <a:cubicBezTo>
                        <a:pt x="131" y="1219"/>
                        <a:pt x="174" y="1306"/>
                        <a:pt x="218" y="1349"/>
                      </a:cubicBezTo>
                      <a:cubicBezTo>
                        <a:pt x="305" y="1393"/>
                        <a:pt x="348" y="1436"/>
                        <a:pt x="392" y="1523"/>
                      </a:cubicBezTo>
                      <a:cubicBezTo>
                        <a:pt x="522" y="1654"/>
                        <a:pt x="653" y="1784"/>
                        <a:pt x="783" y="1915"/>
                      </a:cubicBezTo>
                      <a:cubicBezTo>
                        <a:pt x="740" y="2262"/>
                        <a:pt x="609" y="2610"/>
                        <a:pt x="566" y="2958"/>
                      </a:cubicBezTo>
                      <a:cubicBezTo>
                        <a:pt x="566" y="2980"/>
                        <a:pt x="587" y="2991"/>
                        <a:pt x="609" y="2991"/>
                      </a:cubicBezTo>
                      <a:cubicBezTo>
                        <a:pt x="631" y="2991"/>
                        <a:pt x="653" y="2980"/>
                        <a:pt x="653" y="2958"/>
                      </a:cubicBezTo>
                      <a:cubicBezTo>
                        <a:pt x="957" y="2784"/>
                        <a:pt x="1262" y="2610"/>
                        <a:pt x="1610" y="2436"/>
                      </a:cubicBezTo>
                      <a:cubicBezTo>
                        <a:pt x="1914" y="2610"/>
                        <a:pt x="2218" y="2784"/>
                        <a:pt x="2523" y="2958"/>
                      </a:cubicBezTo>
                      <a:cubicBezTo>
                        <a:pt x="2523" y="2980"/>
                        <a:pt x="2545" y="2991"/>
                        <a:pt x="2566" y="2991"/>
                      </a:cubicBezTo>
                      <a:cubicBezTo>
                        <a:pt x="2588" y="2991"/>
                        <a:pt x="2610" y="2980"/>
                        <a:pt x="2610" y="2958"/>
                      </a:cubicBezTo>
                      <a:cubicBezTo>
                        <a:pt x="2610" y="2610"/>
                        <a:pt x="2436" y="2262"/>
                        <a:pt x="2392" y="1915"/>
                      </a:cubicBezTo>
                      <a:cubicBezTo>
                        <a:pt x="2523" y="1784"/>
                        <a:pt x="2653" y="1654"/>
                        <a:pt x="2784" y="1523"/>
                      </a:cubicBezTo>
                      <a:cubicBezTo>
                        <a:pt x="2827" y="1436"/>
                        <a:pt x="2871" y="1393"/>
                        <a:pt x="2958" y="1349"/>
                      </a:cubicBezTo>
                      <a:cubicBezTo>
                        <a:pt x="3001" y="1306"/>
                        <a:pt x="3045" y="1219"/>
                        <a:pt x="3088" y="1175"/>
                      </a:cubicBezTo>
                      <a:cubicBezTo>
                        <a:pt x="3088" y="1175"/>
                        <a:pt x="3088" y="1088"/>
                        <a:pt x="3045" y="1088"/>
                      </a:cubicBezTo>
                      <a:cubicBezTo>
                        <a:pt x="2697" y="1045"/>
                        <a:pt x="2349" y="1001"/>
                        <a:pt x="2044" y="958"/>
                      </a:cubicBezTo>
                      <a:cubicBezTo>
                        <a:pt x="1870" y="653"/>
                        <a:pt x="1740" y="305"/>
                        <a:pt x="1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0" name="Google Shape;5120;p32"/>
                <p:cNvSpPr/>
                <p:nvPr/>
              </p:nvSpPr>
              <p:spPr>
                <a:xfrm rot="5400000" flipH="1">
                  <a:off x="8184267" y="4221488"/>
                  <a:ext cx="96747" cy="92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009" extrusionOk="0">
                      <a:moveTo>
                        <a:pt x="1523" y="1"/>
                      </a:moveTo>
                      <a:cubicBezTo>
                        <a:pt x="1305" y="305"/>
                        <a:pt x="1175" y="653"/>
                        <a:pt x="1001" y="958"/>
                      </a:cubicBezTo>
                      <a:cubicBezTo>
                        <a:pt x="696" y="1001"/>
                        <a:pt x="348" y="1045"/>
                        <a:pt x="44" y="1088"/>
                      </a:cubicBezTo>
                      <a:cubicBezTo>
                        <a:pt x="0" y="1088"/>
                        <a:pt x="0" y="1132"/>
                        <a:pt x="44" y="1175"/>
                      </a:cubicBezTo>
                      <a:cubicBezTo>
                        <a:pt x="87" y="1219"/>
                        <a:pt x="131" y="1262"/>
                        <a:pt x="174" y="1306"/>
                      </a:cubicBezTo>
                      <a:lnTo>
                        <a:pt x="348" y="1523"/>
                      </a:lnTo>
                      <a:cubicBezTo>
                        <a:pt x="479" y="1654"/>
                        <a:pt x="609" y="1784"/>
                        <a:pt x="740" y="1871"/>
                      </a:cubicBezTo>
                      <a:cubicBezTo>
                        <a:pt x="696" y="2263"/>
                        <a:pt x="566" y="2567"/>
                        <a:pt x="522" y="2959"/>
                      </a:cubicBezTo>
                      <a:cubicBezTo>
                        <a:pt x="522" y="2984"/>
                        <a:pt x="537" y="3009"/>
                        <a:pt x="557" y="3009"/>
                      </a:cubicBezTo>
                      <a:cubicBezTo>
                        <a:pt x="572" y="3009"/>
                        <a:pt x="591" y="2995"/>
                        <a:pt x="609" y="2959"/>
                      </a:cubicBezTo>
                      <a:cubicBezTo>
                        <a:pt x="914" y="2828"/>
                        <a:pt x="1218" y="2611"/>
                        <a:pt x="1523" y="2480"/>
                      </a:cubicBezTo>
                      <a:cubicBezTo>
                        <a:pt x="1870" y="2611"/>
                        <a:pt x="2175" y="2828"/>
                        <a:pt x="2479" y="2959"/>
                      </a:cubicBezTo>
                      <a:cubicBezTo>
                        <a:pt x="2479" y="2973"/>
                        <a:pt x="2489" y="2978"/>
                        <a:pt x="2502" y="2978"/>
                      </a:cubicBezTo>
                      <a:cubicBezTo>
                        <a:pt x="2528" y="2978"/>
                        <a:pt x="2566" y="2959"/>
                        <a:pt x="2566" y="2959"/>
                      </a:cubicBezTo>
                      <a:cubicBezTo>
                        <a:pt x="2523" y="2611"/>
                        <a:pt x="2392" y="2263"/>
                        <a:pt x="2349" y="1871"/>
                      </a:cubicBezTo>
                      <a:cubicBezTo>
                        <a:pt x="2479" y="1784"/>
                        <a:pt x="2610" y="1654"/>
                        <a:pt x="2740" y="1523"/>
                      </a:cubicBezTo>
                      <a:cubicBezTo>
                        <a:pt x="2784" y="1436"/>
                        <a:pt x="2827" y="1393"/>
                        <a:pt x="2914" y="1306"/>
                      </a:cubicBezTo>
                      <a:cubicBezTo>
                        <a:pt x="2958" y="1262"/>
                        <a:pt x="3001" y="1219"/>
                        <a:pt x="3045" y="1175"/>
                      </a:cubicBezTo>
                      <a:cubicBezTo>
                        <a:pt x="3132" y="1175"/>
                        <a:pt x="3132" y="1088"/>
                        <a:pt x="3045" y="1088"/>
                      </a:cubicBezTo>
                      <a:cubicBezTo>
                        <a:pt x="2740" y="1045"/>
                        <a:pt x="2392" y="958"/>
                        <a:pt x="2088" y="958"/>
                      </a:cubicBezTo>
                      <a:lnTo>
                        <a:pt x="2044" y="958"/>
                      </a:lnTo>
                      <a:cubicBezTo>
                        <a:pt x="1870" y="653"/>
                        <a:pt x="1740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1" name="Google Shape;5121;p32"/>
                <p:cNvSpPr/>
                <p:nvPr/>
              </p:nvSpPr>
              <p:spPr>
                <a:xfrm rot="5400000" flipH="1">
                  <a:off x="8183912" y="3901382"/>
                  <a:ext cx="95296" cy="92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2991" extrusionOk="0">
                      <a:moveTo>
                        <a:pt x="1522" y="0"/>
                      </a:moveTo>
                      <a:cubicBezTo>
                        <a:pt x="1348" y="305"/>
                        <a:pt x="1218" y="609"/>
                        <a:pt x="1044" y="914"/>
                      </a:cubicBezTo>
                      <a:cubicBezTo>
                        <a:pt x="740" y="957"/>
                        <a:pt x="392" y="1001"/>
                        <a:pt x="44" y="1044"/>
                      </a:cubicBezTo>
                      <a:cubicBezTo>
                        <a:pt x="0" y="1044"/>
                        <a:pt x="0" y="1131"/>
                        <a:pt x="44" y="1131"/>
                      </a:cubicBezTo>
                      <a:cubicBezTo>
                        <a:pt x="87" y="1218"/>
                        <a:pt x="174" y="1262"/>
                        <a:pt x="218" y="1305"/>
                      </a:cubicBezTo>
                      <a:cubicBezTo>
                        <a:pt x="261" y="1349"/>
                        <a:pt x="348" y="1436"/>
                        <a:pt x="392" y="1479"/>
                      </a:cubicBezTo>
                      <a:cubicBezTo>
                        <a:pt x="522" y="1610"/>
                        <a:pt x="653" y="1740"/>
                        <a:pt x="783" y="1871"/>
                      </a:cubicBezTo>
                      <a:cubicBezTo>
                        <a:pt x="696" y="2219"/>
                        <a:pt x="566" y="2567"/>
                        <a:pt x="566" y="2958"/>
                      </a:cubicBezTo>
                      <a:cubicBezTo>
                        <a:pt x="566" y="2980"/>
                        <a:pt x="576" y="2991"/>
                        <a:pt x="593" y="2991"/>
                      </a:cubicBezTo>
                      <a:cubicBezTo>
                        <a:pt x="609" y="2991"/>
                        <a:pt x="631" y="2980"/>
                        <a:pt x="653" y="2958"/>
                      </a:cubicBezTo>
                      <a:cubicBezTo>
                        <a:pt x="957" y="2784"/>
                        <a:pt x="1261" y="2610"/>
                        <a:pt x="1566" y="2436"/>
                      </a:cubicBezTo>
                      <a:cubicBezTo>
                        <a:pt x="1914" y="2610"/>
                        <a:pt x="2218" y="2784"/>
                        <a:pt x="2523" y="2958"/>
                      </a:cubicBezTo>
                      <a:cubicBezTo>
                        <a:pt x="2523" y="2958"/>
                        <a:pt x="2566" y="2915"/>
                        <a:pt x="2566" y="2915"/>
                      </a:cubicBezTo>
                      <a:cubicBezTo>
                        <a:pt x="2566" y="2567"/>
                        <a:pt x="2392" y="2219"/>
                        <a:pt x="2305" y="1827"/>
                      </a:cubicBezTo>
                      <a:cubicBezTo>
                        <a:pt x="2479" y="1697"/>
                        <a:pt x="2610" y="1566"/>
                        <a:pt x="2697" y="1436"/>
                      </a:cubicBezTo>
                      <a:lnTo>
                        <a:pt x="2871" y="1262"/>
                      </a:lnTo>
                      <a:cubicBezTo>
                        <a:pt x="2958" y="1218"/>
                        <a:pt x="3001" y="1175"/>
                        <a:pt x="3045" y="1088"/>
                      </a:cubicBezTo>
                      <a:cubicBezTo>
                        <a:pt x="3053" y="1096"/>
                        <a:pt x="3060" y="1100"/>
                        <a:pt x="3065" y="1100"/>
                      </a:cubicBezTo>
                      <a:cubicBezTo>
                        <a:pt x="3085" y="1100"/>
                        <a:pt x="3071" y="1044"/>
                        <a:pt x="3001" y="1044"/>
                      </a:cubicBezTo>
                      <a:cubicBezTo>
                        <a:pt x="2697" y="1001"/>
                        <a:pt x="2349" y="957"/>
                        <a:pt x="2044" y="914"/>
                      </a:cubicBezTo>
                      <a:cubicBezTo>
                        <a:pt x="1870" y="609"/>
                        <a:pt x="1740" y="305"/>
                        <a:pt x="15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2" name="Google Shape;5122;p32"/>
                <p:cNvSpPr/>
                <p:nvPr/>
              </p:nvSpPr>
              <p:spPr>
                <a:xfrm rot="5400000" flipH="1">
                  <a:off x="7986350" y="4157946"/>
                  <a:ext cx="95419" cy="92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67" y="1"/>
                      </a:moveTo>
                      <a:cubicBezTo>
                        <a:pt x="1349" y="305"/>
                        <a:pt x="1219" y="653"/>
                        <a:pt x="1045" y="958"/>
                      </a:cubicBezTo>
                      <a:cubicBezTo>
                        <a:pt x="740" y="958"/>
                        <a:pt x="392" y="1045"/>
                        <a:pt x="88" y="1088"/>
                      </a:cubicBezTo>
                      <a:cubicBezTo>
                        <a:pt x="1" y="1088"/>
                        <a:pt x="1" y="1175"/>
                        <a:pt x="88" y="1175"/>
                      </a:cubicBezTo>
                      <a:cubicBezTo>
                        <a:pt x="131" y="1219"/>
                        <a:pt x="175" y="1262"/>
                        <a:pt x="218" y="1306"/>
                      </a:cubicBezTo>
                      <a:cubicBezTo>
                        <a:pt x="305" y="1393"/>
                        <a:pt x="349" y="1436"/>
                        <a:pt x="392" y="1480"/>
                      </a:cubicBezTo>
                      <a:cubicBezTo>
                        <a:pt x="523" y="1654"/>
                        <a:pt x="653" y="1784"/>
                        <a:pt x="784" y="1871"/>
                      </a:cubicBezTo>
                      <a:cubicBezTo>
                        <a:pt x="740" y="2263"/>
                        <a:pt x="610" y="2567"/>
                        <a:pt x="566" y="2958"/>
                      </a:cubicBezTo>
                      <a:cubicBezTo>
                        <a:pt x="566" y="2980"/>
                        <a:pt x="588" y="2991"/>
                        <a:pt x="610" y="2991"/>
                      </a:cubicBezTo>
                      <a:cubicBezTo>
                        <a:pt x="632" y="2991"/>
                        <a:pt x="653" y="2980"/>
                        <a:pt x="653" y="2958"/>
                      </a:cubicBezTo>
                      <a:cubicBezTo>
                        <a:pt x="958" y="2785"/>
                        <a:pt x="1262" y="2611"/>
                        <a:pt x="1610" y="2437"/>
                      </a:cubicBezTo>
                      <a:cubicBezTo>
                        <a:pt x="1915" y="2611"/>
                        <a:pt x="2219" y="2785"/>
                        <a:pt x="2524" y="2958"/>
                      </a:cubicBezTo>
                      <a:cubicBezTo>
                        <a:pt x="2524" y="2973"/>
                        <a:pt x="2533" y="2978"/>
                        <a:pt x="2546" y="2978"/>
                      </a:cubicBezTo>
                      <a:cubicBezTo>
                        <a:pt x="2572" y="2978"/>
                        <a:pt x="2611" y="2958"/>
                        <a:pt x="2611" y="2958"/>
                      </a:cubicBezTo>
                      <a:cubicBezTo>
                        <a:pt x="2611" y="2567"/>
                        <a:pt x="2437" y="2263"/>
                        <a:pt x="2393" y="1871"/>
                      </a:cubicBezTo>
                      <a:cubicBezTo>
                        <a:pt x="2524" y="1784"/>
                        <a:pt x="2611" y="1654"/>
                        <a:pt x="2698" y="1480"/>
                      </a:cubicBezTo>
                      <a:lnTo>
                        <a:pt x="2872" y="1306"/>
                      </a:lnTo>
                      <a:cubicBezTo>
                        <a:pt x="2915" y="1262"/>
                        <a:pt x="3002" y="1219"/>
                        <a:pt x="3045" y="1175"/>
                      </a:cubicBezTo>
                      <a:cubicBezTo>
                        <a:pt x="3089" y="1175"/>
                        <a:pt x="3089" y="1088"/>
                        <a:pt x="3045" y="1088"/>
                      </a:cubicBezTo>
                      <a:cubicBezTo>
                        <a:pt x="2698" y="1045"/>
                        <a:pt x="2393" y="958"/>
                        <a:pt x="2045" y="958"/>
                      </a:cubicBezTo>
                      <a:cubicBezTo>
                        <a:pt x="1871" y="653"/>
                        <a:pt x="1741" y="305"/>
                        <a:pt x="1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3" name="Google Shape;5123;p32"/>
                <p:cNvSpPr/>
                <p:nvPr/>
              </p:nvSpPr>
              <p:spPr>
                <a:xfrm rot="5400000" flipH="1">
                  <a:off x="7986350" y="3965805"/>
                  <a:ext cx="95419" cy="92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23" y="1"/>
                      </a:moveTo>
                      <a:cubicBezTo>
                        <a:pt x="1305" y="305"/>
                        <a:pt x="1175" y="653"/>
                        <a:pt x="1001" y="958"/>
                      </a:cubicBezTo>
                      <a:cubicBezTo>
                        <a:pt x="696" y="958"/>
                        <a:pt x="348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262"/>
                        <a:pt x="174" y="1306"/>
                      </a:cubicBezTo>
                      <a:cubicBezTo>
                        <a:pt x="261" y="1393"/>
                        <a:pt x="305" y="1436"/>
                        <a:pt x="348" y="1480"/>
                      </a:cubicBezTo>
                      <a:cubicBezTo>
                        <a:pt x="479" y="1654"/>
                        <a:pt x="609" y="1784"/>
                        <a:pt x="740" y="1871"/>
                      </a:cubicBezTo>
                      <a:cubicBezTo>
                        <a:pt x="696" y="2263"/>
                        <a:pt x="566" y="2567"/>
                        <a:pt x="522" y="2958"/>
                      </a:cubicBezTo>
                      <a:cubicBezTo>
                        <a:pt x="522" y="2980"/>
                        <a:pt x="544" y="2991"/>
                        <a:pt x="566" y="2991"/>
                      </a:cubicBezTo>
                      <a:cubicBezTo>
                        <a:pt x="588" y="2991"/>
                        <a:pt x="609" y="2980"/>
                        <a:pt x="609" y="2958"/>
                      </a:cubicBezTo>
                      <a:cubicBezTo>
                        <a:pt x="914" y="2785"/>
                        <a:pt x="1218" y="2611"/>
                        <a:pt x="1566" y="2437"/>
                      </a:cubicBezTo>
                      <a:cubicBezTo>
                        <a:pt x="1871" y="2611"/>
                        <a:pt x="2175" y="2785"/>
                        <a:pt x="2480" y="2958"/>
                      </a:cubicBezTo>
                      <a:cubicBezTo>
                        <a:pt x="2480" y="2973"/>
                        <a:pt x="2489" y="2978"/>
                        <a:pt x="2502" y="2978"/>
                      </a:cubicBezTo>
                      <a:cubicBezTo>
                        <a:pt x="2528" y="2978"/>
                        <a:pt x="2567" y="2958"/>
                        <a:pt x="2567" y="2958"/>
                      </a:cubicBezTo>
                      <a:cubicBezTo>
                        <a:pt x="2523" y="2567"/>
                        <a:pt x="2436" y="2219"/>
                        <a:pt x="2349" y="1871"/>
                      </a:cubicBezTo>
                      <a:cubicBezTo>
                        <a:pt x="2480" y="1784"/>
                        <a:pt x="2567" y="1654"/>
                        <a:pt x="2697" y="1480"/>
                      </a:cubicBezTo>
                      <a:cubicBezTo>
                        <a:pt x="2741" y="1436"/>
                        <a:pt x="2784" y="1393"/>
                        <a:pt x="2871" y="1306"/>
                      </a:cubicBezTo>
                      <a:cubicBezTo>
                        <a:pt x="2915" y="1262"/>
                        <a:pt x="2958" y="1219"/>
                        <a:pt x="3002" y="1175"/>
                      </a:cubicBezTo>
                      <a:cubicBezTo>
                        <a:pt x="3088" y="1175"/>
                        <a:pt x="3088" y="1088"/>
                        <a:pt x="3002" y="1088"/>
                      </a:cubicBezTo>
                      <a:cubicBezTo>
                        <a:pt x="2697" y="1045"/>
                        <a:pt x="2349" y="958"/>
                        <a:pt x="2045" y="958"/>
                      </a:cubicBezTo>
                      <a:cubicBezTo>
                        <a:pt x="1871" y="653"/>
                        <a:pt x="1740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4" name="Google Shape;5124;p32"/>
                <p:cNvSpPr/>
                <p:nvPr/>
              </p:nvSpPr>
              <p:spPr>
                <a:xfrm rot="5400000" flipH="1">
                  <a:off x="8265047" y="4149080"/>
                  <a:ext cx="93195" cy="102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3320" extrusionOk="0">
                      <a:moveTo>
                        <a:pt x="2928" y="0"/>
                      </a:moveTo>
                      <a:cubicBezTo>
                        <a:pt x="2913" y="0"/>
                        <a:pt x="2898" y="6"/>
                        <a:pt x="2886" y="17"/>
                      </a:cubicBezTo>
                      <a:cubicBezTo>
                        <a:pt x="1973" y="1018"/>
                        <a:pt x="1060" y="2062"/>
                        <a:pt x="103" y="3062"/>
                      </a:cubicBezTo>
                      <a:cubicBezTo>
                        <a:pt x="1" y="3164"/>
                        <a:pt x="112" y="3320"/>
                        <a:pt x="228" y="3320"/>
                      </a:cubicBezTo>
                      <a:cubicBezTo>
                        <a:pt x="260" y="3320"/>
                        <a:pt x="292" y="3308"/>
                        <a:pt x="320" y="3279"/>
                      </a:cubicBezTo>
                      <a:cubicBezTo>
                        <a:pt x="1234" y="2279"/>
                        <a:pt x="2452" y="1322"/>
                        <a:pt x="3017" y="104"/>
                      </a:cubicBezTo>
                      <a:cubicBezTo>
                        <a:pt x="3017" y="41"/>
                        <a:pt x="2970" y="0"/>
                        <a:pt x="29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5" name="Google Shape;5125;p32"/>
                <p:cNvSpPr/>
                <p:nvPr/>
              </p:nvSpPr>
              <p:spPr>
                <a:xfrm rot="5400000" flipH="1">
                  <a:off x="8268954" y="3964338"/>
                  <a:ext cx="101505" cy="115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3744" extrusionOk="0">
                      <a:moveTo>
                        <a:pt x="119" y="0"/>
                      </a:moveTo>
                      <a:cubicBezTo>
                        <a:pt x="52" y="0"/>
                        <a:pt x="1" y="71"/>
                        <a:pt x="36" y="142"/>
                      </a:cubicBezTo>
                      <a:cubicBezTo>
                        <a:pt x="558" y="795"/>
                        <a:pt x="1210" y="1404"/>
                        <a:pt x="1732" y="2056"/>
                      </a:cubicBezTo>
                      <a:cubicBezTo>
                        <a:pt x="2124" y="2665"/>
                        <a:pt x="2559" y="3230"/>
                        <a:pt x="3081" y="3709"/>
                      </a:cubicBezTo>
                      <a:cubicBezTo>
                        <a:pt x="3105" y="3733"/>
                        <a:pt x="3133" y="3744"/>
                        <a:pt x="3159" y="3744"/>
                      </a:cubicBezTo>
                      <a:cubicBezTo>
                        <a:pt x="3227" y="3744"/>
                        <a:pt x="3286" y="3672"/>
                        <a:pt x="3255" y="3578"/>
                      </a:cubicBezTo>
                      <a:cubicBezTo>
                        <a:pt x="2776" y="2883"/>
                        <a:pt x="2298" y="2230"/>
                        <a:pt x="1732" y="1621"/>
                      </a:cubicBezTo>
                      <a:cubicBezTo>
                        <a:pt x="1297" y="1012"/>
                        <a:pt x="775" y="447"/>
                        <a:pt x="167" y="12"/>
                      </a:cubicBezTo>
                      <a:cubicBezTo>
                        <a:pt x="151" y="4"/>
                        <a:pt x="135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6" name="Google Shape;5126;p32"/>
                <p:cNvSpPr/>
                <p:nvPr/>
              </p:nvSpPr>
              <p:spPr>
                <a:xfrm rot="5400000" flipH="1">
                  <a:off x="8102267" y="4188079"/>
                  <a:ext cx="47787" cy="121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3935" extrusionOk="0">
                      <a:moveTo>
                        <a:pt x="92" y="1"/>
                      </a:moveTo>
                      <a:cubicBezTo>
                        <a:pt x="43" y="1"/>
                        <a:pt x="1" y="33"/>
                        <a:pt x="25" y="105"/>
                      </a:cubicBezTo>
                      <a:cubicBezTo>
                        <a:pt x="286" y="1410"/>
                        <a:pt x="720" y="2671"/>
                        <a:pt x="1329" y="3889"/>
                      </a:cubicBezTo>
                      <a:cubicBezTo>
                        <a:pt x="1345" y="3920"/>
                        <a:pt x="1377" y="3934"/>
                        <a:pt x="1411" y="3934"/>
                      </a:cubicBezTo>
                      <a:cubicBezTo>
                        <a:pt x="1474" y="3934"/>
                        <a:pt x="1547" y="3886"/>
                        <a:pt x="1547" y="3802"/>
                      </a:cubicBezTo>
                      <a:cubicBezTo>
                        <a:pt x="1373" y="3193"/>
                        <a:pt x="1112" y="2628"/>
                        <a:pt x="894" y="2062"/>
                      </a:cubicBezTo>
                      <a:cubicBezTo>
                        <a:pt x="677" y="1410"/>
                        <a:pt x="503" y="714"/>
                        <a:pt x="199" y="61"/>
                      </a:cubicBezTo>
                      <a:cubicBezTo>
                        <a:pt x="179" y="22"/>
                        <a:pt x="133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7" name="Google Shape;5127;p32"/>
                <p:cNvSpPr/>
                <p:nvPr/>
              </p:nvSpPr>
              <p:spPr>
                <a:xfrm rot="5400000" flipH="1">
                  <a:off x="7966687" y="4096117"/>
                  <a:ext cx="100794" cy="11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383" extrusionOk="0">
                      <a:moveTo>
                        <a:pt x="1148" y="0"/>
                      </a:moveTo>
                      <a:cubicBezTo>
                        <a:pt x="768" y="0"/>
                        <a:pt x="394" y="40"/>
                        <a:pt x="44" y="104"/>
                      </a:cubicBezTo>
                      <a:cubicBezTo>
                        <a:pt x="0" y="104"/>
                        <a:pt x="0" y="191"/>
                        <a:pt x="44" y="191"/>
                      </a:cubicBezTo>
                      <a:cubicBezTo>
                        <a:pt x="522" y="322"/>
                        <a:pt x="1001" y="365"/>
                        <a:pt x="1479" y="365"/>
                      </a:cubicBezTo>
                      <a:cubicBezTo>
                        <a:pt x="1631" y="377"/>
                        <a:pt x="1785" y="382"/>
                        <a:pt x="1941" y="382"/>
                      </a:cubicBezTo>
                      <a:cubicBezTo>
                        <a:pt x="2368" y="382"/>
                        <a:pt x="2805" y="342"/>
                        <a:pt x="3219" y="278"/>
                      </a:cubicBezTo>
                      <a:cubicBezTo>
                        <a:pt x="3262" y="278"/>
                        <a:pt x="3262" y="104"/>
                        <a:pt x="3175" y="104"/>
                      </a:cubicBezTo>
                      <a:cubicBezTo>
                        <a:pt x="2654" y="17"/>
                        <a:pt x="2088" y="17"/>
                        <a:pt x="1566" y="17"/>
                      </a:cubicBezTo>
                      <a:cubicBezTo>
                        <a:pt x="1426" y="6"/>
                        <a:pt x="1287" y="0"/>
                        <a:pt x="11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8" name="Google Shape;5128;p32"/>
                <p:cNvSpPr/>
                <p:nvPr/>
              </p:nvSpPr>
              <p:spPr>
                <a:xfrm rot="5400000" flipH="1">
                  <a:off x="8103055" y="3905074"/>
                  <a:ext cx="43030" cy="123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4010" extrusionOk="0">
                      <a:moveTo>
                        <a:pt x="1324" y="0"/>
                      </a:moveTo>
                      <a:cubicBezTo>
                        <a:pt x="1301" y="0"/>
                        <a:pt x="1279" y="14"/>
                        <a:pt x="1262" y="47"/>
                      </a:cubicBezTo>
                      <a:cubicBezTo>
                        <a:pt x="1044" y="700"/>
                        <a:pt x="870" y="1439"/>
                        <a:pt x="653" y="2092"/>
                      </a:cubicBezTo>
                      <a:cubicBezTo>
                        <a:pt x="392" y="2788"/>
                        <a:pt x="131" y="3309"/>
                        <a:pt x="1" y="3918"/>
                      </a:cubicBezTo>
                      <a:cubicBezTo>
                        <a:pt x="1" y="3972"/>
                        <a:pt x="50" y="4009"/>
                        <a:pt x="99" y="4009"/>
                      </a:cubicBezTo>
                      <a:cubicBezTo>
                        <a:pt x="129" y="4009"/>
                        <a:pt x="158" y="3995"/>
                        <a:pt x="175" y="3962"/>
                      </a:cubicBezTo>
                      <a:cubicBezTo>
                        <a:pt x="479" y="3396"/>
                        <a:pt x="697" y="2788"/>
                        <a:pt x="870" y="2179"/>
                      </a:cubicBezTo>
                      <a:cubicBezTo>
                        <a:pt x="1131" y="1483"/>
                        <a:pt x="1305" y="787"/>
                        <a:pt x="1392" y="91"/>
                      </a:cubicBezTo>
                      <a:cubicBezTo>
                        <a:pt x="1392" y="37"/>
                        <a:pt x="1359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9" name="Google Shape;5129;p32"/>
                <p:cNvSpPr/>
                <p:nvPr/>
              </p:nvSpPr>
              <p:spPr>
                <a:xfrm rot="5400000" flipH="1">
                  <a:off x="8439595" y="4120275"/>
                  <a:ext cx="109907" cy="134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8" h="4352" extrusionOk="0">
                      <a:moveTo>
                        <a:pt x="53" y="0"/>
                      </a:moveTo>
                      <a:cubicBezTo>
                        <a:pt x="24" y="0"/>
                        <a:pt x="0" y="41"/>
                        <a:pt x="0" y="104"/>
                      </a:cubicBezTo>
                      <a:cubicBezTo>
                        <a:pt x="392" y="844"/>
                        <a:pt x="914" y="1540"/>
                        <a:pt x="1523" y="2192"/>
                      </a:cubicBezTo>
                      <a:cubicBezTo>
                        <a:pt x="2088" y="2931"/>
                        <a:pt x="2697" y="3627"/>
                        <a:pt x="3349" y="4323"/>
                      </a:cubicBezTo>
                      <a:cubicBezTo>
                        <a:pt x="3369" y="4343"/>
                        <a:pt x="3391" y="4351"/>
                        <a:pt x="3412" y="4351"/>
                      </a:cubicBezTo>
                      <a:cubicBezTo>
                        <a:pt x="3486" y="4351"/>
                        <a:pt x="3557" y="4250"/>
                        <a:pt x="3523" y="4149"/>
                      </a:cubicBezTo>
                      <a:cubicBezTo>
                        <a:pt x="2914" y="3453"/>
                        <a:pt x="2262" y="2757"/>
                        <a:pt x="1697" y="2018"/>
                      </a:cubicBezTo>
                      <a:cubicBezTo>
                        <a:pt x="1218" y="1322"/>
                        <a:pt x="696" y="626"/>
                        <a:pt x="87" y="17"/>
                      </a:cubicBezTo>
                      <a:cubicBezTo>
                        <a:pt x="76" y="6"/>
                        <a:pt x="64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0" name="Google Shape;5130;p32"/>
                <p:cNvSpPr/>
                <p:nvPr/>
              </p:nvSpPr>
              <p:spPr>
                <a:xfrm rot="5400000" flipH="1">
                  <a:off x="8716762" y="4161375"/>
                  <a:ext cx="42999" cy="159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5161" extrusionOk="0">
                      <a:moveTo>
                        <a:pt x="1323" y="0"/>
                      </a:moveTo>
                      <a:cubicBezTo>
                        <a:pt x="1301" y="0"/>
                        <a:pt x="1278" y="14"/>
                        <a:pt x="1261" y="48"/>
                      </a:cubicBezTo>
                      <a:cubicBezTo>
                        <a:pt x="957" y="831"/>
                        <a:pt x="696" y="1657"/>
                        <a:pt x="565" y="2527"/>
                      </a:cubicBezTo>
                      <a:cubicBezTo>
                        <a:pt x="348" y="3353"/>
                        <a:pt x="130" y="4180"/>
                        <a:pt x="0" y="5006"/>
                      </a:cubicBezTo>
                      <a:cubicBezTo>
                        <a:pt x="0" y="5104"/>
                        <a:pt x="69" y="5160"/>
                        <a:pt x="136" y="5160"/>
                      </a:cubicBezTo>
                      <a:cubicBezTo>
                        <a:pt x="189" y="5160"/>
                        <a:pt x="242" y="5126"/>
                        <a:pt x="261" y="5049"/>
                      </a:cubicBezTo>
                      <a:cubicBezTo>
                        <a:pt x="522" y="4267"/>
                        <a:pt x="652" y="3440"/>
                        <a:pt x="870" y="2570"/>
                      </a:cubicBezTo>
                      <a:cubicBezTo>
                        <a:pt x="1087" y="1787"/>
                        <a:pt x="1305" y="918"/>
                        <a:pt x="1392" y="91"/>
                      </a:cubicBezTo>
                      <a:cubicBezTo>
                        <a:pt x="1392" y="37"/>
                        <a:pt x="1359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1" name="Google Shape;5131;p32"/>
                <p:cNvSpPr/>
                <p:nvPr/>
              </p:nvSpPr>
              <p:spPr>
                <a:xfrm rot="5400000" flipH="1">
                  <a:off x="8817544" y="4057443"/>
                  <a:ext cx="156520" cy="56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7" h="1839" extrusionOk="0">
                      <a:moveTo>
                        <a:pt x="4930" y="0"/>
                      </a:moveTo>
                      <a:cubicBezTo>
                        <a:pt x="4921" y="0"/>
                        <a:pt x="4911" y="2"/>
                        <a:pt x="4902" y="7"/>
                      </a:cubicBezTo>
                      <a:cubicBezTo>
                        <a:pt x="4119" y="138"/>
                        <a:pt x="3336" y="399"/>
                        <a:pt x="2597" y="660"/>
                      </a:cubicBezTo>
                      <a:cubicBezTo>
                        <a:pt x="1814" y="964"/>
                        <a:pt x="944" y="1225"/>
                        <a:pt x="161" y="1573"/>
                      </a:cubicBezTo>
                      <a:cubicBezTo>
                        <a:pt x="0" y="1613"/>
                        <a:pt x="62" y="1839"/>
                        <a:pt x="210" y="1839"/>
                      </a:cubicBezTo>
                      <a:cubicBezTo>
                        <a:pt x="222" y="1839"/>
                        <a:pt x="235" y="1837"/>
                        <a:pt x="248" y="1834"/>
                      </a:cubicBezTo>
                      <a:cubicBezTo>
                        <a:pt x="1031" y="1573"/>
                        <a:pt x="1814" y="1269"/>
                        <a:pt x="2597" y="1008"/>
                      </a:cubicBezTo>
                      <a:cubicBezTo>
                        <a:pt x="3423" y="790"/>
                        <a:pt x="4206" y="486"/>
                        <a:pt x="4989" y="181"/>
                      </a:cubicBezTo>
                      <a:cubicBezTo>
                        <a:pt x="5066" y="143"/>
                        <a:pt x="5006" y="0"/>
                        <a:pt x="49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2" name="Google Shape;5132;p32"/>
                <p:cNvSpPr/>
                <p:nvPr/>
              </p:nvSpPr>
              <p:spPr>
                <a:xfrm rot="5400000" flipH="1">
                  <a:off x="8793635" y="3796200"/>
                  <a:ext cx="86492" cy="1710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" h="5538" extrusionOk="0">
                      <a:moveTo>
                        <a:pt x="123" y="0"/>
                      </a:moveTo>
                      <a:cubicBezTo>
                        <a:pt x="57" y="0"/>
                        <a:pt x="1" y="62"/>
                        <a:pt x="31" y="123"/>
                      </a:cubicBezTo>
                      <a:cubicBezTo>
                        <a:pt x="336" y="993"/>
                        <a:pt x="684" y="1819"/>
                        <a:pt x="1119" y="2602"/>
                      </a:cubicBezTo>
                      <a:cubicBezTo>
                        <a:pt x="1597" y="3559"/>
                        <a:pt x="1988" y="4560"/>
                        <a:pt x="2554" y="5473"/>
                      </a:cubicBezTo>
                      <a:cubicBezTo>
                        <a:pt x="2569" y="5518"/>
                        <a:pt x="2605" y="5537"/>
                        <a:pt x="2644" y="5537"/>
                      </a:cubicBezTo>
                      <a:cubicBezTo>
                        <a:pt x="2717" y="5537"/>
                        <a:pt x="2800" y="5471"/>
                        <a:pt x="2771" y="5386"/>
                      </a:cubicBezTo>
                      <a:cubicBezTo>
                        <a:pt x="2423" y="4473"/>
                        <a:pt x="1945" y="3603"/>
                        <a:pt x="1554" y="2689"/>
                      </a:cubicBezTo>
                      <a:cubicBezTo>
                        <a:pt x="1162" y="1776"/>
                        <a:pt x="727" y="863"/>
                        <a:pt x="205" y="36"/>
                      </a:cubicBezTo>
                      <a:cubicBezTo>
                        <a:pt x="180" y="11"/>
                        <a:pt x="151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3" name="Google Shape;5133;p32"/>
                <p:cNvSpPr/>
                <p:nvPr/>
              </p:nvSpPr>
              <p:spPr>
                <a:xfrm rot="5400000" flipH="1">
                  <a:off x="8535867" y="3686059"/>
                  <a:ext cx="41701" cy="224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7273" extrusionOk="0">
                      <a:moveTo>
                        <a:pt x="88" y="0"/>
                      </a:moveTo>
                      <a:cubicBezTo>
                        <a:pt x="44" y="0"/>
                        <a:pt x="1" y="33"/>
                        <a:pt x="1" y="98"/>
                      </a:cubicBezTo>
                      <a:cubicBezTo>
                        <a:pt x="44" y="1229"/>
                        <a:pt x="175" y="2360"/>
                        <a:pt x="479" y="3490"/>
                      </a:cubicBezTo>
                      <a:cubicBezTo>
                        <a:pt x="697" y="4708"/>
                        <a:pt x="914" y="5926"/>
                        <a:pt x="1045" y="7144"/>
                      </a:cubicBezTo>
                      <a:cubicBezTo>
                        <a:pt x="1045" y="7235"/>
                        <a:pt x="1098" y="7273"/>
                        <a:pt x="1161" y="7273"/>
                      </a:cubicBezTo>
                      <a:cubicBezTo>
                        <a:pt x="1247" y="7273"/>
                        <a:pt x="1349" y="7201"/>
                        <a:pt x="1349" y="7100"/>
                      </a:cubicBezTo>
                      <a:cubicBezTo>
                        <a:pt x="1219" y="5926"/>
                        <a:pt x="1001" y="4752"/>
                        <a:pt x="784" y="3621"/>
                      </a:cubicBezTo>
                      <a:cubicBezTo>
                        <a:pt x="566" y="2447"/>
                        <a:pt x="479" y="1229"/>
                        <a:pt x="175" y="98"/>
                      </a:cubicBezTo>
                      <a:cubicBezTo>
                        <a:pt x="175" y="33"/>
                        <a:pt x="131" y="0"/>
                        <a:pt x="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4" name="Google Shape;5134;p32"/>
                <p:cNvSpPr/>
                <p:nvPr/>
              </p:nvSpPr>
              <p:spPr>
                <a:xfrm rot="5400000" flipH="1">
                  <a:off x="8267101" y="3667292"/>
                  <a:ext cx="34350" cy="140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" h="4550" extrusionOk="0">
                      <a:moveTo>
                        <a:pt x="121" y="1"/>
                      </a:moveTo>
                      <a:cubicBezTo>
                        <a:pt x="80" y="1"/>
                        <a:pt x="26" y="26"/>
                        <a:pt x="0" y="51"/>
                      </a:cubicBezTo>
                      <a:cubicBezTo>
                        <a:pt x="44" y="660"/>
                        <a:pt x="131" y="1269"/>
                        <a:pt x="261" y="1878"/>
                      </a:cubicBezTo>
                      <a:cubicBezTo>
                        <a:pt x="392" y="2704"/>
                        <a:pt x="479" y="3530"/>
                        <a:pt x="653" y="4357"/>
                      </a:cubicBezTo>
                      <a:cubicBezTo>
                        <a:pt x="672" y="4492"/>
                        <a:pt x="768" y="4550"/>
                        <a:pt x="866" y="4550"/>
                      </a:cubicBezTo>
                      <a:cubicBezTo>
                        <a:pt x="988" y="4550"/>
                        <a:pt x="1112" y="4458"/>
                        <a:pt x="1088" y="4313"/>
                      </a:cubicBezTo>
                      <a:cubicBezTo>
                        <a:pt x="783" y="2878"/>
                        <a:pt x="479" y="1443"/>
                        <a:pt x="174" y="51"/>
                      </a:cubicBezTo>
                      <a:cubicBezTo>
                        <a:pt x="174" y="14"/>
                        <a:pt x="151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5" name="Google Shape;5135;p32"/>
                <p:cNvSpPr/>
                <p:nvPr/>
              </p:nvSpPr>
              <p:spPr>
                <a:xfrm rot="5400000" flipH="1">
                  <a:off x="8057831" y="3549583"/>
                  <a:ext cx="111729" cy="97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7" h="3142" extrusionOk="0">
                      <a:moveTo>
                        <a:pt x="131" y="1"/>
                      </a:moveTo>
                      <a:cubicBezTo>
                        <a:pt x="44" y="1"/>
                        <a:pt x="0" y="88"/>
                        <a:pt x="87" y="131"/>
                      </a:cubicBezTo>
                      <a:cubicBezTo>
                        <a:pt x="653" y="566"/>
                        <a:pt x="1175" y="1045"/>
                        <a:pt x="1653" y="1567"/>
                      </a:cubicBezTo>
                      <a:cubicBezTo>
                        <a:pt x="2175" y="2089"/>
                        <a:pt x="2740" y="2610"/>
                        <a:pt x="3262" y="3089"/>
                      </a:cubicBezTo>
                      <a:cubicBezTo>
                        <a:pt x="3299" y="3126"/>
                        <a:pt x="3338" y="3141"/>
                        <a:pt x="3375" y="3141"/>
                      </a:cubicBezTo>
                      <a:cubicBezTo>
                        <a:pt x="3511" y="3141"/>
                        <a:pt x="3617" y="2931"/>
                        <a:pt x="3480" y="2828"/>
                      </a:cubicBezTo>
                      <a:cubicBezTo>
                        <a:pt x="2914" y="2263"/>
                        <a:pt x="2306" y="1697"/>
                        <a:pt x="1697" y="1132"/>
                      </a:cubicBezTo>
                      <a:cubicBezTo>
                        <a:pt x="1262" y="740"/>
                        <a:pt x="740" y="44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6" name="Google Shape;5136;p32"/>
                <p:cNvSpPr/>
                <p:nvPr/>
              </p:nvSpPr>
              <p:spPr>
                <a:xfrm rot="5400000" flipH="1">
                  <a:off x="8014895" y="3267459"/>
                  <a:ext cx="190622" cy="131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1" h="4260" extrusionOk="0">
                      <a:moveTo>
                        <a:pt x="6018" y="1"/>
                      </a:moveTo>
                      <a:cubicBezTo>
                        <a:pt x="6001" y="1"/>
                        <a:pt x="5984" y="4"/>
                        <a:pt x="5969" y="12"/>
                      </a:cubicBezTo>
                      <a:cubicBezTo>
                        <a:pt x="4055" y="1360"/>
                        <a:pt x="2185" y="2752"/>
                        <a:pt x="184" y="3883"/>
                      </a:cubicBezTo>
                      <a:cubicBezTo>
                        <a:pt x="0" y="3993"/>
                        <a:pt x="128" y="4260"/>
                        <a:pt x="303" y="4260"/>
                      </a:cubicBezTo>
                      <a:cubicBezTo>
                        <a:pt x="335" y="4260"/>
                        <a:pt x="368" y="4251"/>
                        <a:pt x="402" y="4231"/>
                      </a:cubicBezTo>
                      <a:cubicBezTo>
                        <a:pt x="2446" y="3100"/>
                        <a:pt x="4360" y="1752"/>
                        <a:pt x="6099" y="186"/>
                      </a:cubicBezTo>
                      <a:cubicBezTo>
                        <a:pt x="6171" y="79"/>
                        <a:pt x="6095" y="1"/>
                        <a:pt x="60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37" name="Google Shape;5137;p32"/>
              <p:cNvGrpSpPr/>
              <p:nvPr/>
            </p:nvGrpSpPr>
            <p:grpSpPr>
              <a:xfrm rot="5400000" flipH="1">
                <a:off x="7979505" y="4588638"/>
                <a:ext cx="344865" cy="764856"/>
                <a:chOff x="-45" y="662681"/>
                <a:chExt cx="274355" cy="608477"/>
              </a:xfrm>
            </p:grpSpPr>
            <p:sp>
              <p:nvSpPr>
                <p:cNvPr id="5138" name="Google Shape;5138;p32"/>
                <p:cNvSpPr/>
                <p:nvPr/>
              </p:nvSpPr>
              <p:spPr>
                <a:xfrm>
                  <a:off x="668" y="872158"/>
                  <a:ext cx="90854" cy="20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8222" extrusionOk="0">
                      <a:moveTo>
                        <a:pt x="0" y="1"/>
                      </a:moveTo>
                      <a:lnTo>
                        <a:pt x="0" y="8221"/>
                      </a:lnTo>
                      <a:cubicBezTo>
                        <a:pt x="2262" y="7395"/>
                        <a:pt x="3697" y="5612"/>
                        <a:pt x="2871" y="2958"/>
                      </a:cubicBezTo>
                      <a:cubicBezTo>
                        <a:pt x="2349" y="1610"/>
                        <a:pt x="1305" y="52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9" name="Google Shape;5139;p32"/>
                <p:cNvSpPr/>
                <p:nvPr/>
              </p:nvSpPr>
              <p:spPr>
                <a:xfrm>
                  <a:off x="668" y="662681"/>
                  <a:ext cx="3219" cy="5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18" extrusionOk="0">
                      <a:moveTo>
                        <a:pt x="0" y="0"/>
                      </a:moveTo>
                      <a:lnTo>
                        <a:pt x="0" y="218"/>
                      </a:lnTo>
                      <a:lnTo>
                        <a:pt x="87" y="174"/>
                      </a:lnTo>
                      <a:cubicBezTo>
                        <a:pt x="130" y="87"/>
                        <a:pt x="8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0" name="Google Shape;5140;p32"/>
                <p:cNvSpPr/>
                <p:nvPr/>
              </p:nvSpPr>
              <p:spPr>
                <a:xfrm>
                  <a:off x="668" y="1184260"/>
                  <a:ext cx="3219" cy="3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37" extrusionOk="0">
                      <a:moveTo>
                        <a:pt x="0" y="1"/>
                      </a:moveTo>
                      <a:lnTo>
                        <a:pt x="0" y="1436"/>
                      </a:lnTo>
                      <a:cubicBezTo>
                        <a:pt x="130" y="958"/>
                        <a:pt x="130" y="43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1" name="Google Shape;5141;p32"/>
                <p:cNvSpPr/>
                <p:nvPr/>
              </p:nvSpPr>
              <p:spPr>
                <a:xfrm>
                  <a:off x="63162" y="1055635"/>
                  <a:ext cx="114937" cy="16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" h="6514" extrusionOk="0">
                      <a:moveTo>
                        <a:pt x="429" y="1"/>
                      </a:moveTo>
                      <a:cubicBezTo>
                        <a:pt x="213" y="1"/>
                        <a:pt x="1" y="237"/>
                        <a:pt x="154" y="451"/>
                      </a:cubicBezTo>
                      <a:cubicBezTo>
                        <a:pt x="849" y="1538"/>
                        <a:pt x="1763" y="1625"/>
                        <a:pt x="2850" y="2277"/>
                      </a:cubicBezTo>
                      <a:cubicBezTo>
                        <a:pt x="4503" y="3234"/>
                        <a:pt x="3764" y="4887"/>
                        <a:pt x="3720" y="6409"/>
                      </a:cubicBezTo>
                      <a:cubicBezTo>
                        <a:pt x="3720" y="6481"/>
                        <a:pt x="3773" y="6513"/>
                        <a:pt x="3820" y="6513"/>
                      </a:cubicBezTo>
                      <a:cubicBezTo>
                        <a:pt x="3859" y="6513"/>
                        <a:pt x="3894" y="6492"/>
                        <a:pt x="3894" y="6453"/>
                      </a:cubicBezTo>
                      <a:cubicBezTo>
                        <a:pt x="4546" y="5409"/>
                        <a:pt x="4677" y="4104"/>
                        <a:pt x="4285" y="2930"/>
                      </a:cubicBezTo>
                      <a:cubicBezTo>
                        <a:pt x="3590" y="1234"/>
                        <a:pt x="1676" y="1495"/>
                        <a:pt x="675" y="146"/>
                      </a:cubicBezTo>
                      <a:cubicBezTo>
                        <a:pt x="611" y="43"/>
                        <a:pt x="520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2" name="Google Shape;5142;p32"/>
                <p:cNvSpPr/>
                <p:nvPr/>
              </p:nvSpPr>
              <p:spPr>
                <a:xfrm>
                  <a:off x="95355" y="933620"/>
                  <a:ext cx="178955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2" h="3060" extrusionOk="0">
                      <a:moveTo>
                        <a:pt x="4128" y="0"/>
                      </a:moveTo>
                      <a:cubicBezTo>
                        <a:pt x="3009" y="0"/>
                        <a:pt x="2091" y="801"/>
                        <a:pt x="933" y="801"/>
                      </a:cubicBezTo>
                      <a:cubicBezTo>
                        <a:pt x="791" y="801"/>
                        <a:pt x="646" y="789"/>
                        <a:pt x="496" y="762"/>
                      </a:cubicBezTo>
                      <a:cubicBezTo>
                        <a:pt x="470" y="756"/>
                        <a:pt x="446" y="753"/>
                        <a:pt x="422" y="753"/>
                      </a:cubicBezTo>
                      <a:cubicBezTo>
                        <a:pt x="90" y="753"/>
                        <a:pt x="0" y="1290"/>
                        <a:pt x="366" y="1371"/>
                      </a:cubicBezTo>
                      <a:cubicBezTo>
                        <a:pt x="568" y="1405"/>
                        <a:pt x="755" y="1419"/>
                        <a:pt x="932" y="1419"/>
                      </a:cubicBezTo>
                      <a:cubicBezTo>
                        <a:pt x="1899" y="1419"/>
                        <a:pt x="2555" y="976"/>
                        <a:pt x="3584" y="718"/>
                      </a:cubicBezTo>
                      <a:cubicBezTo>
                        <a:pt x="3802" y="661"/>
                        <a:pt x="4003" y="635"/>
                        <a:pt x="4190" y="635"/>
                      </a:cubicBezTo>
                      <a:cubicBezTo>
                        <a:pt x="5572" y="635"/>
                        <a:pt x="6188" y="2066"/>
                        <a:pt x="7107" y="3024"/>
                      </a:cubicBezTo>
                      <a:cubicBezTo>
                        <a:pt x="7133" y="3049"/>
                        <a:pt x="7158" y="3060"/>
                        <a:pt x="7182" y="3060"/>
                      </a:cubicBezTo>
                      <a:cubicBezTo>
                        <a:pt x="7238" y="3060"/>
                        <a:pt x="7281" y="2998"/>
                        <a:pt x="7281" y="2937"/>
                      </a:cubicBezTo>
                      <a:cubicBezTo>
                        <a:pt x="6977" y="1719"/>
                        <a:pt x="6150" y="718"/>
                        <a:pt x="5063" y="197"/>
                      </a:cubicBezTo>
                      <a:cubicBezTo>
                        <a:pt x="4732" y="56"/>
                        <a:pt x="4423" y="0"/>
                        <a:pt x="41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3" name="Google Shape;5143;p32"/>
                <p:cNvSpPr/>
                <p:nvPr/>
              </p:nvSpPr>
              <p:spPr>
                <a:xfrm>
                  <a:off x="45910" y="763020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4462" y="1"/>
                      </a:moveTo>
                      <a:cubicBezTo>
                        <a:pt x="4004" y="1"/>
                        <a:pt x="3548" y="74"/>
                        <a:pt x="3117" y="223"/>
                      </a:cubicBezTo>
                      <a:cubicBezTo>
                        <a:pt x="1377" y="919"/>
                        <a:pt x="1682" y="2833"/>
                        <a:pt x="290" y="3833"/>
                      </a:cubicBezTo>
                      <a:cubicBezTo>
                        <a:pt x="0" y="4014"/>
                        <a:pt x="194" y="4407"/>
                        <a:pt x="442" y="4407"/>
                      </a:cubicBezTo>
                      <a:cubicBezTo>
                        <a:pt x="492" y="4407"/>
                        <a:pt x="544" y="4391"/>
                        <a:pt x="595" y="4355"/>
                      </a:cubicBezTo>
                      <a:cubicBezTo>
                        <a:pt x="1725" y="3616"/>
                        <a:pt x="1812" y="2746"/>
                        <a:pt x="2421" y="1658"/>
                      </a:cubicBezTo>
                      <a:cubicBezTo>
                        <a:pt x="2919" y="799"/>
                        <a:pt x="3605" y="586"/>
                        <a:pt x="4362" y="586"/>
                      </a:cubicBezTo>
                      <a:cubicBezTo>
                        <a:pt x="5062" y="586"/>
                        <a:pt x="5822" y="768"/>
                        <a:pt x="6553" y="789"/>
                      </a:cubicBezTo>
                      <a:cubicBezTo>
                        <a:pt x="6684" y="789"/>
                        <a:pt x="6684" y="615"/>
                        <a:pt x="6597" y="571"/>
                      </a:cubicBezTo>
                      <a:cubicBezTo>
                        <a:pt x="5951" y="194"/>
                        <a:pt x="5205" y="1"/>
                        <a:pt x="44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4" name="Google Shape;5144;p32"/>
                <p:cNvSpPr/>
                <p:nvPr/>
              </p:nvSpPr>
              <p:spPr>
                <a:xfrm>
                  <a:off x="21433" y="1090384"/>
                  <a:ext cx="71169" cy="180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" h="7356" extrusionOk="0">
                      <a:moveTo>
                        <a:pt x="329" y="1"/>
                      </a:moveTo>
                      <a:cubicBezTo>
                        <a:pt x="164" y="1"/>
                        <a:pt x="1" y="124"/>
                        <a:pt x="25" y="341"/>
                      </a:cubicBezTo>
                      <a:cubicBezTo>
                        <a:pt x="242" y="1646"/>
                        <a:pt x="1112" y="2081"/>
                        <a:pt x="1808" y="3082"/>
                      </a:cubicBezTo>
                      <a:cubicBezTo>
                        <a:pt x="2895" y="4604"/>
                        <a:pt x="1591" y="5822"/>
                        <a:pt x="982" y="7213"/>
                      </a:cubicBezTo>
                      <a:cubicBezTo>
                        <a:pt x="946" y="7284"/>
                        <a:pt x="1027" y="7355"/>
                        <a:pt x="1081" y="7355"/>
                      </a:cubicBezTo>
                      <a:cubicBezTo>
                        <a:pt x="1093" y="7355"/>
                        <a:pt x="1104" y="7352"/>
                        <a:pt x="1112" y="7344"/>
                      </a:cubicBezTo>
                      <a:cubicBezTo>
                        <a:pt x="2113" y="6604"/>
                        <a:pt x="2765" y="5474"/>
                        <a:pt x="2852" y="4256"/>
                      </a:cubicBezTo>
                      <a:cubicBezTo>
                        <a:pt x="2895" y="2386"/>
                        <a:pt x="982" y="1907"/>
                        <a:pt x="634" y="254"/>
                      </a:cubicBezTo>
                      <a:cubicBezTo>
                        <a:pt x="595" y="80"/>
                        <a:pt x="462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5" name="Google Shape;5145;p32"/>
                <p:cNvSpPr/>
                <p:nvPr/>
              </p:nvSpPr>
              <p:spPr>
                <a:xfrm>
                  <a:off x="88474" y="1006853"/>
                  <a:ext cx="152684" cy="11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32" extrusionOk="0">
                      <a:moveTo>
                        <a:pt x="476" y="35"/>
                      </a:moveTo>
                      <a:cubicBezTo>
                        <a:pt x="201" y="35"/>
                        <a:pt x="0" y="435"/>
                        <a:pt x="254" y="652"/>
                      </a:cubicBezTo>
                      <a:cubicBezTo>
                        <a:pt x="1342" y="1348"/>
                        <a:pt x="2255" y="1087"/>
                        <a:pt x="3473" y="1305"/>
                      </a:cubicBezTo>
                      <a:cubicBezTo>
                        <a:pt x="5343" y="1566"/>
                        <a:pt x="5300" y="3349"/>
                        <a:pt x="5822" y="4784"/>
                      </a:cubicBezTo>
                      <a:cubicBezTo>
                        <a:pt x="5838" y="4818"/>
                        <a:pt x="5867" y="4832"/>
                        <a:pt x="5897" y="4832"/>
                      </a:cubicBezTo>
                      <a:cubicBezTo>
                        <a:pt x="5946" y="4832"/>
                        <a:pt x="5995" y="4795"/>
                        <a:pt x="5995" y="4741"/>
                      </a:cubicBezTo>
                      <a:cubicBezTo>
                        <a:pt x="6213" y="3523"/>
                        <a:pt x="5822" y="2305"/>
                        <a:pt x="5039" y="1348"/>
                      </a:cubicBezTo>
                      <a:cubicBezTo>
                        <a:pt x="3734" y="0"/>
                        <a:pt x="2081" y="1044"/>
                        <a:pt x="646" y="87"/>
                      </a:cubicBezTo>
                      <a:cubicBezTo>
                        <a:pt x="588" y="51"/>
                        <a:pt x="531" y="35"/>
                        <a:pt x="476" y="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6" name="Google Shape;5146;p32"/>
                <p:cNvSpPr/>
                <p:nvPr/>
              </p:nvSpPr>
              <p:spPr>
                <a:xfrm>
                  <a:off x="81446" y="845420"/>
                  <a:ext cx="184165" cy="6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4" h="2838" extrusionOk="0">
                      <a:moveTo>
                        <a:pt x="4305" y="1"/>
                      </a:moveTo>
                      <a:cubicBezTo>
                        <a:pt x="2488" y="1"/>
                        <a:pt x="2044" y="1876"/>
                        <a:pt x="366" y="2220"/>
                      </a:cubicBezTo>
                      <a:cubicBezTo>
                        <a:pt x="1" y="2301"/>
                        <a:pt x="53" y="2837"/>
                        <a:pt x="380" y="2837"/>
                      </a:cubicBezTo>
                      <a:cubicBezTo>
                        <a:pt x="403" y="2837"/>
                        <a:pt x="427" y="2834"/>
                        <a:pt x="453" y="2829"/>
                      </a:cubicBezTo>
                      <a:cubicBezTo>
                        <a:pt x="1758" y="2611"/>
                        <a:pt x="2193" y="1741"/>
                        <a:pt x="3193" y="1045"/>
                      </a:cubicBezTo>
                      <a:cubicBezTo>
                        <a:pt x="3615" y="745"/>
                        <a:pt x="4013" y="627"/>
                        <a:pt x="4397" y="627"/>
                      </a:cubicBezTo>
                      <a:cubicBezTo>
                        <a:pt x="5403" y="627"/>
                        <a:pt x="6319" y="1431"/>
                        <a:pt x="7325" y="1872"/>
                      </a:cubicBezTo>
                      <a:cubicBezTo>
                        <a:pt x="7337" y="1878"/>
                        <a:pt x="7349" y="1880"/>
                        <a:pt x="7361" y="1880"/>
                      </a:cubicBezTo>
                      <a:cubicBezTo>
                        <a:pt x="7434" y="1880"/>
                        <a:pt x="7493" y="1773"/>
                        <a:pt x="7456" y="1698"/>
                      </a:cubicBezTo>
                      <a:cubicBezTo>
                        <a:pt x="6716" y="741"/>
                        <a:pt x="5586" y="89"/>
                        <a:pt x="4368" y="2"/>
                      </a:cubicBezTo>
                      <a:cubicBezTo>
                        <a:pt x="4347" y="1"/>
                        <a:pt x="4326" y="1"/>
                        <a:pt x="4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7" name="Google Shape;5147;p32"/>
                <p:cNvSpPr/>
                <p:nvPr/>
              </p:nvSpPr>
              <p:spPr>
                <a:xfrm>
                  <a:off x="-45" y="699592"/>
                  <a:ext cx="120442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5922" extrusionOk="0">
                      <a:moveTo>
                        <a:pt x="4098" y="1"/>
                      </a:moveTo>
                      <a:cubicBezTo>
                        <a:pt x="3116" y="1"/>
                        <a:pt x="2156" y="356"/>
                        <a:pt x="1421" y="1021"/>
                      </a:cubicBezTo>
                      <a:cubicBezTo>
                        <a:pt x="72" y="2326"/>
                        <a:pt x="1073" y="3978"/>
                        <a:pt x="159" y="5414"/>
                      </a:cubicBezTo>
                      <a:cubicBezTo>
                        <a:pt x="1" y="5668"/>
                        <a:pt x="213" y="5922"/>
                        <a:pt x="441" y="5922"/>
                      </a:cubicBezTo>
                      <a:cubicBezTo>
                        <a:pt x="525" y="5922"/>
                        <a:pt x="611" y="5887"/>
                        <a:pt x="681" y="5805"/>
                      </a:cubicBezTo>
                      <a:cubicBezTo>
                        <a:pt x="1421" y="4718"/>
                        <a:pt x="1116" y="3804"/>
                        <a:pt x="1334" y="2587"/>
                      </a:cubicBezTo>
                      <a:cubicBezTo>
                        <a:pt x="1638" y="716"/>
                        <a:pt x="3421" y="760"/>
                        <a:pt x="4857" y="238"/>
                      </a:cubicBezTo>
                      <a:cubicBezTo>
                        <a:pt x="4900" y="195"/>
                        <a:pt x="4900" y="64"/>
                        <a:pt x="4813" y="64"/>
                      </a:cubicBezTo>
                      <a:cubicBezTo>
                        <a:pt x="4575" y="22"/>
                        <a:pt x="4336" y="1"/>
                        <a:pt x="40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48" name="Google Shape;5148;p32"/>
              <p:cNvGrpSpPr/>
              <p:nvPr/>
            </p:nvGrpSpPr>
            <p:grpSpPr>
              <a:xfrm>
                <a:off x="8725280" y="562012"/>
                <a:ext cx="618504" cy="617029"/>
                <a:chOff x="1120993" y="2399273"/>
                <a:chExt cx="618504" cy="617029"/>
              </a:xfrm>
            </p:grpSpPr>
            <p:sp>
              <p:nvSpPr>
                <p:cNvPr id="5149" name="Google Shape;5149;p32"/>
                <p:cNvSpPr/>
                <p:nvPr/>
              </p:nvSpPr>
              <p:spPr>
                <a:xfrm>
                  <a:off x="1317470" y="2602312"/>
                  <a:ext cx="241597" cy="218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1" h="8891" extrusionOk="0">
                      <a:moveTo>
                        <a:pt x="4721" y="1"/>
                      </a:moveTo>
                      <a:cubicBezTo>
                        <a:pt x="3795" y="1"/>
                        <a:pt x="2889" y="357"/>
                        <a:pt x="2045" y="840"/>
                      </a:cubicBezTo>
                      <a:cubicBezTo>
                        <a:pt x="2045" y="840"/>
                        <a:pt x="2001" y="883"/>
                        <a:pt x="2001" y="883"/>
                      </a:cubicBezTo>
                      <a:cubicBezTo>
                        <a:pt x="1740" y="1057"/>
                        <a:pt x="1523" y="1231"/>
                        <a:pt x="1305" y="1449"/>
                      </a:cubicBezTo>
                      <a:cubicBezTo>
                        <a:pt x="435" y="2405"/>
                        <a:pt x="1" y="3710"/>
                        <a:pt x="88" y="5059"/>
                      </a:cubicBezTo>
                      <a:cubicBezTo>
                        <a:pt x="241" y="7245"/>
                        <a:pt x="2086" y="8890"/>
                        <a:pt x="4190" y="8890"/>
                      </a:cubicBezTo>
                      <a:cubicBezTo>
                        <a:pt x="4472" y="8890"/>
                        <a:pt x="4758" y="8861"/>
                        <a:pt x="5046" y="8799"/>
                      </a:cubicBezTo>
                      <a:cubicBezTo>
                        <a:pt x="7829" y="8147"/>
                        <a:pt x="9830" y="6233"/>
                        <a:pt x="8873" y="3232"/>
                      </a:cubicBezTo>
                      <a:cubicBezTo>
                        <a:pt x="8351" y="1884"/>
                        <a:pt x="7307" y="796"/>
                        <a:pt x="5959" y="231"/>
                      </a:cubicBezTo>
                      <a:cubicBezTo>
                        <a:pt x="5545" y="71"/>
                        <a:pt x="5131" y="1"/>
                        <a:pt x="472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0" name="Google Shape;5150;p32"/>
                <p:cNvSpPr/>
                <p:nvPr/>
              </p:nvSpPr>
              <p:spPr>
                <a:xfrm>
                  <a:off x="1379473" y="2399273"/>
                  <a:ext cx="88544" cy="175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3" h="7139" extrusionOk="0">
                      <a:moveTo>
                        <a:pt x="3523" y="0"/>
                      </a:moveTo>
                      <a:cubicBezTo>
                        <a:pt x="3510" y="0"/>
                        <a:pt x="3496" y="4"/>
                        <a:pt x="3480" y="12"/>
                      </a:cubicBezTo>
                      <a:cubicBezTo>
                        <a:pt x="2262" y="316"/>
                        <a:pt x="1305" y="1099"/>
                        <a:pt x="740" y="2230"/>
                      </a:cubicBezTo>
                      <a:cubicBezTo>
                        <a:pt x="0" y="3926"/>
                        <a:pt x="1609" y="5057"/>
                        <a:pt x="1305" y="6753"/>
                      </a:cubicBezTo>
                      <a:cubicBezTo>
                        <a:pt x="1254" y="6983"/>
                        <a:pt x="1444" y="7138"/>
                        <a:pt x="1626" y="7138"/>
                      </a:cubicBezTo>
                      <a:cubicBezTo>
                        <a:pt x="1754" y="7138"/>
                        <a:pt x="1878" y="7063"/>
                        <a:pt x="1914" y="6884"/>
                      </a:cubicBezTo>
                      <a:cubicBezTo>
                        <a:pt x="2175" y="5579"/>
                        <a:pt x="1566" y="4883"/>
                        <a:pt x="1261" y="3709"/>
                      </a:cubicBezTo>
                      <a:cubicBezTo>
                        <a:pt x="783" y="1882"/>
                        <a:pt x="2479" y="1186"/>
                        <a:pt x="3567" y="142"/>
                      </a:cubicBezTo>
                      <a:cubicBezTo>
                        <a:pt x="3602" y="71"/>
                        <a:pt x="3580" y="0"/>
                        <a:pt x="35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1" name="Google Shape;5151;p32"/>
                <p:cNvSpPr/>
                <p:nvPr/>
              </p:nvSpPr>
              <p:spPr>
                <a:xfrm>
                  <a:off x="1391219" y="2840517"/>
                  <a:ext cx="89822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" h="7153" extrusionOk="0">
                      <a:moveTo>
                        <a:pt x="2035" y="0"/>
                      </a:moveTo>
                      <a:cubicBezTo>
                        <a:pt x="1905" y="0"/>
                        <a:pt x="1777" y="73"/>
                        <a:pt x="1740" y="237"/>
                      </a:cubicBezTo>
                      <a:cubicBezTo>
                        <a:pt x="1479" y="1542"/>
                        <a:pt x="2088" y="2237"/>
                        <a:pt x="2393" y="3412"/>
                      </a:cubicBezTo>
                      <a:cubicBezTo>
                        <a:pt x="2871" y="5282"/>
                        <a:pt x="1175" y="5934"/>
                        <a:pt x="88" y="6978"/>
                      </a:cubicBezTo>
                      <a:cubicBezTo>
                        <a:pt x="1" y="7065"/>
                        <a:pt x="88" y="7152"/>
                        <a:pt x="175" y="7152"/>
                      </a:cubicBezTo>
                      <a:cubicBezTo>
                        <a:pt x="1349" y="6848"/>
                        <a:pt x="2349" y="6021"/>
                        <a:pt x="2915" y="4891"/>
                      </a:cubicBezTo>
                      <a:cubicBezTo>
                        <a:pt x="3654" y="3194"/>
                        <a:pt x="2045" y="2063"/>
                        <a:pt x="2349" y="367"/>
                      </a:cubicBezTo>
                      <a:cubicBezTo>
                        <a:pt x="2400" y="140"/>
                        <a:pt x="2215" y="0"/>
                        <a:pt x="20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2" name="Google Shape;5152;p32"/>
                <p:cNvSpPr/>
                <p:nvPr/>
              </p:nvSpPr>
              <p:spPr>
                <a:xfrm>
                  <a:off x="1218064" y="2462799"/>
                  <a:ext cx="114986" cy="1610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6555" extrusionOk="0">
                      <a:moveTo>
                        <a:pt x="841" y="1"/>
                      </a:moveTo>
                      <a:cubicBezTo>
                        <a:pt x="799" y="1"/>
                        <a:pt x="758" y="25"/>
                        <a:pt x="740" y="80"/>
                      </a:cubicBezTo>
                      <a:cubicBezTo>
                        <a:pt x="131" y="1167"/>
                        <a:pt x="1" y="2428"/>
                        <a:pt x="392" y="3603"/>
                      </a:cubicBezTo>
                      <a:cubicBezTo>
                        <a:pt x="1088" y="5299"/>
                        <a:pt x="3002" y="4994"/>
                        <a:pt x="4002" y="6430"/>
                      </a:cubicBezTo>
                      <a:cubicBezTo>
                        <a:pt x="4065" y="6518"/>
                        <a:pt x="4153" y="6555"/>
                        <a:pt x="4241" y="6555"/>
                      </a:cubicBezTo>
                      <a:cubicBezTo>
                        <a:pt x="4459" y="6555"/>
                        <a:pt x="4679" y="6329"/>
                        <a:pt x="4524" y="6082"/>
                      </a:cubicBezTo>
                      <a:cubicBezTo>
                        <a:pt x="3785" y="4994"/>
                        <a:pt x="2915" y="4907"/>
                        <a:pt x="1827" y="4255"/>
                      </a:cubicBezTo>
                      <a:cubicBezTo>
                        <a:pt x="175" y="3298"/>
                        <a:pt x="914" y="1645"/>
                        <a:pt x="958" y="123"/>
                      </a:cubicBezTo>
                      <a:cubicBezTo>
                        <a:pt x="958" y="47"/>
                        <a:pt x="899" y="1"/>
                        <a:pt x="84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3" name="Google Shape;5153;p32"/>
                <p:cNvSpPr/>
                <p:nvPr/>
              </p:nvSpPr>
              <p:spPr>
                <a:xfrm>
                  <a:off x="1527488" y="2791441"/>
                  <a:ext cx="114937" cy="159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" h="6501" extrusionOk="0">
                      <a:moveTo>
                        <a:pt x="428" y="1"/>
                      </a:moveTo>
                      <a:cubicBezTo>
                        <a:pt x="213" y="1"/>
                        <a:pt x="0" y="236"/>
                        <a:pt x="153" y="451"/>
                      </a:cubicBezTo>
                      <a:cubicBezTo>
                        <a:pt x="893" y="1538"/>
                        <a:pt x="1762" y="1625"/>
                        <a:pt x="2850" y="2277"/>
                      </a:cubicBezTo>
                      <a:cubicBezTo>
                        <a:pt x="4503" y="3234"/>
                        <a:pt x="3763" y="4887"/>
                        <a:pt x="3720" y="6409"/>
                      </a:cubicBezTo>
                      <a:cubicBezTo>
                        <a:pt x="3720" y="6463"/>
                        <a:pt x="3786" y="6500"/>
                        <a:pt x="3847" y="6500"/>
                      </a:cubicBezTo>
                      <a:cubicBezTo>
                        <a:pt x="3885" y="6500"/>
                        <a:pt x="3920" y="6486"/>
                        <a:pt x="3937" y="6453"/>
                      </a:cubicBezTo>
                      <a:cubicBezTo>
                        <a:pt x="4546" y="5409"/>
                        <a:pt x="4676" y="4104"/>
                        <a:pt x="4285" y="2930"/>
                      </a:cubicBezTo>
                      <a:cubicBezTo>
                        <a:pt x="3589" y="1233"/>
                        <a:pt x="1675" y="1538"/>
                        <a:pt x="675" y="146"/>
                      </a:cubicBezTo>
                      <a:cubicBezTo>
                        <a:pt x="611" y="43"/>
                        <a:pt x="519" y="1"/>
                        <a:pt x="4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4" name="Google Shape;5154;p32"/>
                <p:cNvSpPr/>
                <p:nvPr/>
              </p:nvSpPr>
              <p:spPr>
                <a:xfrm>
                  <a:off x="1120993" y="2669672"/>
                  <a:ext cx="180135" cy="74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0" h="3041" extrusionOk="0">
                      <a:moveTo>
                        <a:pt x="159" y="1"/>
                      </a:moveTo>
                      <a:cubicBezTo>
                        <a:pt x="81" y="1"/>
                        <a:pt x="1" y="72"/>
                        <a:pt x="36" y="143"/>
                      </a:cubicBezTo>
                      <a:cubicBezTo>
                        <a:pt x="341" y="1317"/>
                        <a:pt x="1167" y="2318"/>
                        <a:pt x="2254" y="2839"/>
                      </a:cubicBezTo>
                      <a:cubicBezTo>
                        <a:pt x="2585" y="2983"/>
                        <a:pt x="2895" y="3040"/>
                        <a:pt x="3193" y="3040"/>
                      </a:cubicBezTo>
                      <a:cubicBezTo>
                        <a:pt x="4288" y="3040"/>
                        <a:pt x="5215" y="2278"/>
                        <a:pt x="6340" y="2278"/>
                      </a:cubicBezTo>
                      <a:cubicBezTo>
                        <a:pt x="6482" y="2278"/>
                        <a:pt x="6628" y="2290"/>
                        <a:pt x="6778" y="2318"/>
                      </a:cubicBezTo>
                      <a:cubicBezTo>
                        <a:pt x="6793" y="2319"/>
                        <a:pt x="6807" y="2320"/>
                        <a:pt x="6822" y="2320"/>
                      </a:cubicBezTo>
                      <a:cubicBezTo>
                        <a:pt x="7221" y="2320"/>
                        <a:pt x="7330" y="1751"/>
                        <a:pt x="6952" y="1709"/>
                      </a:cubicBezTo>
                      <a:cubicBezTo>
                        <a:pt x="6730" y="1664"/>
                        <a:pt x="6524" y="1645"/>
                        <a:pt x="6329" y="1645"/>
                      </a:cubicBezTo>
                      <a:cubicBezTo>
                        <a:pt x="5382" y="1645"/>
                        <a:pt x="4708" y="2101"/>
                        <a:pt x="3733" y="2318"/>
                      </a:cubicBezTo>
                      <a:cubicBezTo>
                        <a:pt x="3516" y="2375"/>
                        <a:pt x="3315" y="2401"/>
                        <a:pt x="3128" y="2401"/>
                      </a:cubicBezTo>
                      <a:cubicBezTo>
                        <a:pt x="1746" y="2401"/>
                        <a:pt x="1130" y="970"/>
                        <a:pt x="210" y="12"/>
                      </a:cubicBezTo>
                      <a:cubicBezTo>
                        <a:pt x="194" y="4"/>
                        <a:pt x="177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5" name="Google Shape;5155;p32"/>
                <p:cNvSpPr/>
                <p:nvPr/>
              </p:nvSpPr>
              <p:spPr>
                <a:xfrm>
                  <a:off x="1559902" y="2670483"/>
                  <a:ext cx="179594" cy="746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8" h="3036" extrusionOk="0">
                      <a:moveTo>
                        <a:pt x="4135" y="1"/>
                      </a:moveTo>
                      <a:cubicBezTo>
                        <a:pt x="3029" y="1"/>
                        <a:pt x="2095" y="801"/>
                        <a:pt x="957" y="801"/>
                      </a:cubicBezTo>
                      <a:cubicBezTo>
                        <a:pt x="818" y="801"/>
                        <a:pt x="676" y="789"/>
                        <a:pt x="530" y="762"/>
                      </a:cubicBezTo>
                      <a:cubicBezTo>
                        <a:pt x="491" y="751"/>
                        <a:pt x="454" y="745"/>
                        <a:pt x="420" y="745"/>
                      </a:cubicBezTo>
                      <a:cubicBezTo>
                        <a:pt x="76" y="745"/>
                        <a:pt x="0" y="1292"/>
                        <a:pt x="356" y="1371"/>
                      </a:cubicBezTo>
                      <a:cubicBezTo>
                        <a:pt x="577" y="1415"/>
                        <a:pt x="781" y="1435"/>
                        <a:pt x="972" y="1435"/>
                      </a:cubicBezTo>
                      <a:cubicBezTo>
                        <a:pt x="1912" y="1435"/>
                        <a:pt x="2563" y="972"/>
                        <a:pt x="3575" y="719"/>
                      </a:cubicBezTo>
                      <a:cubicBezTo>
                        <a:pt x="3792" y="662"/>
                        <a:pt x="3993" y="636"/>
                        <a:pt x="4180" y="636"/>
                      </a:cubicBezTo>
                      <a:cubicBezTo>
                        <a:pt x="5563" y="636"/>
                        <a:pt x="6178" y="2066"/>
                        <a:pt x="7098" y="3024"/>
                      </a:cubicBezTo>
                      <a:cubicBezTo>
                        <a:pt x="7115" y="3032"/>
                        <a:pt x="7133" y="3036"/>
                        <a:pt x="7151" y="3036"/>
                      </a:cubicBezTo>
                      <a:cubicBezTo>
                        <a:pt x="7228" y="3036"/>
                        <a:pt x="7307" y="2972"/>
                        <a:pt x="7272" y="2937"/>
                      </a:cubicBezTo>
                      <a:cubicBezTo>
                        <a:pt x="6967" y="1719"/>
                        <a:pt x="6141" y="719"/>
                        <a:pt x="5054" y="197"/>
                      </a:cubicBezTo>
                      <a:cubicBezTo>
                        <a:pt x="4731" y="56"/>
                        <a:pt x="4427" y="1"/>
                        <a:pt x="41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6" name="Google Shape;5156;p32"/>
                <p:cNvSpPr/>
                <p:nvPr/>
              </p:nvSpPr>
              <p:spPr>
                <a:xfrm>
                  <a:off x="1184937" y="2806653"/>
                  <a:ext cx="165414" cy="109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1" h="4445" extrusionOk="0">
                      <a:moveTo>
                        <a:pt x="6250" y="0"/>
                      </a:moveTo>
                      <a:cubicBezTo>
                        <a:pt x="6198" y="0"/>
                        <a:pt x="6144" y="15"/>
                        <a:pt x="6089" y="49"/>
                      </a:cubicBezTo>
                      <a:cubicBezTo>
                        <a:pt x="5002" y="788"/>
                        <a:pt x="4915" y="1702"/>
                        <a:pt x="4306" y="2789"/>
                      </a:cubicBezTo>
                      <a:cubicBezTo>
                        <a:pt x="3786" y="3648"/>
                        <a:pt x="3101" y="3861"/>
                        <a:pt x="2350" y="3861"/>
                      </a:cubicBezTo>
                      <a:cubicBezTo>
                        <a:pt x="1656" y="3861"/>
                        <a:pt x="905" y="3680"/>
                        <a:pt x="174" y="3659"/>
                      </a:cubicBezTo>
                      <a:cubicBezTo>
                        <a:pt x="44" y="3659"/>
                        <a:pt x="0" y="3789"/>
                        <a:pt x="131" y="3833"/>
                      </a:cubicBezTo>
                      <a:cubicBezTo>
                        <a:pt x="783" y="4241"/>
                        <a:pt x="1521" y="4445"/>
                        <a:pt x="2269" y="4445"/>
                      </a:cubicBezTo>
                      <a:cubicBezTo>
                        <a:pt x="2717" y="4445"/>
                        <a:pt x="3170" y="4371"/>
                        <a:pt x="3610" y="4224"/>
                      </a:cubicBezTo>
                      <a:cubicBezTo>
                        <a:pt x="5350" y="3528"/>
                        <a:pt x="5046" y="1615"/>
                        <a:pt x="6437" y="614"/>
                      </a:cubicBezTo>
                      <a:cubicBezTo>
                        <a:pt x="6731" y="431"/>
                        <a:pt x="6529" y="0"/>
                        <a:pt x="625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7" name="Google Shape;5157;p32"/>
                <p:cNvSpPr/>
                <p:nvPr/>
              </p:nvSpPr>
              <p:spPr>
                <a:xfrm>
                  <a:off x="1510212" y="2499146"/>
                  <a:ext cx="164284" cy="109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5" h="4438" extrusionOk="0">
                      <a:moveTo>
                        <a:pt x="4496" y="0"/>
                      </a:moveTo>
                      <a:cubicBezTo>
                        <a:pt x="4027" y="0"/>
                        <a:pt x="3559" y="84"/>
                        <a:pt x="3118" y="253"/>
                      </a:cubicBezTo>
                      <a:cubicBezTo>
                        <a:pt x="1378" y="906"/>
                        <a:pt x="1683" y="2863"/>
                        <a:pt x="291" y="3820"/>
                      </a:cubicBezTo>
                      <a:cubicBezTo>
                        <a:pt x="0" y="4038"/>
                        <a:pt x="195" y="4437"/>
                        <a:pt x="469" y="4437"/>
                      </a:cubicBezTo>
                      <a:cubicBezTo>
                        <a:pt x="523" y="4437"/>
                        <a:pt x="581" y="4421"/>
                        <a:pt x="639" y="4385"/>
                      </a:cubicBezTo>
                      <a:cubicBezTo>
                        <a:pt x="1726" y="3646"/>
                        <a:pt x="1813" y="2733"/>
                        <a:pt x="2422" y="1645"/>
                      </a:cubicBezTo>
                      <a:cubicBezTo>
                        <a:pt x="2943" y="807"/>
                        <a:pt x="3630" y="606"/>
                        <a:pt x="4383" y="606"/>
                      </a:cubicBezTo>
                      <a:cubicBezTo>
                        <a:pt x="5076" y="606"/>
                        <a:pt x="5825" y="775"/>
                        <a:pt x="6554" y="775"/>
                      </a:cubicBezTo>
                      <a:cubicBezTo>
                        <a:pt x="6641" y="775"/>
                        <a:pt x="6684" y="645"/>
                        <a:pt x="6597" y="601"/>
                      </a:cubicBezTo>
                      <a:cubicBezTo>
                        <a:pt x="5961" y="204"/>
                        <a:pt x="5228" y="0"/>
                        <a:pt x="44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8" name="Google Shape;5158;p32"/>
                <p:cNvSpPr/>
                <p:nvPr/>
              </p:nvSpPr>
              <p:spPr>
                <a:xfrm>
                  <a:off x="1303585" y="2407825"/>
                  <a:ext cx="71169" cy="180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" h="7363" extrusionOk="0">
                      <a:moveTo>
                        <a:pt x="1791" y="0"/>
                      </a:moveTo>
                      <a:cubicBezTo>
                        <a:pt x="1773" y="0"/>
                        <a:pt x="1756" y="4"/>
                        <a:pt x="1740" y="12"/>
                      </a:cubicBezTo>
                      <a:cubicBezTo>
                        <a:pt x="740" y="751"/>
                        <a:pt x="131" y="1882"/>
                        <a:pt x="44" y="3100"/>
                      </a:cubicBezTo>
                      <a:cubicBezTo>
                        <a:pt x="0" y="4970"/>
                        <a:pt x="1914" y="5448"/>
                        <a:pt x="2262" y="7144"/>
                      </a:cubicBezTo>
                      <a:cubicBezTo>
                        <a:pt x="2299" y="7293"/>
                        <a:pt x="2424" y="7362"/>
                        <a:pt x="2551" y="7362"/>
                      </a:cubicBezTo>
                      <a:cubicBezTo>
                        <a:pt x="2721" y="7362"/>
                        <a:pt x="2896" y="7238"/>
                        <a:pt x="2871" y="7014"/>
                      </a:cubicBezTo>
                      <a:cubicBezTo>
                        <a:pt x="2653" y="5709"/>
                        <a:pt x="1783" y="5274"/>
                        <a:pt x="1087" y="4317"/>
                      </a:cubicBezTo>
                      <a:cubicBezTo>
                        <a:pt x="0" y="2752"/>
                        <a:pt x="1305" y="1534"/>
                        <a:pt x="1914" y="142"/>
                      </a:cubicBezTo>
                      <a:cubicBezTo>
                        <a:pt x="1949" y="71"/>
                        <a:pt x="1869" y="0"/>
                        <a:pt x="17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9" name="Google Shape;5159;p32"/>
                <p:cNvSpPr/>
                <p:nvPr/>
              </p:nvSpPr>
              <p:spPr>
                <a:xfrm>
                  <a:off x="1485170" y="2826190"/>
                  <a:ext cx="71759" cy="180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0" h="7356" extrusionOk="0">
                      <a:moveTo>
                        <a:pt x="338" y="1"/>
                      </a:moveTo>
                      <a:cubicBezTo>
                        <a:pt x="166" y="1"/>
                        <a:pt x="0" y="124"/>
                        <a:pt x="48" y="341"/>
                      </a:cubicBezTo>
                      <a:cubicBezTo>
                        <a:pt x="266" y="1646"/>
                        <a:pt x="1136" y="2081"/>
                        <a:pt x="1832" y="3081"/>
                      </a:cubicBezTo>
                      <a:cubicBezTo>
                        <a:pt x="2919" y="4604"/>
                        <a:pt x="1614" y="5821"/>
                        <a:pt x="1005" y="7213"/>
                      </a:cubicBezTo>
                      <a:cubicBezTo>
                        <a:pt x="970" y="7284"/>
                        <a:pt x="1050" y="7355"/>
                        <a:pt x="1128" y="7355"/>
                      </a:cubicBezTo>
                      <a:cubicBezTo>
                        <a:pt x="1146" y="7355"/>
                        <a:pt x="1163" y="7352"/>
                        <a:pt x="1179" y="7344"/>
                      </a:cubicBezTo>
                      <a:cubicBezTo>
                        <a:pt x="2180" y="6604"/>
                        <a:pt x="2789" y="5474"/>
                        <a:pt x="2876" y="4256"/>
                      </a:cubicBezTo>
                      <a:cubicBezTo>
                        <a:pt x="2919" y="2386"/>
                        <a:pt x="1005" y="1907"/>
                        <a:pt x="657" y="254"/>
                      </a:cubicBezTo>
                      <a:cubicBezTo>
                        <a:pt x="619" y="80"/>
                        <a:pt x="477" y="1"/>
                        <a:pt x="33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0" name="Google Shape;5160;p32"/>
                <p:cNvSpPr/>
                <p:nvPr/>
              </p:nvSpPr>
              <p:spPr>
                <a:xfrm>
                  <a:off x="1155004" y="2553579"/>
                  <a:ext cx="152439" cy="11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3" h="4824" extrusionOk="0">
                      <a:moveTo>
                        <a:pt x="296" y="0"/>
                      </a:moveTo>
                      <a:cubicBezTo>
                        <a:pt x="248" y="0"/>
                        <a:pt x="198" y="35"/>
                        <a:pt x="175" y="83"/>
                      </a:cubicBezTo>
                      <a:cubicBezTo>
                        <a:pt x="1" y="1300"/>
                        <a:pt x="349" y="2562"/>
                        <a:pt x="1175" y="3475"/>
                      </a:cubicBezTo>
                      <a:cubicBezTo>
                        <a:pt x="2436" y="4823"/>
                        <a:pt x="4132" y="3823"/>
                        <a:pt x="5568" y="4736"/>
                      </a:cubicBezTo>
                      <a:cubicBezTo>
                        <a:pt x="5629" y="4775"/>
                        <a:pt x="5691" y="4792"/>
                        <a:pt x="5748" y="4792"/>
                      </a:cubicBezTo>
                      <a:cubicBezTo>
                        <a:pt x="6017" y="4792"/>
                        <a:pt x="6202" y="4429"/>
                        <a:pt x="5916" y="4214"/>
                      </a:cubicBezTo>
                      <a:cubicBezTo>
                        <a:pt x="4828" y="3519"/>
                        <a:pt x="3958" y="3780"/>
                        <a:pt x="2741" y="3562"/>
                      </a:cubicBezTo>
                      <a:cubicBezTo>
                        <a:pt x="870" y="3258"/>
                        <a:pt x="914" y="1474"/>
                        <a:pt x="392" y="83"/>
                      </a:cubicBezTo>
                      <a:cubicBezTo>
                        <a:pt x="372" y="24"/>
                        <a:pt x="335" y="0"/>
                        <a:pt x="29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1" name="Google Shape;5161;p32"/>
                <p:cNvSpPr/>
                <p:nvPr/>
              </p:nvSpPr>
              <p:spPr>
                <a:xfrm>
                  <a:off x="1552972" y="2743495"/>
                  <a:ext cx="152512" cy="118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6" h="4816" extrusionOk="0">
                      <a:moveTo>
                        <a:pt x="468" y="1"/>
                      </a:moveTo>
                      <a:cubicBezTo>
                        <a:pt x="194" y="1"/>
                        <a:pt x="1" y="394"/>
                        <a:pt x="291" y="575"/>
                      </a:cubicBezTo>
                      <a:cubicBezTo>
                        <a:pt x="1378" y="1314"/>
                        <a:pt x="2248" y="1053"/>
                        <a:pt x="3466" y="1227"/>
                      </a:cubicBezTo>
                      <a:cubicBezTo>
                        <a:pt x="5336" y="1532"/>
                        <a:pt x="5292" y="3358"/>
                        <a:pt x="5814" y="4750"/>
                      </a:cubicBezTo>
                      <a:cubicBezTo>
                        <a:pt x="5836" y="4794"/>
                        <a:pt x="5879" y="4815"/>
                        <a:pt x="5923" y="4815"/>
                      </a:cubicBezTo>
                      <a:cubicBezTo>
                        <a:pt x="5966" y="4815"/>
                        <a:pt x="6010" y="4794"/>
                        <a:pt x="6032" y="4750"/>
                      </a:cubicBezTo>
                      <a:cubicBezTo>
                        <a:pt x="6206" y="3532"/>
                        <a:pt x="5858" y="2271"/>
                        <a:pt x="5031" y="1358"/>
                      </a:cubicBezTo>
                      <a:cubicBezTo>
                        <a:pt x="3770" y="9"/>
                        <a:pt x="2074" y="1010"/>
                        <a:pt x="638" y="53"/>
                      </a:cubicBezTo>
                      <a:cubicBezTo>
                        <a:pt x="580" y="17"/>
                        <a:pt x="522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2" name="Google Shape;5162;p32"/>
                <p:cNvSpPr/>
                <p:nvPr/>
              </p:nvSpPr>
              <p:spPr>
                <a:xfrm>
                  <a:off x="1130626" y="2762909"/>
                  <a:ext cx="184411" cy="7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4" h="2873" extrusionOk="0">
                      <a:moveTo>
                        <a:pt x="7038" y="0"/>
                      </a:moveTo>
                      <a:cubicBezTo>
                        <a:pt x="7024" y="0"/>
                        <a:pt x="7010" y="1"/>
                        <a:pt x="6995" y="2"/>
                      </a:cubicBezTo>
                      <a:cubicBezTo>
                        <a:pt x="5733" y="263"/>
                        <a:pt x="5298" y="1090"/>
                        <a:pt x="4298" y="1829"/>
                      </a:cubicBezTo>
                      <a:cubicBezTo>
                        <a:pt x="3877" y="2130"/>
                        <a:pt x="3476" y="2248"/>
                        <a:pt x="3086" y="2248"/>
                      </a:cubicBezTo>
                      <a:cubicBezTo>
                        <a:pt x="2068" y="2248"/>
                        <a:pt x="1129" y="1443"/>
                        <a:pt x="123" y="1003"/>
                      </a:cubicBezTo>
                      <a:cubicBezTo>
                        <a:pt x="107" y="995"/>
                        <a:pt x="92" y="991"/>
                        <a:pt x="80" y="991"/>
                      </a:cubicBezTo>
                      <a:cubicBezTo>
                        <a:pt x="23" y="991"/>
                        <a:pt x="0" y="1062"/>
                        <a:pt x="36" y="1133"/>
                      </a:cubicBezTo>
                      <a:cubicBezTo>
                        <a:pt x="775" y="2133"/>
                        <a:pt x="1906" y="2742"/>
                        <a:pt x="3124" y="2873"/>
                      </a:cubicBezTo>
                      <a:cubicBezTo>
                        <a:pt x="4994" y="2873"/>
                        <a:pt x="5429" y="1003"/>
                        <a:pt x="7125" y="655"/>
                      </a:cubicBezTo>
                      <a:cubicBezTo>
                        <a:pt x="7503" y="571"/>
                        <a:pt x="7435" y="0"/>
                        <a:pt x="70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3" name="Google Shape;5163;p32"/>
                <p:cNvSpPr/>
                <p:nvPr/>
              </p:nvSpPr>
              <p:spPr>
                <a:xfrm>
                  <a:off x="1545772" y="2582308"/>
                  <a:ext cx="184091" cy="6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2837" extrusionOk="0">
                      <a:moveTo>
                        <a:pt x="4304" y="0"/>
                      </a:moveTo>
                      <a:cubicBezTo>
                        <a:pt x="2487" y="0"/>
                        <a:pt x="2043" y="1832"/>
                        <a:pt x="366" y="2219"/>
                      </a:cubicBezTo>
                      <a:cubicBezTo>
                        <a:pt x="1" y="2300"/>
                        <a:pt x="52" y="2837"/>
                        <a:pt x="415" y="2837"/>
                      </a:cubicBezTo>
                      <a:cubicBezTo>
                        <a:pt x="440" y="2837"/>
                        <a:pt x="468" y="2834"/>
                        <a:pt x="497" y="2828"/>
                      </a:cubicBezTo>
                      <a:cubicBezTo>
                        <a:pt x="1758" y="2567"/>
                        <a:pt x="2193" y="1784"/>
                        <a:pt x="3193" y="1045"/>
                      </a:cubicBezTo>
                      <a:cubicBezTo>
                        <a:pt x="3625" y="724"/>
                        <a:pt x="4037" y="599"/>
                        <a:pt x="4436" y="599"/>
                      </a:cubicBezTo>
                      <a:cubicBezTo>
                        <a:pt x="5442" y="599"/>
                        <a:pt x="6372" y="1392"/>
                        <a:pt x="7368" y="1828"/>
                      </a:cubicBezTo>
                      <a:cubicBezTo>
                        <a:pt x="7384" y="1836"/>
                        <a:pt x="7399" y="1839"/>
                        <a:pt x="7412" y="1839"/>
                      </a:cubicBezTo>
                      <a:cubicBezTo>
                        <a:pt x="7468" y="1839"/>
                        <a:pt x="7491" y="1768"/>
                        <a:pt x="7455" y="1697"/>
                      </a:cubicBezTo>
                      <a:cubicBezTo>
                        <a:pt x="6716" y="697"/>
                        <a:pt x="5585" y="88"/>
                        <a:pt x="4367" y="1"/>
                      </a:cubicBezTo>
                      <a:cubicBezTo>
                        <a:pt x="4346" y="0"/>
                        <a:pt x="4325" y="0"/>
                        <a:pt x="43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4" name="Google Shape;5164;p32"/>
                <p:cNvSpPr/>
                <p:nvPr/>
              </p:nvSpPr>
              <p:spPr>
                <a:xfrm>
                  <a:off x="1274709" y="2833366"/>
                  <a:ext cx="121179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1" h="5922" extrusionOk="0">
                      <a:moveTo>
                        <a:pt x="4489" y="1"/>
                      </a:moveTo>
                      <a:cubicBezTo>
                        <a:pt x="4406" y="1"/>
                        <a:pt x="4323" y="40"/>
                        <a:pt x="4263" y="136"/>
                      </a:cubicBezTo>
                      <a:cubicBezTo>
                        <a:pt x="3524" y="1224"/>
                        <a:pt x="3785" y="2137"/>
                        <a:pt x="3611" y="3355"/>
                      </a:cubicBezTo>
                      <a:cubicBezTo>
                        <a:pt x="3306" y="5225"/>
                        <a:pt x="1523" y="5138"/>
                        <a:pt x="88" y="5703"/>
                      </a:cubicBezTo>
                      <a:cubicBezTo>
                        <a:pt x="1" y="5747"/>
                        <a:pt x="1" y="5834"/>
                        <a:pt x="88" y="5877"/>
                      </a:cubicBezTo>
                      <a:cubicBezTo>
                        <a:pt x="294" y="5907"/>
                        <a:pt x="501" y="5921"/>
                        <a:pt x="707" y="5921"/>
                      </a:cubicBezTo>
                      <a:cubicBezTo>
                        <a:pt x="1722" y="5921"/>
                        <a:pt x="2721" y="5571"/>
                        <a:pt x="3480" y="4921"/>
                      </a:cubicBezTo>
                      <a:cubicBezTo>
                        <a:pt x="4829" y="3616"/>
                        <a:pt x="3828" y="1963"/>
                        <a:pt x="4742" y="528"/>
                      </a:cubicBezTo>
                      <a:cubicBezTo>
                        <a:pt x="4931" y="276"/>
                        <a:pt x="4709" y="1"/>
                        <a:pt x="44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5" name="Google Shape;5165;p32"/>
                <p:cNvSpPr/>
                <p:nvPr/>
              </p:nvSpPr>
              <p:spPr>
                <a:xfrm>
                  <a:off x="1464330" y="2435890"/>
                  <a:ext cx="121450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2" h="5922" extrusionOk="0">
                      <a:moveTo>
                        <a:pt x="4191" y="0"/>
                      </a:moveTo>
                      <a:cubicBezTo>
                        <a:pt x="3177" y="0"/>
                        <a:pt x="2177" y="350"/>
                        <a:pt x="1418" y="1001"/>
                      </a:cubicBezTo>
                      <a:cubicBezTo>
                        <a:pt x="70" y="2306"/>
                        <a:pt x="1070" y="3958"/>
                        <a:pt x="157" y="5437"/>
                      </a:cubicBezTo>
                      <a:cubicBezTo>
                        <a:pt x="0" y="5657"/>
                        <a:pt x="228" y="5922"/>
                        <a:pt x="449" y="5922"/>
                      </a:cubicBezTo>
                      <a:cubicBezTo>
                        <a:pt x="534" y="5922"/>
                        <a:pt x="618" y="5882"/>
                        <a:pt x="679" y="5785"/>
                      </a:cubicBezTo>
                      <a:cubicBezTo>
                        <a:pt x="1418" y="4698"/>
                        <a:pt x="1157" y="3828"/>
                        <a:pt x="1375" y="2610"/>
                      </a:cubicBezTo>
                      <a:cubicBezTo>
                        <a:pt x="1636" y="740"/>
                        <a:pt x="3463" y="783"/>
                        <a:pt x="4854" y="218"/>
                      </a:cubicBezTo>
                      <a:cubicBezTo>
                        <a:pt x="4941" y="218"/>
                        <a:pt x="4898" y="44"/>
                        <a:pt x="4811" y="44"/>
                      </a:cubicBezTo>
                      <a:cubicBezTo>
                        <a:pt x="4605" y="14"/>
                        <a:pt x="4398" y="0"/>
                        <a:pt x="419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66" name="Google Shape;5166;p32"/>
              <p:cNvGrpSpPr/>
              <p:nvPr/>
            </p:nvGrpSpPr>
            <p:grpSpPr>
              <a:xfrm>
                <a:off x="8421634" y="3220599"/>
                <a:ext cx="1379483" cy="1350363"/>
                <a:chOff x="8077984" y="643917"/>
                <a:chExt cx="1379483" cy="1350363"/>
              </a:xfrm>
            </p:grpSpPr>
            <p:sp>
              <p:nvSpPr>
                <p:cNvPr id="5167" name="Google Shape;5167;p32"/>
                <p:cNvSpPr/>
                <p:nvPr/>
              </p:nvSpPr>
              <p:spPr>
                <a:xfrm>
                  <a:off x="8077984" y="1020357"/>
                  <a:ext cx="86245" cy="87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33" extrusionOk="0">
                      <a:moveTo>
                        <a:pt x="1044" y="1"/>
                      </a:moveTo>
                      <a:cubicBezTo>
                        <a:pt x="957" y="349"/>
                        <a:pt x="957" y="740"/>
                        <a:pt x="914" y="1088"/>
                      </a:cubicBezTo>
                      <a:cubicBezTo>
                        <a:pt x="609" y="1219"/>
                        <a:pt x="348" y="1393"/>
                        <a:pt x="44" y="1567"/>
                      </a:cubicBezTo>
                      <a:cubicBezTo>
                        <a:pt x="0" y="1567"/>
                        <a:pt x="44" y="1654"/>
                        <a:pt x="87" y="1654"/>
                      </a:cubicBezTo>
                      <a:cubicBezTo>
                        <a:pt x="131" y="1697"/>
                        <a:pt x="218" y="1697"/>
                        <a:pt x="305" y="1740"/>
                      </a:cubicBezTo>
                      <a:lnTo>
                        <a:pt x="522" y="1827"/>
                      </a:lnTo>
                      <a:cubicBezTo>
                        <a:pt x="696" y="1914"/>
                        <a:pt x="827" y="2001"/>
                        <a:pt x="1001" y="2045"/>
                      </a:cubicBezTo>
                      <a:cubicBezTo>
                        <a:pt x="1087" y="2392"/>
                        <a:pt x="1088" y="2782"/>
                        <a:pt x="1217" y="3129"/>
                      </a:cubicBezTo>
                      <a:lnTo>
                        <a:pt x="1217" y="3129"/>
                      </a:lnTo>
                      <a:cubicBezTo>
                        <a:pt x="1233" y="3124"/>
                        <a:pt x="1262" y="3114"/>
                        <a:pt x="1262" y="3089"/>
                      </a:cubicBezTo>
                      <a:cubicBezTo>
                        <a:pt x="1479" y="2828"/>
                        <a:pt x="1697" y="2567"/>
                        <a:pt x="1914" y="2262"/>
                      </a:cubicBezTo>
                      <a:cubicBezTo>
                        <a:pt x="2305" y="2306"/>
                        <a:pt x="2653" y="2349"/>
                        <a:pt x="3001" y="2393"/>
                      </a:cubicBezTo>
                      <a:cubicBezTo>
                        <a:pt x="3045" y="2393"/>
                        <a:pt x="3088" y="2393"/>
                        <a:pt x="3088" y="2349"/>
                      </a:cubicBezTo>
                      <a:cubicBezTo>
                        <a:pt x="2914" y="2045"/>
                        <a:pt x="2697" y="1740"/>
                        <a:pt x="2479" y="1436"/>
                      </a:cubicBezTo>
                      <a:cubicBezTo>
                        <a:pt x="2566" y="1262"/>
                        <a:pt x="2653" y="1088"/>
                        <a:pt x="2697" y="958"/>
                      </a:cubicBezTo>
                      <a:cubicBezTo>
                        <a:pt x="2697" y="871"/>
                        <a:pt x="2740" y="784"/>
                        <a:pt x="2784" y="697"/>
                      </a:cubicBezTo>
                      <a:cubicBezTo>
                        <a:pt x="2827" y="653"/>
                        <a:pt x="2871" y="566"/>
                        <a:pt x="2871" y="479"/>
                      </a:cubicBezTo>
                      <a:cubicBezTo>
                        <a:pt x="2906" y="479"/>
                        <a:pt x="2885" y="424"/>
                        <a:pt x="2853" y="424"/>
                      </a:cubicBezTo>
                      <a:cubicBezTo>
                        <a:pt x="2845" y="424"/>
                        <a:pt x="2836" y="427"/>
                        <a:pt x="2827" y="436"/>
                      </a:cubicBezTo>
                      <a:cubicBezTo>
                        <a:pt x="2523" y="523"/>
                        <a:pt x="2175" y="566"/>
                        <a:pt x="1871" y="653"/>
                      </a:cubicBezTo>
                      <a:cubicBezTo>
                        <a:pt x="1610" y="479"/>
                        <a:pt x="1349" y="175"/>
                        <a:pt x="1044" y="1"/>
                      </a:cubicBezTo>
                      <a:close/>
                      <a:moveTo>
                        <a:pt x="1217" y="3129"/>
                      </a:moveTo>
                      <a:cubicBezTo>
                        <a:pt x="1205" y="3132"/>
                        <a:pt x="1200" y="3132"/>
                        <a:pt x="1218" y="3132"/>
                      </a:cubicBezTo>
                      <a:cubicBezTo>
                        <a:pt x="1218" y="3131"/>
                        <a:pt x="1217" y="3130"/>
                        <a:pt x="1217" y="312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8" name="Google Shape;5168;p32"/>
                <p:cNvSpPr/>
                <p:nvPr/>
              </p:nvSpPr>
              <p:spPr>
                <a:xfrm>
                  <a:off x="8339061" y="988780"/>
                  <a:ext cx="87445" cy="8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6" extrusionOk="0">
                      <a:moveTo>
                        <a:pt x="1001" y="1"/>
                      </a:moveTo>
                      <a:cubicBezTo>
                        <a:pt x="1001" y="1"/>
                        <a:pt x="1001" y="44"/>
                        <a:pt x="1001" y="44"/>
                      </a:cubicBezTo>
                      <a:cubicBezTo>
                        <a:pt x="957" y="392"/>
                        <a:pt x="957" y="740"/>
                        <a:pt x="914" y="1088"/>
                      </a:cubicBezTo>
                      <a:cubicBezTo>
                        <a:pt x="609" y="1262"/>
                        <a:pt x="348" y="1436"/>
                        <a:pt x="44" y="1567"/>
                      </a:cubicBezTo>
                      <a:cubicBezTo>
                        <a:pt x="0" y="1567"/>
                        <a:pt x="44" y="1654"/>
                        <a:pt x="87" y="1654"/>
                      </a:cubicBezTo>
                      <a:cubicBezTo>
                        <a:pt x="131" y="1697"/>
                        <a:pt x="218" y="1741"/>
                        <a:pt x="261" y="1741"/>
                      </a:cubicBezTo>
                      <a:cubicBezTo>
                        <a:pt x="348" y="1784"/>
                        <a:pt x="435" y="1828"/>
                        <a:pt x="522" y="1871"/>
                      </a:cubicBezTo>
                      <a:cubicBezTo>
                        <a:pt x="653" y="1958"/>
                        <a:pt x="827" y="2002"/>
                        <a:pt x="1001" y="2089"/>
                      </a:cubicBezTo>
                      <a:cubicBezTo>
                        <a:pt x="1088" y="2437"/>
                        <a:pt x="1088" y="2785"/>
                        <a:pt x="1218" y="3132"/>
                      </a:cubicBezTo>
                      <a:cubicBezTo>
                        <a:pt x="1218" y="3154"/>
                        <a:pt x="1240" y="3165"/>
                        <a:pt x="1262" y="3165"/>
                      </a:cubicBezTo>
                      <a:cubicBezTo>
                        <a:pt x="1283" y="3165"/>
                        <a:pt x="1305" y="3154"/>
                        <a:pt x="1305" y="3132"/>
                      </a:cubicBezTo>
                      <a:cubicBezTo>
                        <a:pt x="1523" y="2871"/>
                        <a:pt x="1740" y="2611"/>
                        <a:pt x="1958" y="2306"/>
                      </a:cubicBezTo>
                      <a:cubicBezTo>
                        <a:pt x="2305" y="2306"/>
                        <a:pt x="2697" y="2393"/>
                        <a:pt x="3045" y="2437"/>
                      </a:cubicBezTo>
                      <a:cubicBezTo>
                        <a:pt x="3058" y="2449"/>
                        <a:pt x="3070" y="2455"/>
                        <a:pt x="3082" y="2455"/>
                      </a:cubicBezTo>
                      <a:cubicBezTo>
                        <a:pt x="3110" y="2455"/>
                        <a:pt x="3132" y="2424"/>
                        <a:pt x="3132" y="2393"/>
                      </a:cubicBezTo>
                      <a:cubicBezTo>
                        <a:pt x="2914" y="2089"/>
                        <a:pt x="2740" y="1784"/>
                        <a:pt x="2523" y="1480"/>
                      </a:cubicBezTo>
                      <a:cubicBezTo>
                        <a:pt x="2610" y="1306"/>
                        <a:pt x="2653" y="1132"/>
                        <a:pt x="2740" y="958"/>
                      </a:cubicBezTo>
                      <a:cubicBezTo>
                        <a:pt x="2740" y="871"/>
                        <a:pt x="2740" y="784"/>
                        <a:pt x="2784" y="740"/>
                      </a:cubicBezTo>
                      <a:cubicBezTo>
                        <a:pt x="2827" y="653"/>
                        <a:pt x="2827" y="566"/>
                        <a:pt x="2871" y="523"/>
                      </a:cubicBezTo>
                      <a:cubicBezTo>
                        <a:pt x="2871" y="479"/>
                        <a:pt x="2871" y="436"/>
                        <a:pt x="2827" y="436"/>
                      </a:cubicBezTo>
                      <a:cubicBezTo>
                        <a:pt x="2523" y="523"/>
                        <a:pt x="2175" y="566"/>
                        <a:pt x="1871" y="697"/>
                      </a:cubicBezTo>
                      <a:cubicBezTo>
                        <a:pt x="1566" y="479"/>
                        <a:pt x="1305" y="218"/>
                        <a:pt x="1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9" name="Google Shape;5169;p32"/>
                <p:cNvSpPr/>
                <p:nvPr/>
              </p:nvSpPr>
              <p:spPr>
                <a:xfrm>
                  <a:off x="9004498" y="643917"/>
                  <a:ext cx="87110" cy="86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" h="3109" extrusionOk="0">
                      <a:moveTo>
                        <a:pt x="1044" y="1"/>
                      </a:moveTo>
                      <a:cubicBezTo>
                        <a:pt x="1001" y="349"/>
                        <a:pt x="1001" y="740"/>
                        <a:pt x="957" y="1088"/>
                      </a:cubicBezTo>
                      <a:cubicBezTo>
                        <a:pt x="653" y="1262"/>
                        <a:pt x="349" y="1436"/>
                        <a:pt x="88" y="1567"/>
                      </a:cubicBezTo>
                      <a:cubicBezTo>
                        <a:pt x="1" y="1567"/>
                        <a:pt x="1" y="1610"/>
                        <a:pt x="44" y="1610"/>
                      </a:cubicBezTo>
                      <a:cubicBezTo>
                        <a:pt x="131" y="1654"/>
                        <a:pt x="175" y="1654"/>
                        <a:pt x="262" y="1697"/>
                      </a:cubicBezTo>
                      <a:cubicBezTo>
                        <a:pt x="349" y="1697"/>
                        <a:pt x="392" y="1741"/>
                        <a:pt x="479" y="1784"/>
                      </a:cubicBezTo>
                      <a:cubicBezTo>
                        <a:pt x="653" y="1871"/>
                        <a:pt x="827" y="1958"/>
                        <a:pt x="1001" y="2002"/>
                      </a:cubicBezTo>
                      <a:cubicBezTo>
                        <a:pt x="1088" y="2350"/>
                        <a:pt x="1088" y="2741"/>
                        <a:pt x="1175" y="3089"/>
                      </a:cubicBezTo>
                      <a:cubicBezTo>
                        <a:pt x="1175" y="3103"/>
                        <a:pt x="1185" y="3108"/>
                        <a:pt x="1197" y="3108"/>
                      </a:cubicBezTo>
                      <a:cubicBezTo>
                        <a:pt x="1223" y="3108"/>
                        <a:pt x="1262" y="3089"/>
                        <a:pt x="1262" y="3089"/>
                      </a:cubicBezTo>
                      <a:cubicBezTo>
                        <a:pt x="1479" y="2828"/>
                        <a:pt x="1697" y="2567"/>
                        <a:pt x="1958" y="2263"/>
                      </a:cubicBezTo>
                      <a:cubicBezTo>
                        <a:pt x="2306" y="2306"/>
                        <a:pt x="2654" y="2350"/>
                        <a:pt x="3045" y="2393"/>
                      </a:cubicBezTo>
                      <a:cubicBezTo>
                        <a:pt x="3045" y="2406"/>
                        <a:pt x="3053" y="2411"/>
                        <a:pt x="3062" y="2411"/>
                      </a:cubicBezTo>
                      <a:cubicBezTo>
                        <a:pt x="3085" y="2411"/>
                        <a:pt x="3119" y="2380"/>
                        <a:pt x="3089" y="2350"/>
                      </a:cubicBezTo>
                      <a:cubicBezTo>
                        <a:pt x="2958" y="2002"/>
                        <a:pt x="2697" y="1741"/>
                        <a:pt x="2480" y="1436"/>
                      </a:cubicBezTo>
                      <a:cubicBezTo>
                        <a:pt x="2567" y="1262"/>
                        <a:pt x="2654" y="1132"/>
                        <a:pt x="2697" y="958"/>
                      </a:cubicBezTo>
                      <a:cubicBezTo>
                        <a:pt x="2741" y="871"/>
                        <a:pt x="2741" y="784"/>
                        <a:pt x="2784" y="697"/>
                      </a:cubicBezTo>
                      <a:cubicBezTo>
                        <a:pt x="2828" y="653"/>
                        <a:pt x="2871" y="566"/>
                        <a:pt x="2871" y="479"/>
                      </a:cubicBezTo>
                      <a:cubicBezTo>
                        <a:pt x="2915" y="479"/>
                        <a:pt x="2871" y="436"/>
                        <a:pt x="2828" y="436"/>
                      </a:cubicBezTo>
                      <a:cubicBezTo>
                        <a:pt x="2523" y="479"/>
                        <a:pt x="2219" y="566"/>
                        <a:pt x="1871" y="653"/>
                      </a:cubicBezTo>
                      <a:cubicBezTo>
                        <a:pt x="1610" y="436"/>
                        <a:pt x="1349" y="175"/>
                        <a:pt x="10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0" name="Google Shape;5170;p32"/>
                <p:cNvSpPr/>
                <p:nvPr/>
              </p:nvSpPr>
              <p:spPr>
                <a:xfrm>
                  <a:off x="8796860" y="804203"/>
                  <a:ext cx="85016" cy="8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6" extrusionOk="0">
                      <a:moveTo>
                        <a:pt x="1001" y="1"/>
                      </a:moveTo>
                      <a:cubicBezTo>
                        <a:pt x="1001" y="44"/>
                        <a:pt x="1001" y="44"/>
                        <a:pt x="1001" y="44"/>
                      </a:cubicBezTo>
                      <a:cubicBezTo>
                        <a:pt x="914" y="392"/>
                        <a:pt x="957" y="740"/>
                        <a:pt x="870" y="1088"/>
                      </a:cubicBezTo>
                      <a:cubicBezTo>
                        <a:pt x="609" y="1262"/>
                        <a:pt x="305" y="1436"/>
                        <a:pt x="44" y="1610"/>
                      </a:cubicBezTo>
                      <a:cubicBezTo>
                        <a:pt x="0" y="1610"/>
                        <a:pt x="0" y="1610"/>
                        <a:pt x="0" y="1654"/>
                      </a:cubicBezTo>
                      <a:cubicBezTo>
                        <a:pt x="87" y="1654"/>
                        <a:pt x="131" y="1697"/>
                        <a:pt x="218" y="1741"/>
                      </a:cubicBezTo>
                      <a:cubicBezTo>
                        <a:pt x="305" y="1741"/>
                        <a:pt x="392" y="1784"/>
                        <a:pt x="435" y="1828"/>
                      </a:cubicBezTo>
                      <a:cubicBezTo>
                        <a:pt x="609" y="1915"/>
                        <a:pt x="783" y="2002"/>
                        <a:pt x="957" y="2045"/>
                      </a:cubicBezTo>
                      <a:cubicBezTo>
                        <a:pt x="1044" y="2393"/>
                        <a:pt x="1044" y="2741"/>
                        <a:pt x="1131" y="3132"/>
                      </a:cubicBezTo>
                      <a:cubicBezTo>
                        <a:pt x="1153" y="3154"/>
                        <a:pt x="1175" y="3165"/>
                        <a:pt x="1191" y="3165"/>
                      </a:cubicBezTo>
                      <a:cubicBezTo>
                        <a:pt x="1207" y="3165"/>
                        <a:pt x="1218" y="3154"/>
                        <a:pt x="1218" y="3132"/>
                      </a:cubicBezTo>
                      <a:cubicBezTo>
                        <a:pt x="1479" y="2872"/>
                        <a:pt x="1697" y="2567"/>
                        <a:pt x="1914" y="2306"/>
                      </a:cubicBezTo>
                      <a:cubicBezTo>
                        <a:pt x="2262" y="2350"/>
                        <a:pt x="2610" y="2393"/>
                        <a:pt x="2958" y="2437"/>
                      </a:cubicBezTo>
                      <a:cubicBezTo>
                        <a:pt x="3001" y="2437"/>
                        <a:pt x="3045" y="2437"/>
                        <a:pt x="3045" y="2350"/>
                      </a:cubicBezTo>
                      <a:cubicBezTo>
                        <a:pt x="2871" y="2045"/>
                        <a:pt x="2653" y="1784"/>
                        <a:pt x="2436" y="1480"/>
                      </a:cubicBezTo>
                      <a:cubicBezTo>
                        <a:pt x="2523" y="1306"/>
                        <a:pt x="2610" y="1132"/>
                        <a:pt x="2653" y="958"/>
                      </a:cubicBezTo>
                      <a:cubicBezTo>
                        <a:pt x="2653" y="871"/>
                        <a:pt x="2697" y="827"/>
                        <a:pt x="2740" y="740"/>
                      </a:cubicBezTo>
                      <a:cubicBezTo>
                        <a:pt x="2784" y="653"/>
                        <a:pt x="2784" y="610"/>
                        <a:pt x="2827" y="523"/>
                      </a:cubicBezTo>
                      <a:cubicBezTo>
                        <a:pt x="2871" y="523"/>
                        <a:pt x="2827" y="436"/>
                        <a:pt x="2784" y="436"/>
                      </a:cubicBezTo>
                      <a:cubicBezTo>
                        <a:pt x="2479" y="523"/>
                        <a:pt x="2131" y="610"/>
                        <a:pt x="1827" y="697"/>
                      </a:cubicBezTo>
                      <a:cubicBezTo>
                        <a:pt x="1566" y="479"/>
                        <a:pt x="1262" y="218"/>
                        <a:pt x="10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1" name="Google Shape;5171;p32"/>
                <p:cNvSpPr/>
                <p:nvPr/>
              </p:nvSpPr>
              <p:spPr>
                <a:xfrm>
                  <a:off x="9371223" y="1528244"/>
                  <a:ext cx="86245" cy="8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1892" y="1"/>
                      </a:moveTo>
                      <a:cubicBezTo>
                        <a:pt x="1882" y="1"/>
                        <a:pt x="1871" y="12"/>
                        <a:pt x="1871" y="33"/>
                      </a:cubicBezTo>
                      <a:cubicBezTo>
                        <a:pt x="1610" y="338"/>
                        <a:pt x="1392" y="599"/>
                        <a:pt x="1175" y="860"/>
                      </a:cubicBezTo>
                      <a:cubicBezTo>
                        <a:pt x="827" y="860"/>
                        <a:pt x="479" y="773"/>
                        <a:pt x="88" y="773"/>
                      </a:cubicBezTo>
                      <a:cubicBezTo>
                        <a:pt x="75" y="760"/>
                        <a:pt x="62" y="755"/>
                        <a:pt x="50" y="755"/>
                      </a:cubicBezTo>
                      <a:cubicBezTo>
                        <a:pt x="22" y="755"/>
                        <a:pt x="1" y="786"/>
                        <a:pt x="1" y="816"/>
                      </a:cubicBezTo>
                      <a:cubicBezTo>
                        <a:pt x="218" y="1121"/>
                        <a:pt x="392" y="1425"/>
                        <a:pt x="609" y="1686"/>
                      </a:cubicBezTo>
                      <a:cubicBezTo>
                        <a:pt x="522" y="1860"/>
                        <a:pt x="479" y="2034"/>
                        <a:pt x="435" y="2208"/>
                      </a:cubicBezTo>
                      <a:cubicBezTo>
                        <a:pt x="392" y="2295"/>
                        <a:pt x="348" y="2339"/>
                        <a:pt x="305" y="2426"/>
                      </a:cubicBezTo>
                      <a:cubicBezTo>
                        <a:pt x="261" y="2513"/>
                        <a:pt x="261" y="2556"/>
                        <a:pt x="218" y="2643"/>
                      </a:cubicBezTo>
                      <a:cubicBezTo>
                        <a:pt x="218" y="2686"/>
                        <a:pt x="218" y="2730"/>
                        <a:pt x="261" y="2730"/>
                      </a:cubicBezTo>
                      <a:cubicBezTo>
                        <a:pt x="609" y="2643"/>
                        <a:pt x="914" y="2556"/>
                        <a:pt x="1218" y="2469"/>
                      </a:cubicBezTo>
                      <a:cubicBezTo>
                        <a:pt x="1523" y="2686"/>
                        <a:pt x="1784" y="2947"/>
                        <a:pt x="2045" y="3165"/>
                      </a:cubicBezTo>
                      <a:lnTo>
                        <a:pt x="2088" y="3165"/>
                      </a:lnTo>
                      <a:cubicBezTo>
                        <a:pt x="2132" y="3165"/>
                        <a:pt x="2088" y="3165"/>
                        <a:pt x="2088" y="3121"/>
                      </a:cubicBezTo>
                      <a:cubicBezTo>
                        <a:pt x="2132" y="2773"/>
                        <a:pt x="2132" y="2426"/>
                        <a:pt x="2175" y="2078"/>
                      </a:cubicBezTo>
                      <a:cubicBezTo>
                        <a:pt x="2480" y="1904"/>
                        <a:pt x="2741" y="1730"/>
                        <a:pt x="3045" y="1556"/>
                      </a:cubicBezTo>
                      <a:lnTo>
                        <a:pt x="3089" y="1556"/>
                      </a:lnTo>
                      <a:cubicBezTo>
                        <a:pt x="3002" y="1512"/>
                        <a:pt x="2958" y="1469"/>
                        <a:pt x="2871" y="1469"/>
                      </a:cubicBezTo>
                      <a:lnTo>
                        <a:pt x="2610" y="1338"/>
                      </a:lnTo>
                      <a:cubicBezTo>
                        <a:pt x="2480" y="1251"/>
                        <a:pt x="2306" y="1164"/>
                        <a:pt x="2132" y="1121"/>
                      </a:cubicBezTo>
                      <a:cubicBezTo>
                        <a:pt x="2045" y="773"/>
                        <a:pt x="2045" y="425"/>
                        <a:pt x="1914" y="33"/>
                      </a:cubicBezTo>
                      <a:cubicBezTo>
                        <a:pt x="1914" y="12"/>
                        <a:pt x="1903" y="1"/>
                        <a:pt x="18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2" name="Google Shape;5172;p32"/>
                <p:cNvSpPr/>
                <p:nvPr/>
              </p:nvSpPr>
              <p:spPr>
                <a:xfrm>
                  <a:off x="9110146" y="1559821"/>
                  <a:ext cx="87445" cy="8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5" extrusionOk="0">
                      <a:moveTo>
                        <a:pt x="1887" y="1"/>
                      </a:moveTo>
                      <a:cubicBezTo>
                        <a:pt x="1871" y="1"/>
                        <a:pt x="1849" y="11"/>
                        <a:pt x="1827" y="33"/>
                      </a:cubicBezTo>
                      <a:cubicBezTo>
                        <a:pt x="1610" y="338"/>
                        <a:pt x="1392" y="599"/>
                        <a:pt x="1175" y="860"/>
                      </a:cubicBezTo>
                      <a:cubicBezTo>
                        <a:pt x="783" y="860"/>
                        <a:pt x="435" y="773"/>
                        <a:pt x="87" y="773"/>
                      </a:cubicBezTo>
                      <a:cubicBezTo>
                        <a:pt x="75" y="760"/>
                        <a:pt x="62" y="755"/>
                        <a:pt x="50" y="755"/>
                      </a:cubicBezTo>
                      <a:cubicBezTo>
                        <a:pt x="22" y="755"/>
                        <a:pt x="1" y="785"/>
                        <a:pt x="1" y="816"/>
                      </a:cubicBezTo>
                      <a:cubicBezTo>
                        <a:pt x="174" y="1121"/>
                        <a:pt x="392" y="1425"/>
                        <a:pt x="609" y="1686"/>
                      </a:cubicBezTo>
                      <a:cubicBezTo>
                        <a:pt x="522" y="1860"/>
                        <a:pt x="479" y="2034"/>
                        <a:pt x="392" y="2208"/>
                      </a:cubicBezTo>
                      <a:cubicBezTo>
                        <a:pt x="392" y="2295"/>
                        <a:pt x="348" y="2382"/>
                        <a:pt x="305" y="2425"/>
                      </a:cubicBezTo>
                      <a:cubicBezTo>
                        <a:pt x="261" y="2512"/>
                        <a:pt x="261" y="2556"/>
                        <a:pt x="218" y="2643"/>
                      </a:cubicBezTo>
                      <a:cubicBezTo>
                        <a:pt x="174" y="2686"/>
                        <a:pt x="218" y="2730"/>
                        <a:pt x="261" y="2730"/>
                      </a:cubicBezTo>
                      <a:cubicBezTo>
                        <a:pt x="566" y="2643"/>
                        <a:pt x="914" y="2556"/>
                        <a:pt x="1218" y="2469"/>
                      </a:cubicBezTo>
                      <a:cubicBezTo>
                        <a:pt x="1523" y="2686"/>
                        <a:pt x="1784" y="2947"/>
                        <a:pt x="2045" y="3165"/>
                      </a:cubicBezTo>
                      <a:lnTo>
                        <a:pt x="2088" y="3165"/>
                      </a:lnTo>
                      <a:cubicBezTo>
                        <a:pt x="2132" y="2817"/>
                        <a:pt x="2132" y="2469"/>
                        <a:pt x="2175" y="2121"/>
                      </a:cubicBezTo>
                      <a:cubicBezTo>
                        <a:pt x="2480" y="1947"/>
                        <a:pt x="2784" y="1773"/>
                        <a:pt x="3045" y="1599"/>
                      </a:cubicBezTo>
                      <a:cubicBezTo>
                        <a:pt x="3132" y="1555"/>
                        <a:pt x="3089" y="1512"/>
                        <a:pt x="3045" y="1512"/>
                      </a:cubicBezTo>
                      <a:cubicBezTo>
                        <a:pt x="3002" y="1468"/>
                        <a:pt x="2915" y="1425"/>
                        <a:pt x="2871" y="1425"/>
                      </a:cubicBezTo>
                      <a:cubicBezTo>
                        <a:pt x="2784" y="1382"/>
                        <a:pt x="2697" y="1382"/>
                        <a:pt x="2610" y="1338"/>
                      </a:cubicBezTo>
                      <a:cubicBezTo>
                        <a:pt x="2436" y="1251"/>
                        <a:pt x="2306" y="1164"/>
                        <a:pt x="2132" y="1121"/>
                      </a:cubicBezTo>
                      <a:cubicBezTo>
                        <a:pt x="2045" y="773"/>
                        <a:pt x="2045" y="381"/>
                        <a:pt x="1914" y="33"/>
                      </a:cubicBezTo>
                      <a:cubicBezTo>
                        <a:pt x="1914" y="11"/>
                        <a:pt x="1903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3" name="Google Shape;5173;p32"/>
                <p:cNvSpPr/>
                <p:nvPr/>
              </p:nvSpPr>
              <p:spPr>
                <a:xfrm>
                  <a:off x="8994782" y="1276883"/>
                  <a:ext cx="85044" cy="87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22" extrusionOk="0">
                      <a:moveTo>
                        <a:pt x="1887" y="1"/>
                      </a:moveTo>
                      <a:cubicBezTo>
                        <a:pt x="1871" y="1"/>
                        <a:pt x="1849" y="12"/>
                        <a:pt x="1827" y="33"/>
                      </a:cubicBezTo>
                      <a:cubicBezTo>
                        <a:pt x="1610" y="294"/>
                        <a:pt x="1392" y="555"/>
                        <a:pt x="1175" y="860"/>
                      </a:cubicBezTo>
                      <a:cubicBezTo>
                        <a:pt x="827" y="816"/>
                        <a:pt x="436" y="773"/>
                        <a:pt x="88" y="729"/>
                      </a:cubicBezTo>
                      <a:cubicBezTo>
                        <a:pt x="44" y="729"/>
                        <a:pt x="1" y="729"/>
                        <a:pt x="1" y="773"/>
                      </a:cubicBezTo>
                      <a:cubicBezTo>
                        <a:pt x="175" y="1121"/>
                        <a:pt x="392" y="1382"/>
                        <a:pt x="610" y="1686"/>
                      </a:cubicBezTo>
                      <a:cubicBezTo>
                        <a:pt x="523" y="1860"/>
                        <a:pt x="436" y="1991"/>
                        <a:pt x="392" y="2164"/>
                      </a:cubicBezTo>
                      <a:cubicBezTo>
                        <a:pt x="392" y="2251"/>
                        <a:pt x="349" y="2338"/>
                        <a:pt x="305" y="2425"/>
                      </a:cubicBezTo>
                      <a:cubicBezTo>
                        <a:pt x="262" y="2469"/>
                        <a:pt x="262" y="2556"/>
                        <a:pt x="218" y="2643"/>
                      </a:cubicBezTo>
                      <a:cubicBezTo>
                        <a:pt x="183" y="2643"/>
                        <a:pt x="204" y="2699"/>
                        <a:pt x="236" y="2699"/>
                      </a:cubicBezTo>
                      <a:cubicBezTo>
                        <a:pt x="244" y="2699"/>
                        <a:pt x="253" y="2695"/>
                        <a:pt x="262" y="2686"/>
                      </a:cubicBezTo>
                      <a:cubicBezTo>
                        <a:pt x="566" y="2599"/>
                        <a:pt x="914" y="2556"/>
                        <a:pt x="1218" y="2469"/>
                      </a:cubicBezTo>
                      <a:cubicBezTo>
                        <a:pt x="1479" y="2686"/>
                        <a:pt x="1784" y="2947"/>
                        <a:pt x="2045" y="3121"/>
                      </a:cubicBezTo>
                      <a:cubicBezTo>
                        <a:pt x="2132" y="2773"/>
                        <a:pt x="2132" y="2425"/>
                        <a:pt x="2175" y="2077"/>
                      </a:cubicBezTo>
                      <a:lnTo>
                        <a:pt x="2175" y="2034"/>
                      </a:lnTo>
                      <a:cubicBezTo>
                        <a:pt x="2480" y="1904"/>
                        <a:pt x="2741" y="1730"/>
                        <a:pt x="3045" y="1556"/>
                      </a:cubicBezTo>
                      <a:cubicBezTo>
                        <a:pt x="3045" y="1556"/>
                        <a:pt x="3045" y="1512"/>
                        <a:pt x="3045" y="1512"/>
                      </a:cubicBezTo>
                      <a:cubicBezTo>
                        <a:pt x="3002" y="1469"/>
                        <a:pt x="2915" y="1425"/>
                        <a:pt x="2871" y="1425"/>
                      </a:cubicBezTo>
                      <a:lnTo>
                        <a:pt x="2610" y="1295"/>
                      </a:lnTo>
                      <a:cubicBezTo>
                        <a:pt x="2436" y="1208"/>
                        <a:pt x="2306" y="1164"/>
                        <a:pt x="2132" y="1077"/>
                      </a:cubicBezTo>
                      <a:cubicBezTo>
                        <a:pt x="2045" y="729"/>
                        <a:pt x="2045" y="381"/>
                        <a:pt x="1914" y="33"/>
                      </a:cubicBezTo>
                      <a:cubicBezTo>
                        <a:pt x="1914" y="12"/>
                        <a:pt x="1903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4" name="Google Shape;5174;p32"/>
                <p:cNvSpPr/>
                <p:nvPr/>
              </p:nvSpPr>
              <p:spPr>
                <a:xfrm>
                  <a:off x="8444709" y="1907113"/>
                  <a:ext cx="87445" cy="87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22" extrusionOk="0">
                      <a:moveTo>
                        <a:pt x="1870" y="1"/>
                      </a:moveTo>
                      <a:cubicBezTo>
                        <a:pt x="1849" y="1"/>
                        <a:pt x="1827" y="12"/>
                        <a:pt x="1827" y="33"/>
                      </a:cubicBezTo>
                      <a:cubicBezTo>
                        <a:pt x="1610" y="294"/>
                        <a:pt x="1392" y="555"/>
                        <a:pt x="1175" y="860"/>
                      </a:cubicBezTo>
                      <a:cubicBezTo>
                        <a:pt x="783" y="816"/>
                        <a:pt x="435" y="773"/>
                        <a:pt x="87" y="729"/>
                      </a:cubicBezTo>
                      <a:cubicBezTo>
                        <a:pt x="75" y="716"/>
                        <a:pt x="62" y="711"/>
                        <a:pt x="50" y="711"/>
                      </a:cubicBezTo>
                      <a:cubicBezTo>
                        <a:pt x="22" y="711"/>
                        <a:pt x="0" y="742"/>
                        <a:pt x="0" y="773"/>
                      </a:cubicBezTo>
                      <a:cubicBezTo>
                        <a:pt x="174" y="1077"/>
                        <a:pt x="435" y="1382"/>
                        <a:pt x="609" y="1686"/>
                      </a:cubicBezTo>
                      <a:cubicBezTo>
                        <a:pt x="522" y="1816"/>
                        <a:pt x="435" y="1990"/>
                        <a:pt x="392" y="2164"/>
                      </a:cubicBezTo>
                      <a:cubicBezTo>
                        <a:pt x="392" y="2251"/>
                        <a:pt x="348" y="2338"/>
                        <a:pt x="305" y="2425"/>
                      </a:cubicBezTo>
                      <a:cubicBezTo>
                        <a:pt x="261" y="2469"/>
                        <a:pt x="218" y="2556"/>
                        <a:pt x="218" y="2599"/>
                      </a:cubicBezTo>
                      <a:cubicBezTo>
                        <a:pt x="174" y="2643"/>
                        <a:pt x="218" y="2686"/>
                        <a:pt x="261" y="2686"/>
                      </a:cubicBezTo>
                      <a:cubicBezTo>
                        <a:pt x="566" y="2599"/>
                        <a:pt x="914" y="2556"/>
                        <a:pt x="1218" y="2425"/>
                      </a:cubicBezTo>
                      <a:cubicBezTo>
                        <a:pt x="1523" y="2643"/>
                        <a:pt x="1783" y="2904"/>
                        <a:pt x="2044" y="3121"/>
                      </a:cubicBezTo>
                      <a:lnTo>
                        <a:pt x="2088" y="3121"/>
                      </a:lnTo>
                      <a:cubicBezTo>
                        <a:pt x="2131" y="2773"/>
                        <a:pt x="2131" y="2425"/>
                        <a:pt x="2175" y="2077"/>
                      </a:cubicBezTo>
                      <a:cubicBezTo>
                        <a:pt x="2175" y="2077"/>
                        <a:pt x="2175" y="2034"/>
                        <a:pt x="2175" y="2034"/>
                      </a:cubicBezTo>
                      <a:cubicBezTo>
                        <a:pt x="2479" y="1903"/>
                        <a:pt x="2740" y="1730"/>
                        <a:pt x="3045" y="1556"/>
                      </a:cubicBezTo>
                      <a:cubicBezTo>
                        <a:pt x="3132" y="1556"/>
                        <a:pt x="3088" y="1469"/>
                        <a:pt x="3045" y="1469"/>
                      </a:cubicBezTo>
                      <a:cubicBezTo>
                        <a:pt x="3001" y="1425"/>
                        <a:pt x="2914" y="1425"/>
                        <a:pt x="2871" y="1382"/>
                      </a:cubicBezTo>
                      <a:lnTo>
                        <a:pt x="2610" y="1295"/>
                      </a:lnTo>
                      <a:cubicBezTo>
                        <a:pt x="2436" y="1208"/>
                        <a:pt x="2305" y="1121"/>
                        <a:pt x="2131" y="1077"/>
                      </a:cubicBezTo>
                      <a:cubicBezTo>
                        <a:pt x="2044" y="729"/>
                        <a:pt x="2044" y="381"/>
                        <a:pt x="1914" y="33"/>
                      </a:cubicBezTo>
                      <a:cubicBezTo>
                        <a:pt x="1914" y="12"/>
                        <a:pt x="1892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5" name="Google Shape;5175;p32"/>
                <p:cNvSpPr/>
                <p:nvPr/>
              </p:nvSpPr>
              <p:spPr>
                <a:xfrm>
                  <a:off x="8653576" y="1746827"/>
                  <a:ext cx="87445" cy="87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22" extrusionOk="0">
                      <a:moveTo>
                        <a:pt x="1870" y="1"/>
                      </a:moveTo>
                      <a:cubicBezTo>
                        <a:pt x="1849" y="1"/>
                        <a:pt x="1827" y="11"/>
                        <a:pt x="1827" y="33"/>
                      </a:cubicBezTo>
                      <a:cubicBezTo>
                        <a:pt x="1609" y="294"/>
                        <a:pt x="1392" y="555"/>
                        <a:pt x="1131" y="860"/>
                      </a:cubicBezTo>
                      <a:cubicBezTo>
                        <a:pt x="783" y="860"/>
                        <a:pt x="435" y="773"/>
                        <a:pt x="87" y="729"/>
                      </a:cubicBezTo>
                      <a:cubicBezTo>
                        <a:pt x="44" y="729"/>
                        <a:pt x="0" y="729"/>
                        <a:pt x="44" y="773"/>
                      </a:cubicBezTo>
                      <a:cubicBezTo>
                        <a:pt x="174" y="1077"/>
                        <a:pt x="435" y="1338"/>
                        <a:pt x="609" y="1686"/>
                      </a:cubicBezTo>
                      <a:cubicBezTo>
                        <a:pt x="522" y="1816"/>
                        <a:pt x="479" y="1990"/>
                        <a:pt x="435" y="2164"/>
                      </a:cubicBezTo>
                      <a:cubicBezTo>
                        <a:pt x="392" y="2251"/>
                        <a:pt x="348" y="2338"/>
                        <a:pt x="305" y="2425"/>
                      </a:cubicBezTo>
                      <a:cubicBezTo>
                        <a:pt x="305" y="2469"/>
                        <a:pt x="261" y="2556"/>
                        <a:pt x="261" y="2599"/>
                      </a:cubicBezTo>
                      <a:cubicBezTo>
                        <a:pt x="218" y="2643"/>
                        <a:pt x="218" y="2686"/>
                        <a:pt x="261" y="2686"/>
                      </a:cubicBezTo>
                      <a:cubicBezTo>
                        <a:pt x="609" y="2599"/>
                        <a:pt x="913" y="2512"/>
                        <a:pt x="1261" y="2425"/>
                      </a:cubicBezTo>
                      <a:cubicBezTo>
                        <a:pt x="1522" y="2643"/>
                        <a:pt x="1783" y="2904"/>
                        <a:pt x="2044" y="3121"/>
                      </a:cubicBezTo>
                      <a:lnTo>
                        <a:pt x="2088" y="3121"/>
                      </a:lnTo>
                      <a:cubicBezTo>
                        <a:pt x="2131" y="2773"/>
                        <a:pt x="2131" y="2425"/>
                        <a:pt x="2175" y="2077"/>
                      </a:cubicBezTo>
                      <a:cubicBezTo>
                        <a:pt x="2479" y="1903"/>
                        <a:pt x="2740" y="1729"/>
                        <a:pt x="3045" y="1599"/>
                      </a:cubicBezTo>
                      <a:cubicBezTo>
                        <a:pt x="3132" y="1555"/>
                        <a:pt x="3088" y="1468"/>
                        <a:pt x="3045" y="1468"/>
                      </a:cubicBezTo>
                      <a:cubicBezTo>
                        <a:pt x="3001" y="1425"/>
                        <a:pt x="2914" y="1425"/>
                        <a:pt x="2827" y="1381"/>
                      </a:cubicBezTo>
                      <a:lnTo>
                        <a:pt x="2610" y="1294"/>
                      </a:lnTo>
                      <a:cubicBezTo>
                        <a:pt x="2436" y="1207"/>
                        <a:pt x="2305" y="1120"/>
                        <a:pt x="2131" y="1077"/>
                      </a:cubicBezTo>
                      <a:cubicBezTo>
                        <a:pt x="2044" y="729"/>
                        <a:pt x="2044" y="338"/>
                        <a:pt x="1914" y="33"/>
                      </a:cubicBezTo>
                      <a:cubicBezTo>
                        <a:pt x="1914" y="11"/>
                        <a:pt x="1892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6" name="Google Shape;5176;p32"/>
                <p:cNvSpPr/>
                <p:nvPr/>
              </p:nvSpPr>
              <p:spPr>
                <a:xfrm>
                  <a:off x="8178774" y="1051934"/>
                  <a:ext cx="160317" cy="1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2" h="480" extrusionOk="0">
                      <a:moveTo>
                        <a:pt x="2806" y="1"/>
                      </a:moveTo>
                      <a:cubicBezTo>
                        <a:pt x="1925" y="1"/>
                        <a:pt x="1044" y="22"/>
                        <a:pt x="174" y="88"/>
                      </a:cubicBezTo>
                      <a:cubicBezTo>
                        <a:pt x="0" y="88"/>
                        <a:pt x="0" y="349"/>
                        <a:pt x="174" y="349"/>
                      </a:cubicBezTo>
                      <a:cubicBezTo>
                        <a:pt x="1914" y="436"/>
                        <a:pt x="3697" y="436"/>
                        <a:pt x="5437" y="479"/>
                      </a:cubicBezTo>
                      <a:cubicBezTo>
                        <a:pt x="5741" y="479"/>
                        <a:pt x="5698" y="44"/>
                        <a:pt x="5437" y="44"/>
                      </a:cubicBezTo>
                      <a:cubicBezTo>
                        <a:pt x="4567" y="22"/>
                        <a:pt x="3686" y="1"/>
                        <a:pt x="2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7" name="Google Shape;5177;p32"/>
                <p:cNvSpPr/>
                <p:nvPr/>
              </p:nvSpPr>
              <p:spPr>
                <a:xfrm>
                  <a:off x="8400987" y="1094651"/>
                  <a:ext cx="275263" cy="635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9" h="22779" extrusionOk="0">
                      <a:moveTo>
                        <a:pt x="154" y="0"/>
                      </a:moveTo>
                      <a:cubicBezTo>
                        <a:pt x="87" y="0"/>
                        <a:pt x="1" y="62"/>
                        <a:pt x="1" y="123"/>
                      </a:cubicBezTo>
                      <a:cubicBezTo>
                        <a:pt x="522" y="1950"/>
                        <a:pt x="1218" y="3690"/>
                        <a:pt x="2088" y="5386"/>
                      </a:cubicBezTo>
                      <a:cubicBezTo>
                        <a:pt x="3002" y="7256"/>
                        <a:pt x="3871" y="9170"/>
                        <a:pt x="4741" y="11084"/>
                      </a:cubicBezTo>
                      <a:cubicBezTo>
                        <a:pt x="5568" y="12954"/>
                        <a:pt x="6394" y="14868"/>
                        <a:pt x="7177" y="16825"/>
                      </a:cubicBezTo>
                      <a:cubicBezTo>
                        <a:pt x="7916" y="18738"/>
                        <a:pt x="8612" y="20783"/>
                        <a:pt x="9482" y="22696"/>
                      </a:cubicBezTo>
                      <a:cubicBezTo>
                        <a:pt x="9511" y="22754"/>
                        <a:pt x="9564" y="22778"/>
                        <a:pt x="9621" y="22778"/>
                      </a:cubicBezTo>
                      <a:cubicBezTo>
                        <a:pt x="9733" y="22778"/>
                        <a:pt x="9859" y="22682"/>
                        <a:pt x="9830" y="22566"/>
                      </a:cubicBezTo>
                      <a:cubicBezTo>
                        <a:pt x="9134" y="20565"/>
                        <a:pt x="8395" y="18608"/>
                        <a:pt x="7525" y="16694"/>
                      </a:cubicBezTo>
                      <a:cubicBezTo>
                        <a:pt x="6742" y="14868"/>
                        <a:pt x="6003" y="13084"/>
                        <a:pt x="5176" y="11258"/>
                      </a:cubicBezTo>
                      <a:cubicBezTo>
                        <a:pt x="3523" y="7517"/>
                        <a:pt x="1566" y="3907"/>
                        <a:pt x="218" y="36"/>
                      </a:cubicBezTo>
                      <a:cubicBezTo>
                        <a:pt x="205" y="11"/>
                        <a:pt x="181" y="0"/>
                        <a:pt x="1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8" name="Google Shape;5178;p32"/>
                <p:cNvSpPr/>
                <p:nvPr/>
              </p:nvSpPr>
              <p:spPr>
                <a:xfrm>
                  <a:off x="8530925" y="1836393"/>
                  <a:ext cx="116594" cy="89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6" h="3219" extrusionOk="0">
                      <a:moveTo>
                        <a:pt x="4002" y="0"/>
                      </a:moveTo>
                      <a:cubicBezTo>
                        <a:pt x="3306" y="479"/>
                        <a:pt x="2653" y="957"/>
                        <a:pt x="2001" y="1522"/>
                      </a:cubicBezTo>
                      <a:cubicBezTo>
                        <a:pt x="1305" y="1957"/>
                        <a:pt x="653" y="2479"/>
                        <a:pt x="87" y="3132"/>
                      </a:cubicBezTo>
                      <a:cubicBezTo>
                        <a:pt x="0" y="3175"/>
                        <a:pt x="87" y="3219"/>
                        <a:pt x="174" y="3219"/>
                      </a:cubicBezTo>
                      <a:cubicBezTo>
                        <a:pt x="870" y="2871"/>
                        <a:pt x="1566" y="2436"/>
                        <a:pt x="2131" y="1870"/>
                      </a:cubicBezTo>
                      <a:cubicBezTo>
                        <a:pt x="2827" y="1348"/>
                        <a:pt x="3523" y="783"/>
                        <a:pt x="4132" y="131"/>
                      </a:cubicBezTo>
                      <a:cubicBezTo>
                        <a:pt x="4176" y="87"/>
                        <a:pt x="4089" y="0"/>
                        <a:pt x="40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9" name="Google Shape;5179;p32"/>
                <p:cNvSpPr/>
                <p:nvPr/>
              </p:nvSpPr>
              <p:spPr>
                <a:xfrm>
                  <a:off x="8449874" y="874254"/>
                  <a:ext cx="342690" cy="148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5327" extrusionOk="0">
                      <a:moveTo>
                        <a:pt x="12018" y="1"/>
                      </a:moveTo>
                      <a:cubicBezTo>
                        <a:pt x="11996" y="1"/>
                        <a:pt x="11974" y="5"/>
                        <a:pt x="11950" y="15"/>
                      </a:cubicBezTo>
                      <a:cubicBezTo>
                        <a:pt x="9906" y="797"/>
                        <a:pt x="7861" y="1624"/>
                        <a:pt x="5861" y="2494"/>
                      </a:cubicBezTo>
                      <a:cubicBezTo>
                        <a:pt x="3904" y="3233"/>
                        <a:pt x="1990" y="4103"/>
                        <a:pt x="120" y="5060"/>
                      </a:cubicBezTo>
                      <a:cubicBezTo>
                        <a:pt x="1" y="5139"/>
                        <a:pt x="98" y="5326"/>
                        <a:pt x="215" y="5326"/>
                      </a:cubicBezTo>
                      <a:cubicBezTo>
                        <a:pt x="227" y="5326"/>
                        <a:pt x="239" y="5325"/>
                        <a:pt x="250" y="5321"/>
                      </a:cubicBezTo>
                      <a:cubicBezTo>
                        <a:pt x="2207" y="4581"/>
                        <a:pt x="4078" y="3625"/>
                        <a:pt x="5991" y="2798"/>
                      </a:cubicBezTo>
                      <a:cubicBezTo>
                        <a:pt x="8035" y="1972"/>
                        <a:pt x="10036" y="1189"/>
                        <a:pt x="12080" y="363"/>
                      </a:cubicBezTo>
                      <a:cubicBezTo>
                        <a:pt x="12274" y="285"/>
                        <a:pt x="12192" y="1"/>
                        <a:pt x="120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0" name="Google Shape;5180;p32"/>
                <p:cNvSpPr/>
                <p:nvPr/>
              </p:nvSpPr>
              <p:spPr>
                <a:xfrm>
                  <a:off x="8754366" y="1625572"/>
                  <a:ext cx="340233" cy="144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6" h="5160" extrusionOk="0">
                      <a:moveTo>
                        <a:pt x="11890" y="1"/>
                      </a:moveTo>
                      <a:cubicBezTo>
                        <a:pt x="11858" y="1"/>
                        <a:pt x="11823" y="9"/>
                        <a:pt x="11787" y="27"/>
                      </a:cubicBezTo>
                      <a:cubicBezTo>
                        <a:pt x="9786" y="897"/>
                        <a:pt x="7872" y="1897"/>
                        <a:pt x="5828" y="2723"/>
                      </a:cubicBezTo>
                      <a:cubicBezTo>
                        <a:pt x="4871" y="3115"/>
                        <a:pt x="3871" y="3419"/>
                        <a:pt x="2871" y="3767"/>
                      </a:cubicBezTo>
                      <a:cubicBezTo>
                        <a:pt x="1914" y="4115"/>
                        <a:pt x="826" y="4333"/>
                        <a:pt x="87" y="4985"/>
                      </a:cubicBezTo>
                      <a:cubicBezTo>
                        <a:pt x="0" y="5029"/>
                        <a:pt x="44" y="5159"/>
                        <a:pt x="174" y="5159"/>
                      </a:cubicBezTo>
                      <a:cubicBezTo>
                        <a:pt x="1261" y="4898"/>
                        <a:pt x="2349" y="4376"/>
                        <a:pt x="3392" y="4072"/>
                      </a:cubicBezTo>
                      <a:cubicBezTo>
                        <a:pt x="4436" y="3724"/>
                        <a:pt x="5437" y="3376"/>
                        <a:pt x="6437" y="2984"/>
                      </a:cubicBezTo>
                      <a:cubicBezTo>
                        <a:pt x="8307" y="2202"/>
                        <a:pt x="10134" y="1332"/>
                        <a:pt x="11961" y="418"/>
                      </a:cubicBezTo>
                      <a:cubicBezTo>
                        <a:pt x="12185" y="306"/>
                        <a:pt x="12088" y="1"/>
                        <a:pt x="118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1" name="Google Shape;5181;p32"/>
                <p:cNvSpPr/>
                <p:nvPr/>
              </p:nvSpPr>
              <p:spPr>
                <a:xfrm>
                  <a:off x="8893825" y="719774"/>
                  <a:ext cx="122373" cy="112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3" h="4022" extrusionOk="0">
                      <a:moveTo>
                        <a:pt x="4274" y="0"/>
                      </a:moveTo>
                      <a:cubicBezTo>
                        <a:pt x="4259" y="0"/>
                        <a:pt x="4242" y="7"/>
                        <a:pt x="4226" y="24"/>
                      </a:cubicBezTo>
                      <a:cubicBezTo>
                        <a:pt x="2747" y="1155"/>
                        <a:pt x="1399" y="2373"/>
                        <a:pt x="137" y="3721"/>
                      </a:cubicBezTo>
                      <a:cubicBezTo>
                        <a:pt x="0" y="3858"/>
                        <a:pt x="133" y="4022"/>
                        <a:pt x="280" y="4022"/>
                      </a:cubicBezTo>
                      <a:cubicBezTo>
                        <a:pt x="320" y="4022"/>
                        <a:pt x="361" y="4010"/>
                        <a:pt x="398" y="3982"/>
                      </a:cubicBezTo>
                      <a:cubicBezTo>
                        <a:pt x="1703" y="2721"/>
                        <a:pt x="3095" y="1503"/>
                        <a:pt x="4313" y="198"/>
                      </a:cubicBezTo>
                      <a:cubicBezTo>
                        <a:pt x="4383" y="128"/>
                        <a:pt x="4339" y="0"/>
                        <a:pt x="42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2" name="Google Shape;5182;p32"/>
                <p:cNvSpPr/>
                <p:nvPr/>
              </p:nvSpPr>
              <p:spPr>
                <a:xfrm>
                  <a:off x="8855603" y="889107"/>
                  <a:ext cx="167436" cy="390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7" h="13978" extrusionOk="0">
                      <a:moveTo>
                        <a:pt x="85" y="1"/>
                      </a:moveTo>
                      <a:cubicBezTo>
                        <a:pt x="40" y="1"/>
                        <a:pt x="1" y="38"/>
                        <a:pt x="27" y="91"/>
                      </a:cubicBezTo>
                      <a:cubicBezTo>
                        <a:pt x="375" y="1179"/>
                        <a:pt x="810" y="2266"/>
                        <a:pt x="1332" y="3310"/>
                      </a:cubicBezTo>
                      <a:cubicBezTo>
                        <a:pt x="1811" y="4397"/>
                        <a:pt x="2246" y="5485"/>
                        <a:pt x="2681" y="6572"/>
                      </a:cubicBezTo>
                      <a:cubicBezTo>
                        <a:pt x="3681" y="8964"/>
                        <a:pt x="4638" y="11400"/>
                        <a:pt x="5551" y="13835"/>
                      </a:cubicBezTo>
                      <a:cubicBezTo>
                        <a:pt x="5584" y="13935"/>
                        <a:pt x="5662" y="13978"/>
                        <a:pt x="5740" y="13978"/>
                      </a:cubicBezTo>
                      <a:cubicBezTo>
                        <a:pt x="5867" y="13978"/>
                        <a:pt x="5996" y="13866"/>
                        <a:pt x="5943" y="13705"/>
                      </a:cubicBezTo>
                      <a:cubicBezTo>
                        <a:pt x="5029" y="11443"/>
                        <a:pt x="4072" y="9138"/>
                        <a:pt x="3115" y="6833"/>
                      </a:cubicBezTo>
                      <a:cubicBezTo>
                        <a:pt x="2637" y="5702"/>
                        <a:pt x="2159" y="4571"/>
                        <a:pt x="1680" y="3440"/>
                      </a:cubicBezTo>
                      <a:cubicBezTo>
                        <a:pt x="1245" y="2266"/>
                        <a:pt x="767" y="1135"/>
                        <a:pt x="158" y="48"/>
                      </a:cubicBezTo>
                      <a:cubicBezTo>
                        <a:pt x="141" y="15"/>
                        <a:pt x="112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3" name="Google Shape;5183;p32"/>
                <p:cNvSpPr/>
                <p:nvPr/>
              </p:nvSpPr>
              <p:spPr>
                <a:xfrm>
                  <a:off x="9063995" y="1392163"/>
                  <a:ext cx="80214" cy="171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6158" extrusionOk="0">
                      <a:moveTo>
                        <a:pt x="135" y="0"/>
                      </a:moveTo>
                      <a:cubicBezTo>
                        <a:pt x="66" y="0"/>
                        <a:pt x="1" y="62"/>
                        <a:pt x="1" y="123"/>
                      </a:cubicBezTo>
                      <a:cubicBezTo>
                        <a:pt x="262" y="1123"/>
                        <a:pt x="610" y="2080"/>
                        <a:pt x="1045" y="3037"/>
                      </a:cubicBezTo>
                      <a:cubicBezTo>
                        <a:pt x="1480" y="4038"/>
                        <a:pt x="1958" y="5038"/>
                        <a:pt x="2393" y="6038"/>
                      </a:cubicBezTo>
                      <a:cubicBezTo>
                        <a:pt x="2435" y="6123"/>
                        <a:pt x="2506" y="6157"/>
                        <a:pt x="2576" y="6157"/>
                      </a:cubicBezTo>
                      <a:cubicBezTo>
                        <a:pt x="2723" y="6157"/>
                        <a:pt x="2872" y="6011"/>
                        <a:pt x="2784" y="5864"/>
                      </a:cubicBezTo>
                      <a:cubicBezTo>
                        <a:pt x="2306" y="4820"/>
                        <a:pt x="1827" y="3777"/>
                        <a:pt x="1393" y="2733"/>
                      </a:cubicBezTo>
                      <a:cubicBezTo>
                        <a:pt x="1045" y="1819"/>
                        <a:pt x="653" y="906"/>
                        <a:pt x="218" y="36"/>
                      </a:cubicBezTo>
                      <a:cubicBezTo>
                        <a:pt x="193" y="11"/>
                        <a:pt x="164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4" name="Google Shape;5184;p32"/>
                <p:cNvSpPr/>
                <p:nvPr/>
              </p:nvSpPr>
              <p:spPr>
                <a:xfrm>
                  <a:off x="9215794" y="1579783"/>
                  <a:ext cx="149400" cy="24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1" h="884" extrusionOk="0">
                      <a:moveTo>
                        <a:pt x="4196" y="0"/>
                      </a:moveTo>
                      <a:cubicBezTo>
                        <a:pt x="3716" y="0"/>
                        <a:pt x="3243" y="43"/>
                        <a:pt x="2784" y="145"/>
                      </a:cubicBezTo>
                      <a:cubicBezTo>
                        <a:pt x="1871" y="188"/>
                        <a:pt x="957" y="362"/>
                        <a:pt x="131" y="667"/>
                      </a:cubicBezTo>
                      <a:cubicBezTo>
                        <a:pt x="0" y="710"/>
                        <a:pt x="44" y="884"/>
                        <a:pt x="174" y="884"/>
                      </a:cubicBezTo>
                      <a:cubicBezTo>
                        <a:pt x="1001" y="884"/>
                        <a:pt x="1827" y="667"/>
                        <a:pt x="2697" y="580"/>
                      </a:cubicBezTo>
                      <a:cubicBezTo>
                        <a:pt x="3523" y="536"/>
                        <a:pt x="4350" y="449"/>
                        <a:pt x="5220" y="319"/>
                      </a:cubicBezTo>
                      <a:cubicBezTo>
                        <a:pt x="5350" y="275"/>
                        <a:pt x="5307" y="101"/>
                        <a:pt x="5220" y="58"/>
                      </a:cubicBezTo>
                      <a:cubicBezTo>
                        <a:pt x="4877" y="22"/>
                        <a:pt x="4535" y="0"/>
                        <a:pt x="41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185" name="Google Shape;5185;p32"/>
              <p:cNvSpPr/>
              <p:nvPr/>
            </p:nvSpPr>
            <p:spPr>
              <a:xfrm>
                <a:off x="8624609" y="2820774"/>
                <a:ext cx="176119" cy="172155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6166" extrusionOk="0">
                    <a:moveTo>
                      <a:pt x="3176" y="1"/>
                    </a:moveTo>
                    <a:cubicBezTo>
                      <a:pt x="3002" y="1"/>
                      <a:pt x="2871" y="88"/>
                      <a:pt x="2828" y="218"/>
                    </a:cubicBezTo>
                    <a:cubicBezTo>
                      <a:pt x="2610" y="523"/>
                      <a:pt x="2480" y="827"/>
                      <a:pt x="2306" y="1175"/>
                    </a:cubicBezTo>
                    <a:cubicBezTo>
                      <a:pt x="2219" y="1393"/>
                      <a:pt x="2088" y="1610"/>
                      <a:pt x="2001" y="1828"/>
                    </a:cubicBezTo>
                    <a:cubicBezTo>
                      <a:pt x="1610" y="1828"/>
                      <a:pt x="1305" y="1914"/>
                      <a:pt x="958" y="1958"/>
                    </a:cubicBezTo>
                    <a:lnTo>
                      <a:pt x="349" y="2045"/>
                    </a:lnTo>
                    <a:cubicBezTo>
                      <a:pt x="175" y="2045"/>
                      <a:pt x="44" y="2219"/>
                      <a:pt x="1" y="2393"/>
                    </a:cubicBezTo>
                    <a:cubicBezTo>
                      <a:pt x="1" y="2523"/>
                      <a:pt x="88" y="2654"/>
                      <a:pt x="175" y="2741"/>
                    </a:cubicBezTo>
                    <a:cubicBezTo>
                      <a:pt x="262" y="2828"/>
                      <a:pt x="305" y="2915"/>
                      <a:pt x="392" y="2958"/>
                    </a:cubicBezTo>
                    <a:lnTo>
                      <a:pt x="479" y="3045"/>
                    </a:lnTo>
                    <a:cubicBezTo>
                      <a:pt x="566" y="3132"/>
                      <a:pt x="653" y="3219"/>
                      <a:pt x="784" y="3350"/>
                    </a:cubicBezTo>
                    <a:lnTo>
                      <a:pt x="827" y="3437"/>
                    </a:lnTo>
                    <a:cubicBezTo>
                      <a:pt x="1001" y="3611"/>
                      <a:pt x="1175" y="3785"/>
                      <a:pt x="1349" y="3959"/>
                    </a:cubicBezTo>
                    <a:cubicBezTo>
                      <a:pt x="1305" y="4133"/>
                      <a:pt x="1262" y="4350"/>
                      <a:pt x="1219" y="4524"/>
                    </a:cubicBezTo>
                    <a:cubicBezTo>
                      <a:pt x="1088" y="4916"/>
                      <a:pt x="1001" y="5307"/>
                      <a:pt x="958" y="5742"/>
                    </a:cubicBezTo>
                    <a:cubicBezTo>
                      <a:pt x="958" y="5916"/>
                      <a:pt x="1088" y="6090"/>
                      <a:pt x="1262" y="6133"/>
                    </a:cubicBezTo>
                    <a:cubicBezTo>
                      <a:pt x="1309" y="6145"/>
                      <a:pt x="1352" y="6150"/>
                      <a:pt x="1392" y="6150"/>
                    </a:cubicBezTo>
                    <a:cubicBezTo>
                      <a:pt x="1503" y="6150"/>
                      <a:pt x="1590" y="6110"/>
                      <a:pt x="1653" y="6046"/>
                    </a:cubicBezTo>
                    <a:lnTo>
                      <a:pt x="2349" y="5655"/>
                    </a:lnTo>
                    <a:cubicBezTo>
                      <a:pt x="2610" y="5524"/>
                      <a:pt x="2871" y="5350"/>
                      <a:pt x="3176" y="5220"/>
                    </a:cubicBezTo>
                    <a:cubicBezTo>
                      <a:pt x="3437" y="5350"/>
                      <a:pt x="3698" y="5524"/>
                      <a:pt x="3959" y="5655"/>
                    </a:cubicBezTo>
                    <a:lnTo>
                      <a:pt x="4654" y="6046"/>
                    </a:lnTo>
                    <a:cubicBezTo>
                      <a:pt x="4741" y="6090"/>
                      <a:pt x="4828" y="6133"/>
                      <a:pt x="4915" y="6133"/>
                    </a:cubicBezTo>
                    <a:cubicBezTo>
                      <a:pt x="4937" y="6155"/>
                      <a:pt x="4959" y="6166"/>
                      <a:pt x="4981" y="6166"/>
                    </a:cubicBezTo>
                    <a:cubicBezTo>
                      <a:pt x="5002" y="6166"/>
                      <a:pt x="5024" y="6155"/>
                      <a:pt x="5046" y="6133"/>
                    </a:cubicBezTo>
                    <a:cubicBezTo>
                      <a:pt x="5220" y="6090"/>
                      <a:pt x="5350" y="5916"/>
                      <a:pt x="5350" y="5742"/>
                    </a:cubicBezTo>
                    <a:cubicBezTo>
                      <a:pt x="5307" y="5350"/>
                      <a:pt x="5220" y="4916"/>
                      <a:pt x="5089" y="4524"/>
                    </a:cubicBezTo>
                    <a:cubicBezTo>
                      <a:pt x="5046" y="4350"/>
                      <a:pt x="5002" y="4176"/>
                      <a:pt x="4959" y="3959"/>
                    </a:cubicBezTo>
                    <a:cubicBezTo>
                      <a:pt x="5133" y="3785"/>
                      <a:pt x="5307" y="3611"/>
                      <a:pt x="5481" y="3437"/>
                    </a:cubicBezTo>
                    <a:lnTo>
                      <a:pt x="5524" y="3350"/>
                    </a:lnTo>
                    <a:cubicBezTo>
                      <a:pt x="5655" y="3219"/>
                      <a:pt x="5742" y="3132"/>
                      <a:pt x="5829" y="3045"/>
                    </a:cubicBezTo>
                    <a:lnTo>
                      <a:pt x="5916" y="2958"/>
                    </a:lnTo>
                    <a:cubicBezTo>
                      <a:pt x="6003" y="2915"/>
                      <a:pt x="6046" y="2828"/>
                      <a:pt x="6133" y="2741"/>
                    </a:cubicBezTo>
                    <a:cubicBezTo>
                      <a:pt x="6220" y="2654"/>
                      <a:pt x="6307" y="2523"/>
                      <a:pt x="6307" y="2393"/>
                    </a:cubicBezTo>
                    <a:cubicBezTo>
                      <a:pt x="6264" y="2219"/>
                      <a:pt x="6133" y="2045"/>
                      <a:pt x="5959" y="2045"/>
                    </a:cubicBezTo>
                    <a:lnTo>
                      <a:pt x="5350" y="1958"/>
                    </a:lnTo>
                    <a:cubicBezTo>
                      <a:pt x="5046" y="1914"/>
                      <a:pt x="4654" y="1828"/>
                      <a:pt x="4307" y="1828"/>
                    </a:cubicBezTo>
                    <a:cubicBezTo>
                      <a:pt x="4220" y="1610"/>
                      <a:pt x="4089" y="1393"/>
                      <a:pt x="4002" y="1175"/>
                    </a:cubicBezTo>
                    <a:cubicBezTo>
                      <a:pt x="3872" y="914"/>
                      <a:pt x="3698" y="523"/>
                      <a:pt x="3480" y="218"/>
                    </a:cubicBezTo>
                    <a:cubicBezTo>
                      <a:pt x="3437" y="88"/>
                      <a:pt x="3306" y="1"/>
                      <a:pt x="31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186" name="Google Shape;5186;p32"/>
              <p:cNvGrpSpPr/>
              <p:nvPr/>
            </p:nvGrpSpPr>
            <p:grpSpPr>
              <a:xfrm>
                <a:off x="7561687" y="-124380"/>
                <a:ext cx="972694" cy="458721"/>
                <a:chOff x="7025162" y="1661532"/>
                <a:chExt cx="972694" cy="458721"/>
              </a:xfrm>
            </p:grpSpPr>
            <p:sp>
              <p:nvSpPr>
                <p:cNvPr id="5187" name="Google Shape;5187;p32"/>
                <p:cNvSpPr/>
                <p:nvPr/>
              </p:nvSpPr>
              <p:spPr>
                <a:xfrm>
                  <a:off x="7025162" y="1779297"/>
                  <a:ext cx="83816" cy="88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6" extrusionOk="0">
                      <a:moveTo>
                        <a:pt x="1784" y="1"/>
                      </a:moveTo>
                      <a:cubicBezTo>
                        <a:pt x="1523" y="218"/>
                        <a:pt x="1306" y="523"/>
                        <a:pt x="1045" y="784"/>
                      </a:cubicBezTo>
                      <a:cubicBezTo>
                        <a:pt x="740" y="697"/>
                        <a:pt x="392" y="653"/>
                        <a:pt x="88" y="610"/>
                      </a:cubicBezTo>
                      <a:cubicBezTo>
                        <a:pt x="44" y="610"/>
                        <a:pt x="1" y="697"/>
                        <a:pt x="44" y="697"/>
                      </a:cubicBezTo>
                      <a:cubicBezTo>
                        <a:pt x="88" y="784"/>
                        <a:pt x="88" y="827"/>
                        <a:pt x="131" y="914"/>
                      </a:cubicBezTo>
                      <a:cubicBezTo>
                        <a:pt x="175" y="958"/>
                        <a:pt x="218" y="1045"/>
                        <a:pt x="262" y="1132"/>
                      </a:cubicBezTo>
                      <a:cubicBezTo>
                        <a:pt x="349" y="1306"/>
                        <a:pt x="436" y="1436"/>
                        <a:pt x="523" y="1610"/>
                      </a:cubicBezTo>
                      <a:cubicBezTo>
                        <a:pt x="349" y="1915"/>
                        <a:pt x="131" y="2219"/>
                        <a:pt x="44" y="2567"/>
                      </a:cubicBezTo>
                      <a:cubicBezTo>
                        <a:pt x="19" y="2618"/>
                        <a:pt x="38" y="2639"/>
                        <a:pt x="58" y="2639"/>
                      </a:cubicBezTo>
                      <a:cubicBezTo>
                        <a:pt x="73" y="2639"/>
                        <a:pt x="88" y="2629"/>
                        <a:pt x="88" y="2611"/>
                      </a:cubicBezTo>
                      <a:cubicBezTo>
                        <a:pt x="436" y="2567"/>
                        <a:pt x="784" y="2480"/>
                        <a:pt x="1132" y="2393"/>
                      </a:cubicBezTo>
                      <a:cubicBezTo>
                        <a:pt x="1393" y="2654"/>
                        <a:pt x="1653" y="2915"/>
                        <a:pt x="1914" y="3132"/>
                      </a:cubicBezTo>
                      <a:cubicBezTo>
                        <a:pt x="1914" y="3154"/>
                        <a:pt x="1925" y="3165"/>
                        <a:pt x="1942" y="3165"/>
                      </a:cubicBezTo>
                      <a:cubicBezTo>
                        <a:pt x="1958" y="3165"/>
                        <a:pt x="1980" y="3154"/>
                        <a:pt x="2001" y="3132"/>
                      </a:cubicBezTo>
                      <a:cubicBezTo>
                        <a:pt x="2045" y="2785"/>
                        <a:pt x="2045" y="2437"/>
                        <a:pt x="2088" y="2045"/>
                      </a:cubicBezTo>
                      <a:cubicBezTo>
                        <a:pt x="2219" y="1958"/>
                        <a:pt x="2393" y="1871"/>
                        <a:pt x="2523" y="1784"/>
                      </a:cubicBezTo>
                      <a:cubicBezTo>
                        <a:pt x="2610" y="1741"/>
                        <a:pt x="2697" y="1697"/>
                        <a:pt x="2741" y="1654"/>
                      </a:cubicBezTo>
                      <a:cubicBezTo>
                        <a:pt x="2828" y="1610"/>
                        <a:pt x="2871" y="1610"/>
                        <a:pt x="2958" y="1567"/>
                      </a:cubicBezTo>
                      <a:cubicBezTo>
                        <a:pt x="3002" y="1567"/>
                        <a:pt x="3002" y="1480"/>
                        <a:pt x="2958" y="1480"/>
                      </a:cubicBezTo>
                      <a:cubicBezTo>
                        <a:pt x="2654" y="1306"/>
                        <a:pt x="2349" y="1175"/>
                        <a:pt x="2045" y="1088"/>
                      </a:cubicBezTo>
                      <a:cubicBezTo>
                        <a:pt x="1958" y="740"/>
                        <a:pt x="1914" y="349"/>
                        <a:pt x="1827" y="44"/>
                      </a:cubicBezTo>
                      <a:lnTo>
                        <a:pt x="18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8" name="Google Shape;5188;p32"/>
                <p:cNvSpPr/>
                <p:nvPr/>
              </p:nvSpPr>
              <p:spPr>
                <a:xfrm>
                  <a:off x="7321948" y="1863112"/>
                  <a:ext cx="84542" cy="8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8" h="3165" extrusionOk="0">
                      <a:moveTo>
                        <a:pt x="1766" y="0"/>
                      </a:moveTo>
                      <a:cubicBezTo>
                        <a:pt x="1505" y="261"/>
                        <a:pt x="1288" y="565"/>
                        <a:pt x="1070" y="783"/>
                      </a:cubicBezTo>
                      <a:cubicBezTo>
                        <a:pt x="722" y="696"/>
                        <a:pt x="418" y="696"/>
                        <a:pt x="70" y="652"/>
                      </a:cubicBezTo>
                      <a:cubicBezTo>
                        <a:pt x="61" y="644"/>
                        <a:pt x="53" y="640"/>
                        <a:pt x="45" y="640"/>
                      </a:cubicBezTo>
                      <a:cubicBezTo>
                        <a:pt x="14" y="640"/>
                        <a:pt x="0" y="696"/>
                        <a:pt x="70" y="696"/>
                      </a:cubicBezTo>
                      <a:cubicBezTo>
                        <a:pt x="70" y="783"/>
                        <a:pt x="114" y="870"/>
                        <a:pt x="157" y="913"/>
                      </a:cubicBezTo>
                      <a:cubicBezTo>
                        <a:pt x="201" y="1000"/>
                        <a:pt x="244" y="1044"/>
                        <a:pt x="288" y="1131"/>
                      </a:cubicBezTo>
                      <a:cubicBezTo>
                        <a:pt x="331" y="1305"/>
                        <a:pt x="418" y="1479"/>
                        <a:pt x="549" y="1609"/>
                      </a:cubicBezTo>
                      <a:cubicBezTo>
                        <a:pt x="375" y="1957"/>
                        <a:pt x="157" y="2218"/>
                        <a:pt x="27" y="2566"/>
                      </a:cubicBezTo>
                      <a:cubicBezTo>
                        <a:pt x="27" y="2597"/>
                        <a:pt x="48" y="2628"/>
                        <a:pt x="76" y="2628"/>
                      </a:cubicBezTo>
                      <a:cubicBezTo>
                        <a:pt x="88" y="2628"/>
                        <a:pt x="101" y="2622"/>
                        <a:pt x="114" y="2610"/>
                      </a:cubicBezTo>
                      <a:cubicBezTo>
                        <a:pt x="462" y="2523"/>
                        <a:pt x="809" y="2436"/>
                        <a:pt x="1157" y="2349"/>
                      </a:cubicBezTo>
                      <a:cubicBezTo>
                        <a:pt x="1418" y="2610"/>
                        <a:pt x="1679" y="2871"/>
                        <a:pt x="1897" y="3132"/>
                      </a:cubicBezTo>
                      <a:cubicBezTo>
                        <a:pt x="1897" y="3153"/>
                        <a:pt x="1919" y="3164"/>
                        <a:pt x="1940" y="3164"/>
                      </a:cubicBezTo>
                      <a:cubicBezTo>
                        <a:pt x="1962" y="3164"/>
                        <a:pt x="1984" y="3153"/>
                        <a:pt x="1984" y="3132"/>
                      </a:cubicBezTo>
                      <a:cubicBezTo>
                        <a:pt x="2027" y="2740"/>
                        <a:pt x="2071" y="2392"/>
                        <a:pt x="2071" y="2044"/>
                      </a:cubicBezTo>
                      <a:cubicBezTo>
                        <a:pt x="2245" y="1957"/>
                        <a:pt x="2419" y="1870"/>
                        <a:pt x="2549" y="1783"/>
                      </a:cubicBezTo>
                      <a:cubicBezTo>
                        <a:pt x="2636" y="1740"/>
                        <a:pt x="2680" y="1696"/>
                        <a:pt x="2767" y="1653"/>
                      </a:cubicBezTo>
                      <a:cubicBezTo>
                        <a:pt x="2854" y="1609"/>
                        <a:pt x="2897" y="1566"/>
                        <a:pt x="2984" y="1522"/>
                      </a:cubicBezTo>
                      <a:cubicBezTo>
                        <a:pt x="3028" y="1522"/>
                        <a:pt x="3028" y="1435"/>
                        <a:pt x="2984" y="1435"/>
                      </a:cubicBezTo>
                      <a:cubicBezTo>
                        <a:pt x="2680" y="1305"/>
                        <a:pt x="2375" y="1174"/>
                        <a:pt x="2071" y="1044"/>
                      </a:cubicBezTo>
                      <a:cubicBezTo>
                        <a:pt x="1940" y="739"/>
                        <a:pt x="1940" y="391"/>
                        <a:pt x="1810" y="44"/>
                      </a:cubicBezTo>
                      <a:cubicBezTo>
                        <a:pt x="1810" y="44"/>
                        <a:pt x="1810" y="0"/>
                        <a:pt x="1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9" name="Google Shape;5189;p32"/>
                <p:cNvSpPr/>
                <p:nvPr/>
              </p:nvSpPr>
              <p:spPr>
                <a:xfrm>
                  <a:off x="7617757" y="1948100"/>
                  <a:ext cx="85016" cy="88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5" extrusionOk="0">
                      <a:moveTo>
                        <a:pt x="1784" y="1"/>
                      </a:moveTo>
                      <a:cubicBezTo>
                        <a:pt x="1523" y="262"/>
                        <a:pt x="1305" y="566"/>
                        <a:pt x="1044" y="783"/>
                      </a:cubicBezTo>
                      <a:cubicBezTo>
                        <a:pt x="740" y="740"/>
                        <a:pt x="392" y="696"/>
                        <a:pt x="87" y="653"/>
                      </a:cubicBezTo>
                      <a:cubicBezTo>
                        <a:pt x="44" y="653"/>
                        <a:pt x="0" y="696"/>
                        <a:pt x="44" y="740"/>
                      </a:cubicBezTo>
                      <a:cubicBezTo>
                        <a:pt x="87" y="783"/>
                        <a:pt x="131" y="870"/>
                        <a:pt x="174" y="914"/>
                      </a:cubicBezTo>
                      <a:cubicBezTo>
                        <a:pt x="218" y="1001"/>
                        <a:pt x="261" y="1044"/>
                        <a:pt x="261" y="1131"/>
                      </a:cubicBezTo>
                      <a:cubicBezTo>
                        <a:pt x="348" y="1305"/>
                        <a:pt x="435" y="1479"/>
                        <a:pt x="522" y="1610"/>
                      </a:cubicBezTo>
                      <a:cubicBezTo>
                        <a:pt x="392" y="1958"/>
                        <a:pt x="174" y="2219"/>
                        <a:pt x="44" y="2567"/>
                      </a:cubicBezTo>
                      <a:cubicBezTo>
                        <a:pt x="44" y="2597"/>
                        <a:pt x="66" y="2628"/>
                        <a:pt x="78" y="2628"/>
                      </a:cubicBezTo>
                      <a:cubicBezTo>
                        <a:pt x="84" y="2628"/>
                        <a:pt x="87" y="2623"/>
                        <a:pt x="87" y="2610"/>
                      </a:cubicBezTo>
                      <a:cubicBezTo>
                        <a:pt x="435" y="2523"/>
                        <a:pt x="783" y="2436"/>
                        <a:pt x="1131" y="2393"/>
                      </a:cubicBezTo>
                      <a:cubicBezTo>
                        <a:pt x="1436" y="2610"/>
                        <a:pt x="1653" y="2871"/>
                        <a:pt x="1914" y="3132"/>
                      </a:cubicBezTo>
                      <a:cubicBezTo>
                        <a:pt x="1914" y="3154"/>
                        <a:pt x="1936" y="3165"/>
                        <a:pt x="1958" y="3165"/>
                      </a:cubicBezTo>
                      <a:cubicBezTo>
                        <a:pt x="1979" y="3165"/>
                        <a:pt x="2001" y="3154"/>
                        <a:pt x="2001" y="3132"/>
                      </a:cubicBezTo>
                      <a:cubicBezTo>
                        <a:pt x="2088" y="2784"/>
                        <a:pt x="2045" y="2393"/>
                        <a:pt x="2088" y="2045"/>
                      </a:cubicBezTo>
                      <a:cubicBezTo>
                        <a:pt x="2262" y="1958"/>
                        <a:pt x="2393" y="1871"/>
                        <a:pt x="2567" y="1784"/>
                      </a:cubicBezTo>
                      <a:cubicBezTo>
                        <a:pt x="2610" y="1740"/>
                        <a:pt x="2697" y="1697"/>
                        <a:pt x="2784" y="1653"/>
                      </a:cubicBezTo>
                      <a:cubicBezTo>
                        <a:pt x="2827" y="1610"/>
                        <a:pt x="2914" y="1566"/>
                        <a:pt x="2958" y="1523"/>
                      </a:cubicBezTo>
                      <a:cubicBezTo>
                        <a:pt x="3001" y="1523"/>
                        <a:pt x="3045" y="1479"/>
                        <a:pt x="2958" y="1436"/>
                      </a:cubicBezTo>
                      <a:cubicBezTo>
                        <a:pt x="2654" y="1305"/>
                        <a:pt x="2349" y="1175"/>
                        <a:pt x="2045" y="1044"/>
                      </a:cubicBezTo>
                      <a:cubicBezTo>
                        <a:pt x="1958" y="696"/>
                        <a:pt x="1914" y="348"/>
                        <a:pt x="1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0" name="Google Shape;5190;p32"/>
                <p:cNvSpPr/>
                <p:nvPr/>
              </p:nvSpPr>
              <p:spPr>
                <a:xfrm>
                  <a:off x="7912840" y="2033115"/>
                  <a:ext cx="85016" cy="87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21" extrusionOk="0">
                      <a:moveTo>
                        <a:pt x="1827" y="0"/>
                      </a:moveTo>
                      <a:cubicBezTo>
                        <a:pt x="1566" y="218"/>
                        <a:pt x="1349" y="522"/>
                        <a:pt x="1088" y="783"/>
                      </a:cubicBezTo>
                      <a:cubicBezTo>
                        <a:pt x="740" y="696"/>
                        <a:pt x="392" y="652"/>
                        <a:pt x="87" y="609"/>
                      </a:cubicBezTo>
                      <a:cubicBezTo>
                        <a:pt x="44" y="609"/>
                        <a:pt x="0" y="696"/>
                        <a:pt x="87" y="696"/>
                      </a:cubicBezTo>
                      <a:cubicBezTo>
                        <a:pt x="87" y="783"/>
                        <a:pt x="131" y="826"/>
                        <a:pt x="174" y="913"/>
                      </a:cubicBezTo>
                      <a:cubicBezTo>
                        <a:pt x="218" y="957"/>
                        <a:pt x="261" y="1044"/>
                        <a:pt x="305" y="1131"/>
                      </a:cubicBezTo>
                      <a:cubicBezTo>
                        <a:pt x="392" y="1305"/>
                        <a:pt x="479" y="1435"/>
                        <a:pt x="566" y="1609"/>
                      </a:cubicBezTo>
                      <a:cubicBezTo>
                        <a:pt x="392" y="1914"/>
                        <a:pt x="218" y="2218"/>
                        <a:pt x="87" y="2566"/>
                      </a:cubicBezTo>
                      <a:cubicBezTo>
                        <a:pt x="87" y="2597"/>
                        <a:pt x="109" y="2628"/>
                        <a:pt x="122" y="2628"/>
                      </a:cubicBezTo>
                      <a:cubicBezTo>
                        <a:pt x="127" y="2628"/>
                        <a:pt x="131" y="2622"/>
                        <a:pt x="131" y="2610"/>
                      </a:cubicBezTo>
                      <a:cubicBezTo>
                        <a:pt x="479" y="2523"/>
                        <a:pt x="827" y="2436"/>
                        <a:pt x="1175" y="2349"/>
                      </a:cubicBezTo>
                      <a:cubicBezTo>
                        <a:pt x="1436" y="2610"/>
                        <a:pt x="1696" y="2871"/>
                        <a:pt x="1957" y="3088"/>
                      </a:cubicBezTo>
                      <a:cubicBezTo>
                        <a:pt x="1957" y="3110"/>
                        <a:pt x="1968" y="3121"/>
                        <a:pt x="1985" y="3121"/>
                      </a:cubicBezTo>
                      <a:cubicBezTo>
                        <a:pt x="2001" y="3121"/>
                        <a:pt x="2023" y="3110"/>
                        <a:pt x="2044" y="3088"/>
                      </a:cubicBezTo>
                      <a:cubicBezTo>
                        <a:pt x="2088" y="2740"/>
                        <a:pt x="2088" y="2392"/>
                        <a:pt x="2131" y="2001"/>
                      </a:cubicBezTo>
                      <a:cubicBezTo>
                        <a:pt x="2262" y="1957"/>
                        <a:pt x="2436" y="1870"/>
                        <a:pt x="2566" y="1740"/>
                      </a:cubicBezTo>
                      <a:cubicBezTo>
                        <a:pt x="2653" y="1696"/>
                        <a:pt x="2740" y="1653"/>
                        <a:pt x="2827" y="1609"/>
                      </a:cubicBezTo>
                      <a:cubicBezTo>
                        <a:pt x="2871" y="1609"/>
                        <a:pt x="2958" y="1566"/>
                        <a:pt x="3001" y="1522"/>
                      </a:cubicBezTo>
                      <a:cubicBezTo>
                        <a:pt x="3045" y="1522"/>
                        <a:pt x="3045" y="1435"/>
                        <a:pt x="3001" y="1435"/>
                      </a:cubicBezTo>
                      <a:cubicBezTo>
                        <a:pt x="2697" y="1305"/>
                        <a:pt x="2392" y="1174"/>
                        <a:pt x="2088" y="1044"/>
                      </a:cubicBezTo>
                      <a:cubicBezTo>
                        <a:pt x="2001" y="696"/>
                        <a:pt x="1957" y="348"/>
                        <a:pt x="18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1" name="Google Shape;5191;p32"/>
                <p:cNvSpPr/>
                <p:nvPr/>
              </p:nvSpPr>
              <p:spPr>
                <a:xfrm>
                  <a:off x="7215825" y="1661532"/>
                  <a:ext cx="83816" cy="87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21" extrusionOk="0">
                      <a:moveTo>
                        <a:pt x="1740" y="0"/>
                      </a:moveTo>
                      <a:cubicBezTo>
                        <a:pt x="1479" y="218"/>
                        <a:pt x="1261" y="522"/>
                        <a:pt x="1001" y="740"/>
                      </a:cubicBezTo>
                      <a:cubicBezTo>
                        <a:pt x="696" y="696"/>
                        <a:pt x="348" y="653"/>
                        <a:pt x="0" y="609"/>
                      </a:cubicBezTo>
                      <a:cubicBezTo>
                        <a:pt x="0" y="609"/>
                        <a:pt x="0" y="696"/>
                        <a:pt x="0" y="696"/>
                      </a:cubicBezTo>
                      <a:cubicBezTo>
                        <a:pt x="44" y="783"/>
                        <a:pt x="87" y="827"/>
                        <a:pt x="131" y="870"/>
                      </a:cubicBezTo>
                      <a:cubicBezTo>
                        <a:pt x="174" y="957"/>
                        <a:pt x="218" y="1044"/>
                        <a:pt x="261" y="1131"/>
                      </a:cubicBezTo>
                      <a:cubicBezTo>
                        <a:pt x="305" y="1261"/>
                        <a:pt x="392" y="1435"/>
                        <a:pt x="479" y="1566"/>
                      </a:cubicBezTo>
                      <a:cubicBezTo>
                        <a:pt x="348" y="1914"/>
                        <a:pt x="131" y="2218"/>
                        <a:pt x="0" y="2523"/>
                      </a:cubicBezTo>
                      <a:cubicBezTo>
                        <a:pt x="0" y="2574"/>
                        <a:pt x="15" y="2595"/>
                        <a:pt x="36" y="2595"/>
                      </a:cubicBezTo>
                      <a:cubicBezTo>
                        <a:pt x="51" y="2595"/>
                        <a:pt x="69" y="2584"/>
                        <a:pt x="87" y="2566"/>
                      </a:cubicBezTo>
                      <a:cubicBezTo>
                        <a:pt x="435" y="2523"/>
                        <a:pt x="783" y="2436"/>
                        <a:pt x="1131" y="2349"/>
                      </a:cubicBezTo>
                      <a:cubicBezTo>
                        <a:pt x="1392" y="2610"/>
                        <a:pt x="1609" y="2871"/>
                        <a:pt x="1870" y="3088"/>
                      </a:cubicBezTo>
                      <a:cubicBezTo>
                        <a:pt x="1892" y="3110"/>
                        <a:pt x="1914" y="3121"/>
                        <a:pt x="1930" y="3121"/>
                      </a:cubicBezTo>
                      <a:cubicBezTo>
                        <a:pt x="1947" y="3121"/>
                        <a:pt x="1957" y="3110"/>
                        <a:pt x="1957" y="3088"/>
                      </a:cubicBezTo>
                      <a:cubicBezTo>
                        <a:pt x="2044" y="2740"/>
                        <a:pt x="2001" y="2392"/>
                        <a:pt x="2044" y="2001"/>
                      </a:cubicBezTo>
                      <a:cubicBezTo>
                        <a:pt x="2218" y="1914"/>
                        <a:pt x="2349" y="1827"/>
                        <a:pt x="2523" y="1740"/>
                      </a:cubicBezTo>
                      <a:cubicBezTo>
                        <a:pt x="2610" y="1696"/>
                        <a:pt x="2653" y="1653"/>
                        <a:pt x="2740" y="1609"/>
                      </a:cubicBezTo>
                      <a:cubicBezTo>
                        <a:pt x="2827" y="1566"/>
                        <a:pt x="2871" y="1566"/>
                        <a:pt x="2914" y="1522"/>
                      </a:cubicBezTo>
                      <a:cubicBezTo>
                        <a:pt x="2958" y="1522"/>
                        <a:pt x="3001" y="1435"/>
                        <a:pt x="2914" y="1435"/>
                      </a:cubicBezTo>
                      <a:cubicBezTo>
                        <a:pt x="2610" y="1305"/>
                        <a:pt x="2305" y="1131"/>
                        <a:pt x="2001" y="1000"/>
                      </a:cubicBezTo>
                      <a:cubicBezTo>
                        <a:pt x="1914" y="696"/>
                        <a:pt x="1870" y="305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2" name="Google Shape;5192;p32"/>
                <p:cNvSpPr/>
                <p:nvPr/>
              </p:nvSpPr>
              <p:spPr>
                <a:xfrm>
                  <a:off x="7510908" y="1745319"/>
                  <a:ext cx="83816" cy="87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39" extrusionOk="0">
                      <a:moveTo>
                        <a:pt x="1783" y="0"/>
                      </a:moveTo>
                      <a:cubicBezTo>
                        <a:pt x="1522" y="218"/>
                        <a:pt x="1305" y="566"/>
                        <a:pt x="1044" y="783"/>
                      </a:cubicBezTo>
                      <a:cubicBezTo>
                        <a:pt x="739" y="696"/>
                        <a:pt x="391" y="653"/>
                        <a:pt x="44" y="609"/>
                      </a:cubicBezTo>
                      <a:cubicBezTo>
                        <a:pt x="0" y="609"/>
                        <a:pt x="0" y="696"/>
                        <a:pt x="44" y="696"/>
                      </a:cubicBezTo>
                      <a:cubicBezTo>
                        <a:pt x="44" y="783"/>
                        <a:pt x="87" y="827"/>
                        <a:pt x="131" y="914"/>
                      </a:cubicBezTo>
                      <a:cubicBezTo>
                        <a:pt x="174" y="957"/>
                        <a:pt x="217" y="1044"/>
                        <a:pt x="261" y="1131"/>
                      </a:cubicBezTo>
                      <a:cubicBezTo>
                        <a:pt x="348" y="1305"/>
                        <a:pt x="435" y="1435"/>
                        <a:pt x="522" y="1609"/>
                      </a:cubicBezTo>
                      <a:cubicBezTo>
                        <a:pt x="348" y="1914"/>
                        <a:pt x="131" y="2218"/>
                        <a:pt x="0" y="2566"/>
                      </a:cubicBezTo>
                      <a:cubicBezTo>
                        <a:pt x="0" y="2597"/>
                        <a:pt x="22" y="2628"/>
                        <a:pt x="50" y="2628"/>
                      </a:cubicBezTo>
                      <a:cubicBezTo>
                        <a:pt x="62" y="2628"/>
                        <a:pt x="74" y="2623"/>
                        <a:pt x="87" y="2610"/>
                      </a:cubicBezTo>
                      <a:cubicBezTo>
                        <a:pt x="435" y="2523"/>
                        <a:pt x="783" y="2436"/>
                        <a:pt x="1131" y="2349"/>
                      </a:cubicBezTo>
                      <a:cubicBezTo>
                        <a:pt x="1392" y="2610"/>
                        <a:pt x="1653" y="2871"/>
                        <a:pt x="1914" y="3088"/>
                      </a:cubicBezTo>
                      <a:cubicBezTo>
                        <a:pt x="1914" y="3113"/>
                        <a:pt x="1928" y="3138"/>
                        <a:pt x="1949" y="3138"/>
                      </a:cubicBezTo>
                      <a:cubicBezTo>
                        <a:pt x="1964" y="3138"/>
                        <a:pt x="1982" y="3125"/>
                        <a:pt x="2001" y="3088"/>
                      </a:cubicBezTo>
                      <a:cubicBezTo>
                        <a:pt x="2044" y="2740"/>
                        <a:pt x="2044" y="2392"/>
                        <a:pt x="2044" y="2001"/>
                      </a:cubicBezTo>
                      <a:cubicBezTo>
                        <a:pt x="2218" y="1957"/>
                        <a:pt x="2392" y="1870"/>
                        <a:pt x="2523" y="1740"/>
                      </a:cubicBezTo>
                      <a:cubicBezTo>
                        <a:pt x="2610" y="1696"/>
                        <a:pt x="2697" y="1653"/>
                        <a:pt x="2740" y="1609"/>
                      </a:cubicBezTo>
                      <a:cubicBezTo>
                        <a:pt x="2827" y="1609"/>
                        <a:pt x="2871" y="1566"/>
                        <a:pt x="2958" y="1522"/>
                      </a:cubicBezTo>
                      <a:cubicBezTo>
                        <a:pt x="3001" y="1522"/>
                        <a:pt x="3001" y="1435"/>
                        <a:pt x="2958" y="1435"/>
                      </a:cubicBezTo>
                      <a:cubicBezTo>
                        <a:pt x="2653" y="1305"/>
                        <a:pt x="2349" y="1174"/>
                        <a:pt x="2044" y="1044"/>
                      </a:cubicBezTo>
                      <a:cubicBezTo>
                        <a:pt x="1957" y="696"/>
                        <a:pt x="1914" y="348"/>
                        <a:pt x="1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3" name="Google Shape;5193;p32"/>
                <p:cNvSpPr/>
                <p:nvPr/>
              </p:nvSpPr>
              <p:spPr>
                <a:xfrm>
                  <a:off x="7805963" y="1829106"/>
                  <a:ext cx="83732" cy="87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139" extrusionOk="0">
                      <a:moveTo>
                        <a:pt x="1828" y="0"/>
                      </a:moveTo>
                      <a:cubicBezTo>
                        <a:pt x="1567" y="218"/>
                        <a:pt x="1349" y="522"/>
                        <a:pt x="1088" y="783"/>
                      </a:cubicBezTo>
                      <a:cubicBezTo>
                        <a:pt x="740" y="696"/>
                        <a:pt x="436" y="653"/>
                        <a:pt x="88" y="609"/>
                      </a:cubicBezTo>
                      <a:cubicBezTo>
                        <a:pt x="44" y="609"/>
                        <a:pt x="1" y="696"/>
                        <a:pt x="44" y="696"/>
                      </a:cubicBezTo>
                      <a:cubicBezTo>
                        <a:pt x="88" y="783"/>
                        <a:pt x="131" y="827"/>
                        <a:pt x="175" y="870"/>
                      </a:cubicBezTo>
                      <a:cubicBezTo>
                        <a:pt x="218" y="957"/>
                        <a:pt x="262" y="1044"/>
                        <a:pt x="305" y="1131"/>
                      </a:cubicBezTo>
                      <a:cubicBezTo>
                        <a:pt x="349" y="1305"/>
                        <a:pt x="436" y="1435"/>
                        <a:pt x="523" y="1609"/>
                      </a:cubicBezTo>
                      <a:cubicBezTo>
                        <a:pt x="392" y="1914"/>
                        <a:pt x="175" y="2218"/>
                        <a:pt x="44" y="2566"/>
                      </a:cubicBezTo>
                      <a:cubicBezTo>
                        <a:pt x="44" y="2610"/>
                        <a:pt x="88" y="2610"/>
                        <a:pt x="131" y="2610"/>
                      </a:cubicBezTo>
                      <a:cubicBezTo>
                        <a:pt x="479" y="2523"/>
                        <a:pt x="827" y="2436"/>
                        <a:pt x="1175" y="2349"/>
                      </a:cubicBezTo>
                      <a:cubicBezTo>
                        <a:pt x="1436" y="2610"/>
                        <a:pt x="1654" y="2871"/>
                        <a:pt x="1915" y="3088"/>
                      </a:cubicBezTo>
                      <a:cubicBezTo>
                        <a:pt x="1915" y="3113"/>
                        <a:pt x="1944" y="3138"/>
                        <a:pt x="1968" y="3138"/>
                      </a:cubicBezTo>
                      <a:cubicBezTo>
                        <a:pt x="1986" y="3138"/>
                        <a:pt x="2002" y="3125"/>
                        <a:pt x="2002" y="3088"/>
                      </a:cubicBezTo>
                      <a:cubicBezTo>
                        <a:pt x="2089" y="2740"/>
                        <a:pt x="2045" y="2392"/>
                        <a:pt x="2089" y="2001"/>
                      </a:cubicBezTo>
                      <a:cubicBezTo>
                        <a:pt x="2263" y="1957"/>
                        <a:pt x="2393" y="1870"/>
                        <a:pt x="2567" y="1740"/>
                      </a:cubicBezTo>
                      <a:cubicBezTo>
                        <a:pt x="2654" y="1696"/>
                        <a:pt x="2697" y="1653"/>
                        <a:pt x="2784" y="1609"/>
                      </a:cubicBezTo>
                      <a:cubicBezTo>
                        <a:pt x="2871" y="1609"/>
                        <a:pt x="2915" y="1566"/>
                        <a:pt x="2958" y="1522"/>
                      </a:cubicBezTo>
                      <a:cubicBezTo>
                        <a:pt x="2971" y="1535"/>
                        <a:pt x="2980" y="1540"/>
                        <a:pt x="2985" y="1540"/>
                      </a:cubicBezTo>
                      <a:cubicBezTo>
                        <a:pt x="2998" y="1540"/>
                        <a:pt x="2989" y="1510"/>
                        <a:pt x="2958" y="1479"/>
                      </a:cubicBezTo>
                      <a:cubicBezTo>
                        <a:pt x="2654" y="1348"/>
                        <a:pt x="2349" y="1218"/>
                        <a:pt x="2045" y="1088"/>
                      </a:cubicBezTo>
                      <a:cubicBezTo>
                        <a:pt x="2045" y="1088"/>
                        <a:pt x="2045" y="1088"/>
                        <a:pt x="2045" y="1044"/>
                      </a:cubicBezTo>
                      <a:cubicBezTo>
                        <a:pt x="1958" y="740"/>
                        <a:pt x="1958" y="348"/>
                        <a:pt x="1828" y="44"/>
                      </a:cubicBezTo>
                      <a:cubicBezTo>
                        <a:pt x="1828" y="0"/>
                        <a:pt x="1828" y="0"/>
                        <a:pt x="1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4" name="Google Shape;5194;p32"/>
                <p:cNvSpPr/>
                <p:nvPr/>
              </p:nvSpPr>
              <p:spPr>
                <a:xfrm>
                  <a:off x="7097390" y="1741438"/>
                  <a:ext cx="105984" cy="56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6" h="2030" extrusionOk="0">
                      <a:moveTo>
                        <a:pt x="3669" y="0"/>
                      </a:moveTo>
                      <a:cubicBezTo>
                        <a:pt x="3657" y="0"/>
                        <a:pt x="3645" y="3"/>
                        <a:pt x="3633" y="9"/>
                      </a:cubicBezTo>
                      <a:cubicBezTo>
                        <a:pt x="3024" y="183"/>
                        <a:pt x="2459" y="444"/>
                        <a:pt x="1937" y="792"/>
                      </a:cubicBezTo>
                      <a:cubicBezTo>
                        <a:pt x="1328" y="1096"/>
                        <a:pt x="719" y="1400"/>
                        <a:pt x="110" y="1792"/>
                      </a:cubicBezTo>
                      <a:cubicBezTo>
                        <a:pt x="1" y="1865"/>
                        <a:pt x="44" y="2030"/>
                        <a:pt x="138" y="2030"/>
                      </a:cubicBezTo>
                      <a:cubicBezTo>
                        <a:pt x="156" y="2030"/>
                        <a:pt x="176" y="2023"/>
                        <a:pt x="197" y="2009"/>
                      </a:cubicBezTo>
                      <a:cubicBezTo>
                        <a:pt x="850" y="1792"/>
                        <a:pt x="1502" y="1487"/>
                        <a:pt x="2111" y="1140"/>
                      </a:cubicBezTo>
                      <a:cubicBezTo>
                        <a:pt x="2720" y="922"/>
                        <a:pt x="3242" y="574"/>
                        <a:pt x="3720" y="183"/>
                      </a:cubicBezTo>
                      <a:cubicBezTo>
                        <a:pt x="3795" y="108"/>
                        <a:pt x="3741" y="0"/>
                        <a:pt x="36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5" name="Google Shape;5195;p32"/>
                <p:cNvSpPr/>
                <p:nvPr/>
              </p:nvSpPr>
              <p:spPr>
                <a:xfrm>
                  <a:off x="7273340" y="1762210"/>
                  <a:ext cx="72983" cy="104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" h="3737" extrusionOk="0">
                      <a:moveTo>
                        <a:pt x="114" y="0"/>
                      </a:moveTo>
                      <a:cubicBezTo>
                        <a:pt x="57" y="0"/>
                        <a:pt x="1" y="37"/>
                        <a:pt x="28" y="91"/>
                      </a:cubicBezTo>
                      <a:cubicBezTo>
                        <a:pt x="332" y="743"/>
                        <a:pt x="724" y="1396"/>
                        <a:pt x="1115" y="1961"/>
                      </a:cubicBezTo>
                      <a:cubicBezTo>
                        <a:pt x="1507" y="2570"/>
                        <a:pt x="1898" y="3136"/>
                        <a:pt x="2333" y="3701"/>
                      </a:cubicBezTo>
                      <a:cubicBezTo>
                        <a:pt x="2357" y="3725"/>
                        <a:pt x="2392" y="3736"/>
                        <a:pt x="2427" y="3736"/>
                      </a:cubicBezTo>
                      <a:cubicBezTo>
                        <a:pt x="2518" y="3736"/>
                        <a:pt x="2613" y="3665"/>
                        <a:pt x="2550" y="3571"/>
                      </a:cubicBezTo>
                      <a:cubicBezTo>
                        <a:pt x="2159" y="2918"/>
                        <a:pt x="1724" y="2353"/>
                        <a:pt x="1289" y="1700"/>
                      </a:cubicBezTo>
                      <a:cubicBezTo>
                        <a:pt x="898" y="1091"/>
                        <a:pt x="637" y="569"/>
                        <a:pt x="202" y="48"/>
                      </a:cubicBezTo>
                      <a:cubicBezTo>
                        <a:pt x="185" y="14"/>
                        <a:pt x="150" y="0"/>
                        <a:pt x="1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6" name="Google Shape;5196;p32"/>
                <p:cNvSpPr/>
                <p:nvPr/>
              </p:nvSpPr>
              <p:spPr>
                <a:xfrm>
                  <a:off x="7391887" y="1827626"/>
                  <a:ext cx="107771" cy="57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0" h="2054" extrusionOk="0">
                      <a:moveTo>
                        <a:pt x="3761" y="1"/>
                      </a:moveTo>
                      <a:cubicBezTo>
                        <a:pt x="3754" y="1"/>
                        <a:pt x="3747" y="4"/>
                        <a:pt x="3741" y="10"/>
                      </a:cubicBezTo>
                      <a:cubicBezTo>
                        <a:pt x="3002" y="358"/>
                        <a:pt x="2349" y="749"/>
                        <a:pt x="1653" y="1097"/>
                      </a:cubicBezTo>
                      <a:cubicBezTo>
                        <a:pt x="1088" y="1315"/>
                        <a:pt x="523" y="1575"/>
                        <a:pt x="1" y="1836"/>
                      </a:cubicBezTo>
                      <a:cubicBezTo>
                        <a:pt x="1" y="1880"/>
                        <a:pt x="1" y="2054"/>
                        <a:pt x="88" y="2054"/>
                      </a:cubicBezTo>
                      <a:cubicBezTo>
                        <a:pt x="740" y="1923"/>
                        <a:pt x="1349" y="1706"/>
                        <a:pt x="1914" y="1358"/>
                      </a:cubicBezTo>
                      <a:cubicBezTo>
                        <a:pt x="2567" y="1054"/>
                        <a:pt x="3219" y="619"/>
                        <a:pt x="3785" y="140"/>
                      </a:cubicBezTo>
                      <a:cubicBezTo>
                        <a:pt x="3859" y="103"/>
                        <a:pt x="3805" y="1"/>
                        <a:pt x="37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7" name="Google Shape;5197;p32"/>
                <p:cNvSpPr/>
                <p:nvPr/>
              </p:nvSpPr>
              <p:spPr>
                <a:xfrm>
                  <a:off x="7569177" y="1845634"/>
                  <a:ext cx="73513" cy="1122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4022" extrusionOk="0">
                      <a:moveTo>
                        <a:pt x="89" y="0"/>
                      </a:moveTo>
                      <a:cubicBezTo>
                        <a:pt x="47" y="0"/>
                        <a:pt x="1" y="40"/>
                        <a:pt x="1" y="104"/>
                      </a:cubicBezTo>
                      <a:cubicBezTo>
                        <a:pt x="218" y="756"/>
                        <a:pt x="566" y="1409"/>
                        <a:pt x="1001" y="2018"/>
                      </a:cubicBezTo>
                      <a:cubicBezTo>
                        <a:pt x="1436" y="2670"/>
                        <a:pt x="1871" y="3323"/>
                        <a:pt x="2393" y="3975"/>
                      </a:cubicBezTo>
                      <a:cubicBezTo>
                        <a:pt x="2415" y="4008"/>
                        <a:pt x="2442" y="4021"/>
                        <a:pt x="2469" y="4021"/>
                      </a:cubicBezTo>
                      <a:cubicBezTo>
                        <a:pt x="2550" y="4021"/>
                        <a:pt x="2632" y="3899"/>
                        <a:pt x="2567" y="3801"/>
                      </a:cubicBezTo>
                      <a:cubicBezTo>
                        <a:pt x="2132" y="3149"/>
                        <a:pt x="1697" y="2540"/>
                        <a:pt x="1262" y="1844"/>
                      </a:cubicBezTo>
                      <a:cubicBezTo>
                        <a:pt x="958" y="1191"/>
                        <a:pt x="566" y="583"/>
                        <a:pt x="131" y="17"/>
                      </a:cubicBezTo>
                      <a:cubicBezTo>
                        <a:pt x="120" y="5"/>
                        <a:pt x="105" y="0"/>
                        <a:pt x="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8" name="Google Shape;5198;p32"/>
                <p:cNvSpPr/>
                <p:nvPr/>
              </p:nvSpPr>
              <p:spPr>
                <a:xfrm>
                  <a:off x="7682893" y="1909012"/>
                  <a:ext cx="111848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" h="2248" extrusionOk="0">
                      <a:moveTo>
                        <a:pt x="3921" y="0"/>
                      </a:moveTo>
                      <a:cubicBezTo>
                        <a:pt x="3910" y="0"/>
                        <a:pt x="3899" y="3"/>
                        <a:pt x="3887" y="9"/>
                      </a:cubicBezTo>
                      <a:cubicBezTo>
                        <a:pt x="3191" y="270"/>
                        <a:pt x="2582" y="618"/>
                        <a:pt x="1973" y="1009"/>
                      </a:cubicBezTo>
                      <a:cubicBezTo>
                        <a:pt x="1364" y="1357"/>
                        <a:pt x="755" y="1662"/>
                        <a:pt x="147" y="2009"/>
                      </a:cubicBezTo>
                      <a:cubicBezTo>
                        <a:pt x="1" y="2082"/>
                        <a:pt x="99" y="2247"/>
                        <a:pt x="212" y="2247"/>
                      </a:cubicBezTo>
                      <a:cubicBezTo>
                        <a:pt x="234" y="2247"/>
                        <a:pt x="256" y="2241"/>
                        <a:pt x="277" y="2227"/>
                      </a:cubicBezTo>
                      <a:cubicBezTo>
                        <a:pt x="929" y="1922"/>
                        <a:pt x="1538" y="1575"/>
                        <a:pt x="2147" y="1227"/>
                      </a:cubicBezTo>
                      <a:cubicBezTo>
                        <a:pt x="2800" y="922"/>
                        <a:pt x="3365" y="574"/>
                        <a:pt x="3930" y="139"/>
                      </a:cubicBezTo>
                      <a:cubicBezTo>
                        <a:pt x="4005" y="102"/>
                        <a:pt x="3984" y="0"/>
                        <a:pt x="39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9" name="Google Shape;5199;p32"/>
                <p:cNvSpPr/>
                <p:nvPr/>
              </p:nvSpPr>
              <p:spPr>
                <a:xfrm>
                  <a:off x="7866688" y="1927355"/>
                  <a:ext cx="72592" cy="109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0" h="3935" extrusionOk="0">
                      <a:moveTo>
                        <a:pt x="99" y="0"/>
                      </a:moveTo>
                      <a:cubicBezTo>
                        <a:pt x="50" y="0"/>
                        <a:pt x="1" y="37"/>
                        <a:pt x="1" y="91"/>
                      </a:cubicBezTo>
                      <a:cubicBezTo>
                        <a:pt x="131" y="744"/>
                        <a:pt x="392" y="1309"/>
                        <a:pt x="783" y="1787"/>
                      </a:cubicBezTo>
                      <a:cubicBezTo>
                        <a:pt x="1262" y="2527"/>
                        <a:pt x="1827" y="3223"/>
                        <a:pt x="2393" y="3919"/>
                      </a:cubicBezTo>
                      <a:cubicBezTo>
                        <a:pt x="2404" y="3929"/>
                        <a:pt x="2423" y="3935"/>
                        <a:pt x="2444" y="3935"/>
                      </a:cubicBezTo>
                      <a:cubicBezTo>
                        <a:pt x="2510" y="3935"/>
                        <a:pt x="2599" y="3886"/>
                        <a:pt x="2567" y="3788"/>
                      </a:cubicBezTo>
                      <a:cubicBezTo>
                        <a:pt x="1827" y="2527"/>
                        <a:pt x="1044" y="1265"/>
                        <a:pt x="174" y="48"/>
                      </a:cubicBezTo>
                      <a:cubicBezTo>
                        <a:pt x="158" y="14"/>
                        <a:pt x="129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"/>
          <p:cNvSpPr txBox="1">
            <a:spLocks noGrp="1"/>
          </p:cNvSpPr>
          <p:nvPr>
            <p:ph type="title"/>
          </p:nvPr>
        </p:nvSpPr>
        <p:spPr>
          <a:xfrm>
            <a:off x="820788" y="2424032"/>
            <a:ext cx="4551900" cy="11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57" name="Google Shape;357;p3"/>
          <p:cNvSpPr txBox="1">
            <a:spLocks noGrp="1"/>
          </p:cNvSpPr>
          <p:nvPr>
            <p:ph type="title" idx="2" hasCustomPrompt="1"/>
          </p:nvPr>
        </p:nvSpPr>
        <p:spPr>
          <a:xfrm>
            <a:off x="2440235" y="1306793"/>
            <a:ext cx="1313100" cy="9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358" name="Google Shape;358;p3"/>
          <p:cNvSpPr txBox="1">
            <a:spLocks noGrp="1"/>
          </p:cNvSpPr>
          <p:nvPr>
            <p:ph type="subTitle" idx="1"/>
          </p:nvPr>
        </p:nvSpPr>
        <p:spPr>
          <a:xfrm>
            <a:off x="1577135" y="3475494"/>
            <a:ext cx="3039300" cy="6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grpSp>
        <p:nvGrpSpPr>
          <p:cNvPr id="359" name="Google Shape;359;p3"/>
          <p:cNvGrpSpPr/>
          <p:nvPr/>
        </p:nvGrpSpPr>
        <p:grpSpPr>
          <a:xfrm>
            <a:off x="6201" y="-431654"/>
            <a:ext cx="9663742" cy="5807416"/>
            <a:chOff x="6201" y="-431654"/>
            <a:chExt cx="9663742" cy="5807416"/>
          </a:xfrm>
        </p:grpSpPr>
        <p:grpSp>
          <p:nvGrpSpPr>
            <p:cNvPr id="360" name="Google Shape;360;p3"/>
            <p:cNvGrpSpPr/>
            <p:nvPr/>
          </p:nvGrpSpPr>
          <p:grpSpPr>
            <a:xfrm flipH="1">
              <a:off x="2974776" y="-431654"/>
              <a:ext cx="1047526" cy="1181864"/>
              <a:chOff x="3283077" y="669095"/>
              <a:chExt cx="906400" cy="1022639"/>
            </a:xfrm>
          </p:grpSpPr>
          <p:sp>
            <p:nvSpPr>
              <p:cNvPr id="361" name="Google Shape;361;p3"/>
              <p:cNvSpPr/>
              <p:nvPr/>
            </p:nvSpPr>
            <p:spPr>
              <a:xfrm>
                <a:off x="3484026" y="906366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1261" y="1"/>
                    </a:moveTo>
                    <a:cubicBezTo>
                      <a:pt x="1131" y="305"/>
                      <a:pt x="1088" y="697"/>
                      <a:pt x="957" y="1001"/>
                    </a:cubicBezTo>
                    <a:cubicBezTo>
                      <a:pt x="653" y="1132"/>
                      <a:pt x="348" y="1262"/>
                      <a:pt x="44" y="1349"/>
                    </a:cubicBezTo>
                    <a:cubicBezTo>
                      <a:pt x="0" y="1349"/>
                      <a:pt x="0" y="1436"/>
                      <a:pt x="44" y="1436"/>
                    </a:cubicBezTo>
                    <a:cubicBezTo>
                      <a:pt x="87" y="1523"/>
                      <a:pt x="131" y="1523"/>
                      <a:pt x="218" y="1566"/>
                    </a:cubicBezTo>
                    <a:cubicBezTo>
                      <a:pt x="305" y="1610"/>
                      <a:pt x="348" y="1653"/>
                      <a:pt x="435" y="1697"/>
                    </a:cubicBezTo>
                    <a:cubicBezTo>
                      <a:pt x="566" y="1827"/>
                      <a:pt x="740" y="1914"/>
                      <a:pt x="870" y="2001"/>
                    </a:cubicBezTo>
                    <a:cubicBezTo>
                      <a:pt x="870" y="2349"/>
                      <a:pt x="870" y="2741"/>
                      <a:pt x="914" y="3089"/>
                    </a:cubicBezTo>
                    <a:cubicBezTo>
                      <a:pt x="914" y="3110"/>
                      <a:pt x="935" y="3121"/>
                      <a:pt x="957" y="3121"/>
                    </a:cubicBezTo>
                    <a:cubicBezTo>
                      <a:pt x="979" y="3121"/>
                      <a:pt x="1001" y="3110"/>
                      <a:pt x="1001" y="3089"/>
                    </a:cubicBezTo>
                    <a:cubicBezTo>
                      <a:pt x="1261" y="2871"/>
                      <a:pt x="1522" y="2610"/>
                      <a:pt x="1783" y="2393"/>
                    </a:cubicBezTo>
                    <a:cubicBezTo>
                      <a:pt x="2131" y="2480"/>
                      <a:pt x="2479" y="2567"/>
                      <a:pt x="2827" y="2654"/>
                    </a:cubicBezTo>
                    <a:cubicBezTo>
                      <a:pt x="2842" y="2668"/>
                      <a:pt x="2856" y="2673"/>
                      <a:pt x="2869" y="2673"/>
                    </a:cubicBezTo>
                    <a:cubicBezTo>
                      <a:pt x="2895" y="2673"/>
                      <a:pt x="2914" y="2654"/>
                      <a:pt x="2914" y="2654"/>
                    </a:cubicBezTo>
                    <a:cubicBezTo>
                      <a:pt x="2784" y="2306"/>
                      <a:pt x="2610" y="2001"/>
                      <a:pt x="2436" y="1653"/>
                    </a:cubicBezTo>
                    <a:cubicBezTo>
                      <a:pt x="2566" y="1523"/>
                      <a:pt x="2653" y="1349"/>
                      <a:pt x="2740" y="1175"/>
                    </a:cubicBezTo>
                    <a:cubicBezTo>
                      <a:pt x="2784" y="1132"/>
                      <a:pt x="2827" y="1045"/>
                      <a:pt x="2871" y="958"/>
                    </a:cubicBezTo>
                    <a:cubicBezTo>
                      <a:pt x="2914" y="914"/>
                      <a:pt x="2958" y="871"/>
                      <a:pt x="3001" y="784"/>
                    </a:cubicBezTo>
                    <a:cubicBezTo>
                      <a:pt x="3045" y="740"/>
                      <a:pt x="3001" y="697"/>
                      <a:pt x="2958" y="697"/>
                    </a:cubicBezTo>
                    <a:cubicBezTo>
                      <a:pt x="2610" y="697"/>
                      <a:pt x="2305" y="740"/>
                      <a:pt x="1957" y="784"/>
                    </a:cubicBezTo>
                    <a:cubicBezTo>
                      <a:pt x="1740" y="523"/>
                      <a:pt x="1522" y="262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"/>
              <p:cNvSpPr/>
              <p:nvPr/>
            </p:nvSpPr>
            <p:spPr>
              <a:xfrm>
                <a:off x="3283077" y="858273"/>
                <a:ext cx="74831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2" extrusionOk="0">
                    <a:moveTo>
                      <a:pt x="1262" y="1"/>
                    </a:moveTo>
                    <a:cubicBezTo>
                      <a:pt x="1175" y="305"/>
                      <a:pt x="1088" y="696"/>
                      <a:pt x="1001" y="1001"/>
                    </a:cubicBezTo>
                    <a:cubicBezTo>
                      <a:pt x="696" y="1131"/>
                      <a:pt x="392" y="1262"/>
                      <a:pt x="87" y="1349"/>
                    </a:cubicBezTo>
                    <a:cubicBezTo>
                      <a:pt x="0" y="1349"/>
                      <a:pt x="44" y="1436"/>
                      <a:pt x="87" y="1436"/>
                    </a:cubicBezTo>
                    <a:cubicBezTo>
                      <a:pt x="131" y="1479"/>
                      <a:pt x="174" y="1523"/>
                      <a:pt x="261" y="1566"/>
                    </a:cubicBezTo>
                    <a:cubicBezTo>
                      <a:pt x="305" y="1610"/>
                      <a:pt x="392" y="1653"/>
                      <a:pt x="479" y="1697"/>
                    </a:cubicBezTo>
                    <a:cubicBezTo>
                      <a:pt x="609" y="1827"/>
                      <a:pt x="783" y="1914"/>
                      <a:pt x="914" y="2001"/>
                    </a:cubicBezTo>
                    <a:cubicBezTo>
                      <a:pt x="914" y="2349"/>
                      <a:pt x="914" y="2741"/>
                      <a:pt x="914" y="3089"/>
                    </a:cubicBezTo>
                    <a:cubicBezTo>
                      <a:pt x="914" y="3110"/>
                      <a:pt x="936" y="3121"/>
                      <a:pt x="957" y="3121"/>
                    </a:cubicBezTo>
                    <a:cubicBezTo>
                      <a:pt x="979" y="3121"/>
                      <a:pt x="1001" y="3110"/>
                      <a:pt x="1001" y="3089"/>
                    </a:cubicBezTo>
                    <a:cubicBezTo>
                      <a:pt x="1262" y="2828"/>
                      <a:pt x="1566" y="2610"/>
                      <a:pt x="1827" y="2393"/>
                    </a:cubicBezTo>
                    <a:cubicBezTo>
                      <a:pt x="2175" y="2480"/>
                      <a:pt x="2480" y="2567"/>
                      <a:pt x="2828" y="2654"/>
                    </a:cubicBezTo>
                    <a:cubicBezTo>
                      <a:pt x="2840" y="2666"/>
                      <a:pt x="2857" y="2672"/>
                      <a:pt x="2873" y="2672"/>
                    </a:cubicBezTo>
                    <a:cubicBezTo>
                      <a:pt x="2911" y="2672"/>
                      <a:pt x="2945" y="2641"/>
                      <a:pt x="2915" y="2610"/>
                    </a:cubicBezTo>
                    <a:cubicBezTo>
                      <a:pt x="2828" y="2306"/>
                      <a:pt x="2610" y="2001"/>
                      <a:pt x="2480" y="1653"/>
                    </a:cubicBezTo>
                    <a:cubicBezTo>
                      <a:pt x="2567" y="1523"/>
                      <a:pt x="2654" y="1349"/>
                      <a:pt x="2741" y="1175"/>
                    </a:cubicBezTo>
                    <a:cubicBezTo>
                      <a:pt x="2784" y="1131"/>
                      <a:pt x="2828" y="1044"/>
                      <a:pt x="2915" y="957"/>
                    </a:cubicBezTo>
                    <a:cubicBezTo>
                      <a:pt x="2958" y="914"/>
                      <a:pt x="2958" y="870"/>
                      <a:pt x="3002" y="783"/>
                    </a:cubicBezTo>
                    <a:cubicBezTo>
                      <a:pt x="3045" y="740"/>
                      <a:pt x="3045" y="696"/>
                      <a:pt x="3002" y="696"/>
                    </a:cubicBezTo>
                    <a:cubicBezTo>
                      <a:pt x="2654" y="740"/>
                      <a:pt x="2306" y="740"/>
                      <a:pt x="2001" y="783"/>
                    </a:cubicBezTo>
                    <a:cubicBezTo>
                      <a:pt x="1740" y="522"/>
                      <a:pt x="1566" y="261"/>
                      <a:pt x="1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"/>
              <p:cNvSpPr/>
              <p:nvPr/>
            </p:nvSpPr>
            <p:spPr>
              <a:xfrm>
                <a:off x="3952180" y="799490"/>
                <a:ext cx="74806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3122" extrusionOk="0">
                    <a:moveTo>
                      <a:pt x="1261" y="0"/>
                    </a:moveTo>
                    <a:cubicBezTo>
                      <a:pt x="1175" y="348"/>
                      <a:pt x="1131" y="696"/>
                      <a:pt x="1001" y="1044"/>
                    </a:cubicBezTo>
                    <a:cubicBezTo>
                      <a:pt x="696" y="1131"/>
                      <a:pt x="392" y="1262"/>
                      <a:pt x="87" y="1392"/>
                    </a:cubicBezTo>
                    <a:cubicBezTo>
                      <a:pt x="0" y="1392"/>
                      <a:pt x="0" y="1479"/>
                      <a:pt x="44" y="1479"/>
                    </a:cubicBezTo>
                    <a:cubicBezTo>
                      <a:pt x="87" y="1523"/>
                      <a:pt x="174" y="1566"/>
                      <a:pt x="218" y="1566"/>
                    </a:cubicBezTo>
                    <a:cubicBezTo>
                      <a:pt x="305" y="1610"/>
                      <a:pt x="392" y="1697"/>
                      <a:pt x="435" y="1740"/>
                    </a:cubicBezTo>
                    <a:cubicBezTo>
                      <a:pt x="609" y="1827"/>
                      <a:pt x="740" y="1914"/>
                      <a:pt x="914" y="2001"/>
                    </a:cubicBezTo>
                    <a:cubicBezTo>
                      <a:pt x="914" y="2393"/>
                      <a:pt x="870" y="2740"/>
                      <a:pt x="914" y="3088"/>
                    </a:cubicBezTo>
                    <a:cubicBezTo>
                      <a:pt x="914" y="3110"/>
                      <a:pt x="924" y="3121"/>
                      <a:pt x="941" y="3121"/>
                    </a:cubicBezTo>
                    <a:cubicBezTo>
                      <a:pt x="957" y="3121"/>
                      <a:pt x="979" y="3110"/>
                      <a:pt x="1001" y="3088"/>
                    </a:cubicBezTo>
                    <a:cubicBezTo>
                      <a:pt x="1261" y="2871"/>
                      <a:pt x="1522" y="2610"/>
                      <a:pt x="1783" y="2393"/>
                    </a:cubicBezTo>
                    <a:cubicBezTo>
                      <a:pt x="2131" y="2480"/>
                      <a:pt x="2479" y="2610"/>
                      <a:pt x="2827" y="2697"/>
                    </a:cubicBezTo>
                    <a:cubicBezTo>
                      <a:pt x="2840" y="2710"/>
                      <a:pt x="2853" y="2715"/>
                      <a:pt x="2864" y="2715"/>
                    </a:cubicBezTo>
                    <a:cubicBezTo>
                      <a:pt x="2892" y="2715"/>
                      <a:pt x="2914" y="2684"/>
                      <a:pt x="2914" y="2653"/>
                    </a:cubicBezTo>
                    <a:cubicBezTo>
                      <a:pt x="2784" y="2306"/>
                      <a:pt x="2610" y="2001"/>
                      <a:pt x="2436" y="1697"/>
                    </a:cubicBezTo>
                    <a:cubicBezTo>
                      <a:pt x="2566" y="1523"/>
                      <a:pt x="2653" y="1392"/>
                      <a:pt x="2740" y="1218"/>
                    </a:cubicBezTo>
                    <a:cubicBezTo>
                      <a:pt x="2784" y="1131"/>
                      <a:pt x="2827" y="1044"/>
                      <a:pt x="2871" y="1001"/>
                    </a:cubicBezTo>
                    <a:cubicBezTo>
                      <a:pt x="2914" y="914"/>
                      <a:pt x="2958" y="870"/>
                      <a:pt x="3001" y="827"/>
                    </a:cubicBezTo>
                    <a:cubicBezTo>
                      <a:pt x="3036" y="792"/>
                      <a:pt x="3043" y="728"/>
                      <a:pt x="3021" y="728"/>
                    </a:cubicBezTo>
                    <a:cubicBezTo>
                      <a:pt x="3016" y="728"/>
                      <a:pt x="3010" y="731"/>
                      <a:pt x="3001" y="740"/>
                    </a:cubicBezTo>
                    <a:cubicBezTo>
                      <a:pt x="2653" y="740"/>
                      <a:pt x="2305" y="783"/>
                      <a:pt x="2001" y="827"/>
                    </a:cubicBezTo>
                    <a:cubicBezTo>
                      <a:pt x="1740" y="566"/>
                      <a:pt x="1566" y="261"/>
                      <a:pt x="1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"/>
              <p:cNvSpPr/>
              <p:nvPr/>
            </p:nvSpPr>
            <p:spPr>
              <a:xfrm>
                <a:off x="4112507" y="669095"/>
                <a:ext cx="73774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261" y="0"/>
                    </a:moveTo>
                    <a:cubicBezTo>
                      <a:pt x="1131" y="348"/>
                      <a:pt x="1087" y="696"/>
                      <a:pt x="957" y="1044"/>
                    </a:cubicBezTo>
                    <a:cubicBezTo>
                      <a:pt x="653" y="1131"/>
                      <a:pt x="348" y="1262"/>
                      <a:pt x="44" y="1392"/>
                    </a:cubicBezTo>
                    <a:cubicBezTo>
                      <a:pt x="0" y="1392"/>
                      <a:pt x="44" y="1479"/>
                      <a:pt x="44" y="1479"/>
                    </a:cubicBezTo>
                    <a:cubicBezTo>
                      <a:pt x="87" y="1522"/>
                      <a:pt x="131" y="1566"/>
                      <a:pt x="218" y="1566"/>
                    </a:cubicBezTo>
                    <a:cubicBezTo>
                      <a:pt x="305" y="1609"/>
                      <a:pt x="348" y="1696"/>
                      <a:pt x="435" y="1740"/>
                    </a:cubicBezTo>
                    <a:cubicBezTo>
                      <a:pt x="566" y="1827"/>
                      <a:pt x="740" y="1914"/>
                      <a:pt x="870" y="2001"/>
                    </a:cubicBezTo>
                    <a:cubicBezTo>
                      <a:pt x="870" y="2392"/>
                      <a:pt x="870" y="2740"/>
                      <a:pt x="914" y="3088"/>
                    </a:cubicBezTo>
                    <a:cubicBezTo>
                      <a:pt x="914" y="3125"/>
                      <a:pt x="929" y="3138"/>
                      <a:pt x="947" y="3138"/>
                    </a:cubicBezTo>
                    <a:cubicBezTo>
                      <a:pt x="972" y="3138"/>
                      <a:pt x="1001" y="3113"/>
                      <a:pt x="1001" y="3088"/>
                    </a:cubicBezTo>
                    <a:cubicBezTo>
                      <a:pt x="1261" y="2871"/>
                      <a:pt x="1522" y="2610"/>
                      <a:pt x="1783" y="2392"/>
                    </a:cubicBezTo>
                    <a:cubicBezTo>
                      <a:pt x="2131" y="2479"/>
                      <a:pt x="2479" y="2610"/>
                      <a:pt x="2827" y="2697"/>
                    </a:cubicBezTo>
                    <a:cubicBezTo>
                      <a:pt x="2840" y="2710"/>
                      <a:pt x="2853" y="2715"/>
                      <a:pt x="2864" y="2715"/>
                    </a:cubicBezTo>
                    <a:cubicBezTo>
                      <a:pt x="2892" y="2715"/>
                      <a:pt x="2914" y="2684"/>
                      <a:pt x="2914" y="2653"/>
                    </a:cubicBezTo>
                    <a:cubicBezTo>
                      <a:pt x="2784" y="2305"/>
                      <a:pt x="2610" y="2001"/>
                      <a:pt x="2436" y="1653"/>
                    </a:cubicBezTo>
                    <a:cubicBezTo>
                      <a:pt x="2566" y="1522"/>
                      <a:pt x="2653" y="1349"/>
                      <a:pt x="2740" y="1218"/>
                    </a:cubicBezTo>
                    <a:cubicBezTo>
                      <a:pt x="2784" y="1131"/>
                      <a:pt x="2827" y="1044"/>
                      <a:pt x="2871" y="1001"/>
                    </a:cubicBezTo>
                    <a:cubicBezTo>
                      <a:pt x="2914" y="914"/>
                      <a:pt x="2958" y="870"/>
                      <a:pt x="3001" y="783"/>
                    </a:cubicBezTo>
                    <a:cubicBezTo>
                      <a:pt x="3001" y="783"/>
                      <a:pt x="3001" y="740"/>
                      <a:pt x="2958" y="740"/>
                    </a:cubicBezTo>
                    <a:cubicBezTo>
                      <a:pt x="2610" y="740"/>
                      <a:pt x="2305" y="783"/>
                      <a:pt x="1957" y="827"/>
                    </a:cubicBezTo>
                    <a:cubicBezTo>
                      <a:pt x="1740" y="566"/>
                      <a:pt x="1522" y="261"/>
                      <a:pt x="1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"/>
              <p:cNvSpPr/>
              <p:nvPr/>
            </p:nvSpPr>
            <p:spPr>
              <a:xfrm>
                <a:off x="3546005" y="1318956"/>
                <a:ext cx="74855" cy="76969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32" extrusionOk="0">
                    <a:moveTo>
                      <a:pt x="1262" y="0"/>
                    </a:moveTo>
                    <a:cubicBezTo>
                      <a:pt x="1132" y="348"/>
                      <a:pt x="1088" y="696"/>
                      <a:pt x="1001" y="1044"/>
                    </a:cubicBezTo>
                    <a:cubicBezTo>
                      <a:pt x="697" y="1131"/>
                      <a:pt x="392" y="1261"/>
                      <a:pt x="44" y="1392"/>
                    </a:cubicBezTo>
                    <a:cubicBezTo>
                      <a:pt x="1" y="1392"/>
                      <a:pt x="44" y="1479"/>
                      <a:pt x="44" y="1479"/>
                    </a:cubicBezTo>
                    <a:cubicBezTo>
                      <a:pt x="131" y="1522"/>
                      <a:pt x="175" y="1566"/>
                      <a:pt x="262" y="1609"/>
                    </a:cubicBezTo>
                    <a:cubicBezTo>
                      <a:pt x="305" y="1609"/>
                      <a:pt x="392" y="1696"/>
                      <a:pt x="479" y="1740"/>
                    </a:cubicBezTo>
                    <a:cubicBezTo>
                      <a:pt x="610" y="1827"/>
                      <a:pt x="740" y="1957"/>
                      <a:pt x="914" y="2044"/>
                    </a:cubicBezTo>
                    <a:cubicBezTo>
                      <a:pt x="914" y="2392"/>
                      <a:pt x="871" y="2740"/>
                      <a:pt x="914" y="3132"/>
                    </a:cubicBezTo>
                    <a:lnTo>
                      <a:pt x="1001" y="3132"/>
                    </a:lnTo>
                    <a:cubicBezTo>
                      <a:pt x="1262" y="2871"/>
                      <a:pt x="1523" y="2653"/>
                      <a:pt x="1784" y="2392"/>
                    </a:cubicBezTo>
                    <a:cubicBezTo>
                      <a:pt x="2132" y="2479"/>
                      <a:pt x="2480" y="2610"/>
                      <a:pt x="2828" y="2697"/>
                    </a:cubicBezTo>
                    <a:cubicBezTo>
                      <a:pt x="2828" y="2709"/>
                      <a:pt x="2835" y="2715"/>
                      <a:pt x="2846" y="2715"/>
                    </a:cubicBezTo>
                    <a:cubicBezTo>
                      <a:pt x="2871" y="2715"/>
                      <a:pt x="2915" y="2684"/>
                      <a:pt x="2915" y="2653"/>
                    </a:cubicBezTo>
                    <a:cubicBezTo>
                      <a:pt x="2784" y="2305"/>
                      <a:pt x="2610" y="2001"/>
                      <a:pt x="2480" y="1696"/>
                    </a:cubicBezTo>
                    <a:cubicBezTo>
                      <a:pt x="2567" y="1522"/>
                      <a:pt x="2654" y="1392"/>
                      <a:pt x="2741" y="1218"/>
                    </a:cubicBezTo>
                    <a:cubicBezTo>
                      <a:pt x="2784" y="1131"/>
                      <a:pt x="2828" y="1044"/>
                      <a:pt x="2871" y="1000"/>
                    </a:cubicBezTo>
                    <a:cubicBezTo>
                      <a:pt x="2915" y="913"/>
                      <a:pt x="2958" y="870"/>
                      <a:pt x="3002" y="826"/>
                    </a:cubicBezTo>
                    <a:cubicBezTo>
                      <a:pt x="3045" y="783"/>
                      <a:pt x="3045" y="739"/>
                      <a:pt x="3002" y="739"/>
                    </a:cubicBezTo>
                    <a:cubicBezTo>
                      <a:pt x="2654" y="739"/>
                      <a:pt x="2306" y="783"/>
                      <a:pt x="2001" y="826"/>
                    </a:cubicBezTo>
                    <a:cubicBezTo>
                      <a:pt x="1741" y="565"/>
                      <a:pt x="1523" y="305"/>
                      <a:pt x="13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"/>
              <p:cNvSpPr/>
              <p:nvPr/>
            </p:nvSpPr>
            <p:spPr>
              <a:xfrm>
                <a:off x="3586627" y="1496363"/>
                <a:ext cx="74855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22" extrusionOk="0">
                    <a:moveTo>
                      <a:pt x="1262" y="1"/>
                    </a:moveTo>
                    <a:cubicBezTo>
                      <a:pt x="1131" y="349"/>
                      <a:pt x="1088" y="697"/>
                      <a:pt x="1001" y="1045"/>
                    </a:cubicBezTo>
                    <a:cubicBezTo>
                      <a:pt x="696" y="1132"/>
                      <a:pt x="348" y="1262"/>
                      <a:pt x="44" y="1393"/>
                    </a:cubicBezTo>
                    <a:cubicBezTo>
                      <a:pt x="1" y="1393"/>
                      <a:pt x="1" y="1480"/>
                      <a:pt x="44" y="1480"/>
                    </a:cubicBezTo>
                    <a:cubicBezTo>
                      <a:pt x="88" y="1523"/>
                      <a:pt x="175" y="1567"/>
                      <a:pt x="218" y="1567"/>
                    </a:cubicBezTo>
                    <a:cubicBezTo>
                      <a:pt x="305" y="1610"/>
                      <a:pt x="392" y="1654"/>
                      <a:pt x="435" y="1741"/>
                    </a:cubicBezTo>
                    <a:cubicBezTo>
                      <a:pt x="609" y="1828"/>
                      <a:pt x="740" y="1915"/>
                      <a:pt x="914" y="2002"/>
                    </a:cubicBezTo>
                    <a:cubicBezTo>
                      <a:pt x="914" y="2393"/>
                      <a:pt x="870" y="2741"/>
                      <a:pt x="914" y="3089"/>
                    </a:cubicBezTo>
                    <a:cubicBezTo>
                      <a:pt x="914" y="3111"/>
                      <a:pt x="936" y="3122"/>
                      <a:pt x="957" y="3122"/>
                    </a:cubicBezTo>
                    <a:cubicBezTo>
                      <a:pt x="979" y="3122"/>
                      <a:pt x="1001" y="3111"/>
                      <a:pt x="1001" y="3089"/>
                    </a:cubicBezTo>
                    <a:cubicBezTo>
                      <a:pt x="1262" y="2871"/>
                      <a:pt x="1566" y="2611"/>
                      <a:pt x="1827" y="2393"/>
                    </a:cubicBezTo>
                    <a:cubicBezTo>
                      <a:pt x="2132" y="2480"/>
                      <a:pt x="2480" y="2611"/>
                      <a:pt x="2828" y="2698"/>
                    </a:cubicBezTo>
                    <a:cubicBezTo>
                      <a:pt x="2840" y="2710"/>
                      <a:pt x="2853" y="2716"/>
                      <a:pt x="2865" y="2716"/>
                    </a:cubicBezTo>
                    <a:cubicBezTo>
                      <a:pt x="2893" y="2716"/>
                      <a:pt x="2915" y="2685"/>
                      <a:pt x="2915" y="2654"/>
                    </a:cubicBezTo>
                    <a:cubicBezTo>
                      <a:pt x="2784" y="2306"/>
                      <a:pt x="2610" y="2002"/>
                      <a:pt x="2480" y="1654"/>
                    </a:cubicBezTo>
                    <a:cubicBezTo>
                      <a:pt x="2567" y="1523"/>
                      <a:pt x="2654" y="1349"/>
                      <a:pt x="2741" y="1219"/>
                    </a:cubicBezTo>
                    <a:cubicBezTo>
                      <a:pt x="2784" y="1132"/>
                      <a:pt x="2828" y="1045"/>
                      <a:pt x="2871" y="1001"/>
                    </a:cubicBezTo>
                    <a:cubicBezTo>
                      <a:pt x="2915" y="914"/>
                      <a:pt x="2958" y="871"/>
                      <a:pt x="3002" y="784"/>
                    </a:cubicBezTo>
                    <a:cubicBezTo>
                      <a:pt x="3045" y="784"/>
                      <a:pt x="3002" y="697"/>
                      <a:pt x="2958" y="697"/>
                    </a:cubicBezTo>
                    <a:cubicBezTo>
                      <a:pt x="2654" y="740"/>
                      <a:pt x="2306" y="784"/>
                      <a:pt x="2001" y="827"/>
                    </a:cubicBezTo>
                    <a:cubicBezTo>
                      <a:pt x="1740" y="566"/>
                      <a:pt x="1523" y="262"/>
                      <a:pt x="13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"/>
              <p:cNvSpPr/>
              <p:nvPr/>
            </p:nvSpPr>
            <p:spPr>
              <a:xfrm>
                <a:off x="4076161" y="1199227"/>
                <a:ext cx="73774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3" extrusionOk="0">
                    <a:moveTo>
                      <a:pt x="1262" y="1"/>
                    </a:moveTo>
                    <a:cubicBezTo>
                      <a:pt x="1131" y="349"/>
                      <a:pt x="1088" y="697"/>
                      <a:pt x="957" y="1045"/>
                    </a:cubicBezTo>
                    <a:cubicBezTo>
                      <a:pt x="653" y="1132"/>
                      <a:pt x="348" y="1262"/>
                      <a:pt x="44" y="1393"/>
                    </a:cubicBezTo>
                    <a:cubicBezTo>
                      <a:pt x="0" y="1393"/>
                      <a:pt x="0" y="1480"/>
                      <a:pt x="44" y="1480"/>
                    </a:cubicBezTo>
                    <a:cubicBezTo>
                      <a:pt x="87" y="1523"/>
                      <a:pt x="174" y="1567"/>
                      <a:pt x="218" y="1610"/>
                    </a:cubicBezTo>
                    <a:cubicBezTo>
                      <a:pt x="305" y="1654"/>
                      <a:pt x="392" y="1697"/>
                      <a:pt x="435" y="1741"/>
                    </a:cubicBezTo>
                    <a:cubicBezTo>
                      <a:pt x="566" y="1828"/>
                      <a:pt x="740" y="1958"/>
                      <a:pt x="914" y="2045"/>
                    </a:cubicBezTo>
                    <a:cubicBezTo>
                      <a:pt x="914" y="2393"/>
                      <a:pt x="870" y="2741"/>
                      <a:pt x="914" y="3132"/>
                    </a:cubicBezTo>
                    <a:lnTo>
                      <a:pt x="957" y="3132"/>
                    </a:lnTo>
                    <a:cubicBezTo>
                      <a:pt x="1262" y="2871"/>
                      <a:pt x="1523" y="2654"/>
                      <a:pt x="1784" y="2393"/>
                    </a:cubicBezTo>
                    <a:cubicBezTo>
                      <a:pt x="2132" y="2480"/>
                      <a:pt x="2480" y="2610"/>
                      <a:pt x="2827" y="2697"/>
                    </a:cubicBezTo>
                    <a:cubicBezTo>
                      <a:pt x="2827" y="2710"/>
                      <a:pt x="2835" y="2715"/>
                      <a:pt x="2844" y="2715"/>
                    </a:cubicBezTo>
                    <a:cubicBezTo>
                      <a:pt x="2867" y="2715"/>
                      <a:pt x="2902" y="2685"/>
                      <a:pt x="2871" y="2654"/>
                    </a:cubicBezTo>
                    <a:cubicBezTo>
                      <a:pt x="2784" y="2306"/>
                      <a:pt x="2566" y="2002"/>
                      <a:pt x="2436" y="1697"/>
                    </a:cubicBezTo>
                    <a:cubicBezTo>
                      <a:pt x="2566" y="1523"/>
                      <a:pt x="2653" y="1393"/>
                      <a:pt x="2740" y="1219"/>
                    </a:cubicBezTo>
                    <a:cubicBezTo>
                      <a:pt x="2740" y="1132"/>
                      <a:pt x="2784" y="1088"/>
                      <a:pt x="2827" y="1001"/>
                    </a:cubicBezTo>
                    <a:cubicBezTo>
                      <a:pt x="2871" y="958"/>
                      <a:pt x="2914" y="871"/>
                      <a:pt x="2914" y="827"/>
                    </a:cubicBezTo>
                    <a:cubicBezTo>
                      <a:pt x="3001" y="827"/>
                      <a:pt x="3001" y="740"/>
                      <a:pt x="2914" y="740"/>
                    </a:cubicBezTo>
                    <a:cubicBezTo>
                      <a:pt x="2610" y="784"/>
                      <a:pt x="2262" y="784"/>
                      <a:pt x="1958" y="827"/>
                    </a:cubicBezTo>
                    <a:cubicBezTo>
                      <a:pt x="1697" y="566"/>
                      <a:pt x="1523" y="262"/>
                      <a:pt x="1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"/>
              <p:cNvSpPr/>
              <p:nvPr/>
            </p:nvSpPr>
            <p:spPr>
              <a:xfrm>
                <a:off x="4114645" y="1375601"/>
                <a:ext cx="74831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9" extrusionOk="0">
                    <a:moveTo>
                      <a:pt x="1261" y="0"/>
                    </a:moveTo>
                    <a:cubicBezTo>
                      <a:pt x="1174" y="348"/>
                      <a:pt x="1087" y="696"/>
                      <a:pt x="1000" y="1044"/>
                    </a:cubicBezTo>
                    <a:cubicBezTo>
                      <a:pt x="696" y="1131"/>
                      <a:pt x="392" y="1262"/>
                      <a:pt x="44" y="1392"/>
                    </a:cubicBezTo>
                    <a:cubicBezTo>
                      <a:pt x="0" y="1392"/>
                      <a:pt x="44" y="1479"/>
                      <a:pt x="44" y="1479"/>
                    </a:cubicBezTo>
                    <a:cubicBezTo>
                      <a:pt x="131" y="1522"/>
                      <a:pt x="174" y="1566"/>
                      <a:pt x="261" y="1566"/>
                    </a:cubicBezTo>
                    <a:cubicBezTo>
                      <a:pt x="305" y="1609"/>
                      <a:pt x="392" y="1653"/>
                      <a:pt x="479" y="1740"/>
                    </a:cubicBezTo>
                    <a:cubicBezTo>
                      <a:pt x="609" y="1827"/>
                      <a:pt x="740" y="1914"/>
                      <a:pt x="914" y="2001"/>
                    </a:cubicBezTo>
                    <a:cubicBezTo>
                      <a:pt x="914" y="2392"/>
                      <a:pt x="870" y="2740"/>
                      <a:pt x="957" y="3088"/>
                    </a:cubicBezTo>
                    <a:cubicBezTo>
                      <a:pt x="957" y="3125"/>
                      <a:pt x="965" y="3138"/>
                      <a:pt x="974" y="3138"/>
                    </a:cubicBezTo>
                    <a:cubicBezTo>
                      <a:pt x="986" y="3138"/>
                      <a:pt x="1000" y="3113"/>
                      <a:pt x="1000" y="3088"/>
                    </a:cubicBezTo>
                    <a:cubicBezTo>
                      <a:pt x="1305" y="2871"/>
                      <a:pt x="1566" y="2610"/>
                      <a:pt x="1827" y="2392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71" y="2710"/>
                      <a:pt x="2878" y="2715"/>
                      <a:pt x="2888" y="2715"/>
                    </a:cubicBezTo>
                    <a:cubicBezTo>
                      <a:pt x="2910" y="2715"/>
                      <a:pt x="2945" y="2684"/>
                      <a:pt x="2914" y="2653"/>
                    </a:cubicBezTo>
                    <a:cubicBezTo>
                      <a:pt x="2827" y="2305"/>
                      <a:pt x="2610" y="2001"/>
                      <a:pt x="2479" y="1653"/>
                    </a:cubicBezTo>
                    <a:cubicBezTo>
                      <a:pt x="2566" y="1522"/>
                      <a:pt x="2697" y="1392"/>
                      <a:pt x="2784" y="1262"/>
                    </a:cubicBezTo>
                    <a:cubicBezTo>
                      <a:pt x="2784" y="1131"/>
                      <a:pt x="2827" y="1088"/>
                      <a:pt x="2871" y="1001"/>
                    </a:cubicBezTo>
                    <a:cubicBezTo>
                      <a:pt x="2914" y="957"/>
                      <a:pt x="2958" y="870"/>
                      <a:pt x="3001" y="827"/>
                    </a:cubicBezTo>
                    <a:cubicBezTo>
                      <a:pt x="3045" y="783"/>
                      <a:pt x="3045" y="740"/>
                      <a:pt x="2958" y="740"/>
                    </a:cubicBezTo>
                    <a:cubicBezTo>
                      <a:pt x="2653" y="740"/>
                      <a:pt x="2305" y="783"/>
                      <a:pt x="2001" y="827"/>
                    </a:cubicBezTo>
                    <a:cubicBezTo>
                      <a:pt x="1740" y="566"/>
                      <a:pt x="1566" y="261"/>
                      <a:pt x="1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"/>
              <p:cNvSpPr/>
              <p:nvPr/>
            </p:nvSpPr>
            <p:spPr>
              <a:xfrm>
                <a:off x="3642216" y="1142581"/>
                <a:ext cx="73774" cy="76723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2" extrusionOk="0">
                    <a:moveTo>
                      <a:pt x="1261" y="1"/>
                    </a:moveTo>
                    <a:cubicBezTo>
                      <a:pt x="1131" y="349"/>
                      <a:pt x="1088" y="697"/>
                      <a:pt x="957" y="1045"/>
                    </a:cubicBezTo>
                    <a:cubicBezTo>
                      <a:pt x="653" y="1132"/>
                      <a:pt x="348" y="1262"/>
                      <a:pt x="44" y="1392"/>
                    </a:cubicBezTo>
                    <a:cubicBezTo>
                      <a:pt x="0" y="1392"/>
                      <a:pt x="0" y="1479"/>
                      <a:pt x="44" y="1479"/>
                    </a:cubicBezTo>
                    <a:cubicBezTo>
                      <a:pt x="87" y="1523"/>
                      <a:pt x="174" y="1566"/>
                      <a:pt x="218" y="1566"/>
                    </a:cubicBezTo>
                    <a:cubicBezTo>
                      <a:pt x="305" y="1610"/>
                      <a:pt x="348" y="1653"/>
                      <a:pt x="435" y="1740"/>
                    </a:cubicBezTo>
                    <a:cubicBezTo>
                      <a:pt x="566" y="1827"/>
                      <a:pt x="740" y="1914"/>
                      <a:pt x="914" y="2001"/>
                    </a:cubicBezTo>
                    <a:cubicBezTo>
                      <a:pt x="870" y="2393"/>
                      <a:pt x="870" y="2741"/>
                      <a:pt x="914" y="3089"/>
                    </a:cubicBezTo>
                    <a:cubicBezTo>
                      <a:pt x="914" y="3110"/>
                      <a:pt x="924" y="3121"/>
                      <a:pt x="935" y="3121"/>
                    </a:cubicBezTo>
                    <a:cubicBezTo>
                      <a:pt x="946" y="3121"/>
                      <a:pt x="957" y="3110"/>
                      <a:pt x="957" y="3089"/>
                    </a:cubicBezTo>
                    <a:cubicBezTo>
                      <a:pt x="1261" y="2871"/>
                      <a:pt x="1522" y="2610"/>
                      <a:pt x="1783" y="2393"/>
                    </a:cubicBezTo>
                    <a:cubicBezTo>
                      <a:pt x="2131" y="2480"/>
                      <a:pt x="2479" y="2610"/>
                      <a:pt x="2827" y="2697"/>
                    </a:cubicBezTo>
                    <a:cubicBezTo>
                      <a:pt x="2827" y="2710"/>
                      <a:pt x="2835" y="2715"/>
                      <a:pt x="2844" y="2715"/>
                    </a:cubicBezTo>
                    <a:cubicBezTo>
                      <a:pt x="2867" y="2715"/>
                      <a:pt x="2901" y="2685"/>
                      <a:pt x="2871" y="2654"/>
                    </a:cubicBezTo>
                    <a:cubicBezTo>
                      <a:pt x="2784" y="2306"/>
                      <a:pt x="2566" y="2001"/>
                      <a:pt x="2436" y="1653"/>
                    </a:cubicBezTo>
                    <a:cubicBezTo>
                      <a:pt x="2566" y="1523"/>
                      <a:pt x="2653" y="1349"/>
                      <a:pt x="2740" y="1219"/>
                    </a:cubicBezTo>
                    <a:cubicBezTo>
                      <a:pt x="2784" y="1132"/>
                      <a:pt x="2827" y="1045"/>
                      <a:pt x="2871" y="1001"/>
                    </a:cubicBezTo>
                    <a:cubicBezTo>
                      <a:pt x="2914" y="914"/>
                      <a:pt x="2958" y="871"/>
                      <a:pt x="2958" y="784"/>
                    </a:cubicBezTo>
                    <a:cubicBezTo>
                      <a:pt x="3001" y="784"/>
                      <a:pt x="3001" y="740"/>
                      <a:pt x="2958" y="740"/>
                    </a:cubicBezTo>
                    <a:cubicBezTo>
                      <a:pt x="2610" y="740"/>
                      <a:pt x="2305" y="784"/>
                      <a:pt x="1957" y="827"/>
                    </a:cubicBezTo>
                    <a:cubicBezTo>
                      <a:pt x="1740" y="566"/>
                      <a:pt x="1522" y="262"/>
                      <a:pt x="12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"/>
              <p:cNvSpPr/>
              <p:nvPr/>
            </p:nvSpPr>
            <p:spPr>
              <a:xfrm>
                <a:off x="3912614" y="1080603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219" y="0"/>
                    </a:moveTo>
                    <a:cubicBezTo>
                      <a:pt x="1132" y="305"/>
                      <a:pt x="1088" y="696"/>
                      <a:pt x="958" y="1000"/>
                    </a:cubicBezTo>
                    <a:cubicBezTo>
                      <a:pt x="653" y="1131"/>
                      <a:pt x="349" y="1261"/>
                      <a:pt x="44" y="1348"/>
                    </a:cubicBezTo>
                    <a:cubicBezTo>
                      <a:pt x="1" y="1348"/>
                      <a:pt x="1" y="1435"/>
                      <a:pt x="44" y="1435"/>
                    </a:cubicBezTo>
                    <a:cubicBezTo>
                      <a:pt x="88" y="1479"/>
                      <a:pt x="131" y="1522"/>
                      <a:pt x="218" y="1566"/>
                    </a:cubicBezTo>
                    <a:cubicBezTo>
                      <a:pt x="305" y="1609"/>
                      <a:pt x="349" y="1653"/>
                      <a:pt x="436" y="1696"/>
                    </a:cubicBezTo>
                    <a:cubicBezTo>
                      <a:pt x="566" y="1827"/>
                      <a:pt x="740" y="1914"/>
                      <a:pt x="871" y="2001"/>
                    </a:cubicBezTo>
                    <a:cubicBezTo>
                      <a:pt x="871" y="2349"/>
                      <a:pt x="871" y="2697"/>
                      <a:pt x="871" y="3088"/>
                    </a:cubicBezTo>
                    <a:cubicBezTo>
                      <a:pt x="893" y="3110"/>
                      <a:pt x="914" y="3121"/>
                      <a:pt x="931" y="3121"/>
                    </a:cubicBezTo>
                    <a:cubicBezTo>
                      <a:pt x="947" y="3121"/>
                      <a:pt x="958" y="3110"/>
                      <a:pt x="958" y="3088"/>
                    </a:cubicBezTo>
                    <a:cubicBezTo>
                      <a:pt x="1219" y="2871"/>
                      <a:pt x="1523" y="2610"/>
                      <a:pt x="1784" y="2392"/>
                    </a:cubicBezTo>
                    <a:cubicBezTo>
                      <a:pt x="2132" y="2479"/>
                      <a:pt x="2480" y="2566"/>
                      <a:pt x="2785" y="2653"/>
                    </a:cubicBezTo>
                    <a:cubicBezTo>
                      <a:pt x="2785" y="2668"/>
                      <a:pt x="2794" y="2673"/>
                      <a:pt x="2807" y="2673"/>
                    </a:cubicBezTo>
                    <a:cubicBezTo>
                      <a:pt x="2833" y="2673"/>
                      <a:pt x="2871" y="2653"/>
                      <a:pt x="2871" y="2653"/>
                    </a:cubicBezTo>
                    <a:cubicBezTo>
                      <a:pt x="2785" y="2305"/>
                      <a:pt x="2567" y="2001"/>
                      <a:pt x="2437" y="1653"/>
                    </a:cubicBezTo>
                    <a:cubicBezTo>
                      <a:pt x="2524" y="1522"/>
                      <a:pt x="2654" y="1348"/>
                      <a:pt x="2698" y="1174"/>
                    </a:cubicBezTo>
                    <a:cubicBezTo>
                      <a:pt x="2741" y="1087"/>
                      <a:pt x="2785" y="1044"/>
                      <a:pt x="2828" y="957"/>
                    </a:cubicBezTo>
                    <a:cubicBezTo>
                      <a:pt x="2915" y="913"/>
                      <a:pt x="2915" y="826"/>
                      <a:pt x="2958" y="783"/>
                    </a:cubicBezTo>
                    <a:cubicBezTo>
                      <a:pt x="3002" y="783"/>
                      <a:pt x="3002" y="696"/>
                      <a:pt x="2958" y="696"/>
                    </a:cubicBezTo>
                    <a:cubicBezTo>
                      <a:pt x="2654" y="696"/>
                      <a:pt x="2306" y="739"/>
                      <a:pt x="1958" y="783"/>
                    </a:cubicBezTo>
                    <a:cubicBezTo>
                      <a:pt x="1741" y="522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"/>
              <p:cNvSpPr/>
              <p:nvPr/>
            </p:nvSpPr>
            <p:spPr>
              <a:xfrm>
                <a:off x="3749092" y="1613954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262" y="0"/>
                    </a:moveTo>
                    <a:cubicBezTo>
                      <a:pt x="1175" y="348"/>
                      <a:pt x="1088" y="696"/>
                      <a:pt x="1001" y="1044"/>
                    </a:cubicBezTo>
                    <a:cubicBezTo>
                      <a:pt x="696" y="1131"/>
                      <a:pt x="392" y="1261"/>
                      <a:pt x="44" y="1392"/>
                    </a:cubicBezTo>
                    <a:cubicBezTo>
                      <a:pt x="0" y="1392"/>
                      <a:pt x="44" y="1479"/>
                      <a:pt x="44" y="1479"/>
                    </a:cubicBezTo>
                    <a:cubicBezTo>
                      <a:pt x="131" y="1522"/>
                      <a:pt x="174" y="1566"/>
                      <a:pt x="261" y="1609"/>
                    </a:cubicBezTo>
                    <a:cubicBezTo>
                      <a:pt x="305" y="1653"/>
                      <a:pt x="392" y="1696"/>
                      <a:pt x="479" y="1740"/>
                    </a:cubicBezTo>
                    <a:cubicBezTo>
                      <a:pt x="609" y="1827"/>
                      <a:pt x="740" y="1957"/>
                      <a:pt x="914" y="2044"/>
                    </a:cubicBezTo>
                    <a:cubicBezTo>
                      <a:pt x="914" y="2392"/>
                      <a:pt x="914" y="2740"/>
                      <a:pt x="957" y="3132"/>
                    </a:cubicBezTo>
                    <a:cubicBezTo>
                      <a:pt x="957" y="3153"/>
                      <a:pt x="968" y="3164"/>
                      <a:pt x="979" y="3164"/>
                    </a:cubicBezTo>
                    <a:cubicBezTo>
                      <a:pt x="990" y="3164"/>
                      <a:pt x="1001" y="3153"/>
                      <a:pt x="1001" y="3132"/>
                    </a:cubicBezTo>
                    <a:cubicBezTo>
                      <a:pt x="1305" y="2871"/>
                      <a:pt x="1566" y="2653"/>
                      <a:pt x="1827" y="2392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71" y="2709"/>
                      <a:pt x="2878" y="2715"/>
                      <a:pt x="2888" y="2715"/>
                    </a:cubicBezTo>
                    <a:cubicBezTo>
                      <a:pt x="2911" y="2715"/>
                      <a:pt x="2945" y="2684"/>
                      <a:pt x="2915" y="2653"/>
                    </a:cubicBezTo>
                    <a:cubicBezTo>
                      <a:pt x="2828" y="2305"/>
                      <a:pt x="2610" y="2001"/>
                      <a:pt x="2480" y="1696"/>
                    </a:cubicBezTo>
                    <a:cubicBezTo>
                      <a:pt x="2610" y="1522"/>
                      <a:pt x="2697" y="1392"/>
                      <a:pt x="2784" y="1218"/>
                    </a:cubicBezTo>
                    <a:cubicBezTo>
                      <a:pt x="2784" y="1174"/>
                      <a:pt x="2828" y="1088"/>
                      <a:pt x="2871" y="1001"/>
                    </a:cubicBezTo>
                    <a:cubicBezTo>
                      <a:pt x="2915" y="957"/>
                      <a:pt x="2958" y="870"/>
                      <a:pt x="3002" y="827"/>
                    </a:cubicBezTo>
                    <a:cubicBezTo>
                      <a:pt x="3045" y="783"/>
                      <a:pt x="3002" y="740"/>
                      <a:pt x="2958" y="740"/>
                    </a:cubicBezTo>
                    <a:cubicBezTo>
                      <a:pt x="2654" y="783"/>
                      <a:pt x="2306" y="783"/>
                      <a:pt x="2001" y="827"/>
                    </a:cubicBezTo>
                    <a:cubicBezTo>
                      <a:pt x="1740" y="566"/>
                      <a:pt x="1523" y="305"/>
                      <a:pt x="1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"/>
              <p:cNvSpPr/>
              <p:nvPr/>
            </p:nvSpPr>
            <p:spPr>
              <a:xfrm>
                <a:off x="4020572" y="1553033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262" y="0"/>
                    </a:moveTo>
                    <a:cubicBezTo>
                      <a:pt x="1132" y="348"/>
                      <a:pt x="1088" y="696"/>
                      <a:pt x="958" y="1044"/>
                    </a:cubicBezTo>
                    <a:cubicBezTo>
                      <a:pt x="653" y="1131"/>
                      <a:pt x="349" y="1261"/>
                      <a:pt x="44" y="1348"/>
                    </a:cubicBezTo>
                    <a:cubicBezTo>
                      <a:pt x="1" y="1348"/>
                      <a:pt x="1" y="1435"/>
                      <a:pt x="44" y="1435"/>
                    </a:cubicBezTo>
                    <a:cubicBezTo>
                      <a:pt x="88" y="1522"/>
                      <a:pt x="131" y="1522"/>
                      <a:pt x="218" y="1566"/>
                    </a:cubicBezTo>
                    <a:cubicBezTo>
                      <a:pt x="305" y="1609"/>
                      <a:pt x="349" y="1653"/>
                      <a:pt x="436" y="1696"/>
                    </a:cubicBezTo>
                    <a:cubicBezTo>
                      <a:pt x="566" y="1827"/>
                      <a:pt x="740" y="1914"/>
                      <a:pt x="914" y="2001"/>
                    </a:cubicBezTo>
                    <a:cubicBezTo>
                      <a:pt x="914" y="2349"/>
                      <a:pt x="871" y="2740"/>
                      <a:pt x="914" y="3088"/>
                    </a:cubicBezTo>
                    <a:cubicBezTo>
                      <a:pt x="914" y="3110"/>
                      <a:pt x="925" y="3121"/>
                      <a:pt x="936" y="3121"/>
                    </a:cubicBezTo>
                    <a:cubicBezTo>
                      <a:pt x="947" y="3121"/>
                      <a:pt x="958" y="3110"/>
                      <a:pt x="958" y="3088"/>
                    </a:cubicBezTo>
                    <a:cubicBezTo>
                      <a:pt x="1262" y="2871"/>
                      <a:pt x="1523" y="2610"/>
                      <a:pt x="1784" y="2392"/>
                    </a:cubicBezTo>
                    <a:cubicBezTo>
                      <a:pt x="2132" y="2479"/>
                      <a:pt x="2480" y="2566"/>
                      <a:pt x="2828" y="2697"/>
                    </a:cubicBezTo>
                    <a:cubicBezTo>
                      <a:pt x="2828" y="2697"/>
                      <a:pt x="2915" y="2697"/>
                      <a:pt x="2871" y="2653"/>
                    </a:cubicBezTo>
                    <a:cubicBezTo>
                      <a:pt x="2741" y="2305"/>
                      <a:pt x="2610" y="1957"/>
                      <a:pt x="2436" y="1653"/>
                    </a:cubicBezTo>
                    <a:cubicBezTo>
                      <a:pt x="2523" y="1522"/>
                      <a:pt x="2654" y="1348"/>
                      <a:pt x="2697" y="1218"/>
                    </a:cubicBezTo>
                    <a:lnTo>
                      <a:pt x="2828" y="1000"/>
                    </a:lnTo>
                    <a:cubicBezTo>
                      <a:pt x="2871" y="913"/>
                      <a:pt x="2915" y="870"/>
                      <a:pt x="2958" y="783"/>
                    </a:cubicBezTo>
                    <a:cubicBezTo>
                      <a:pt x="3002" y="783"/>
                      <a:pt x="3002" y="739"/>
                      <a:pt x="2958" y="696"/>
                    </a:cubicBezTo>
                    <a:cubicBezTo>
                      <a:pt x="2610" y="696"/>
                      <a:pt x="2306" y="783"/>
                      <a:pt x="1958" y="783"/>
                    </a:cubicBezTo>
                    <a:cubicBezTo>
                      <a:pt x="1740" y="565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"/>
              <p:cNvSpPr/>
              <p:nvPr/>
            </p:nvSpPr>
            <p:spPr>
              <a:xfrm>
                <a:off x="3598718" y="1231248"/>
                <a:ext cx="53819" cy="91370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718" extrusionOk="0">
                    <a:moveTo>
                      <a:pt x="2099" y="1"/>
                    </a:moveTo>
                    <a:cubicBezTo>
                      <a:pt x="2073" y="1"/>
                      <a:pt x="2047" y="15"/>
                      <a:pt x="2031" y="46"/>
                    </a:cubicBezTo>
                    <a:cubicBezTo>
                      <a:pt x="1596" y="612"/>
                      <a:pt x="1205" y="1177"/>
                      <a:pt x="944" y="1829"/>
                    </a:cubicBezTo>
                    <a:cubicBezTo>
                      <a:pt x="596" y="2351"/>
                      <a:pt x="291" y="2917"/>
                      <a:pt x="30" y="3482"/>
                    </a:cubicBezTo>
                    <a:cubicBezTo>
                      <a:pt x="1" y="3630"/>
                      <a:pt x="112" y="3717"/>
                      <a:pt x="213" y="3717"/>
                    </a:cubicBezTo>
                    <a:cubicBezTo>
                      <a:pt x="261" y="3717"/>
                      <a:pt x="307" y="3698"/>
                      <a:pt x="335" y="3656"/>
                    </a:cubicBezTo>
                    <a:cubicBezTo>
                      <a:pt x="596" y="3047"/>
                      <a:pt x="900" y="2482"/>
                      <a:pt x="1248" y="1873"/>
                    </a:cubicBezTo>
                    <a:cubicBezTo>
                      <a:pt x="1596" y="1351"/>
                      <a:pt x="1901" y="742"/>
                      <a:pt x="2162" y="133"/>
                    </a:cubicBezTo>
                    <a:cubicBezTo>
                      <a:pt x="2190" y="49"/>
                      <a:pt x="2145" y="1"/>
                      <a:pt x="20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"/>
              <p:cNvSpPr/>
              <p:nvPr/>
            </p:nvSpPr>
            <p:spPr>
              <a:xfrm>
                <a:off x="3595179" y="1392607"/>
                <a:ext cx="24600" cy="87954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3579" extrusionOk="0">
                    <a:moveTo>
                      <a:pt x="99" y="0"/>
                    </a:moveTo>
                    <a:cubicBezTo>
                      <a:pt x="50" y="0"/>
                      <a:pt x="0" y="37"/>
                      <a:pt x="0" y="91"/>
                    </a:cubicBezTo>
                    <a:cubicBezTo>
                      <a:pt x="0" y="656"/>
                      <a:pt x="87" y="1222"/>
                      <a:pt x="261" y="1831"/>
                    </a:cubicBezTo>
                    <a:cubicBezTo>
                      <a:pt x="348" y="2396"/>
                      <a:pt x="479" y="2962"/>
                      <a:pt x="696" y="3484"/>
                    </a:cubicBezTo>
                    <a:cubicBezTo>
                      <a:pt x="730" y="3550"/>
                      <a:pt x="782" y="3578"/>
                      <a:pt x="834" y="3578"/>
                    </a:cubicBezTo>
                    <a:cubicBezTo>
                      <a:pt x="918" y="3578"/>
                      <a:pt x="1001" y="3504"/>
                      <a:pt x="1001" y="3397"/>
                    </a:cubicBezTo>
                    <a:cubicBezTo>
                      <a:pt x="914" y="2788"/>
                      <a:pt x="696" y="2179"/>
                      <a:pt x="566" y="1613"/>
                    </a:cubicBezTo>
                    <a:cubicBezTo>
                      <a:pt x="479" y="1048"/>
                      <a:pt x="348" y="526"/>
                      <a:pt x="174" y="48"/>
                    </a:cubicBezTo>
                    <a:cubicBezTo>
                      <a:pt x="158" y="14"/>
                      <a:pt x="129" y="0"/>
                      <a:pt x="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"/>
              <p:cNvSpPr/>
              <p:nvPr/>
            </p:nvSpPr>
            <p:spPr>
              <a:xfrm>
                <a:off x="3668167" y="1568835"/>
                <a:ext cx="90903" cy="66230"/>
              </a:xfrm>
              <a:custGeom>
                <a:avLst/>
                <a:gdLst/>
                <a:ahLst/>
                <a:cxnLst/>
                <a:rect l="l" t="t" r="r" b="b"/>
                <a:pathLst>
                  <a:path w="3699" h="2695" extrusionOk="0">
                    <a:moveTo>
                      <a:pt x="98" y="1"/>
                    </a:moveTo>
                    <a:cubicBezTo>
                      <a:pt x="54" y="1"/>
                      <a:pt x="0" y="103"/>
                      <a:pt x="75" y="140"/>
                    </a:cubicBezTo>
                    <a:cubicBezTo>
                      <a:pt x="597" y="618"/>
                      <a:pt x="1206" y="966"/>
                      <a:pt x="1728" y="1401"/>
                    </a:cubicBezTo>
                    <a:cubicBezTo>
                      <a:pt x="2293" y="1793"/>
                      <a:pt x="2815" y="2228"/>
                      <a:pt x="3380" y="2663"/>
                    </a:cubicBezTo>
                    <a:cubicBezTo>
                      <a:pt x="3410" y="2685"/>
                      <a:pt x="3440" y="2694"/>
                      <a:pt x="3468" y="2694"/>
                    </a:cubicBezTo>
                    <a:cubicBezTo>
                      <a:pt x="3604" y="2694"/>
                      <a:pt x="3699" y="2466"/>
                      <a:pt x="3554" y="2358"/>
                    </a:cubicBezTo>
                    <a:cubicBezTo>
                      <a:pt x="2511" y="1445"/>
                      <a:pt x="1336" y="662"/>
                      <a:pt x="118" y="9"/>
                    </a:cubicBezTo>
                    <a:cubicBezTo>
                      <a:pt x="112" y="3"/>
                      <a:pt x="105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"/>
              <p:cNvSpPr/>
              <p:nvPr/>
            </p:nvSpPr>
            <p:spPr>
              <a:xfrm>
                <a:off x="3822842" y="1609555"/>
                <a:ext cx="199623" cy="49297"/>
              </a:xfrm>
              <a:custGeom>
                <a:avLst/>
                <a:gdLst/>
                <a:ahLst/>
                <a:cxnLst/>
                <a:rect l="l" t="t" r="r" b="b"/>
                <a:pathLst>
                  <a:path w="8123" h="2006" extrusionOk="0">
                    <a:moveTo>
                      <a:pt x="7863" y="1"/>
                    </a:moveTo>
                    <a:cubicBezTo>
                      <a:pt x="7852" y="1"/>
                      <a:pt x="7841" y="2"/>
                      <a:pt x="7829" y="5"/>
                    </a:cubicBezTo>
                    <a:cubicBezTo>
                      <a:pt x="6568" y="440"/>
                      <a:pt x="5307" y="788"/>
                      <a:pt x="4002" y="1093"/>
                    </a:cubicBezTo>
                    <a:cubicBezTo>
                      <a:pt x="2741" y="1397"/>
                      <a:pt x="1349" y="1527"/>
                      <a:pt x="88" y="1875"/>
                    </a:cubicBezTo>
                    <a:cubicBezTo>
                      <a:pt x="1" y="1875"/>
                      <a:pt x="1" y="1962"/>
                      <a:pt x="88" y="2006"/>
                    </a:cubicBezTo>
                    <a:cubicBezTo>
                      <a:pt x="1392" y="2006"/>
                      <a:pt x="2697" y="1832"/>
                      <a:pt x="3915" y="1484"/>
                    </a:cubicBezTo>
                    <a:cubicBezTo>
                      <a:pt x="5307" y="1180"/>
                      <a:pt x="6611" y="788"/>
                      <a:pt x="7960" y="353"/>
                    </a:cubicBezTo>
                    <a:cubicBezTo>
                      <a:pt x="8122" y="272"/>
                      <a:pt x="8019" y="1"/>
                      <a:pt x="78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3715965" y="1134029"/>
                <a:ext cx="203088" cy="50256"/>
              </a:xfrm>
              <a:custGeom>
                <a:avLst/>
                <a:gdLst/>
                <a:ahLst/>
                <a:cxnLst/>
                <a:rect l="l" t="t" r="r" b="b"/>
                <a:pathLst>
                  <a:path w="8264" h="2045" extrusionOk="0">
                    <a:moveTo>
                      <a:pt x="8046" y="1"/>
                    </a:moveTo>
                    <a:cubicBezTo>
                      <a:pt x="6698" y="218"/>
                      <a:pt x="5393" y="479"/>
                      <a:pt x="4089" y="784"/>
                    </a:cubicBezTo>
                    <a:cubicBezTo>
                      <a:pt x="2784" y="1088"/>
                      <a:pt x="1435" y="1349"/>
                      <a:pt x="174" y="1784"/>
                    </a:cubicBezTo>
                    <a:cubicBezTo>
                      <a:pt x="0" y="1827"/>
                      <a:pt x="87" y="2045"/>
                      <a:pt x="261" y="2045"/>
                    </a:cubicBezTo>
                    <a:cubicBezTo>
                      <a:pt x="1609" y="1784"/>
                      <a:pt x="2958" y="1393"/>
                      <a:pt x="4306" y="1132"/>
                    </a:cubicBezTo>
                    <a:cubicBezTo>
                      <a:pt x="5567" y="827"/>
                      <a:pt x="6872" y="653"/>
                      <a:pt x="8090" y="305"/>
                    </a:cubicBezTo>
                    <a:cubicBezTo>
                      <a:pt x="8264" y="262"/>
                      <a:pt x="8177" y="1"/>
                      <a:pt x="8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3997275" y="1149782"/>
                <a:ext cx="90313" cy="63551"/>
              </a:xfrm>
              <a:custGeom>
                <a:avLst/>
                <a:gdLst/>
                <a:ahLst/>
                <a:cxnLst/>
                <a:rect l="l" t="t" r="r" b="b"/>
                <a:pathLst>
                  <a:path w="3675" h="2586" extrusionOk="0">
                    <a:moveTo>
                      <a:pt x="94" y="0"/>
                    </a:moveTo>
                    <a:cubicBezTo>
                      <a:pt x="50" y="0"/>
                      <a:pt x="0" y="64"/>
                      <a:pt x="35" y="99"/>
                    </a:cubicBezTo>
                    <a:cubicBezTo>
                      <a:pt x="557" y="621"/>
                      <a:pt x="1123" y="1099"/>
                      <a:pt x="1775" y="1534"/>
                    </a:cubicBezTo>
                    <a:cubicBezTo>
                      <a:pt x="2254" y="1926"/>
                      <a:pt x="2819" y="2274"/>
                      <a:pt x="3384" y="2578"/>
                    </a:cubicBezTo>
                    <a:cubicBezTo>
                      <a:pt x="3398" y="2583"/>
                      <a:pt x="3413" y="2585"/>
                      <a:pt x="3428" y="2585"/>
                    </a:cubicBezTo>
                    <a:cubicBezTo>
                      <a:pt x="3549" y="2585"/>
                      <a:pt x="3675" y="2438"/>
                      <a:pt x="3558" y="2361"/>
                    </a:cubicBezTo>
                    <a:cubicBezTo>
                      <a:pt x="2949" y="1882"/>
                      <a:pt x="2254" y="1491"/>
                      <a:pt x="1645" y="1056"/>
                    </a:cubicBezTo>
                    <a:cubicBezTo>
                      <a:pt x="1166" y="708"/>
                      <a:pt x="688" y="317"/>
                      <a:pt x="122" y="12"/>
                    </a:cubicBezTo>
                    <a:cubicBezTo>
                      <a:pt x="114" y="4"/>
                      <a:pt x="104" y="0"/>
                      <a:pt x="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4118922" y="1272657"/>
                <a:ext cx="29932" cy="90411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3679" extrusionOk="0">
                    <a:moveTo>
                      <a:pt x="142" y="0"/>
                    </a:moveTo>
                    <a:cubicBezTo>
                      <a:pt x="73" y="0"/>
                      <a:pt x="0" y="51"/>
                      <a:pt x="0" y="101"/>
                    </a:cubicBezTo>
                    <a:cubicBezTo>
                      <a:pt x="131" y="710"/>
                      <a:pt x="305" y="1275"/>
                      <a:pt x="479" y="1884"/>
                    </a:cubicBezTo>
                    <a:cubicBezTo>
                      <a:pt x="609" y="2449"/>
                      <a:pt x="653" y="3015"/>
                      <a:pt x="870" y="3580"/>
                    </a:cubicBezTo>
                    <a:cubicBezTo>
                      <a:pt x="870" y="3646"/>
                      <a:pt x="903" y="3678"/>
                      <a:pt x="941" y="3678"/>
                    </a:cubicBezTo>
                    <a:cubicBezTo>
                      <a:pt x="979" y="3678"/>
                      <a:pt x="1022" y="3646"/>
                      <a:pt x="1044" y="3580"/>
                    </a:cubicBezTo>
                    <a:cubicBezTo>
                      <a:pt x="1218" y="2493"/>
                      <a:pt x="566" y="1101"/>
                      <a:pt x="261" y="101"/>
                    </a:cubicBezTo>
                    <a:cubicBezTo>
                      <a:pt x="243" y="27"/>
                      <a:pt x="193" y="0"/>
                      <a:pt x="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4097148" y="1467463"/>
                <a:ext cx="49199" cy="92304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756" extrusionOk="0">
                    <a:moveTo>
                      <a:pt x="1868" y="1"/>
                    </a:moveTo>
                    <a:cubicBezTo>
                      <a:pt x="1829" y="1"/>
                      <a:pt x="1787" y="15"/>
                      <a:pt x="1756" y="46"/>
                    </a:cubicBezTo>
                    <a:cubicBezTo>
                      <a:pt x="1191" y="1177"/>
                      <a:pt x="669" y="2351"/>
                      <a:pt x="60" y="3482"/>
                    </a:cubicBezTo>
                    <a:cubicBezTo>
                      <a:pt x="1" y="3629"/>
                      <a:pt x="141" y="3756"/>
                      <a:pt x="264" y="3756"/>
                    </a:cubicBezTo>
                    <a:cubicBezTo>
                      <a:pt x="324" y="3756"/>
                      <a:pt x="379" y="3727"/>
                      <a:pt x="408" y="3656"/>
                    </a:cubicBezTo>
                    <a:cubicBezTo>
                      <a:pt x="1104" y="2525"/>
                      <a:pt x="1626" y="1351"/>
                      <a:pt x="1973" y="133"/>
                    </a:cubicBezTo>
                    <a:cubicBezTo>
                      <a:pt x="2002" y="49"/>
                      <a:pt x="1939" y="1"/>
                      <a:pt x="18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"/>
              <p:cNvSpPr/>
              <p:nvPr/>
            </p:nvSpPr>
            <p:spPr>
              <a:xfrm>
                <a:off x="3957464" y="885109"/>
                <a:ext cx="48167" cy="191095"/>
              </a:xfrm>
              <a:custGeom>
                <a:avLst/>
                <a:gdLst/>
                <a:ahLst/>
                <a:cxnLst/>
                <a:rect l="l" t="t" r="r" b="b"/>
                <a:pathLst>
                  <a:path w="1960" h="7776" extrusionOk="0">
                    <a:moveTo>
                      <a:pt x="1791" y="0"/>
                    </a:moveTo>
                    <a:cubicBezTo>
                      <a:pt x="1756" y="0"/>
                      <a:pt x="1719" y="24"/>
                      <a:pt x="1699" y="83"/>
                    </a:cubicBezTo>
                    <a:cubicBezTo>
                      <a:pt x="1481" y="1344"/>
                      <a:pt x="1264" y="2605"/>
                      <a:pt x="960" y="3867"/>
                    </a:cubicBezTo>
                    <a:cubicBezTo>
                      <a:pt x="612" y="5128"/>
                      <a:pt x="264" y="6302"/>
                      <a:pt x="46" y="7564"/>
                    </a:cubicBezTo>
                    <a:cubicBezTo>
                      <a:pt x="1" y="7699"/>
                      <a:pt x="96" y="7776"/>
                      <a:pt x="211" y="7776"/>
                    </a:cubicBezTo>
                    <a:cubicBezTo>
                      <a:pt x="317" y="7776"/>
                      <a:pt x="439" y="7710"/>
                      <a:pt x="481" y="7564"/>
                    </a:cubicBezTo>
                    <a:cubicBezTo>
                      <a:pt x="699" y="6215"/>
                      <a:pt x="1133" y="4911"/>
                      <a:pt x="1438" y="3606"/>
                    </a:cubicBezTo>
                    <a:cubicBezTo>
                      <a:pt x="1829" y="2475"/>
                      <a:pt x="1960" y="1257"/>
                      <a:pt x="1873" y="83"/>
                    </a:cubicBezTo>
                    <a:cubicBezTo>
                      <a:pt x="1873" y="35"/>
                      <a:pt x="1834" y="0"/>
                      <a:pt x="17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"/>
              <p:cNvSpPr/>
              <p:nvPr/>
            </p:nvSpPr>
            <p:spPr>
              <a:xfrm>
                <a:off x="4042026" y="743213"/>
                <a:ext cx="74536" cy="68269"/>
              </a:xfrm>
              <a:custGeom>
                <a:avLst/>
                <a:gdLst/>
                <a:ahLst/>
                <a:cxnLst/>
                <a:rect l="l" t="t" r="r" b="b"/>
                <a:pathLst>
                  <a:path w="3033" h="2778" extrusionOk="0">
                    <a:moveTo>
                      <a:pt x="2870" y="0"/>
                    </a:moveTo>
                    <a:cubicBezTo>
                      <a:pt x="2842" y="0"/>
                      <a:pt x="2811" y="9"/>
                      <a:pt x="2781" y="29"/>
                    </a:cubicBezTo>
                    <a:cubicBezTo>
                      <a:pt x="1955" y="855"/>
                      <a:pt x="1085" y="1681"/>
                      <a:pt x="172" y="2464"/>
                    </a:cubicBezTo>
                    <a:cubicBezTo>
                      <a:pt x="0" y="2567"/>
                      <a:pt x="153" y="2778"/>
                      <a:pt x="331" y="2778"/>
                    </a:cubicBezTo>
                    <a:cubicBezTo>
                      <a:pt x="380" y="2778"/>
                      <a:pt x="430" y="2762"/>
                      <a:pt x="476" y="2725"/>
                    </a:cubicBezTo>
                    <a:cubicBezTo>
                      <a:pt x="1346" y="1986"/>
                      <a:pt x="2433" y="1247"/>
                      <a:pt x="2999" y="159"/>
                    </a:cubicBezTo>
                    <a:cubicBezTo>
                      <a:pt x="3032" y="92"/>
                      <a:pt x="2963" y="0"/>
                      <a:pt x="2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"/>
              <p:cNvSpPr/>
              <p:nvPr/>
            </p:nvSpPr>
            <p:spPr>
              <a:xfrm>
                <a:off x="3539590" y="992526"/>
                <a:ext cx="115625" cy="159320"/>
              </a:xfrm>
              <a:custGeom>
                <a:avLst/>
                <a:gdLst/>
                <a:ahLst/>
                <a:cxnLst/>
                <a:rect l="l" t="t" r="r" b="b"/>
                <a:pathLst>
                  <a:path w="4705" h="6483" extrusionOk="0">
                    <a:moveTo>
                      <a:pt x="71" y="1"/>
                    </a:moveTo>
                    <a:cubicBezTo>
                      <a:pt x="24" y="1"/>
                      <a:pt x="1" y="41"/>
                      <a:pt x="1" y="105"/>
                    </a:cubicBezTo>
                    <a:cubicBezTo>
                      <a:pt x="349" y="1192"/>
                      <a:pt x="1306" y="2279"/>
                      <a:pt x="1958" y="3236"/>
                    </a:cubicBezTo>
                    <a:cubicBezTo>
                      <a:pt x="2741" y="4323"/>
                      <a:pt x="3480" y="5367"/>
                      <a:pt x="4307" y="6411"/>
                    </a:cubicBezTo>
                    <a:cubicBezTo>
                      <a:pt x="4344" y="6461"/>
                      <a:pt x="4395" y="6482"/>
                      <a:pt x="4447" y="6482"/>
                    </a:cubicBezTo>
                    <a:cubicBezTo>
                      <a:pt x="4576" y="6482"/>
                      <a:pt x="4704" y="6349"/>
                      <a:pt x="4611" y="6194"/>
                    </a:cubicBezTo>
                    <a:cubicBezTo>
                      <a:pt x="3828" y="5193"/>
                      <a:pt x="3089" y="4150"/>
                      <a:pt x="2349" y="3106"/>
                    </a:cubicBezTo>
                    <a:cubicBezTo>
                      <a:pt x="2002" y="2627"/>
                      <a:pt x="1697" y="2149"/>
                      <a:pt x="1349" y="1670"/>
                    </a:cubicBezTo>
                    <a:cubicBezTo>
                      <a:pt x="1001" y="1061"/>
                      <a:pt x="610" y="496"/>
                      <a:pt x="131" y="18"/>
                    </a:cubicBezTo>
                    <a:cubicBezTo>
                      <a:pt x="108" y="6"/>
                      <a:pt x="88" y="1"/>
                      <a:pt x="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"/>
              <p:cNvSpPr/>
              <p:nvPr/>
            </p:nvSpPr>
            <p:spPr>
              <a:xfrm>
                <a:off x="3369654" y="902090"/>
                <a:ext cx="102109" cy="33471"/>
              </a:xfrm>
              <a:custGeom>
                <a:avLst/>
                <a:gdLst/>
                <a:ahLst/>
                <a:cxnLst/>
                <a:rect l="l" t="t" r="r" b="b"/>
                <a:pathLst>
                  <a:path w="4155" h="1362" extrusionOk="0">
                    <a:moveTo>
                      <a:pt x="131" y="1"/>
                    </a:moveTo>
                    <a:cubicBezTo>
                      <a:pt x="0" y="1"/>
                      <a:pt x="0" y="131"/>
                      <a:pt x="44" y="175"/>
                    </a:cubicBezTo>
                    <a:cubicBezTo>
                      <a:pt x="609" y="392"/>
                      <a:pt x="1175" y="566"/>
                      <a:pt x="1740" y="697"/>
                    </a:cubicBezTo>
                    <a:cubicBezTo>
                      <a:pt x="2436" y="871"/>
                      <a:pt x="3132" y="1088"/>
                      <a:pt x="3784" y="1349"/>
                    </a:cubicBezTo>
                    <a:cubicBezTo>
                      <a:pt x="3810" y="1358"/>
                      <a:pt x="3835" y="1362"/>
                      <a:pt x="3858" y="1362"/>
                    </a:cubicBezTo>
                    <a:cubicBezTo>
                      <a:pt x="4068" y="1362"/>
                      <a:pt x="4154" y="1040"/>
                      <a:pt x="3958" y="1001"/>
                    </a:cubicBezTo>
                    <a:cubicBezTo>
                      <a:pt x="3306" y="784"/>
                      <a:pt x="2697" y="566"/>
                      <a:pt x="2045" y="392"/>
                    </a:cubicBezTo>
                    <a:cubicBezTo>
                      <a:pt x="1436" y="175"/>
                      <a:pt x="783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5" name="Google Shape;385;p3"/>
            <p:cNvGrpSpPr/>
            <p:nvPr/>
          </p:nvGrpSpPr>
          <p:grpSpPr>
            <a:xfrm>
              <a:off x="6201" y="5048"/>
              <a:ext cx="2554775" cy="1396535"/>
              <a:chOff x="-799330" y="948111"/>
              <a:chExt cx="2534248" cy="1385314"/>
            </a:xfrm>
          </p:grpSpPr>
          <p:sp>
            <p:nvSpPr>
              <p:cNvPr id="386" name="Google Shape;386;p3"/>
              <p:cNvSpPr/>
              <p:nvPr/>
            </p:nvSpPr>
            <p:spPr>
              <a:xfrm rot="5400000">
                <a:off x="1180297" y="1035881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40"/>
                    </a:cubicBezTo>
                    <a:cubicBezTo>
                      <a:pt x="740" y="696"/>
                      <a:pt x="435" y="609"/>
                      <a:pt x="87" y="566"/>
                    </a:cubicBezTo>
                    <a:cubicBezTo>
                      <a:pt x="44" y="566"/>
                      <a:pt x="0" y="653"/>
                      <a:pt x="87" y="653"/>
                    </a:cubicBezTo>
                    <a:cubicBezTo>
                      <a:pt x="87" y="740"/>
                      <a:pt x="131" y="783"/>
                      <a:pt x="174" y="870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392"/>
                      <a:pt x="522" y="1566"/>
                    </a:cubicBezTo>
                    <a:cubicBezTo>
                      <a:pt x="348" y="1871"/>
                      <a:pt x="174" y="2175"/>
                      <a:pt x="0" y="2523"/>
                    </a:cubicBezTo>
                    <a:cubicBezTo>
                      <a:pt x="0" y="2567"/>
                      <a:pt x="44" y="2567"/>
                      <a:pt x="44" y="2567"/>
                    </a:cubicBezTo>
                    <a:cubicBezTo>
                      <a:pt x="392" y="2480"/>
                      <a:pt x="740" y="2393"/>
                      <a:pt x="1131" y="2349"/>
                    </a:cubicBezTo>
                    <a:cubicBezTo>
                      <a:pt x="1349" y="2610"/>
                      <a:pt x="1610" y="2871"/>
                      <a:pt x="1871" y="3132"/>
                    </a:cubicBezTo>
                    <a:cubicBezTo>
                      <a:pt x="1871" y="3154"/>
                      <a:pt x="1882" y="3165"/>
                      <a:pt x="1898" y="3165"/>
                    </a:cubicBezTo>
                    <a:cubicBezTo>
                      <a:pt x="1914" y="3165"/>
                      <a:pt x="1936" y="3154"/>
                      <a:pt x="1958" y="3132"/>
                    </a:cubicBezTo>
                    <a:cubicBezTo>
                      <a:pt x="2001" y="2741"/>
                      <a:pt x="2001" y="2393"/>
                      <a:pt x="2045" y="2045"/>
                    </a:cubicBezTo>
                    <a:cubicBezTo>
                      <a:pt x="2219" y="1958"/>
                      <a:pt x="2349" y="1871"/>
                      <a:pt x="2523" y="1784"/>
                    </a:cubicBezTo>
                    <a:cubicBezTo>
                      <a:pt x="2610" y="1740"/>
                      <a:pt x="2654" y="1697"/>
                      <a:pt x="2740" y="1653"/>
                    </a:cubicBezTo>
                    <a:cubicBezTo>
                      <a:pt x="2827" y="1610"/>
                      <a:pt x="2871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4" y="1349"/>
                      <a:pt x="2349" y="1175"/>
                      <a:pt x="2045" y="1088"/>
                    </a:cubicBezTo>
                    <a:cubicBezTo>
                      <a:pt x="1958" y="740"/>
                      <a:pt x="1958" y="348"/>
                      <a:pt x="1871" y="44"/>
                    </a:cubicBezTo>
                    <a:lnTo>
                      <a:pt x="18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 rot="5400000">
                <a:off x="1118835" y="1234152"/>
                <a:ext cx="74855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5" extrusionOk="0">
                    <a:moveTo>
                      <a:pt x="1871" y="1"/>
                    </a:moveTo>
                    <a:cubicBezTo>
                      <a:pt x="1610" y="262"/>
                      <a:pt x="1392" y="522"/>
                      <a:pt x="1131" y="783"/>
                    </a:cubicBezTo>
                    <a:cubicBezTo>
                      <a:pt x="784" y="696"/>
                      <a:pt x="479" y="653"/>
                      <a:pt x="131" y="609"/>
                    </a:cubicBezTo>
                    <a:cubicBezTo>
                      <a:pt x="88" y="609"/>
                      <a:pt x="44" y="653"/>
                      <a:pt x="88" y="696"/>
                    </a:cubicBezTo>
                    <a:cubicBezTo>
                      <a:pt x="131" y="740"/>
                      <a:pt x="175" y="827"/>
                      <a:pt x="218" y="870"/>
                    </a:cubicBezTo>
                    <a:cubicBezTo>
                      <a:pt x="262" y="957"/>
                      <a:pt x="305" y="1044"/>
                      <a:pt x="305" y="1088"/>
                    </a:cubicBezTo>
                    <a:cubicBezTo>
                      <a:pt x="392" y="1262"/>
                      <a:pt x="479" y="1436"/>
                      <a:pt x="566" y="1566"/>
                    </a:cubicBezTo>
                    <a:cubicBezTo>
                      <a:pt x="392" y="1914"/>
                      <a:pt x="175" y="2175"/>
                      <a:pt x="1" y="2523"/>
                    </a:cubicBezTo>
                    <a:cubicBezTo>
                      <a:pt x="1" y="2554"/>
                      <a:pt x="22" y="2585"/>
                      <a:pt x="51" y="2585"/>
                    </a:cubicBezTo>
                    <a:cubicBezTo>
                      <a:pt x="62" y="2585"/>
                      <a:pt x="75" y="2579"/>
                      <a:pt x="88" y="2567"/>
                    </a:cubicBezTo>
                    <a:cubicBezTo>
                      <a:pt x="436" y="2480"/>
                      <a:pt x="784" y="2436"/>
                      <a:pt x="1131" y="2349"/>
                    </a:cubicBezTo>
                    <a:cubicBezTo>
                      <a:pt x="1392" y="2610"/>
                      <a:pt x="1653" y="2871"/>
                      <a:pt x="1871" y="3132"/>
                    </a:cubicBezTo>
                    <a:cubicBezTo>
                      <a:pt x="1893" y="3154"/>
                      <a:pt x="1914" y="3165"/>
                      <a:pt x="1931" y="3165"/>
                    </a:cubicBezTo>
                    <a:cubicBezTo>
                      <a:pt x="1947" y="3165"/>
                      <a:pt x="1958" y="3154"/>
                      <a:pt x="1958" y="3132"/>
                    </a:cubicBezTo>
                    <a:cubicBezTo>
                      <a:pt x="2045" y="2784"/>
                      <a:pt x="2045" y="2436"/>
                      <a:pt x="2088" y="2045"/>
                    </a:cubicBezTo>
                    <a:cubicBezTo>
                      <a:pt x="2262" y="1958"/>
                      <a:pt x="2393" y="1871"/>
                      <a:pt x="2567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8" y="1653"/>
                      <a:pt x="2915" y="1610"/>
                      <a:pt x="2958" y="1566"/>
                    </a:cubicBezTo>
                    <a:cubicBezTo>
                      <a:pt x="3045" y="1566"/>
                      <a:pt x="3045" y="1479"/>
                      <a:pt x="2958" y="1479"/>
                    </a:cubicBezTo>
                    <a:cubicBezTo>
                      <a:pt x="2697" y="1349"/>
                      <a:pt x="2393" y="1175"/>
                      <a:pt x="2088" y="1044"/>
                    </a:cubicBezTo>
                    <a:cubicBezTo>
                      <a:pt x="2001" y="783"/>
                      <a:pt x="2001" y="392"/>
                      <a:pt x="1914" y="44"/>
                    </a:cubicBezTo>
                    <a:cubicBezTo>
                      <a:pt x="1914" y="44"/>
                      <a:pt x="1914" y="44"/>
                      <a:pt x="1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 rot="5400000">
                <a:off x="1346547" y="975991"/>
                <a:ext cx="74561" cy="81319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3309" extrusionOk="0">
                    <a:moveTo>
                      <a:pt x="1853" y="1"/>
                    </a:moveTo>
                    <a:cubicBezTo>
                      <a:pt x="1840" y="1"/>
                      <a:pt x="1860" y="156"/>
                      <a:pt x="1860" y="156"/>
                    </a:cubicBezTo>
                    <a:cubicBezTo>
                      <a:pt x="1599" y="373"/>
                      <a:pt x="1381" y="677"/>
                      <a:pt x="1120" y="895"/>
                    </a:cubicBezTo>
                    <a:cubicBezTo>
                      <a:pt x="772" y="808"/>
                      <a:pt x="468" y="764"/>
                      <a:pt x="120" y="721"/>
                    </a:cubicBezTo>
                    <a:cubicBezTo>
                      <a:pt x="76" y="721"/>
                      <a:pt x="33" y="764"/>
                      <a:pt x="120" y="808"/>
                    </a:cubicBezTo>
                    <a:cubicBezTo>
                      <a:pt x="120" y="851"/>
                      <a:pt x="163" y="938"/>
                      <a:pt x="207" y="982"/>
                    </a:cubicBezTo>
                    <a:cubicBezTo>
                      <a:pt x="250" y="1069"/>
                      <a:pt x="294" y="1156"/>
                      <a:pt x="337" y="1243"/>
                    </a:cubicBezTo>
                    <a:cubicBezTo>
                      <a:pt x="381" y="1373"/>
                      <a:pt x="468" y="1547"/>
                      <a:pt x="555" y="1721"/>
                    </a:cubicBezTo>
                    <a:cubicBezTo>
                      <a:pt x="381" y="2026"/>
                      <a:pt x="163" y="2330"/>
                      <a:pt x="33" y="2635"/>
                    </a:cubicBezTo>
                    <a:cubicBezTo>
                      <a:pt x="1" y="2698"/>
                      <a:pt x="39" y="2739"/>
                      <a:pt x="79" y="2739"/>
                    </a:cubicBezTo>
                    <a:cubicBezTo>
                      <a:pt x="93" y="2739"/>
                      <a:pt x="108" y="2733"/>
                      <a:pt x="120" y="2722"/>
                    </a:cubicBezTo>
                    <a:cubicBezTo>
                      <a:pt x="468" y="2635"/>
                      <a:pt x="816" y="2548"/>
                      <a:pt x="1164" y="2504"/>
                    </a:cubicBezTo>
                    <a:cubicBezTo>
                      <a:pt x="1425" y="2765"/>
                      <a:pt x="1642" y="3026"/>
                      <a:pt x="1903" y="3244"/>
                    </a:cubicBezTo>
                    <a:cubicBezTo>
                      <a:pt x="1903" y="3287"/>
                      <a:pt x="1925" y="3309"/>
                      <a:pt x="1946" y="3309"/>
                    </a:cubicBezTo>
                    <a:cubicBezTo>
                      <a:pt x="1968" y="3309"/>
                      <a:pt x="1990" y="3287"/>
                      <a:pt x="1990" y="3244"/>
                    </a:cubicBezTo>
                    <a:cubicBezTo>
                      <a:pt x="2077" y="2896"/>
                      <a:pt x="2033" y="2548"/>
                      <a:pt x="2077" y="2156"/>
                    </a:cubicBezTo>
                    <a:cubicBezTo>
                      <a:pt x="2251" y="2113"/>
                      <a:pt x="2425" y="2026"/>
                      <a:pt x="2555" y="1939"/>
                    </a:cubicBezTo>
                    <a:lnTo>
                      <a:pt x="2773" y="1808"/>
                    </a:lnTo>
                    <a:cubicBezTo>
                      <a:pt x="2860" y="1765"/>
                      <a:pt x="2903" y="1721"/>
                      <a:pt x="2990" y="1678"/>
                    </a:cubicBezTo>
                    <a:cubicBezTo>
                      <a:pt x="3034" y="1678"/>
                      <a:pt x="3034" y="1634"/>
                      <a:pt x="2990" y="1591"/>
                    </a:cubicBezTo>
                    <a:cubicBezTo>
                      <a:pt x="2686" y="1460"/>
                      <a:pt x="2381" y="1330"/>
                      <a:pt x="2077" y="1199"/>
                    </a:cubicBezTo>
                    <a:cubicBezTo>
                      <a:pt x="1990" y="851"/>
                      <a:pt x="1990" y="503"/>
                      <a:pt x="1903" y="156"/>
                    </a:cubicBezTo>
                    <a:cubicBezTo>
                      <a:pt x="1874" y="40"/>
                      <a:pt x="1860" y="1"/>
                      <a:pt x="1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 rot="5400000">
                <a:off x="1283217" y="1177285"/>
                <a:ext cx="73774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39"/>
                    </a:cubicBezTo>
                    <a:cubicBezTo>
                      <a:pt x="783" y="696"/>
                      <a:pt x="435" y="653"/>
                      <a:pt x="88" y="566"/>
                    </a:cubicBezTo>
                    <a:cubicBezTo>
                      <a:pt x="44" y="566"/>
                      <a:pt x="44" y="653"/>
                      <a:pt x="88" y="653"/>
                    </a:cubicBezTo>
                    <a:cubicBezTo>
                      <a:pt x="88" y="739"/>
                      <a:pt x="131" y="783"/>
                      <a:pt x="174" y="870"/>
                    </a:cubicBezTo>
                    <a:cubicBezTo>
                      <a:pt x="218" y="913"/>
                      <a:pt x="261" y="1000"/>
                      <a:pt x="305" y="1087"/>
                    </a:cubicBezTo>
                    <a:cubicBezTo>
                      <a:pt x="348" y="1261"/>
                      <a:pt x="435" y="1392"/>
                      <a:pt x="522" y="1566"/>
                    </a:cubicBezTo>
                    <a:cubicBezTo>
                      <a:pt x="348" y="1870"/>
                      <a:pt x="131" y="2175"/>
                      <a:pt x="1" y="2523"/>
                    </a:cubicBezTo>
                    <a:cubicBezTo>
                      <a:pt x="1" y="2566"/>
                      <a:pt x="44" y="2566"/>
                      <a:pt x="44" y="2566"/>
                    </a:cubicBezTo>
                    <a:cubicBezTo>
                      <a:pt x="392" y="2479"/>
                      <a:pt x="740" y="2392"/>
                      <a:pt x="1131" y="2349"/>
                    </a:cubicBezTo>
                    <a:cubicBezTo>
                      <a:pt x="1349" y="2610"/>
                      <a:pt x="1610" y="2871"/>
                      <a:pt x="1871" y="3088"/>
                    </a:cubicBezTo>
                    <a:cubicBezTo>
                      <a:pt x="1871" y="3113"/>
                      <a:pt x="1885" y="3138"/>
                      <a:pt x="1906" y="3138"/>
                    </a:cubicBezTo>
                    <a:cubicBezTo>
                      <a:pt x="1921" y="3138"/>
                      <a:pt x="1939" y="3125"/>
                      <a:pt x="1958" y="3088"/>
                    </a:cubicBezTo>
                    <a:cubicBezTo>
                      <a:pt x="2001" y="2740"/>
                      <a:pt x="2001" y="2392"/>
                      <a:pt x="2045" y="2001"/>
                    </a:cubicBezTo>
                    <a:cubicBezTo>
                      <a:pt x="2219" y="1957"/>
                      <a:pt x="2393" y="1870"/>
                      <a:pt x="2523" y="1783"/>
                    </a:cubicBezTo>
                    <a:cubicBezTo>
                      <a:pt x="2610" y="1740"/>
                      <a:pt x="2654" y="1696"/>
                      <a:pt x="2741" y="1653"/>
                    </a:cubicBezTo>
                    <a:cubicBezTo>
                      <a:pt x="2828" y="1609"/>
                      <a:pt x="2871" y="1609"/>
                      <a:pt x="2958" y="1522"/>
                    </a:cubicBezTo>
                    <a:cubicBezTo>
                      <a:pt x="3002" y="1522"/>
                      <a:pt x="3002" y="1479"/>
                      <a:pt x="2958" y="1479"/>
                    </a:cubicBezTo>
                    <a:cubicBezTo>
                      <a:pt x="2654" y="1305"/>
                      <a:pt x="2393" y="1174"/>
                      <a:pt x="2088" y="1044"/>
                    </a:cubicBezTo>
                    <a:cubicBezTo>
                      <a:pt x="2001" y="696"/>
                      <a:pt x="1958" y="348"/>
                      <a:pt x="1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 rot="5400000">
                <a:off x="1221312" y="1376171"/>
                <a:ext cx="73774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3" extrusionOk="0">
                    <a:moveTo>
                      <a:pt x="1827" y="1"/>
                    </a:moveTo>
                    <a:cubicBezTo>
                      <a:pt x="1566" y="218"/>
                      <a:pt x="1349" y="523"/>
                      <a:pt x="1088" y="740"/>
                    </a:cubicBezTo>
                    <a:cubicBezTo>
                      <a:pt x="740" y="697"/>
                      <a:pt x="435" y="653"/>
                      <a:pt x="87" y="566"/>
                    </a:cubicBezTo>
                    <a:cubicBezTo>
                      <a:pt x="44" y="566"/>
                      <a:pt x="44" y="653"/>
                      <a:pt x="87" y="653"/>
                    </a:cubicBezTo>
                    <a:cubicBezTo>
                      <a:pt x="87" y="740"/>
                      <a:pt x="131" y="784"/>
                      <a:pt x="174" y="871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436"/>
                      <a:pt x="522" y="1566"/>
                    </a:cubicBezTo>
                    <a:cubicBezTo>
                      <a:pt x="392" y="1871"/>
                      <a:pt x="131" y="2175"/>
                      <a:pt x="0" y="2523"/>
                    </a:cubicBezTo>
                    <a:cubicBezTo>
                      <a:pt x="0" y="2567"/>
                      <a:pt x="44" y="2567"/>
                      <a:pt x="87" y="2567"/>
                    </a:cubicBezTo>
                    <a:cubicBezTo>
                      <a:pt x="435" y="2480"/>
                      <a:pt x="783" y="2393"/>
                      <a:pt x="1131" y="2349"/>
                    </a:cubicBezTo>
                    <a:cubicBezTo>
                      <a:pt x="1392" y="2610"/>
                      <a:pt x="1609" y="2871"/>
                      <a:pt x="1870" y="3132"/>
                    </a:cubicBezTo>
                    <a:lnTo>
                      <a:pt x="1957" y="3132"/>
                    </a:lnTo>
                    <a:cubicBezTo>
                      <a:pt x="2044" y="2741"/>
                      <a:pt x="2001" y="2393"/>
                      <a:pt x="2044" y="2045"/>
                    </a:cubicBezTo>
                    <a:cubicBezTo>
                      <a:pt x="2218" y="1958"/>
                      <a:pt x="2392" y="1871"/>
                      <a:pt x="2523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10"/>
                      <a:pt x="2914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3" y="1306"/>
                      <a:pt x="2349" y="1175"/>
                      <a:pt x="2044" y="1045"/>
                    </a:cubicBezTo>
                    <a:cubicBezTo>
                      <a:pt x="1957" y="697"/>
                      <a:pt x="1957" y="349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 rot="5400000">
                <a:off x="529919" y="1158264"/>
                <a:ext cx="72693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165" extrusionOk="0">
                    <a:moveTo>
                      <a:pt x="1827" y="1"/>
                    </a:moveTo>
                    <a:cubicBezTo>
                      <a:pt x="1566" y="262"/>
                      <a:pt x="1348" y="523"/>
                      <a:pt x="1087" y="784"/>
                    </a:cubicBezTo>
                    <a:cubicBezTo>
                      <a:pt x="740" y="697"/>
                      <a:pt x="435" y="653"/>
                      <a:pt x="87" y="610"/>
                    </a:cubicBezTo>
                    <a:cubicBezTo>
                      <a:pt x="44" y="610"/>
                      <a:pt x="44" y="653"/>
                      <a:pt x="87" y="697"/>
                    </a:cubicBezTo>
                    <a:cubicBezTo>
                      <a:pt x="87" y="740"/>
                      <a:pt x="131" y="827"/>
                      <a:pt x="174" y="871"/>
                    </a:cubicBezTo>
                    <a:cubicBezTo>
                      <a:pt x="218" y="958"/>
                      <a:pt x="261" y="1045"/>
                      <a:pt x="305" y="1088"/>
                    </a:cubicBezTo>
                    <a:cubicBezTo>
                      <a:pt x="348" y="1262"/>
                      <a:pt x="435" y="1436"/>
                      <a:pt x="522" y="1567"/>
                    </a:cubicBezTo>
                    <a:cubicBezTo>
                      <a:pt x="348" y="1914"/>
                      <a:pt x="131" y="2175"/>
                      <a:pt x="0" y="2523"/>
                    </a:cubicBezTo>
                    <a:cubicBezTo>
                      <a:pt x="0" y="2554"/>
                      <a:pt x="22" y="2585"/>
                      <a:pt x="35" y="2585"/>
                    </a:cubicBezTo>
                    <a:cubicBezTo>
                      <a:pt x="40" y="2585"/>
                      <a:pt x="44" y="2580"/>
                      <a:pt x="44" y="2567"/>
                    </a:cubicBezTo>
                    <a:cubicBezTo>
                      <a:pt x="392" y="2523"/>
                      <a:pt x="740" y="2436"/>
                      <a:pt x="1131" y="2349"/>
                    </a:cubicBezTo>
                    <a:cubicBezTo>
                      <a:pt x="1348" y="2610"/>
                      <a:pt x="1609" y="2871"/>
                      <a:pt x="1870" y="3132"/>
                    </a:cubicBezTo>
                    <a:cubicBezTo>
                      <a:pt x="1870" y="3154"/>
                      <a:pt x="1881" y="3165"/>
                      <a:pt x="1898" y="3165"/>
                    </a:cubicBezTo>
                    <a:cubicBezTo>
                      <a:pt x="1914" y="3165"/>
                      <a:pt x="1936" y="3154"/>
                      <a:pt x="1957" y="3132"/>
                    </a:cubicBezTo>
                    <a:cubicBezTo>
                      <a:pt x="2001" y="2784"/>
                      <a:pt x="2001" y="2436"/>
                      <a:pt x="2044" y="2045"/>
                    </a:cubicBezTo>
                    <a:cubicBezTo>
                      <a:pt x="2218" y="1958"/>
                      <a:pt x="2349" y="1871"/>
                      <a:pt x="2523" y="1784"/>
                    </a:cubicBezTo>
                    <a:cubicBezTo>
                      <a:pt x="2610" y="1741"/>
                      <a:pt x="2653" y="1697"/>
                      <a:pt x="2740" y="1654"/>
                    </a:cubicBezTo>
                    <a:cubicBezTo>
                      <a:pt x="2827" y="1654"/>
                      <a:pt x="2871" y="1610"/>
                      <a:pt x="2958" y="1567"/>
                    </a:cubicBezTo>
                    <a:cubicBezTo>
                      <a:pt x="2958" y="1523"/>
                      <a:pt x="2958" y="1480"/>
                      <a:pt x="2958" y="1480"/>
                    </a:cubicBezTo>
                    <a:cubicBezTo>
                      <a:pt x="2653" y="1349"/>
                      <a:pt x="2349" y="1175"/>
                      <a:pt x="2044" y="1045"/>
                    </a:cubicBezTo>
                    <a:cubicBezTo>
                      <a:pt x="1957" y="740"/>
                      <a:pt x="1957" y="392"/>
                      <a:pt x="1870" y="44"/>
                    </a:cubicBezTo>
                    <a:lnTo>
                      <a:pt x="18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 rot="5400000">
                <a:off x="1057078" y="1433774"/>
                <a:ext cx="73774" cy="7719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41" extrusionOk="0">
                    <a:moveTo>
                      <a:pt x="1860" y="0"/>
                    </a:moveTo>
                    <a:cubicBezTo>
                      <a:pt x="1847" y="0"/>
                      <a:pt x="1828" y="20"/>
                      <a:pt x="1828" y="20"/>
                    </a:cubicBezTo>
                    <a:cubicBezTo>
                      <a:pt x="1567" y="237"/>
                      <a:pt x="1306" y="498"/>
                      <a:pt x="1045" y="759"/>
                    </a:cubicBezTo>
                    <a:cubicBezTo>
                      <a:pt x="740" y="672"/>
                      <a:pt x="392" y="629"/>
                      <a:pt x="88" y="585"/>
                    </a:cubicBezTo>
                    <a:cubicBezTo>
                      <a:pt x="44" y="585"/>
                      <a:pt x="1" y="629"/>
                      <a:pt x="88" y="672"/>
                    </a:cubicBezTo>
                    <a:cubicBezTo>
                      <a:pt x="88" y="716"/>
                      <a:pt x="131" y="803"/>
                      <a:pt x="175" y="846"/>
                    </a:cubicBezTo>
                    <a:cubicBezTo>
                      <a:pt x="218" y="933"/>
                      <a:pt x="262" y="1020"/>
                      <a:pt x="305" y="1107"/>
                    </a:cubicBezTo>
                    <a:cubicBezTo>
                      <a:pt x="349" y="1237"/>
                      <a:pt x="436" y="1411"/>
                      <a:pt x="523" y="1585"/>
                    </a:cubicBezTo>
                    <a:cubicBezTo>
                      <a:pt x="392" y="1890"/>
                      <a:pt x="175" y="2194"/>
                      <a:pt x="1" y="2499"/>
                    </a:cubicBezTo>
                    <a:cubicBezTo>
                      <a:pt x="1" y="2530"/>
                      <a:pt x="23" y="2560"/>
                      <a:pt x="51" y="2560"/>
                    </a:cubicBezTo>
                    <a:cubicBezTo>
                      <a:pt x="62" y="2560"/>
                      <a:pt x="75" y="2555"/>
                      <a:pt x="88" y="2542"/>
                    </a:cubicBezTo>
                    <a:cubicBezTo>
                      <a:pt x="436" y="2499"/>
                      <a:pt x="784" y="2412"/>
                      <a:pt x="1132" y="2368"/>
                    </a:cubicBezTo>
                    <a:cubicBezTo>
                      <a:pt x="1393" y="2586"/>
                      <a:pt x="1610" y="2890"/>
                      <a:pt x="1871" y="3108"/>
                    </a:cubicBezTo>
                    <a:cubicBezTo>
                      <a:pt x="1871" y="3129"/>
                      <a:pt x="1882" y="3140"/>
                      <a:pt x="1898" y="3140"/>
                    </a:cubicBezTo>
                    <a:cubicBezTo>
                      <a:pt x="1915" y="3140"/>
                      <a:pt x="1936" y="3129"/>
                      <a:pt x="1958" y="3108"/>
                    </a:cubicBezTo>
                    <a:cubicBezTo>
                      <a:pt x="2045" y="2760"/>
                      <a:pt x="2002" y="2412"/>
                      <a:pt x="2045" y="2020"/>
                    </a:cubicBezTo>
                    <a:cubicBezTo>
                      <a:pt x="2219" y="1933"/>
                      <a:pt x="2393" y="1890"/>
                      <a:pt x="2523" y="1759"/>
                    </a:cubicBezTo>
                    <a:lnTo>
                      <a:pt x="2741" y="1629"/>
                    </a:lnTo>
                    <a:cubicBezTo>
                      <a:pt x="2828" y="1629"/>
                      <a:pt x="2915" y="1585"/>
                      <a:pt x="2958" y="1542"/>
                    </a:cubicBezTo>
                    <a:cubicBezTo>
                      <a:pt x="3002" y="1542"/>
                      <a:pt x="3002" y="1455"/>
                      <a:pt x="2958" y="1455"/>
                    </a:cubicBezTo>
                    <a:cubicBezTo>
                      <a:pt x="2654" y="1324"/>
                      <a:pt x="2350" y="1150"/>
                      <a:pt x="2045" y="1020"/>
                    </a:cubicBezTo>
                    <a:cubicBezTo>
                      <a:pt x="1958" y="716"/>
                      <a:pt x="1958" y="411"/>
                      <a:pt x="1871" y="20"/>
                    </a:cubicBezTo>
                    <a:cubicBezTo>
                      <a:pt x="1871" y="5"/>
                      <a:pt x="1866" y="0"/>
                      <a:pt x="1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 rot="5400000">
                <a:off x="675796" y="1094664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71" y="0"/>
                    </a:moveTo>
                    <a:cubicBezTo>
                      <a:pt x="1871" y="44"/>
                      <a:pt x="1871" y="44"/>
                      <a:pt x="1871" y="44"/>
                    </a:cubicBezTo>
                    <a:cubicBezTo>
                      <a:pt x="1566" y="261"/>
                      <a:pt x="1349" y="522"/>
                      <a:pt x="1088" y="783"/>
                    </a:cubicBezTo>
                    <a:cubicBezTo>
                      <a:pt x="783" y="696"/>
                      <a:pt x="435" y="653"/>
                      <a:pt x="131" y="609"/>
                    </a:cubicBezTo>
                    <a:cubicBezTo>
                      <a:pt x="88" y="609"/>
                      <a:pt x="44" y="653"/>
                      <a:pt x="88" y="696"/>
                    </a:cubicBezTo>
                    <a:cubicBezTo>
                      <a:pt x="131" y="740"/>
                      <a:pt x="131" y="827"/>
                      <a:pt x="175" y="870"/>
                    </a:cubicBezTo>
                    <a:cubicBezTo>
                      <a:pt x="218" y="957"/>
                      <a:pt x="262" y="1044"/>
                      <a:pt x="305" y="1131"/>
                    </a:cubicBezTo>
                    <a:cubicBezTo>
                      <a:pt x="392" y="1305"/>
                      <a:pt x="435" y="1435"/>
                      <a:pt x="566" y="1609"/>
                    </a:cubicBezTo>
                    <a:cubicBezTo>
                      <a:pt x="348" y="1914"/>
                      <a:pt x="175" y="2218"/>
                      <a:pt x="1" y="2523"/>
                    </a:cubicBezTo>
                    <a:cubicBezTo>
                      <a:pt x="1" y="2554"/>
                      <a:pt x="22" y="2584"/>
                      <a:pt x="50" y="2584"/>
                    </a:cubicBezTo>
                    <a:cubicBezTo>
                      <a:pt x="62" y="2584"/>
                      <a:pt x="75" y="2579"/>
                      <a:pt x="88" y="2566"/>
                    </a:cubicBezTo>
                    <a:cubicBezTo>
                      <a:pt x="435" y="2523"/>
                      <a:pt x="783" y="2436"/>
                      <a:pt x="1131" y="2392"/>
                    </a:cubicBezTo>
                    <a:cubicBezTo>
                      <a:pt x="1392" y="2610"/>
                      <a:pt x="1610" y="2871"/>
                      <a:pt x="1871" y="3132"/>
                    </a:cubicBezTo>
                    <a:cubicBezTo>
                      <a:pt x="1871" y="3153"/>
                      <a:pt x="1893" y="3164"/>
                      <a:pt x="1914" y="3164"/>
                    </a:cubicBezTo>
                    <a:cubicBezTo>
                      <a:pt x="1936" y="3164"/>
                      <a:pt x="1958" y="3153"/>
                      <a:pt x="1958" y="3132"/>
                    </a:cubicBezTo>
                    <a:cubicBezTo>
                      <a:pt x="2045" y="2784"/>
                      <a:pt x="2001" y="2436"/>
                      <a:pt x="2045" y="2044"/>
                    </a:cubicBezTo>
                    <a:cubicBezTo>
                      <a:pt x="2219" y="2001"/>
                      <a:pt x="2393" y="1914"/>
                      <a:pt x="2523" y="1783"/>
                    </a:cubicBezTo>
                    <a:cubicBezTo>
                      <a:pt x="2610" y="1740"/>
                      <a:pt x="2697" y="1696"/>
                      <a:pt x="2784" y="1653"/>
                    </a:cubicBezTo>
                    <a:cubicBezTo>
                      <a:pt x="2828" y="1653"/>
                      <a:pt x="2915" y="1609"/>
                      <a:pt x="2958" y="1566"/>
                    </a:cubicBezTo>
                    <a:cubicBezTo>
                      <a:pt x="3002" y="1566"/>
                      <a:pt x="3002" y="1522"/>
                      <a:pt x="2958" y="1479"/>
                    </a:cubicBezTo>
                    <a:cubicBezTo>
                      <a:pt x="2654" y="1349"/>
                      <a:pt x="2349" y="1175"/>
                      <a:pt x="2045" y="1088"/>
                    </a:cubicBezTo>
                    <a:cubicBezTo>
                      <a:pt x="1958" y="740"/>
                      <a:pt x="1958" y="348"/>
                      <a:pt x="1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 rot="5400000">
                <a:off x="612209" y="1294004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40"/>
                    </a:cubicBezTo>
                    <a:cubicBezTo>
                      <a:pt x="783" y="696"/>
                      <a:pt x="435" y="609"/>
                      <a:pt x="131" y="566"/>
                    </a:cubicBezTo>
                    <a:cubicBezTo>
                      <a:pt x="44" y="566"/>
                      <a:pt x="44" y="653"/>
                      <a:pt x="87" y="653"/>
                    </a:cubicBezTo>
                    <a:cubicBezTo>
                      <a:pt x="87" y="740"/>
                      <a:pt x="131" y="783"/>
                      <a:pt x="174" y="870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392"/>
                      <a:pt x="522" y="1566"/>
                    </a:cubicBezTo>
                    <a:cubicBezTo>
                      <a:pt x="392" y="1871"/>
                      <a:pt x="174" y="2175"/>
                      <a:pt x="0" y="2523"/>
                    </a:cubicBezTo>
                    <a:cubicBezTo>
                      <a:pt x="0" y="2554"/>
                      <a:pt x="22" y="2584"/>
                      <a:pt x="50" y="2584"/>
                    </a:cubicBezTo>
                    <a:cubicBezTo>
                      <a:pt x="62" y="2584"/>
                      <a:pt x="75" y="2579"/>
                      <a:pt x="87" y="2566"/>
                    </a:cubicBezTo>
                    <a:cubicBezTo>
                      <a:pt x="435" y="2523"/>
                      <a:pt x="783" y="2436"/>
                      <a:pt x="1131" y="2392"/>
                    </a:cubicBezTo>
                    <a:cubicBezTo>
                      <a:pt x="1392" y="2610"/>
                      <a:pt x="1610" y="2914"/>
                      <a:pt x="1870" y="3132"/>
                    </a:cubicBezTo>
                    <a:cubicBezTo>
                      <a:pt x="1870" y="3154"/>
                      <a:pt x="1892" y="3164"/>
                      <a:pt x="1914" y="3164"/>
                    </a:cubicBezTo>
                    <a:cubicBezTo>
                      <a:pt x="1936" y="3164"/>
                      <a:pt x="1957" y="3154"/>
                      <a:pt x="1957" y="3132"/>
                    </a:cubicBezTo>
                    <a:cubicBezTo>
                      <a:pt x="2044" y="2784"/>
                      <a:pt x="2001" y="2436"/>
                      <a:pt x="2044" y="2044"/>
                    </a:cubicBezTo>
                    <a:cubicBezTo>
                      <a:pt x="2218" y="1958"/>
                      <a:pt x="2392" y="1914"/>
                      <a:pt x="2523" y="1784"/>
                    </a:cubicBezTo>
                    <a:cubicBezTo>
                      <a:pt x="2610" y="1740"/>
                      <a:pt x="2697" y="1697"/>
                      <a:pt x="2784" y="1697"/>
                    </a:cubicBezTo>
                    <a:cubicBezTo>
                      <a:pt x="2827" y="1653"/>
                      <a:pt x="2914" y="1610"/>
                      <a:pt x="2958" y="1566"/>
                    </a:cubicBezTo>
                    <a:cubicBezTo>
                      <a:pt x="3001" y="1566"/>
                      <a:pt x="3045" y="1523"/>
                      <a:pt x="2958" y="1479"/>
                    </a:cubicBezTo>
                    <a:cubicBezTo>
                      <a:pt x="2653" y="1349"/>
                      <a:pt x="2349" y="1175"/>
                      <a:pt x="2044" y="1088"/>
                    </a:cubicBezTo>
                    <a:cubicBezTo>
                      <a:pt x="2001" y="740"/>
                      <a:pt x="1957" y="348"/>
                      <a:pt x="1870" y="44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 rot="5400000">
                <a:off x="411787" y="1013444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27" y="0"/>
                    </a:moveTo>
                    <a:cubicBezTo>
                      <a:pt x="1566" y="217"/>
                      <a:pt x="1305" y="522"/>
                      <a:pt x="1044" y="739"/>
                    </a:cubicBezTo>
                    <a:cubicBezTo>
                      <a:pt x="739" y="696"/>
                      <a:pt x="392" y="652"/>
                      <a:pt x="87" y="565"/>
                    </a:cubicBezTo>
                    <a:cubicBezTo>
                      <a:pt x="44" y="609"/>
                      <a:pt x="44" y="652"/>
                      <a:pt x="87" y="652"/>
                    </a:cubicBezTo>
                    <a:cubicBezTo>
                      <a:pt x="131" y="739"/>
                      <a:pt x="131" y="783"/>
                      <a:pt x="174" y="870"/>
                    </a:cubicBezTo>
                    <a:cubicBezTo>
                      <a:pt x="218" y="913"/>
                      <a:pt x="261" y="1000"/>
                      <a:pt x="305" y="1087"/>
                    </a:cubicBezTo>
                    <a:cubicBezTo>
                      <a:pt x="348" y="1261"/>
                      <a:pt x="435" y="1435"/>
                      <a:pt x="522" y="1566"/>
                    </a:cubicBezTo>
                    <a:cubicBezTo>
                      <a:pt x="392" y="1914"/>
                      <a:pt x="174" y="2175"/>
                      <a:pt x="0" y="2523"/>
                    </a:cubicBezTo>
                    <a:cubicBezTo>
                      <a:pt x="0" y="2553"/>
                      <a:pt x="22" y="2584"/>
                      <a:pt x="50" y="2584"/>
                    </a:cubicBezTo>
                    <a:cubicBezTo>
                      <a:pt x="62" y="2584"/>
                      <a:pt x="74" y="2579"/>
                      <a:pt x="87" y="2566"/>
                    </a:cubicBezTo>
                    <a:cubicBezTo>
                      <a:pt x="435" y="2479"/>
                      <a:pt x="783" y="2392"/>
                      <a:pt x="1131" y="2349"/>
                    </a:cubicBezTo>
                    <a:cubicBezTo>
                      <a:pt x="1392" y="2610"/>
                      <a:pt x="1609" y="2871"/>
                      <a:pt x="1870" y="3132"/>
                    </a:cubicBezTo>
                    <a:cubicBezTo>
                      <a:pt x="1870" y="3153"/>
                      <a:pt x="1892" y="3164"/>
                      <a:pt x="1914" y="3164"/>
                    </a:cubicBezTo>
                    <a:cubicBezTo>
                      <a:pt x="1936" y="3164"/>
                      <a:pt x="1957" y="3153"/>
                      <a:pt x="1957" y="3132"/>
                    </a:cubicBezTo>
                    <a:cubicBezTo>
                      <a:pt x="2044" y="2784"/>
                      <a:pt x="2001" y="2392"/>
                      <a:pt x="2044" y="2044"/>
                    </a:cubicBezTo>
                    <a:cubicBezTo>
                      <a:pt x="2218" y="1957"/>
                      <a:pt x="2392" y="1870"/>
                      <a:pt x="2523" y="1783"/>
                    </a:cubicBezTo>
                    <a:cubicBezTo>
                      <a:pt x="2610" y="1740"/>
                      <a:pt x="2697" y="1696"/>
                      <a:pt x="2784" y="1653"/>
                    </a:cubicBezTo>
                    <a:cubicBezTo>
                      <a:pt x="2827" y="1609"/>
                      <a:pt x="2914" y="1609"/>
                      <a:pt x="2958" y="1566"/>
                    </a:cubicBezTo>
                    <a:cubicBezTo>
                      <a:pt x="3001" y="1522"/>
                      <a:pt x="3001" y="1479"/>
                      <a:pt x="2958" y="1479"/>
                    </a:cubicBezTo>
                    <a:cubicBezTo>
                      <a:pt x="2653" y="1348"/>
                      <a:pt x="2349" y="1174"/>
                      <a:pt x="2044" y="1044"/>
                    </a:cubicBezTo>
                    <a:cubicBezTo>
                      <a:pt x="1957" y="739"/>
                      <a:pt x="1957" y="391"/>
                      <a:pt x="1870" y="44"/>
                    </a:cubicBezTo>
                    <a:lnTo>
                      <a:pt x="187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 rot="5400000">
                <a:off x="349281" y="1211702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871" y="1"/>
                    </a:moveTo>
                    <a:cubicBezTo>
                      <a:pt x="1610" y="262"/>
                      <a:pt x="1349" y="523"/>
                      <a:pt x="1088" y="784"/>
                    </a:cubicBezTo>
                    <a:cubicBezTo>
                      <a:pt x="783" y="697"/>
                      <a:pt x="435" y="653"/>
                      <a:pt x="131" y="610"/>
                    </a:cubicBezTo>
                    <a:cubicBezTo>
                      <a:pt x="122" y="601"/>
                      <a:pt x="114" y="598"/>
                      <a:pt x="106" y="598"/>
                    </a:cubicBezTo>
                    <a:cubicBezTo>
                      <a:pt x="74" y="598"/>
                      <a:pt x="52" y="661"/>
                      <a:pt x="87" y="697"/>
                    </a:cubicBezTo>
                    <a:cubicBezTo>
                      <a:pt x="131" y="740"/>
                      <a:pt x="131" y="827"/>
                      <a:pt x="174" y="870"/>
                    </a:cubicBezTo>
                    <a:cubicBezTo>
                      <a:pt x="218" y="957"/>
                      <a:pt x="261" y="1044"/>
                      <a:pt x="305" y="1088"/>
                    </a:cubicBezTo>
                    <a:cubicBezTo>
                      <a:pt x="392" y="1262"/>
                      <a:pt x="479" y="1436"/>
                      <a:pt x="566" y="1566"/>
                    </a:cubicBezTo>
                    <a:cubicBezTo>
                      <a:pt x="392" y="1914"/>
                      <a:pt x="174" y="2175"/>
                      <a:pt x="0" y="2523"/>
                    </a:cubicBezTo>
                    <a:cubicBezTo>
                      <a:pt x="0" y="2554"/>
                      <a:pt x="22" y="2585"/>
                      <a:pt x="50" y="2585"/>
                    </a:cubicBezTo>
                    <a:cubicBezTo>
                      <a:pt x="62" y="2585"/>
                      <a:pt x="75" y="2579"/>
                      <a:pt x="87" y="2567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10" y="2915"/>
                      <a:pt x="1871" y="3132"/>
                    </a:cubicBezTo>
                    <a:cubicBezTo>
                      <a:pt x="1871" y="3154"/>
                      <a:pt x="1892" y="3165"/>
                      <a:pt x="1914" y="3165"/>
                    </a:cubicBezTo>
                    <a:cubicBezTo>
                      <a:pt x="1936" y="3165"/>
                      <a:pt x="1957" y="3154"/>
                      <a:pt x="1957" y="3132"/>
                    </a:cubicBezTo>
                    <a:cubicBezTo>
                      <a:pt x="2044" y="2784"/>
                      <a:pt x="2001" y="2436"/>
                      <a:pt x="2044" y="2045"/>
                    </a:cubicBezTo>
                    <a:cubicBezTo>
                      <a:pt x="2218" y="1958"/>
                      <a:pt x="2392" y="1871"/>
                      <a:pt x="2523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53"/>
                      <a:pt x="2914" y="1610"/>
                      <a:pt x="2958" y="1566"/>
                    </a:cubicBezTo>
                    <a:cubicBezTo>
                      <a:pt x="3001" y="1566"/>
                      <a:pt x="3045" y="1479"/>
                      <a:pt x="2958" y="1479"/>
                    </a:cubicBezTo>
                    <a:cubicBezTo>
                      <a:pt x="2653" y="1349"/>
                      <a:pt x="2349" y="1175"/>
                      <a:pt x="2044" y="1044"/>
                    </a:cubicBezTo>
                    <a:cubicBezTo>
                      <a:pt x="2001" y="740"/>
                      <a:pt x="1957" y="392"/>
                      <a:pt x="1871" y="44"/>
                    </a:cubicBezTo>
                    <a:lnTo>
                      <a:pt x="187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 rot="5400000">
                <a:off x="1245261" y="956688"/>
                <a:ext cx="112381" cy="95228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3875" extrusionOk="0">
                    <a:moveTo>
                      <a:pt x="1957" y="1"/>
                    </a:moveTo>
                    <a:cubicBezTo>
                      <a:pt x="1305" y="305"/>
                      <a:pt x="652" y="609"/>
                      <a:pt x="0" y="914"/>
                    </a:cubicBezTo>
                    <a:lnTo>
                      <a:pt x="0" y="1392"/>
                    </a:lnTo>
                    <a:cubicBezTo>
                      <a:pt x="696" y="1088"/>
                      <a:pt x="1392" y="696"/>
                      <a:pt x="2044" y="392"/>
                    </a:cubicBezTo>
                    <a:cubicBezTo>
                      <a:pt x="2740" y="1523"/>
                      <a:pt x="3479" y="2654"/>
                      <a:pt x="4175" y="3784"/>
                    </a:cubicBezTo>
                    <a:cubicBezTo>
                      <a:pt x="4214" y="3848"/>
                      <a:pt x="4267" y="3875"/>
                      <a:pt x="4319" y="3875"/>
                    </a:cubicBezTo>
                    <a:cubicBezTo>
                      <a:pt x="4447" y="3875"/>
                      <a:pt x="4572" y="3721"/>
                      <a:pt x="4480" y="3567"/>
                    </a:cubicBezTo>
                    <a:cubicBezTo>
                      <a:pt x="3784" y="2349"/>
                      <a:pt x="3045" y="1175"/>
                      <a:pt x="2175" y="44"/>
                    </a:cubicBezTo>
                    <a:cubicBezTo>
                      <a:pt x="2131" y="1"/>
                      <a:pt x="2088" y="1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 rot="5400000">
                <a:off x="1161755" y="1131686"/>
                <a:ext cx="156322" cy="90559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3685" extrusionOk="0">
                    <a:moveTo>
                      <a:pt x="4073" y="0"/>
                    </a:moveTo>
                    <a:cubicBezTo>
                      <a:pt x="4024" y="0"/>
                      <a:pt x="3980" y="33"/>
                      <a:pt x="3958" y="98"/>
                    </a:cubicBezTo>
                    <a:cubicBezTo>
                      <a:pt x="3393" y="359"/>
                      <a:pt x="2828" y="533"/>
                      <a:pt x="2262" y="794"/>
                    </a:cubicBezTo>
                    <a:cubicBezTo>
                      <a:pt x="1610" y="1185"/>
                      <a:pt x="870" y="1490"/>
                      <a:pt x="175" y="1707"/>
                    </a:cubicBezTo>
                    <a:cubicBezTo>
                      <a:pt x="1" y="1751"/>
                      <a:pt x="88" y="2012"/>
                      <a:pt x="218" y="2012"/>
                    </a:cubicBezTo>
                    <a:cubicBezTo>
                      <a:pt x="1044" y="1794"/>
                      <a:pt x="1871" y="1490"/>
                      <a:pt x="2654" y="1098"/>
                    </a:cubicBezTo>
                    <a:cubicBezTo>
                      <a:pt x="3132" y="924"/>
                      <a:pt x="3610" y="707"/>
                      <a:pt x="4045" y="403"/>
                    </a:cubicBezTo>
                    <a:cubicBezTo>
                      <a:pt x="4350" y="1533"/>
                      <a:pt x="5307" y="2621"/>
                      <a:pt x="5959" y="3621"/>
                    </a:cubicBezTo>
                    <a:cubicBezTo>
                      <a:pt x="5992" y="3665"/>
                      <a:pt x="6037" y="3684"/>
                      <a:pt x="6083" y="3684"/>
                    </a:cubicBezTo>
                    <a:cubicBezTo>
                      <a:pt x="6216" y="3684"/>
                      <a:pt x="6361" y="3522"/>
                      <a:pt x="6264" y="3360"/>
                    </a:cubicBezTo>
                    <a:cubicBezTo>
                      <a:pt x="5524" y="2316"/>
                      <a:pt x="4828" y="1229"/>
                      <a:pt x="4219" y="98"/>
                    </a:cubicBezTo>
                    <a:cubicBezTo>
                      <a:pt x="4176" y="33"/>
                      <a:pt x="4122" y="0"/>
                      <a:pt x="40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 rot="5400000">
                <a:off x="1103229" y="1332427"/>
                <a:ext cx="147794" cy="91738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3733" extrusionOk="0">
                    <a:moveTo>
                      <a:pt x="3840" y="1"/>
                    </a:moveTo>
                    <a:cubicBezTo>
                      <a:pt x="3775" y="1"/>
                      <a:pt x="3710" y="49"/>
                      <a:pt x="3682" y="133"/>
                    </a:cubicBezTo>
                    <a:cubicBezTo>
                      <a:pt x="2595" y="742"/>
                      <a:pt x="1420" y="1264"/>
                      <a:pt x="246" y="1699"/>
                    </a:cubicBezTo>
                    <a:cubicBezTo>
                      <a:pt x="1" y="1740"/>
                      <a:pt x="63" y="2051"/>
                      <a:pt x="253" y="2051"/>
                    </a:cubicBezTo>
                    <a:cubicBezTo>
                      <a:pt x="265" y="2051"/>
                      <a:pt x="277" y="2049"/>
                      <a:pt x="290" y="2047"/>
                    </a:cubicBezTo>
                    <a:cubicBezTo>
                      <a:pt x="1551" y="1699"/>
                      <a:pt x="2725" y="1134"/>
                      <a:pt x="3769" y="307"/>
                    </a:cubicBezTo>
                    <a:cubicBezTo>
                      <a:pt x="4074" y="873"/>
                      <a:pt x="4465" y="1351"/>
                      <a:pt x="4769" y="1916"/>
                    </a:cubicBezTo>
                    <a:cubicBezTo>
                      <a:pt x="5074" y="2482"/>
                      <a:pt x="5378" y="3134"/>
                      <a:pt x="5726" y="3656"/>
                    </a:cubicBezTo>
                    <a:cubicBezTo>
                      <a:pt x="5761" y="3708"/>
                      <a:pt x="5815" y="3732"/>
                      <a:pt x="5866" y="3732"/>
                    </a:cubicBezTo>
                    <a:cubicBezTo>
                      <a:pt x="5944" y="3732"/>
                      <a:pt x="6014" y="3675"/>
                      <a:pt x="5987" y="3569"/>
                    </a:cubicBezTo>
                    <a:cubicBezTo>
                      <a:pt x="5726" y="2873"/>
                      <a:pt x="5422" y="2177"/>
                      <a:pt x="5030" y="1525"/>
                    </a:cubicBezTo>
                    <a:cubicBezTo>
                      <a:pt x="4726" y="960"/>
                      <a:pt x="4378" y="481"/>
                      <a:pt x="3943" y="46"/>
                    </a:cubicBezTo>
                    <a:cubicBezTo>
                      <a:pt x="3912" y="15"/>
                      <a:pt x="3876" y="1"/>
                      <a:pt x="3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 rot="5400000">
                <a:off x="882116" y="1036876"/>
                <a:ext cx="109703" cy="326307"/>
              </a:xfrm>
              <a:custGeom>
                <a:avLst/>
                <a:gdLst/>
                <a:ahLst/>
                <a:cxnLst/>
                <a:rect l="l" t="t" r="r" b="b"/>
                <a:pathLst>
                  <a:path w="4464" h="13278" extrusionOk="0">
                    <a:moveTo>
                      <a:pt x="4395" y="1"/>
                    </a:moveTo>
                    <a:cubicBezTo>
                      <a:pt x="4373" y="1"/>
                      <a:pt x="4350" y="15"/>
                      <a:pt x="4333" y="48"/>
                    </a:cubicBezTo>
                    <a:cubicBezTo>
                      <a:pt x="3463" y="2092"/>
                      <a:pt x="2854" y="4310"/>
                      <a:pt x="2202" y="6398"/>
                    </a:cubicBezTo>
                    <a:cubicBezTo>
                      <a:pt x="1463" y="8660"/>
                      <a:pt x="767" y="10878"/>
                      <a:pt x="27" y="13096"/>
                    </a:cubicBezTo>
                    <a:cubicBezTo>
                      <a:pt x="0" y="13203"/>
                      <a:pt x="90" y="13278"/>
                      <a:pt x="183" y="13278"/>
                    </a:cubicBezTo>
                    <a:cubicBezTo>
                      <a:pt x="240" y="13278"/>
                      <a:pt x="298" y="13249"/>
                      <a:pt x="332" y="13183"/>
                    </a:cubicBezTo>
                    <a:cubicBezTo>
                      <a:pt x="1028" y="10965"/>
                      <a:pt x="1723" y="8747"/>
                      <a:pt x="2463" y="6528"/>
                    </a:cubicBezTo>
                    <a:cubicBezTo>
                      <a:pt x="3159" y="4397"/>
                      <a:pt x="3942" y="2266"/>
                      <a:pt x="4464" y="91"/>
                    </a:cubicBezTo>
                    <a:cubicBezTo>
                      <a:pt x="4464" y="38"/>
                      <a:pt x="4430" y="1"/>
                      <a:pt x="43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 rot="5400000">
                <a:off x="819450" y="1235688"/>
                <a:ext cx="111030" cy="326307"/>
              </a:xfrm>
              <a:custGeom>
                <a:avLst/>
                <a:gdLst/>
                <a:ahLst/>
                <a:cxnLst/>
                <a:rect l="l" t="t" r="r" b="b"/>
                <a:pathLst>
                  <a:path w="4518" h="13278" extrusionOk="0">
                    <a:moveTo>
                      <a:pt x="4404" y="0"/>
                    </a:moveTo>
                    <a:cubicBezTo>
                      <a:pt x="4369" y="0"/>
                      <a:pt x="4333" y="14"/>
                      <a:pt x="4316" y="48"/>
                    </a:cubicBezTo>
                    <a:cubicBezTo>
                      <a:pt x="3490" y="2092"/>
                      <a:pt x="2881" y="4310"/>
                      <a:pt x="2229" y="6398"/>
                    </a:cubicBezTo>
                    <a:cubicBezTo>
                      <a:pt x="1489" y="8659"/>
                      <a:pt x="750" y="10877"/>
                      <a:pt x="54" y="13095"/>
                    </a:cubicBezTo>
                    <a:cubicBezTo>
                      <a:pt x="0" y="13203"/>
                      <a:pt x="96" y="13277"/>
                      <a:pt x="197" y="13277"/>
                    </a:cubicBezTo>
                    <a:cubicBezTo>
                      <a:pt x="260" y="13277"/>
                      <a:pt x="325" y="13249"/>
                      <a:pt x="358" y="13182"/>
                    </a:cubicBezTo>
                    <a:cubicBezTo>
                      <a:pt x="1054" y="10964"/>
                      <a:pt x="1750" y="8746"/>
                      <a:pt x="2490" y="6528"/>
                    </a:cubicBezTo>
                    <a:cubicBezTo>
                      <a:pt x="3185" y="4397"/>
                      <a:pt x="3968" y="2266"/>
                      <a:pt x="4490" y="91"/>
                    </a:cubicBezTo>
                    <a:cubicBezTo>
                      <a:pt x="4517" y="37"/>
                      <a:pt x="4461" y="0"/>
                      <a:pt x="44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 rot="5400000">
                <a:off x="935616" y="829242"/>
                <a:ext cx="108646" cy="346385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14095" extrusionOk="0">
                    <a:moveTo>
                      <a:pt x="4310" y="1"/>
                    </a:moveTo>
                    <a:cubicBezTo>
                      <a:pt x="4284" y="1"/>
                      <a:pt x="4262" y="15"/>
                      <a:pt x="4262" y="46"/>
                    </a:cubicBezTo>
                    <a:cubicBezTo>
                      <a:pt x="3392" y="2134"/>
                      <a:pt x="2784" y="4308"/>
                      <a:pt x="2131" y="6439"/>
                    </a:cubicBezTo>
                    <a:lnTo>
                      <a:pt x="0" y="13094"/>
                    </a:lnTo>
                    <a:lnTo>
                      <a:pt x="0" y="14094"/>
                    </a:lnTo>
                    <a:cubicBezTo>
                      <a:pt x="913" y="11267"/>
                      <a:pt x="1914" y="7962"/>
                      <a:pt x="2392" y="6570"/>
                    </a:cubicBezTo>
                    <a:cubicBezTo>
                      <a:pt x="3088" y="4439"/>
                      <a:pt x="3914" y="2307"/>
                      <a:pt x="4393" y="133"/>
                    </a:cubicBezTo>
                    <a:cubicBezTo>
                      <a:pt x="4421" y="49"/>
                      <a:pt x="4358" y="1"/>
                      <a:pt x="4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 rot="5400000">
                <a:off x="611865" y="1135176"/>
                <a:ext cx="33299" cy="61020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2483" extrusionOk="0">
                    <a:moveTo>
                      <a:pt x="70" y="0"/>
                    </a:moveTo>
                    <a:cubicBezTo>
                      <a:pt x="44" y="0"/>
                      <a:pt x="1" y="31"/>
                      <a:pt x="1" y="62"/>
                    </a:cubicBezTo>
                    <a:cubicBezTo>
                      <a:pt x="44" y="497"/>
                      <a:pt x="175" y="888"/>
                      <a:pt x="436" y="1236"/>
                    </a:cubicBezTo>
                    <a:cubicBezTo>
                      <a:pt x="610" y="1627"/>
                      <a:pt x="827" y="2019"/>
                      <a:pt x="1045" y="2410"/>
                    </a:cubicBezTo>
                    <a:cubicBezTo>
                      <a:pt x="1070" y="2461"/>
                      <a:pt x="1110" y="2482"/>
                      <a:pt x="1152" y="2482"/>
                    </a:cubicBezTo>
                    <a:cubicBezTo>
                      <a:pt x="1251" y="2482"/>
                      <a:pt x="1354" y="2359"/>
                      <a:pt x="1262" y="2236"/>
                    </a:cubicBezTo>
                    <a:cubicBezTo>
                      <a:pt x="1045" y="1888"/>
                      <a:pt x="827" y="1497"/>
                      <a:pt x="653" y="1105"/>
                    </a:cubicBezTo>
                    <a:cubicBezTo>
                      <a:pt x="523" y="714"/>
                      <a:pt x="349" y="366"/>
                      <a:pt x="88" y="18"/>
                    </a:cubicBezTo>
                    <a:cubicBezTo>
                      <a:pt x="88" y="5"/>
                      <a:pt x="80" y="0"/>
                      <a:pt x="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 rot="5400000">
                <a:off x="564644" y="1242163"/>
                <a:ext cx="66721" cy="27131"/>
              </a:xfrm>
              <a:custGeom>
                <a:avLst/>
                <a:gdLst/>
                <a:ahLst/>
                <a:cxnLst/>
                <a:rect l="l" t="t" r="r" b="b"/>
                <a:pathLst>
                  <a:path w="2715" h="1104" extrusionOk="0">
                    <a:moveTo>
                      <a:pt x="2627" y="1"/>
                    </a:moveTo>
                    <a:cubicBezTo>
                      <a:pt x="1801" y="175"/>
                      <a:pt x="975" y="436"/>
                      <a:pt x="192" y="784"/>
                    </a:cubicBezTo>
                    <a:cubicBezTo>
                      <a:pt x="1" y="860"/>
                      <a:pt x="111" y="1104"/>
                      <a:pt x="288" y="1104"/>
                    </a:cubicBezTo>
                    <a:cubicBezTo>
                      <a:pt x="313" y="1104"/>
                      <a:pt x="339" y="1099"/>
                      <a:pt x="366" y="1088"/>
                    </a:cubicBezTo>
                    <a:cubicBezTo>
                      <a:pt x="1149" y="871"/>
                      <a:pt x="1931" y="566"/>
                      <a:pt x="2671" y="131"/>
                    </a:cubicBezTo>
                    <a:cubicBezTo>
                      <a:pt x="2714" y="88"/>
                      <a:pt x="2714" y="1"/>
                      <a:pt x="26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 rot="5400000">
                <a:off x="466565" y="1087439"/>
                <a:ext cx="72005" cy="51239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2085" extrusionOk="0">
                    <a:moveTo>
                      <a:pt x="2930" y="0"/>
                    </a:moveTo>
                    <a:cubicBezTo>
                      <a:pt x="2408" y="131"/>
                      <a:pt x="1973" y="348"/>
                      <a:pt x="1581" y="696"/>
                    </a:cubicBezTo>
                    <a:cubicBezTo>
                      <a:pt x="1060" y="1044"/>
                      <a:pt x="581" y="1436"/>
                      <a:pt x="103" y="1827"/>
                    </a:cubicBezTo>
                    <a:cubicBezTo>
                      <a:pt x="0" y="1929"/>
                      <a:pt x="58" y="2085"/>
                      <a:pt x="172" y="2085"/>
                    </a:cubicBezTo>
                    <a:cubicBezTo>
                      <a:pt x="203" y="2085"/>
                      <a:pt x="239" y="2073"/>
                      <a:pt x="277" y="2044"/>
                    </a:cubicBezTo>
                    <a:cubicBezTo>
                      <a:pt x="668" y="1740"/>
                      <a:pt x="1060" y="1392"/>
                      <a:pt x="1494" y="1088"/>
                    </a:cubicBezTo>
                    <a:cubicBezTo>
                      <a:pt x="1929" y="783"/>
                      <a:pt x="2582" y="479"/>
                      <a:pt x="2930" y="44"/>
                    </a:cubicBezTo>
                    <a:lnTo>
                      <a:pt x="2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 rot="5400000">
                <a:off x="451525" y="1179202"/>
                <a:ext cx="29957" cy="85079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3462" extrusionOk="0">
                    <a:moveTo>
                      <a:pt x="69" y="0"/>
                    </a:moveTo>
                    <a:cubicBezTo>
                      <a:pt x="34" y="0"/>
                      <a:pt x="0" y="37"/>
                      <a:pt x="0" y="91"/>
                    </a:cubicBezTo>
                    <a:cubicBezTo>
                      <a:pt x="87" y="657"/>
                      <a:pt x="218" y="1222"/>
                      <a:pt x="392" y="1744"/>
                    </a:cubicBezTo>
                    <a:cubicBezTo>
                      <a:pt x="522" y="2309"/>
                      <a:pt x="696" y="2875"/>
                      <a:pt x="914" y="3397"/>
                    </a:cubicBezTo>
                    <a:cubicBezTo>
                      <a:pt x="944" y="3442"/>
                      <a:pt x="990" y="3461"/>
                      <a:pt x="1038" y="3461"/>
                    </a:cubicBezTo>
                    <a:cubicBezTo>
                      <a:pt x="1126" y="3461"/>
                      <a:pt x="1218" y="3395"/>
                      <a:pt x="1218" y="3310"/>
                    </a:cubicBezTo>
                    <a:cubicBezTo>
                      <a:pt x="1044" y="2788"/>
                      <a:pt x="827" y="2309"/>
                      <a:pt x="696" y="1787"/>
                    </a:cubicBezTo>
                    <a:cubicBezTo>
                      <a:pt x="479" y="1222"/>
                      <a:pt x="348" y="613"/>
                      <a:pt x="131" y="48"/>
                    </a:cubicBezTo>
                    <a:cubicBezTo>
                      <a:pt x="114" y="14"/>
                      <a:pt x="91" y="0"/>
                      <a:pt x="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 rot="5400000">
                <a:off x="-8789" y="1046030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088" y="0"/>
                    </a:moveTo>
                    <a:cubicBezTo>
                      <a:pt x="1001" y="348"/>
                      <a:pt x="1001" y="696"/>
                      <a:pt x="914" y="1044"/>
                    </a:cubicBezTo>
                    <a:cubicBezTo>
                      <a:pt x="610" y="1175"/>
                      <a:pt x="305" y="1349"/>
                      <a:pt x="1" y="1479"/>
                    </a:cubicBezTo>
                    <a:cubicBezTo>
                      <a:pt x="1" y="1479"/>
                      <a:pt x="1" y="1523"/>
                      <a:pt x="1" y="1566"/>
                    </a:cubicBezTo>
                    <a:cubicBezTo>
                      <a:pt x="88" y="1610"/>
                      <a:pt x="131" y="1653"/>
                      <a:pt x="218" y="1653"/>
                    </a:cubicBezTo>
                    <a:cubicBezTo>
                      <a:pt x="305" y="1697"/>
                      <a:pt x="349" y="1697"/>
                      <a:pt x="436" y="1740"/>
                    </a:cubicBezTo>
                    <a:cubicBezTo>
                      <a:pt x="610" y="1871"/>
                      <a:pt x="740" y="1914"/>
                      <a:pt x="914" y="2001"/>
                    </a:cubicBezTo>
                    <a:cubicBezTo>
                      <a:pt x="958" y="2349"/>
                      <a:pt x="914" y="2740"/>
                      <a:pt x="1045" y="3088"/>
                    </a:cubicBezTo>
                    <a:cubicBezTo>
                      <a:pt x="1045" y="3110"/>
                      <a:pt x="1066" y="3121"/>
                      <a:pt x="1088" y="3121"/>
                    </a:cubicBezTo>
                    <a:cubicBezTo>
                      <a:pt x="1110" y="3121"/>
                      <a:pt x="1132" y="3110"/>
                      <a:pt x="1132" y="3088"/>
                    </a:cubicBezTo>
                    <a:cubicBezTo>
                      <a:pt x="1349" y="2827"/>
                      <a:pt x="1610" y="2566"/>
                      <a:pt x="1871" y="2349"/>
                    </a:cubicBezTo>
                    <a:cubicBezTo>
                      <a:pt x="2219" y="2392"/>
                      <a:pt x="2567" y="2479"/>
                      <a:pt x="2915" y="2523"/>
                    </a:cubicBezTo>
                    <a:cubicBezTo>
                      <a:pt x="2928" y="2536"/>
                      <a:pt x="2940" y="2541"/>
                      <a:pt x="2952" y="2541"/>
                    </a:cubicBezTo>
                    <a:cubicBezTo>
                      <a:pt x="2980" y="2541"/>
                      <a:pt x="3002" y="2510"/>
                      <a:pt x="3002" y="2479"/>
                    </a:cubicBezTo>
                    <a:cubicBezTo>
                      <a:pt x="2828" y="2175"/>
                      <a:pt x="2654" y="1871"/>
                      <a:pt x="2436" y="1566"/>
                    </a:cubicBezTo>
                    <a:cubicBezTo>
                      <a:pt x="2523" y="1392"/>
                      <a:pt x="2610" y="1218"/>
                      <a:pt x="2697" y="1088"/>
                    </a:cubicBezTo>
                    <a:cubicBezTo>
                      <a:pt x="2697" y="1001"/>
                      <a:pt x="2741" y="914"/>
                      <a:pt x="2784" y="827"/>
                    </a:cubicBezTo>
                    <a:cubicBezTo>
                      <a:pt x="2828" y="783"/>
                      <a:pt x="2871" y="696"/>
                      <a:pt x="2915" y="653"/>
                    </a:cubicBezTo>
                    <a:cubicBezTo>
                      <a:pt x="2915" y="609"/>
                      <a:pt x="2915" y="566"/>
                      <a:pt x="2871" y="566"/>
                    </a:cubicBezTo>
                    <a:cubicBezTo>
                      <a:pt x="2567" y="609"/>
                      <a:pt x="2219" y="653"/>
                      <a:pt x="1915" y="740"/>
                    </a:cubicBezTo>
                    <a:cubicBezTo>
                      <a:pt x="1654" y="479"/>
                      <a:pt x="1393" y="174"/>
                      <a:pt x="1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 rot="5400000">
                <a:off x="-186589" y="1323236"/>
                <a:ext cx="74511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3209" extrusionOk="0">
                    <a:moveTo>
                      <a:pt x="1131" y="1"/>
                    </a:moveTo>
                    <a:cubicBezTo>
                      <a:pt x="1131" y="1"/>
                      <a:pt x="1131" y="44"/>
                      <a:pt x="1131" y="44"/>
                    </a:cubicBezTo>
                    <a:cubicBezTo>
                      <a:pt x="1044" y="392"/>
                      <a:pt x="1044" y="740"/>
                      <a:pt x="957" y="1088"/>
                    </a:cubicBezTo>
                    <a:cubicBezTo>
                      <a:pt x="652" y="1219"/>
                      <a:pt x="348" y="1349"/>
                      <a:pt x="44" y="1479"/>
                    </a:cubicBezTo>
                    <a:cubicBezTo>
                      <a:pt x="0" y="1479"/>
                      <a:pt x="0" y="1566"/>
                      <a:pt x="44" y="1566"/>
                    </a:cubicBezTo>
                    <a:cubicBezTo>
                      <a:pt x="131" y="1610"/>
                      <a:pt x="174" y="1653"/>
                      <a:pt x="261" y="1697"/>
                    </a:cubicBezTo>
                    <a:cubicBezTo>
                      <a:pt x="305" y="1740"/>
                      <a:pt x="392" y="1784"/>
                      <a:pt x="479" y="1827"/>
                    </a:cubicBezTo>
                    <a:cubicBezTo>
                      <a:pt x="609" y="1914"/>
                      <a:pt x="783" y="2001"/>
                      <a:pt x="957" y="2088"/>
                    </a:cubicBezTo>
                    <a:cubicBezTo>
                      <a:pt x="1000" y="2436"/>
                      <a:pt x="1000" y="2784"/>
                      <a:pt x="1044" y="3176"/>
                    </a:cubicBezTo>
                    <a:cubicBezTo>
                      <a:pt x="1044" y="3197"/>
                      <a:pt x="1066" y="3208"/>
                      <a:pt x="1087" y="3208"/>
                    </a:cubicBezTo>
                    <a:cubicBezTo>
                      <a:pt x="1109" y="3208"/>
                      <a:pt x="1131" y="3197"/>
                      <a:pt x="1131" y="3176"/>
                    </a:cubicBezTo>
                    <a:cubicBezTo>
                      <a:pt x="1392" y="2915"/>
                      <a:pt x="1653" y="2654"/>
                      <a:pt x="1870" y="2393"/>
                    </a:cubicBezTo>
                    <a:cubicBezTo>
                      <a:pt x="2262" y="2436"/>
                      <a:pt x="2610" y="2523"/>
                      <a:pt x="2958" y="2567"/>
                    </a:cubicBezTo>
                    <a:cubicBezTo>
                      <a:pt x="2958" y="2580"/>
                      <a:pt x="2965" y="2585"/>
                      <a:pt x="2975" y="2585"/>
                    </a:cubicBezTo>
                    <a:cubicBezTo>
                      <a:pt x="2997" y="2585"/>
                      <a:pt x="3032" y="2554"/>
                      <a:pt x="3001" y="2523"/>
                    </a:cubicBezTo>
                    <a:cubicBezTo>
                      <a:pt x="2827" y="2219"/>
                      <a:pt x="2653" y="1871"/>
                      <a:pt x="2479" y="1566"/>
                    </a:cubicBezTo>
                    <a:cubicBezTo>
                      <a:pt x="2566" y="1436"/>
                      <a:pt x="2653" y="1262"/>
                      <a:pt x="2740" y="1088"/>
                    </a:cubicBezTo>
                    <a:cubicBezTo>
                      <a:pt x="2740" y="1001"/>
                      <a:pt x="2784" y="958"/>
                      <a:pt x="2827" y="871"/>
                    </a:cubicBezTo>
                    <a:cubicBezTo>
                      <a:pt x="2871" y="827"/>
                      <a:pt x="2914" y="740"/>
                      <a:pt x="2914" y="697"/>
                    </a:cubicBezTo>
                    <a:cubicBezTo>
                      <a:pt x="2951" y="697"/>
                      <a:pt x="2925" y="601"/>
                      <a:pt x="2916" y="601"/>
                    </a:cubicBezTo>
                    <a:cubicBezTo>
                      <a:pt x="2915" y="601"/>
                      <a:pt x="2914" y="603"/>
                      <a:pt x="2914" y="610"/>
                    </a:cubicBezTo>
                    <a:cubicBezTo>
                      <a:pt x="2566" y="653"/>
                      <a:pt x="2262" y="697"/>
                      <a:pt x="1914" y="784"/>
                    </a:cubicBezTo>
                    <a:cubicBezTo>
                      <a:pt x="1653" y="523"/>
                      <a:pt x="1435" y="218"/>
                      <a:pt x="11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 rot="5400000">
                <a:off x="-544254" y="1253099"/>
                <a:ext cx="73455" cy="76969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3132" extrusionOk="0">
                    <a:moveTo>
                      <a:pt x="1088" y="0"/>
                    </a:moveTo>
                    <a:cubicBezTo>
                      <a:pt x="1088" y="0"/>
                      <a:pt x="1088" y="0"/>
                      <a:pt x="1088" y="44"/>
                    </a:cubicBezTo>
                    <a:cubicBezTo>
                      <a:pt x="1001" y="392"/>
                      <a:pt x="1001" y="740"/>
                      <a:pt x="914" y="1088"/>
                    </a:cubicBezTo>
                    <a:cubicBezTo>
                      <a:pt x="609" y="1218"/>
                      <a:pt x="305" y="1392"/>
                      <a:pt x="1" y="1523"/>
                    </a:cubicBezTo>
                    <a:cubicBezTo>
                      <a:pt x="1" y="1523"/>
                      <a:pt x="1" y="1523"/>
                      <a:pt x="44" y="1566"/>
                    </a:cubicBezTo>
                    <a:cubicBezTo>
                      <a:pt x="88" y="1566"/>
                      <a:pt x="131" y="1610"/>
                      <a:pt x="218" y="1653"/>
                    </a:cubicBezTo>
                    <a:cubicBezTo>
                      <a:pt x="305" y="1697"/>
                      <a:pt x="348" y="1740"/>
                      <a:pt x="435" y="1784"/>
                    </a:cubicBezTo>
                    <a:cubicBezTo>
                      <a:pt x="609" y="1871"/>
                      <a:pt x="740" y="1958"/>
                      <a:pt x="914" y="2045"/>
                    </a:cubicBezTo>
                    <a:cubicBezTo>
                      <a:pt x="914" y="2393"/>
                      <a:pt x="957" y="2740"/>
                      <a:pt x="1044" y="3132"/>
                    </a:cubicBezTo>
                    <a:lnTo>
                      <a:pt x="1088" y="3132"/>
                    </a:lnTo>
                    <a:cubicBezTo>
                      <a:pt x="1349" y="2871"/>
                      <a:pt x="1610" y="2610"/>
                      <a:pt x="1871" y="2349"/>
                    </a:cubicBezTo>
                    <a:cubicBezTo>
                      <a:pt x="2219" y="2393"/>
                      <a:pt x="2567" y="2480"/>
                      <a:pt x="2915" y="2567"/>
                    </a:cubicBezTo>
                    <a:cubicBezTo>
                      <a:pt x="2915" y="2579"/>
                      <a:pt x="2922" y="2585"/>
                      <a:pt x="2931" y="2585"/>
                    </a:cubicBezTo>
                    <a:cubicBezTo>
                      <a:pt x="2954" y="2585"/>
                      <a:pt x="2989" y="2554"/>
                      <a:pt x="2958" y="2523"/>
                    </a:cubicBezTo>
                    <a:cubicBezTo>
                      <a:pt x="2828" y="2175"/>
                      <a:pt x="2610" y="1914"/>
                      <a:pt x="2436" y="1566"/>
                    </a:cubicBezTo>
                    <a:cubicBezTo>
                      <a:pt x="2523" y="1436"/>
                      <a:pt x="2610" y="1262"/>
                      <a:pt x="2697" y="1088"/>
                    </a:cubicBezTo>
                    <a:cubicBezTo>
                      <a:pt x="2697" y="1001"/>
                      <a:pt x="2741" y="914"/>
                      <a:pt x="2784" y="870"/>
                    </a:cubicBezTo>
                    <a:cubicBezTo>
                      <a:pt x="2828" y="783"/>
                      <a:pt x="2871" y="740"/>
                      <a:pt x="2871" y="653"/>
                    </a:cubicBezTo>
                    <a:cubicBezTo>
                      <a:pt x="2915" y="653"/>
                      <a:pt x="2871" y="566"/>
                      <a:pt x="2871" y="566"/>
                    </a:cubicBezTo>
                    <a:cubicBezTo>
                      <a:pt x="2523" y="653"/>
                      <a:pt x="2219" y="696"/>
                      <a:pt x="1871" y="740"/>
                    </a:cubicBezTo>
                    <a:cubicBezTo>
                      <a:pt x="1610" y="522"/>
                      <a:pt x="1392" y="218"/>
                      <a:pt x="1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"/>
              <p:cNvSpPr/>
              <p:nvPr/>
            </p:nvSpPr>
            <p:spPr>
              <a:xfrm rot="5400000">
                <a:off x="-396657" y="1728085"/>
                <a:ext cx="74855" cy="77534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55" extrusionOk="0">
                    <a:moveTo>
                      <a:pt x="1218" y="1"/>
                    </a:moveTo>
                    <a:cubicBezTo>
                      <a:pt x="1131" y="349"/>
                      <a:pt x="1088" y="740"/>
                      <a:pt x="1044" y="1045"/>
                    </a:cubicBezTo>
                    <a:cubicBezTo>
                      <a:pt x="740" y="1175"/>
                      <a:pt x="435" y="1349"/>
                      <a:pt x="131" y="1480"/>
                    </a:cubicBezTo>
                    <a:cubicBezTo>
                      <a:pt x="0" y="1480"/>
                      <a:pt x="44" y="1523"/>
                      <a:pt x="87" y="1523"/>
                    </a:cubicBezTo>
                    <a:cubicBezTo>
                      <a:pt x="131" y="1567"/>
                      <a:pt x="218" y="1610"/>
                      <a:pt x="261" y="1654"/>
                    </a:cubicBezTo>
                    <a:cubicBezTo>
                      <a:pt x="348" y="1654"/>
                      <a:pt x="435" y="1697"/>
                      <a:pt x="479" y="1741"/>
                    </a:cubicBezTo>
                    <a:cubicBezTo>
                      <a:pt x="653" y="1871"/>
                      <a:pt x="827" y="1958"/>
                      <a:pt x="957" y="2002"/>
                    </a:cubicBezTo>
                    <a:cubicBezTo>
                      <a:pt x="1044" y="2393"/>
                      <a:pt x="957" y="2741"/>
                      <a:pt x="1088" y="3089"/>
                    </a:cubicBezTo>
                    <a:cubicBezTo>
                      <a:pt x="1088" y="3132"/>
                      <a:pt x="1110" y="3154"/>
                      <a:pt x="1131" y="3154"/>
                    </a:cubicBezTo>
                    <a:cubicBezTo>
                      <a:pt x="1153" y="3154"/>
                      <a:pt x="1175" y="3132"/>
                      <a:pt x="1175" y="3089"/>
                    </a:cubicBezTo>
                    <a:cubicBezTo>
                      <a:pt x="1436" y="2871"/>
                      <a:pt x="1653" y="2567"/>
                      <a:pt x="1914" y="2349"/>
                    </a:cubicBezTo>
                    <a:cubicBezTo>
                      <a:pt x="2262" y="2393"/>
                      <a:pt x="2610" y="2480"/>
                      <a:pt x="2958" y="2567"/>
                    </a:cubicBezTo>
                    <a:cubicBezTo>
                      <a:pt x="2958" y="2567"/>
                      <a:pt x="3045" y="2567"/>
                      <a:pt x="3045" y="2523"/>
                    </a:cubicBezTo>
                    <a:cubicBezTo>
                      <a:pt x="2915" y="2176"/>
                      <a:pt x="2654" y="1871"/>
                      <a:pt x="2480" y="1567"/>
                    </a:cubicBezTo>
                    <a:cubicBezTo>
                      <a:pt x="2567" y="1393"/>
                      <a:pt x="2654" y="1262"/>
                      <a:pt x="2741" y="1088"/>
                    </a:cubicBezTo>
                    <a:cubicBezTo>
                      <a:pt x="2784" y="1001"/>
                      <a:pt x="2828" y="914"/>
                      <a:pt x="2871" y="827"/>
                    </a:cubicBezTo>
                    <a:cubicBezTo>
                      <a:pt x="2871" y="784"/>
                      <a:pt x="2915" y="740"/>
                      <a:pt x="2958" y="653"/>
                    </a:cubicBezTo>
                    <a:cubicBezTo>
                      <a:pt x="3002" y="653"/>
                      <a:pt x="2958" y="566"/>
                      <a:pt x="2958" y="566"/>
                    </a:cubicBezTo>
                    <a:cubicBezTo>
                      <a:pt x="2610" y="610"/>
                      <a:pt x="2306" y="653"/>
                      <a:pt x="1958" y="740"/>
                    </a:cubicBezTo>
                    <a:cubicBezTo>
                      <a:pt x="1697" y="523"/>
                      <a:pt x="1479" y="218"/>
                      <a:pt x="1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"/>
              <p:cNvSpPr/>
              <p:nvPr/>
            </p:nvSpPr>
            <p:spPr>
              <a:xfrm rot="5400000">
                <a:off x="-553359" y="1777665"/>
                <a:ext cx="74831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1" extrusionOk="0">
                    <a:moveTo>
                      <a:pt x="1174" y="0"/>
                    </a:moveTo>
                    <a:cubicBezTo>
                      <a:pt x="1088" y="348"/>
                      <a:pt x="1044" y="696"/>
                      <a:pt x="957" y="1044"/>
                    </a:cubicBezTo>
                    <a:cubicBezTo>
                      <a:pt x="653" y="1175"/>
                      <a:pt x="348" y="1305"/>
                      <a:pt x="87" y="1436"/>
                    </a:cubicBezTo>
                    <a:cubicBezTo>
                      <a:pt x="0" y="1436"/>
                      <a:pt x="0" y="1523"/>
                      <a:pt x="87" y="1523"/>
                    </a:cubicBezTo>
                    <a:cubicBezTo>
                      <a:pt x="131" y="1566"/>
                      <a:pt x="174" y="1610"/>
                      <a:pt x="261" y="1653"/>
                    </a:cubicBezTo>
                    <a:cubicBezTo>
                      <a:pt x="348" y="1697"/>
                      <a:pt x="392" y="1740"/>
                      <a:pt x="479" y="1784"/>
                    </a:cubicBezTo>
                    <a:cubicBezTo>
                      <a:pt x="653" y="1871"/>
                      <a:pt x="783" y="1958"/>
                      <a:pt x="957" y="2001"/>
                    </a:cubicBezTo>
                    <a:cubicBezTo>
                      <a:pt x="1001" y="2392"/>
                      <a:pt x="957" y="2740"/>
                      <a:pt x="1088" y="3088"/>
                    </a:cubicBezTo>
                    <a:cubicBezTo>
                      <a:pt x="1088" y="3110"/>
                      <a:pt x="1098" y="3121"/>
                      <a:pt x="1109" y="3121"/>
                    </a:cubicBezTo>
                    <a:cubicBezTo>
                      <a:pt x="1120" y="3121"/>
                      <a:pt x="1131" y="3110"/>
                      <a:pt x="1131" y="3088"/>
                    </a:cubicBezTo>
                    <a:cubicBezTo>
                      <a:pt x="1392" y="2871"/>
                      <a:pt x="1653" y="2610"/>
                      <a:pt x="1914" y="2349"/>
                    </a:cubicBezTo>
                    <a:cubicBezTo>
                      <a:pt x="2262" y="2392"/>
                      <a:pt x="2610" y="2479"/>
                      <a:pt x="2958" y="2566"/>
                    </a:cubicBezTo>
                    <a:cubicBezTo>
                      <a:pt x="3001" y="2566"/>
                      <a:pt x="3045" y="2566"/>
                      <a:pt x="3045" y="2523"/>
                    </a:cubicBezTo>
                    <a:cubicBezTo>
                      <a:pt x="2871" y="2175"/>
                      <a:pt x="2697" y="1871"/>
                      <a:pt x="2479" y="1566"/>
                    </a:cubicBezTo>
                    <a:cubicBezTo>
                      <a:pt x="2566" y="1392"/>
                      <a:pt x="2653" y="1262"/>
                      <a:pt x="2740" y="1088"/>
                    </a:cubicBezTo>
                    <a:cubicBezTo>
                      <a:pt x="2784" y="1001"/>
                      <a:pt x="2827" y="914"/>
                      <a:pt x="2871" y="870"/>
                    </a:cubicBezTo>
                    <a:cubicBezTo>
                      <a:pt x="2871" y="783"/>
                      <a:pt x="2914" y="740"/>
                      <a:pt x="2958" y="653"/>
                    </a:cubicBezTo>
                    <a:cubicBezTo>
                      <a:pt x="3001" y="653"/>
                      <a:pt x="2958" y="566"/>
                      <a:pt x="2914" y="566"/>
                    </a:cubicBezTo>
                    <a:cubicBezTo>
                      <a:pt x="2610" y="609"/>
                      <a:pt x="2262" y="653"/>
                      <a:pt x="1957" y="740"/>
                    </a:cubicBezTo>
                    <a:cubicBezTo>
                      <a:pt x="1696" y="522"/>
                      <a:pt x="1479" y="218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"/>
              <p:cNvSpPr/>
              <p:nvPr/>
            </p:nvSpPr>
            <p:spPr>
              <a:xfrm rot="5400000">
                <a:off x="-766437" y="1094295"/>
                <a:ext cx="73774" cy="78517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95" extrusionOk="0">
                    <a:moveTo>
                      <a:pt x="1088" y="0"/>
                    </a:moveTo>
                    <a:cubicBezTo>
                      <a:pt x="1088" y="0"/>
                      <a:pt x="1088" y="0"/>
                      <a:pt x="1088" y="44"/>
                    </a:cubicBezTo>
                    <a:cubicBezTo>
                      <a:pt x="1001" y="392"/>
                      <a:pt x="1001" y="740"/>
                      <a:pt x="914" y="1088"/>
                    </a:cubicBezTo>
                    <a:cubicBezTo>
                      <a:pt x="609" y="1218"/>
                      <a:pt x="305" y="1349"/>
                      <a:pt x="1" y="1523"/>
                    </a:cubicBezTo>
                    <a:cubicBezTo>
                      <a:pt x="1" y="1523"/>
                      <a:pt x="1" y="1566"/>
                      <a:pt x="1" y="1566"/>
                    </a:cubicBezTo>
                    <a:cubicBezTo>
                      <a:pt x="88" y="1653"/>
                      <a:pt x="131" y="1653"/>
                      <a:pt x="218" y="1697"/>
                    </a:cubicBezTo>
                    <a:cubicBezTo>
                      <a:pt x="305" y="1740"/>
                      <a:pt x="348" y="1784"/>
                      <a:pt x="435" y="1827"/>
                    </a:cubicBezTo>
                    <a:cubicBezTo>
                      <a:pt x="609" y="1914"/>
                      <a:pt x="740" y="2001"/>
                      <a:pt x="914" y="2088"/>
                    </a:cubicBezTo>
                    <a:cubicBezTo>
                      <a:pt x="957" y="2436"/>
                      <a:pt x="914" y="2784"/>
                      <a:pt x="1001" y="3175"/>
                    </a:cubicBezTo>
                    <a:cubicBezTo>
                      <a:pt x="1001" y="3190"/>
                      <a:pt x="1011" y="3195"/>
                      <a:pt x="1023" y="3195"/>
                    </a:cubicBezTo>
                    <a:cubicBezTo>
                      <a:pt x="1049" y="3195"/>
                      <a:pt x="1088" y="3175"/>
                      <a:pt x="1088" y="3175"/>
                    </a:cubicBezTo>
                    <a:cubicBezTo>
                      <a:pt x="1349" y="2915"/>
                      <a:pt x="1610" y="2610"/>
                      <a:pt x="1871" y="2393"/>
                    </a:cubicBezTo>
                    <a:cubicBezTo>
                      <a:pt x="2219" y="2436"/>
                      <a:pt x="2567" y="2523"/>
                      <a:pt x="2915" y="2610"/>
                    </a:cubicBezTo>
                    <a:cubicBezTo>
                      <a:pt x="2915" y="2610"/>
                      <a:pt x="3002" y="2610"/>
                      <a:pt x="2958" y="2567"/>
                    </a:cubicBezTo>
                    <a:cubicBezTo>
                      <a:pt x="2784" y="2219"/>
                      <a:pt x="2610" y="1914"/>
                      <a:pt x="2436" y="1610"/>
                    </a:cubicBezTo>
                    <a:cubicBezTo>
                      <a:pt x="2523" y="1479"/>
                      <a:pt x="2610" y="1305"/>
                      <a:pt x="2697" y="1131"/>
                    </a:cubicBezTo>
                    <a:cubicBezTo>
                      <a:pt x="2697" y="1044"/>
                      <a:pt x="2741" y="957"/>
                      <a:pt x="2784" y="870"/>
                    </a:cubicBezTo>
                    <a:cubicBezTo>
                      <a:pt x="2828" y="827"/>
                      <a:pt x="2828" y="740"/>
                      <a:pt x="2871" y="696"/>
                    </a:cubicBezTo>
                    <a:cubicBezTo>
                      <a:pt x="2915" y="653"/>
                      <a:pt x="2915" y="609"/>
                      <a:pt x="2871" y="609"/>
                    </a:cubicBezTo>
                    <a:cubicBezTo>
                      <a:pt x="2567" y="653"/>
                      <a:pt x="2219" y="696"/>
                      <a:pt x="1871" y="783"/>
                    </a:cubicBezTo>
                    <a:cubicBezTo>
                      <a:pt x="1610" y="522"/>
                      <a:pt x="1392" y="218"/>
                      <a:pt x="1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"/>
              <p:cNvSpPr/>
              <p:nvPr/>
            </p:nvSpPr>
            <p:spPr>
              <a:xfrm rot="5400000">
                <a:off x="-61306" y="981766"/>
                <a:ext cx="103707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4220" h="1567" extrusionOk="0">
                    <a:moveTo>
                      <a:pt x="4045" y="0"/>
                    </a:moveTo>
                    <a:cubicBezTo>
                      <a:pt x="3393" y="87"/>
                      <a:pt x="2741" y="261"/>
                      <a:pt x="2132" y="566"/>
                    </a:cubicBezTo>
                    <a:cubicBezTo>
                      <a:pt x="1436" y="827"/>
                      <a:pt x="696" y="1044"/>
                      <a:pt x="0" y="1218"/>
                    </a:cubicBezTo>
                    <a:lnTo>
                      <a:pt x="0" y="1566"/>
                    </a:lnTo>
                    <a:cubicBezTo>
                      <a:pt x="435" y="1436"/>
                      <a:pt x="870" y="1305"/>
                      <a:pt x="1262" y="1175"/>
                    </a:cubicBezTo>
                    <a:cubicBezTo>
                      <a:pt x="2175" y="783"/>
                      <a:pt x="3089" y="479"/>
                      <a:pt x="4045" y="261"/>
                    </a:cubicBezTo>
                    <a:cubicBezTo>
                      <a:pt x="4219" y="261"/>
                      <a:pt x="4219" y="0"/>
                      <a:pt x="4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"/>
              <p:cNvSpPr/>
              <p:nvPr/>
            </p:nvSpPr>
            <p:spPr>
              <a:xfrm rot="5400000">
                <a:off x="-160884" y="1164899"/>
                <a:ext cx="185394" cy="124325"/>
              </a:xfrm>
              <a:custGeom>
                <a:avLst/>
                <a:gdLst/>
                <a:ahLst/>
                <a:cxnLst/>
                <a:rect l="l" t="t" r="r" b="b"/>
                <a:pathLst>
                  <a:path w="7544" h="5059" extrusionOk="0">
                    <a:moveTo>
                      <a:pt x="156" y="0"/>
                    </a:moveTo>
                    <a:cubicBezTo>
                      <a:pt x="55" y="0"/>
                      <a:pt x="1" y="108"/>
                      <a:pt x="76" y="183"/>
                    </a:cubicBezTo>
                    <a:cubicBezTo>
                      <a:pt x="1294" y="1140"/>
                      <a:pt x="2598" y="1923"/>
                      <a:pt x="3860" y="2792"/>
                    </a:cubicBezTo>
                    <a:cubicBezTo>
                      <a:pt x="4991" y="3575"/>
                      <a:pt x="5947" y="4489"/>
                      <a:pt x="7209" y="5054"/>
                    </a:cubicBezTo>
                    <a:cubicBezTo>
                      <a:pt x="7225" y="5057"/>
                      <a:pt x="7241" y="5059"/>
                      <a:pt x="7256" y="5059"/>
                    </a:cubicBezTo>
                    <a:cubicBezTo>
                      <a:pt x="7444" y="5059"/>
                      <a:pt x="7543" y="4827"/>
                      <a:pt x="7383" y="4706"/>
                    </a:cubicBezTo>
                    <a:cubicBezTo>
                      <a:pt x="6121" y="4097"/>
                      <a:pt x="5121" y="3184"/>
                      <a:pt x="3947" y="2401"/>
                    </a:cubicBezTo>
                    <a:cubicBezTo>
                      <a:pt x="2772" y="1662"/>
                      <a:pt x="1511" y="705"/>
                      <a:pt x="206" y="9"/>
                    </a:cubicBezTo>
                    <a:cubicBezTo>
                      <a:pt x="188" y="3"/>
                      <a:pt x="171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"/>
              <p:cNvSpPr/>
              <p:nvPr/>
            </p:nvSpPr>
            <p:spPr>
              <a:xfrm rot="5400000">
                <a:off x="-363960" y="1201528"/>
                <a:ext cx="55269" cy="255752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10407" extrusionOk="0">
                    <a:moveTo>
                      <a:pt x="2129" y="0"/>
                    </a:moveTo>
                    <a:cubicBezTo>
                      <a:pt x="2088" y="0"/>
                      <a:pt x="2049" y="24"/>
                      <a:pt x="2049" y="79"/>
                    </a:cubicBezTo>
                    <a:cubicBezTo>
                      <a:pt x="1571" y="1775"/>
                      <a:pt x="1267" y="3602"/>
                      <a:pt x="962" y="5298"/>
                    </a:cubicBezTo>
                    <a:cubicBezTo>
                      <a:pt x="658" y="6951"/>
                      <a:pt x="353" y="8560"/>
                      <a:pt x="49" y="10169"/>
                    </a:cubicBezTo>
                    <a:cubicBezTo>
                      <a:pt x="0" y="10315"/>
                      <a:pt x="127" y="10406"/>
                      <a:pt x="256" y="10406"/>
                    </a:cubicBezTo>
                    <a:cubicBezTo>
                      <a:pt x="360" y="10406"/>
                      <a:pt x="464" y="10348"/>
                      <a:pt x="484" y="10213"/>
                    </a:cubicBezTo>
                    <a:cubicBezTo>
                      <a:pt x="788" y="8604"/>
                      <a:pt x="1093" y="6907"/>
                      <a:pt x="1397" y="5255"/>
                    </a:cubicBezTo>
                    <a:cubicBezTo>
                      <a:pt x="1571" y="4341"/>
                      <a:pt x="1701" y="3472"/>
                      <a:pt x="1875" y="2558"/>
                    </a:cubicBezTo>
                    <a:cubicBezTo>
                      <a:pt x="2049" y="1732"/>
                      <a:pt x="2180" y="949"/>
                      <a:pt x="2223" y="123"/>
                    </a:cubicBezTo>
                    <a:cubicBezTo>
                      <a:pt x="2249" y="47"/>
                      <a:pt x="2186" y="0"/>
                      <a:pt x="21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"/>
              <p:cNvSpPr/>
              <p:nvPr/>
            </p:nvSpPr>
            <p:spPr>
              <a:xfrm rot="5400000">
                <a:off x="-635046" y="1477481"/>
                <a:ext cx="385533" cy="126266"/>
              </a:xfrm>
              <a:custGeom>
                <a:avLst/>
                <a:gdLst/>
                <a:ahLst/>
                <a:cxnLst/>
                <a:rect l="l" t="t" r="r" b="b"/>
                <a:pathLst>
                  <a:path w="15688" h="5138" extrusionOk="0">
                    <a:moveTo>
                      <a:pt x="15396" y="1"/>
                    </a:moveTo>
                    <a:cubicBezTo>
                      <a:pt x="15382" y="1"/>
                      <a:pt x="15368" y="2"/>
                      <a:pt x="15354" y="5"/>
                    </a:cubicBezTo>
                    <a:cubicBezTo>
                      <a:pt x="12787" y="788"/>
                      <a:pt x="10265" y="1571"/>
                      <a:pt x="7742" y="2397"/>
                    </a:cubicBezTo>
                    <a:cubicBezTo>
                      <a:pt x="6481" y="2789"/>
                      <a:pt x="5220" y="3223"/>
                      <a:pt x="3958" y="3615"/>
                    </a:cubicBezTo>
                    <a:cubicBezTo>
                      <a:pt x="2610" y="3963"/>
                      <a:pt x="1349" y="4441"/>
                      <a:pt x="87" y="4963"/>
                    </a:cubicBezTo>
                    <a:cubicBezTo>
                      <a:pt x="0" y="5007"/>
                      <a:pt x="44" y="5137"/>
                      <a:pt x="131" y="5137"/>
                    </a:cubicBezTo>
                    <a:cubicBezTo>
                      <a:pt x="1392" y="4789"/>
                      <a:pt x="2654" y="4398"/>
                      <a:pt x="3915" y="3963"/>
                    </a:cubicBezTo>
                    <a:lnTo>
                      <a:pt x="7786" y="2702"/>
                    </a:lnTo>
                    <a:cubicBezTo>
                      <a:pt x="10352" y="1919"/>
                      <a:pt x="12918" y="1092"/>
                      <a:pt x="15484" y="309"/>
                    </a:cubicBezTo>
                    <a:cubicBezTo>
                      <a:pt x="15687" y="269"/>
                      <a:pt x="15587" y="1"/>
                      <a:pt x="153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"/>
              <p:cNvSpPr/>
              <p:nvPr/>
            </p:nvSpPr>
            <p:spPr>
              <a:xfrm rot="5400000">
                <a:off x="-846686" y="995467"/>
                <a:ext cx="141847" cy="47135"/>
              </a:xfrm>
              <a:custGeom>
                <a:avLst/>
                <a:gdLst/>
                <a:ahLst/>
                <a:cxnLst/>
                <a:rect l="l" t="t" r="r" b="b"/>
                <a:pathLst>
                  <a:path w="5772" h="1918" extrusionOk="0">
                    <a:moveTo>
                      <a:pt x="5517" y="0"/>
                    </a:moveTo>
                    <a:cubicBezTo>
                      <a:pt x="5505" y="0"/>
                      <a:pt x="5493" y="2"/>
                      <a:pt x="5480" y="4"/>
                    </a:cubicBezTo>
                    <a:cubicBezTo>
                      <a:pt x="3653" y="526"/>
                      <a:pt x="1827" y="1004"/>
                      <a:pt x="0" y="1526"/>
                    </a:cubicBezTo>
                    <a:lnTo>
                      <a:pt x="0" y="1918"/>
                    </a:lnTo>
                    <a:cubicBezTo>
                      <a:pt x="1827" y="1396"/>
                      <a:pt x="3697" y="874"/>
                      <a:pt x="5567" y="352"/>
                    </a:cubicBezTo>
                    <a:cubicBezTo>
                      <a:pt x="5772" y="311"/>
                      <a:pt x="5707" y="0"/>
                      <a:pt x="5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"/>
              <p:cNvSpPr/>
              <p:nvPr/>
            </p:nvSpPr>
            <p:spPr>
              <a:xfrm rot="5400000">
                <a:off x="-919895" y="1393582"/>
                <a:ext cx="578987" cy="183968"/>
              </a:xfrm>
              <a:custGeom>
                <a:avLst/>
                <a:gdLst/>
                <a:ahLst/>
                <a:cxnLst/>
                <a:rect l="l" t="t" r="r" b="b"/>
                <a:pathLst>
                  <a:path w="23560" h="7486" extrusionOk="0">
                    <a:moveTo>
                      <a:pt x="23268" y="0"/>
                    </a:moveTo>
                    <a:cubicBezTo>
                      <a:pt x="23254" y="0"/>
                      <a:pt x="23240" y="2"/>
                      <a:pt x="23226" y="4"/>
                    </a:cubicBezTo>
                    <a:cubicBezTo>
                      <a:pt x="19355" y="1135"/>
                      <a:pt x="15440" y="2310"/>
                      <a:pt x="11570" y="3527"/>
                    </a:cubicBezTo>
                    <a:cubicBezTo>
                      <a:pt x="9656" y="4093"/>
                      <a:pt x="7699" y="4702"/>
                      <a:pt x="5785" y="5354"/>
                    </a:cubicBezTo>
                    <a:cubicBezTo>
                      <a:pt x="4785" y="5702"/>
                      <a:pt x="3741" y="6007"/>
                      <a:pt x="2740" y="6354"/>
                    </a:cubicBezTo>
                    <a:cubicBezTo>
                      <a:pt x="1871" y="6659"/>
                      <a:pt x="783" y="6876"/>
                      <a:pt x="44" y="7398"/>
                    </a:cubicBezTo>
                    <a:cubicBezTo>
                      <a:pt x="0" y="7442"/>
                      <a:pt x="0" y="7485"/>
                      <a:pt x="44" y="7485"/>
                    </a:cubicBezTo>
                    <a:cubicBezTo>
                      <a:pt x="957" y="7485"/>
                      <a:pt x="1914" y="6963"/>
                      <a:pt x="2740" y="6702"/>
                    </a:cubicBezTo>
                    <a:lnTo>
                      <a:pt x="5611" y="5789"/>
                    </a:lnTo>
                    <a:cubicBezTo>
                      <a:pt x="7568" y="5137"/>
                      <a:pt x="9482" y="4571"/>
                      <a:pt x="11439" y="3919"/>
                    </a:cubicBezTo>
                    <a:cubicBezTo>
                      <a:pt x="15397" y="2658"/>
                      <a:pt x="19355" y="1483"/>
                      <a:pt x="23356" y="309"/>
                    </a:cubicBezTo>
                    <a:cubicBezTo>
                      <a:pt x="23559" y="268"/>
                      <a:pt x="23459" y="0"/>
                      <a:pt x="2326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"/>
              <p:cNvSpPr/>
              <p:nvPr/>
            </p:nvSpPr>
            <p:spPr>
              <a:xfrm>
                <a:off x="-463451" y="2129920"/>
                <a:ext cx="208445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281" extrusionOk="0">
                    <a:moveTo>
                      <a:pt x="4220" y="1262"/>
                    </a:moveTo>
                    <a:cubicBezTo>
                      <a:pt x="4307" y="1479"/>
                      <a:pt x="4437" y="1740"/>
                      <a:pt x="4524" y="1958"/>
                    </a:cubicBezTo>
                    <a:cubicBezTo>
                      <a:pt x="4742" y="2306"/>
                      <a:pt x="4916" y="2654"/>
                      <a:pt x="5089" y="2958"/>
                    </a:cubicBezTo>
                    <a:cubicBezTo>
                      <a:pt x="5133" y="3132"/>
                      <a:pt x="5307" y="3263"/>
                      <a:pt x="5481" y="3306"/>
                    </a:cubicBezTo>
                    <a:cubicBezTo>
                      <a:pt x="6003" y="3350"/>
                      <a:pt x="6568" y="3437"/>
                      <a:pt x="7090" y="3524"/>
                    </a:cubicBezTo>
                    <a:lnTo>
                      <a:pt x="7221" y="3524"/>
                    </a:lnTo>
                    <a:cubicBezTo>
                      <a:pt x="7090" y="3611"/>
                      <a:pt x="6960" y="3785"/>
                      <a:pt x="6829" y="3915"/>
                    </a:cubicBezTo>
                    <a:lnTo>
                      <a:pt x="6742" y="4046"/>
                    </a:lnTo>
                    <a:cubicBezTo>
                      <a:pt x="6481" y="4306"/>
                      <a:pt x="6220" y="4567"/>
                      <a:pt x="5959" y="4828"/>
                    </a:cubicBezTo>
                    <a:cubicBezTo>
                      <a:pt x="5829" y="4915"/>
                      <a:pt x="5742" y="5089"/>
                      <a:pt x="5785" y="5263"/>
                    </a:cubicBezTo>
                    <a:cubicBezTo>
                      <a:pt x="5829" y="5611"/>
                      <a:pt x="5959" y="6090"/>
                      <a:pt x="6046" y="6351"/>
                    </a:cubicBezTo>
                    <a:cubicBezTo>
                      <a:pt x="6090" y="6568"/>
                      <a:pt x="6177" y="6873"/>
                      <a:pt x="6220" y="7134"/>
                    </a:cubicBezTo>
                    <a:lnTo>
                      <a:pt x="5785" y="6873"/>
                    </a:lnTo>
                    <a:cubicBezTo>
                      <a:pt x="5350" y="6655"/>
                      <a:pt x="4916" y="6394"/>
                      <a:pt x="4437" y="6177"/>
                    </a:cubicBezTo>
                    <a:cubicBezTo>
                      <a:pt x="4372" y="6133"/>
                      <a:pt x="4307" y="6111"/>
                      <a:pt x="4241" y="6111"/>
                    </a:cubicBezTo>
                    <a:cubicBezTo>
                      <a:pt x="4176" y="6111"/>
                      <a:pt x="4111" y="6133"/>
                      <a:pt x="4046" y="6177"/>
                    </a:cubicBezTo>
                    <a:cubicBezTo>
                      <a:pt x="3567" y="6394"/>
                      <a:pt x="3132" y="6655"/>
                      <a:pt x="2697" y="6873"/>
                    </a:cubicBezTo>
                    <a:lnTo>
                      <a:pt x="2262" y="7134"/>
                    </a:lnTo>
                    <a:cubicBezTo>
                      <a:pt x="2306" y="6873"/>
                      <a:pt x="2349" y="6699"/>
                      <a:pt x="2436" y="6351"/>
                    </a:cubicBezTo>
                    <a:cubicBezTo>
                      <a:pt x="2567" y="5959"/>
                      <a:pt x="2654" y="5611"/>
                      <a:pt x="2697" y="5263"/>
                    </a:cubicBezTo>
                    <a:cubicBezTo>
                      <a:pt x="2741" y="5089"/>
                      <a:pt x="2654" y="4915"/>
                      <a:pt x="2567" y="4828"/>
                    </a:cubicBezTo>
                    <a:cubicBezTo>
                      <a:pt x="2262" y="4567"/>
                      <a:pt x="2001" y="4306"/>
                      <a:pt x="1784" y="4046"/>
                    </a:cubicBezTo>
                    <a:lnTo>
                      <a:pt x="1654" y="3915"/>
                    </a:lnTo>
                    <a:cubicBezTo>
                      <a:pt x="1524" y="3742"/>
                      <a:pt x="1394" y="3612"/>
                      <a:pt x="1264" y="3482"/>
                    </a:cubicBezTo>
                    <a:lnTo>
                      <a:pt x="1264" y="3482"/>
                    </a:lnTo>
                    <a:lnTo>
                      <a:pt x="1306" y="3524"/>
                    </a:lnTo>
                    <a:cubicBezTo>
                      <a:pt x="1828" y="3437"/>
                      <a:pt x="2393" y="3350"/>
                      <a:pt x="2915" y="3306"/>
                    </a:cubicBezTo>
                    <a:cubicBezTo>
                      <a:pt x="3132" y="3306"/>
                      <a:pt x="3263" y="3176"/>
                      <a:pt x="3306" y="2958"/>
                    </a:cubicBezTo>
                    <a:cubicBezTo>
                      <a:pt x="3524" y="2654"/>
                      <a:pt x="3698" y="2306"/>
                      <a:pt x="3872" y="1958"/>
                    </a:cubicBezTo>
                    <a:cubicBezTo>
                      <a:pt x="3959" y="1740"/>
                      <a:pt x="4089" y="1479"/>
                      <a:pt x="4220" y="1262"/>
                    </a:cubicBezTo>
                    <a:close/>
                    <a:moveTo>
                      <a:pt x="4263" y="1"/>
                    </a:moveTo>
                    <a:cubicBezTo>
                      <a:pt x="4046" y="1"/>
                      <a:pt x="3872" y="88"/>
                      <a:pt x="3785" y="262"/>
                    </a:cubicBezTo>
                    <a:cubicBezTo>
                      <a:pt x="3524" y="697"/>
                      <a:pt x="3306" y="1131"/>
                      <a:pt x="3132" y="1566"/>
                    </a:cubicBezTo>
                    <a:cubicBezTo>
                      <a:pt x="2958" y="1871"/>
                      <a:pt x="2828" y="2132"/>
                      <a:pt x="2654" y="2436"/>
                    </a:cubicBezTo>
                    <a:cubicBezTo>
                      <a:pt x="2175" y="2480"/>
                      <a:pt x="1697" y="2567"/>
                      <a:pt x="1262" y="2610"/>
                    </a:cubicBezTo>
                    <a:lnTo>
                      <a:pt x="479" y="2741"/>
                    </a:lnTo>
                    <a:cubicBezTo>
                      <a:pt x="218" y="2741"/>
                      <a:pt x="1" y="2958"/>
                      <a:pt x="1" y="3219"/>
                    </a:cubicBezTo>
                    <a:cubicBezTo>
                      <a:pt x="1" y="3437"/>
                      <a:pt x="131" y="3611"/>
                      <a:pt x="305" y="3698"/>
                    </a:cubicBezTo>
                    <a:cubicBezTo>
                      <a:pt x="349" y="3828"/>
                      <a:pt x="479" y="3915"/>
                      <a:pt x="566" y="4002"/>
                    </a:cubicBezTo>
                    <a:lnTo>
                      <a:pt x="653" y="4089"/>
                    </a:lnTo>
                    <a:cubicBezTo>
                      <a:pt x="784" y="4220"/>
                      <a:pt x="914" y="4350"/>
                      <a:pt x="1088" y="4524"/>
                    </a:cubicBezTo>
                    <a:lnTo>
                      <a:pt x="1175" y="4611"/>
                    </a:lnTo>
                    <a:cubicBezTo>
                      <a:pt x="1393" y="4872"/>
                      <a:pt x="1610" y="5089"/>
                      <a:pt x="1871" y="5350"/>
                    </a:cubicBezTo>
                    <a:cubicBezTo>
                      <a:pt x="1828" y="5568"/>
                      <a:pt x="1741" y="5829"/>
                      <a:pt x="1697" y="6090"/>
                    </a:cubicBezTo>
                    <a:cubicBezTo>
                      <a:pt x="1523" y="6655"/>
                      <a:pt x="1436" y="7177"/>
                      <a:pt x="1349" y="7742"/>
                    </a:cubicBezTo>
                    <a:cubicBezTo>
                      <a:pt x="1349" y="8003"/>
                      <a:pt x="1523" y="8221"/>
                      <a:pt x="1784" y="8264"/>
                    </a:cubicBezTo>
                    <a:cubicBezTo>
                      <a:pt x="1828" y="8275"/>
                      <a:pt x="1871" y="8281"/>
                      <a:pt x="1914" y="8281"/>
                    </a:cubicBezTo>
                    <a:cubicBezTo>
                      <a:pt x="2045" y="8281"/>
                      <a:pt x="2175" y="8232"/>
                      <a:pt x="2306" y="8134"/>
                    </a:cubicBezTo>
                    <a:cubicBezTo>
                      <a:pt x="2610" y="7960"/>
                      <a:pt x="2871" y="7829"/>
                      <a:pt x="3219" y="7655"/>
                    </a:cubicBezTo>
                    <a:cubicBezTo>
                      <a:pt x="3524" y="7438"/>
                      <a:pt x="3915" y="7221"/>
                      <a:pt x="4307" y="7047"/>
                    </a:cubicBezTo>
                    <a:cubicBezTo>
                      <a:pt x="4655" y="7221"/>
                      <a:pt x="5003" y="7438"/>
                      <a:pt x="5394" y="7655"/>
                    </a:cubicBezTo>
                    <a:lnTo>
                      <a:pt x="6264" y="8134"/>
                    </a:lnTo>
                    <a:cubicBezTo>
                      <a:pt x="6351" y="8221"/>
                      <a:pt x="6525" y="8264"/>
                      <a:pt x="6655" y="8264"/>
                    </a:cubicBezTo>
                    <a:lnTo>
                      <a:pt x="6786" y="8264"/>
                    </a:lnTo>
                    <a:cubicBezTo>
                      <a:pt x="7003" y="8221"/>
                      <a:pt x="7177" y="8003"/>
                      <a:pt x="7177" y="7742"/>
                    </a:cubicBezTo>
                    <a:cubicBezTo>
                      <a:pt x="7134" y="7177"/>
                      <a:pt x="7047" y="6655"/>
                      <a:pt x="6873" y="6090"/>
                    </a:cubicBezTo>
                    <a:cubicBezTo>
                      <a:pt x="6829" y="5829"/>
                      <a:pt x="6742" y="5568"/>
                      <a:pt x="6699" y="5350"/>
                    </a:cubicBezTo>
                    <a:cubicBezTo>
                      <a:pt x="6960" y="5089"/>
                      <a:pt x="7177" y="4828"/>
                      <a:pt x="7395" y="4611"/>
                    </a:cubicBezTo>
                    <a:lnTo>
                      <a:pt x="7482" y="4480"/>
                    </a:lnTo>
                    <a:cubicBezTo>
                      <a:pt x="7612" y="4306"/>
                      <a:pt x="7743" y="4176"/>
                      <a:pt x="7873" y="4089"/>
                    </a:cubicBezTo>
                    <a:lnTo>
                      <a:pt x="7960" y="4002"/>
                    </a:lnTo>
                    <a:cubicBezTo>
                      <a:pt x="8091" y="3915"/>
                      <a:pt x="8178" y="3828"/>
                      <a:pt x="8264" y="3698"/>
                    </a:cubicBezTo>
                    <a:cubicBezTo>
                      <a:pt x="8395" y="3567"/>
                      <a:pt x="8482" y="3393"/>
                      <a:pt x="8482" y="3219"/>
                    </a:cubicBezTo>
                    <a:cubicBezTo>
                      <a:pt x="8482" y="2958"/>
                      <a:pt x="8264" y="2741"/>
                      <a:pt x="8004" y="2741"/>
                    </a:cubicBezTo>
                    <a:lnTo>
                      <a:pt x="7221" y="2610"/>
                    </a:lnTo>
                    <a:cubicBezTo>
                      <a:pt x="6786" y="2567"/>
                      <a:pt x="6307" y="2480"/>
                      <a:pt x="5829" y="2436"/>
                    </a:cubicBezTo>
                    <a:cubicBezTo>
                      <a:pt x="5655" y="2132"/>
                      <a:pt x="5524" y="1871"/>
                      <a:pt x="5394" y="1566"/>
                    </a:cubicBezTo>
                    <a:cubicBezTo>
                      <a:pt x="5176" y="1131"/>
                      <a:pt x="4959" y="697"/>
                      <a:pt x="4698" y="262"/>
                    </a:cubicBezTo>
                    <a:cubicBezTo>
                      <a:pt x="4611" y="88"/>
                      <a:pt x="4437" y="1"/>
                      <a:pt x="4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"/>
              <p:cNvSpPr/>
              <p:nvPr/>
            </p:nvSpPr>
            <p:spPr>
              <a:xfrm rot="5400000">
                <a:off x="303719" y="1644984"/>
                <a:ext cx="105820" cy="103707"/>
              </a:xfrm>
              <a:custGeom>
                <a:avLst/>
                <a:gdLst/>
                <a:ahLst/>
                <a:cxnLst/>
                <a:rect l="l" t="t" r="r" b="b"/>
                <a:pathLst>
                  <a:path w="4306" h="4220" extrusionOk="0">
                    <a:moveTo>
                      <a:pt x="435" y="1"/>
                    </a:moveTo>
                    <a:cubicBezTo>
                      <a:pt x="348" y="1"/>
                      <a:pt x="348" y="44"/>
                      <a:pt x="391" y="88"/>
                    </a:cubicBezTo>
                    <a:lnTo>
                      <a:pt x="1261" y="2001"/>
                    </a:lnTo>
                    <a:cubicBezTo>
                      <a:pt x="826" y="2567"/>
                      <a:pt x="478" y="3219"/>
                      <a:pt x="0" y="3784"/>
                    </a:cubicBezTo>
                    <a:cubicBezTo>
                      <a:pt x="0" y="3784"/>
                      <a:pt x="0" y="3828"/>
                      <a:pt x="0" y="3828"/>
                    </a:cubicBezTo>
                    <a:cubicBezTo>
                      <a:pt x="0" y="3859"/>
                      <a:pt x="44" y="3889"/>
                      <a:pt x="84" y="3889"/>
                    </a:cubicBezTo>
                    <a:cubicBezTo>
                      <a:pt x="101" y="3889"/>
                      <a:pt x="118" y="3884"/>
                      <a:pt x="131" y="3871"/>
                    </a:cubicBezTo>
                    <a:lnTo>
                      <a:pt x="2044" y="3002"/>
                    </a:lnTo>
                    <a:cubicBezTo>
                      <a:pt x="2610" y="3393"/>
                      <a:pt x="3262" y="3741"/>
                      <a:pt x="3827" y="4219"/>
                    </a:cubicBezTo>
                    <a:lnTo>
                      <a:pt x="3871" y="4219"/>
                    </a:lnTo>
                    <a:cubicBezTo>
                      <a:pt x="3958" y="4219"/>
                      <a:pt x="3958" y="4132"/>
                      <a:pt x="3914" y="4089"/>
                    </a:cubicBezTo>
                    <a:lnTo>
                      <a:pt x="3045" y="2219"/>
                    </a:lnTo>
                    <a:cubicBezTo>
                      <a:pt x="3479" y="1653"/>
                      <a:pt x="3827" y="1001"/>
                      <a:pt x="4306" y="435"/>
                    </a:cubicBezTo>
                    <a:cubicBezTo>
                      <a:pt x="4306" y="435"/>
                      <a:pt x="4306" y="392"/>
                      <a:pt x="4306" y="392"/>
                    </a:cubicBezTo>
                    <a:cubicBezTo>
                      <a:pt x="4275" y="361"/>
                      <a:pt x="4244" y="330"/>
                      <a:pt x="4214" y="330"/>
                    </a:cubicBezTo>
                    <a:cubicBezTo>
                      <a:pt x="4201" y="330"/>
                      <a:pt x="4188" y="336"/>
                      <a:pt x="4175" y="348"/>
                    </a:cubicBezTo>
                    <a:lnTo>
                      <a:pt x="2262" y="1218"/>
                    </a:lnTo>
                    <a:cubicBezTo>
                      <a:pt x="1696" y="783"/>
                      <a:pt x="1044" y="435"/>
                      <a:pt x="4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"/>
              <p:cNvSpPr/>
              <p:nvPr/>
            </p:nvSpPr>
            <p:spPr>
              <a:xfrm rot="5400000">
                <a:off x="95826" y="1607028"/>
                <a:ext cx="53451" cy="54556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2220" extrusionOk="0">
                    <a:moveTo>
                      <a:pt x="174" y="1"/>
                    </a:moveTo>
                    <a:cubicBezTo>
                      <a:pt x="174" y="44"/>
                      <a:pt x="174" y="44"/>
                      <a:pt x="174" y="88"/>
                    </a:cubicBezTo>
                    <a:lnTo>
                      <a:pt x="653" y="1088"/>
                    </a:lnTo>
                    <a:cubicBezTo>
                      <a:pt x="435" y="1393"/>
                      <a:pt x="218" y="1741"/>
                      <a:pt x="0" y="2002"/>
                    </a:cubicBezTo>
                    <a:cubicBezTo>
                      <a:pt x="0" y="2023"/>
                      <a:pt x="11" y="2034"/>
                      <a:pt x="22" y="2034"/>
                    </a:cubicBezTo>
                    <a:cubicBezTo>
                      <a:pt x="33" y="2034"/>
                      <a:pt x="44" y="2023"/>
                      <a:pt x="44" y="2002"/>
                    </a:cubicBezTo>
                    <a:lnTo>
                      <a:pt x="1044" y="1567"/>
                    </a:lnTo>
                    <a:cubicBezTo>
                      <a:pt x="1349" y="1784"/>
                      <a:pt x="1697" y="1958"/>
                      <a:pt x="2001" y="2219"/>
                    </a:cubicBezTo>
                    <a:cubicBezTo>
                      <a:pt x="2001" y="2176"/>
                      <a:pt x="2001" y="2176"/>
                      <a:pt x="2001" y="2132"/>
                    </a:cubicBezTo>
                    <a:lnTo>
                      <a:pt x="1523" y="1175"/>
                    </a:lnTo>
                    <a:cubicBezTo>
                      <a:pt x="1740" y="871"/>
                      <a:pt x="1914" y="523"/>
                      <a:pt x="2175" y="218"/>
                    </a:cubicBezTo>
                    <a:cubicBezTo>
                      <a:pt x="2175" y="197"/>
                      <a:pt x="2164" y="186"/>
                      <a:pt x="2153" y="186"/>
                    </a:cubicBezTo>
                    <a:cubicBezTo>
                      <a:pt x="2142" y="186"/>
                      <a:pt x="2131" y="197"/>
                      <a:pt x="2131" y="218"/>
                    </a:cubicBezTo>
                    <a:lnTo>
                      <a:pt x="1131" y="653"/>
                    </a:lnTo>
                    <a:cubicBezTo>
                      <a:pt x="827" y="436"/>
                      <a:pt x="479" y="262"/>
                      <a:pt x="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"/>
              <p:cNvSpPr/>
              <p:nvPr/>
            </p:nvSpPr>
            <p:spPr>
              <a:xfrm rot="5400000">
                <a:off x="171173" y="1741183"/>
                <a:ext cx="54556" cy="54532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2219" extrusionOk="0">
                    <a:moveTo>
                      <a:pt x="218" y="1"/>
                    </a:moveTo>
                    <a:cubicBezTo>
                      <a:pt x="218" y="1"/>
                      <a:pt x="175" y="44"/>
                      <a:pt x="218" y="44"/>
                    </a:cubicBezTo>
                    <a:lnTo>
                      <a:pt x="697" y="1045"/>
                    </a:lnTo>
                    <a:cubicBezTo>
                      <a:pt x="436" y="1349"/>
                      <a:pt x="262" y="1697"/>
                      <a:pt x="44" y="2002"/>
                    </a:cubicBezTo>
                    <a:lnTo>
                      <a:pt x="1" y="2002"/>
                    </a:lnTo>
                    <a:cubicBezTo>
                      <a:pt x="23" y="2023"/>
                      <a:pt x="34" y="2034"/>
                      <a:pt x="44" y="2034"/>
                    </a:cubicBezTo>
                    <a:cubicBezTo>
                      <a:pt x="55" y="2034"/>
                      <a:pt x="66" y="2023"/>
                      <a:pt x="88" y="2002"/>
                    </a:cubicBezTo>
                    <a:lnTo>
                      <a:pt x="1088" y="1567"/>
                    </a:lnTo>
                    <a:cubicBezTo>
                      <a:pt x="1393" y="1784"/>
                      <a:pt x="1741" y="1958"/>
                      <a:pt x="2002" y="2219"/>
                    </a:cubicBezTo>
                    <a:cubicBezTo>
                      <a:pt x="2002" y="2219"/>
                      <a:pt x="2089" y="2176"/>
                      <a:pt x="2002" y="2132"/>
                    </a:cubicBezTo>
                    <a:lnTo>
                      <a:pt x="1567" y="1175"/>
                    </a:lnTo>
                    <a:cubicBezTo>
                      <a:pt x="1784" y="871"/>
                      <a:pt x="1958" y="523"/>
                      <a:pt x="2219" y="218"/>
                    </a:cubicBezTo>
                    <a:lnTo>
                      <a:pt x="2219" y="175"/>
                    </a:lnTo>
                    <a:lnTo>
                      <a:pt x="2176" y="175"/>
                    </a:lnTo>
                    <a:lnTo>
                      <a:pt x="1175" y="653"/>
                    </a:lnTo>
                    <a:cubicBezTo>
                      <a:pt x="871" y="392"/>
                      <a:pt x="523" y="218"/>
                      <a:pt x="2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 rot="5400000">
                <a:off x="395629" y="1517784"/>
                <a:ext cx="54532" cy="5453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219" extrusionOk="0">
                    <a:moveTo>
                      <a:pt x="175" y="0"/>
                    </a:moveTo>
                    <a:cubicBezTo>
                      <a:pt x="175" y="0"/>
                      <a:pt x="175" y="44"/>
                      <a:pt x="175" y="87"/>
                    </a:cubicBezTo>
                    <a:lnTo>
                      <a:pt x="653" y="1088"/>
                    </a:lnTo>
                    <a:cubicBezTo>
                      <a:pt x="436" y="1349"/>
                      <a:pt x="218" y="1697"/>
                      <a:pt x="1" y="2001"/>
                    </a:cubicBezTo>
                    <a:cubicBezTo>
                      <a:pt x="23" y="2023"/>
                      <a:pt x="44" y="2034"/>
                      <a:pt x="61" y="2034"/>
                    </a:cubicBezTo>
                    <a:cubicBezTo>
                      <a:pt x="77" y="2034"/>
                      <a:pt x="88" y="2023"/>
                      <a:pt x="88" y="2001"/>
                    </a:cubicBezTo>
                    <a:lnTo>
                      <a:pt x="1088" y="1566"/>
                    </a:lnTo>
                    <a:cubicBezTo>
                      <a:pt x="1393" y="1784"/>
                      <a:pt x="1741" y="1957"/>
                      <a:pt x="2002" y="2218"/>
                    </a:cubicBezTo>
                    <a:cubicBezTo>
                      <a:pt x="2045" y="2175"/>
                      <a:pt x="2045" y="2131"/>
                      <a:pt x="2002" y="2131"/>
                    </a:cubicBezTo>
                    <a:lnTo>
                      <a:pt x="1567" y="1131"/>
                    </a:lnTo>
                    <a:cubicBezTo>
                      <a:pt x="1784" y="827"/>
                      <a:pt x="1958" y="479"/>
                      <a:pt x="2219" y="218"/>
                    </a:cubicBezTo>
                    <a:cubicBezTo>
                      <a:pt x="2219" y="196"/>
                      <a:pt x="2208" y="185"/>
                      <a:pt x="2192" y="185"/>
                    </a:cubicBezTo>
                    <a:cubicBezTo>
                      <a:pt x="2176" y="185"/>
                      <a:pt x="2154" y="196"/>
                      <a:pt x="2132" y="218"/>
                    </a:cubicBezTo>
                    <a:lnTo>
                      <a:pt x="1175" y="653"/>
                    </a:lnTo>
                    <a:cubicBezTo>
                      <a:pt x="871" y="435"/>
                      <a:pt x="523" y="261"/>
                      <a:pt x="2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 rot="5400000">
                <a:off x="43985" y="1786069"/>
                <a:ext cx="29957" cy="29957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19" extrusionOk="0">
                    <a:moveTo>
                      <a:pt x="88" y="1"/>
                    </a:moveTo>
                    <a:lnTo>
                      <a:pt x="349" y="566"/>
                    </a:lnTo>
                    <a:cubicBezTo>
                      <a:pt x="218" y="740"/>
                      <a:pt x="131" y="914"/>
                      <a:pt x="1" y="1088"/>
                    </a:cubicBezTo>
                    <a:lnTo>
                      <a:pt x="1" y="1132"/>
                    </a:lnTo>
                    <a:lnTo>
                      <a:pt x="44" y="1132"/>
                    </a:lnTo>
                    <a:lnTo>
                      <a:pt x="566" y="871"/>
                    </a:lnTo>
                    <a:cubicBezTo>
                      <a:pt x="740" y="1001"/>
                      <a:pt x="914" y="1088"/>
                      <a:pt x="1131" y="1219"/>
                    </a:cubicBezTo>
                    <a:lnTo>
                      <a:pt x="1131" y="1175"/>
                    </a:lnTo>
                    <a:lnTo>
                      <a:pt x="870" y="653"/>
                    </a:lnTo>
                    <a:cubicBezTo>
                      <a:pt x="1001" y="479"/>
                      <a:pt x="1088" y="305"/>
                      <a:pt x="1218" y="88"/>
                    </a:cubicBezTo>
                    <a:lnTo>
                      <a:pt x="1175" y="88"/>
                    </a:lnTo>
                    <a:lnTo>
                      <a:pt x="653" y="349"/>
                    </a:lnTo>
                    <a:cubicBezTo>
                      <a:pt x="479" y="218"/>
                      <a:pt x="305" y="13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 rot="5400000">
                <a:off x="488080" y="1716055"/>
                <a:ext cx="29957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63" extrusionOk="0">
                    <a:moveTo>
                      <a:pt x="88" y="1"/>
                    </a:moveTo>
                    <a:lnTo>
                      <a:pt x="88" y="44"/>
                    </a:lnTo>
                    <a:lnTo>
                      <a:pt x="349" y="610"/>
                    </a:lnTo>
                    <a:cubicBezTo>
                      <a:pt x="218" y="784"/>
                      <a:pt x="131" y="958"/>
                      <a:pt x="1" y="1132"/>
                    </a:cubicBezTo>
                    <a:lnTo>
                      <a:pt x="44" y="1132"/>
                    </a:lnTo>
                    <a:lnTo>
                      <a:pt x="566" y="871"/>
                    </a:lnTo>
                    <a:cubicBezTo>
                      <a:pt x="740" y="1001"/>
                      <a:pt x="914" y="1132"/>
                      <a:pt x="1131" y="1262"/>
                    </a:cubicBezTo>
                    <a:cubicBezTo>
                      <a:pt x="1131" y="1262"/>
                      <a:pt x="1131" y="1262"/>
                      <a:pt x="1131" y="1219"/>
                    </a:cubicBezTo>
                    <a:lnTo>
                      <a:pt x="870" y="653"/>
                    </a:lnTo>
                    <a:cubicBezTo>
                      <a:pt x="1001" y="523"/>
                      <a:pt x="1088" y="305"/>
                      <a:pt x="1218" y="131"/>
                    </a:cubicBezTo>
                    <a:cubicBezTo>
                      <a:pt x="1218" y="131"/>
                      <a:pt x="1218" y="112"/>
                      <a:pt x="1206" y="112"/>
                    </a:cubicBezTo>
                    <a:cubicBezTo>
                      <a:pt x="1199" y="112"/>
                      <a:pt x="1189" y="117"/>
                      <a:pt x="1175" y="131"/>
                    </a:cubicBezTo>
                    <a:lnTo>
                      <a:pt x="653" y="392"/>
                    </a:lnTo>
                    <a:cubicBezTo>
                      <a:pt x="479" y="262"/>
                      <a:pt x="305" y="131"/>
                      <a:pt x="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 rot="5400000">
                <a:off x="335764" y="1836301"/>
                <a:ext cx="31038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63" extrusionOk="0">
                    <a:moveTo>
                      <a:pt x="1249" y="112"/>
                    </a:moveTo>
                    <a:cubicBezTo>
                      <a:pt x="1243" y="112"/>
                      <a:pt x="1233" y="117"/>
                      <a:pt x="1219" y="131"/>
                    </a:cubicBezTo>
                    <a:lnTo>
                      <a:pt x="1262" y="131"/>
                    </a:lnTo>
                    <a:cubicBezTo>
                      <a:pt x="1262" y="131"/>
                      <a:pt x="1262" y="112"/>
                      <a:pt x="1249" y="112"/>
                    </a:cubicBezTo>
                    <a:close/>
                    <a:moveTo>
                      <a:pt x="131" y="1"/>
                    </a:moveTo>
                    <a:lnTo>
                      <a:pt x="131" y="44"/>
                    </a:lnTo>
                    <a:lnTo>
                      <a:pt x="392" y="610"/>
                    </a:lnTo>
                    <a:cubicBezTo>
                      <a:pt x="262" y="740"/>
                      <a:pt x="131" y="958"/>
                      <a:pt x="1" y="1132"/>
                    </a:cubicBezTo>
                    <a:cubicBezTo>
                      <a:pt x="1" y="1132"/>
                      <a:pt x="1" y="1151"/>
                      <a:pt x="14" y="1151"/>
                    </a:cubicBezTo>
                    <a:cubicBezTo>
                      <a:pt x="20" y="1151"/>
                      <a:pt x="30" y="1146"/>
                      <a:pt x="44" y="1132"/>
                    </a:cubicBezTo>
                    <a:lnTo>
                      <a:pt x="610" y="871"/>
                    </a:lnTo>
                    <a:cubicBezTo>
                      <a:pt x="784" y="1001"/>
                      <a:pt x="958" y="1088"/>
                      <a:pt x="1132" y="1262"/>
                    </a:cubicBezTo>
                    <a:lnTo>
                      <a:pt x="1132" y="1219"/>
                    </a:lnTo>
                    <a:lnTo>
                      <a:pt x="871" y="653"/>
                    </a:lnTo>
                    <a:cubicBezTo>
                      <a:pt x="1001" y="479"/>
                      <a:pt x="1132" y="305"/>
                      <a:pt x="1219" y="131"/>
                    </a:cubicBezTo>
                    <a:lnTo>
                      <a:pt x="1219" y="131"/>
                    </a:lnTo>
                    <a:lnTo>
                      <a:pt x="653" y="392"/>
                    </a:lnTo>
                    <a:cubicBezTo>
                      <a:pt x="479" y="262"/>
                      <a:pt x="305" y="131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 rot="5400000">
                <a:off x="1695339" y="1431219"/>
                <a:ext cx="39590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610" extrusionOk="0">
                    <a:moveTo>
                      <a:pt x="827" y="1"/>
                    </a:moveTo>
                    <a:lnTo>
                      <a:pt x="697" y="696"/>
                    </a:lnTo>
                    <a:lnTo>
                      <a:pt x="1" y="827"/>
                    </a:lnTo>
                    <a:lnTo>
                      <a:pt x="697" y="914"/>
                    </a:lnTo>
                    <a:lnTo>
                      <a:pt x="827" y="1610"/>
                    </a:lnTo>
                    <a:lnTo>
                      <a:pt x="914" y="914"/>
                    </a:lnTo>
                    <a:lnTo>
                      <a:pt x="1610" y="827"/>
                    </a:lnTo>
                    <a:lnTo>
                      <a:pt x="914" y="696"/>
                    </a:lnTo>
                    <a:lnTo>
                      <a:pt x="8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3"/>
            <p:cNvGrpSpPr/>
            <p:nvPr/>
          </p:nvGrpSpPr>
          <p:grpSpPr>
            <a:xfrm flipH="1">
              <a:off x="4588501" y="-19431"/>
              <a:ext cx="2215731" cy="670480"/>
              <a:chOff x="3050976" y="-19431"/>
              <a:chExt cx="2215731" cy="670480"/>
            </a:xfrm>
          </p:grpSpPr>
          <p:sp>
            <p:nvSpPr>
              <p:cNvPr id="429" name="Google Shape;429;p3"/>
              <p:cNvSpPr/>
              <p:nvPr/>
            </p:nvSpPr>
            <p:spPr>
              <a:xfrm rot="10800000">
                <a:off x="4433197" y="575481"/>
                <a:ext cx="78591" cy="75568"/>
              </a:xfrm>
              <a:custGeom>
                <a:avLst/>
                <a:gdLst/>
                <a:ahLst/>
                <a:cxnLst/>
                <a:rect l="l" t="t" r="r" b="b"/>
                <a:pathLst>
                  <a:path w="3198" h="3075" extrusionOk="0">
                    <a:moveTo>
                      <a:pt x="790" y="0"/>
                    </a:moveTo>
                    <a:cubicBezTo>
                      <a:pt x="757" y="0"/>
                      <a:pt x="735" y="64"/>
                      <a:pt x="770" y="99"/>
                    </a:cubicBezTo>
                    <a:cubicBezTo>
                      <a:pt x="727" y="142"/>
                      <a:pt x="727" y="229"/>
                      <a:pt x="770" y="273"/>
                    </a:cubicBezTo>
                    <a:cubicBezTo>
                      <a:pt x="770" y="360"/>
                      <a:pt x="770" y="447"/>
                      <a:pt x="770" y="534"/>
                    </a:cubicBezTo>
                    <a:cubicBezTo>
                      <a:pt x="770" y="751"/>
                      <a:pt x="814" y="925"/>
                      <a:pt x="857" y="1099"/>
                    </a:cubicBezTo>
                    <a:cubicBezTo>
                      <a:pt x="553" y="1317"/>
                      <a:pt x="248" y="1534"/>
                      <a:pt x="31" y="1795"/>
                    </a:cubicBezTo>
                    <a:cubicBezTo>
                      <a:pt x="0" y="1826"/>
                      <a:pt x="13" y="1857"/>
                      <a:pt x="38" y="1857"/>
                    </a:cubicBezTo>
                    <a:cubicBezTo>
                      <a:pt x="49" y="1857"/>
                      <a:pt x="62" y="1851"/>
                      <a:pt x="75" y="1839"/>
                    </a:cubicBezTo>
                    <a:cubicBezTo>
                      <a:pt x="422" y="1926"/>
                      <a:pt x="770" y="1969"/>
                      <a:pt x="1118" y="2013"/>
                    </a:cubicBezTo>
                    <a:cubicBezTo>
                      <a:pt x="1292" y="2361"/>
                      <a:pt x="1379" y="2708"/>
                      <a:pt x="1553" y="3013"/>
                    </a:cubicBezTo>
                    <a:cubicBezTo>
                      <a:pt x="1553" y="3044"/>
                      <a:pt x="1575" y="3074"/>
                      <a:pt x="1588" y="3074"/>
                    </a:cubicBezTo>
                    <a:cubicBezTo>
                      <a:pt x="1593" y="3074"/>
                      <a:pt x="1597" y="3069"/>
                      <a:pt x="1597" y="3056"/>
                    </a:cubicBezTo>
                    <a:cubicBezTo>
                      <a:pt x="1814" y="2752"/>
                      <a:pt x="1945" y="2404"/>
                      <a:pt x="2119" y="2100"/>
                    </a:cubicBezTo>
                    <a:cubicBezTo>
                      <a:pt x="2293" y="2056"/>
                      <a:pt x="2467" y="2056"/>
                      <a:pt x="2641" y="2013"/>
                    </a:cubicBezTo>
                    <a:cubicBezTo>
                      <a:pt x="2728" y="1969"/>
                      <a:pt x="2815" y="1969"/>
                      <a:pt x="2902" y="1969"/>
                    </a:cubicBezTo>
                    <a:cubicBezTo>
                      <a:pt x="2989" y="1969"/>
                      <a:pt x="3032" y="1969"/>
                      <a:pt x="3119" y="1926"/>
                    </a:cubicBezTo>
                    <a:cubicBezTo>
                      <a:pt x="3128" y="1934"/>
                      <a:pt x="3136" y="1938"/>
                      <a:pt x="3144" y="1938"/>
                    </a:cubicBezTo>
                    <a:cubicBezTo>
                      <a:pt x="3176" y="1938"/>
                      <a:pt x="3197" y="1882"/>
                      <a:pt x="3163" y="1882"/>
                    </a:cubicBezTo>
                    <a:cubicBezTo>
                      <a:pt x="2945" y="1621"/>
                      <a:pt x="2728" y="1404"/>
                      <a:pt x="2467" y="1143"/>
                    </a:cubicBezTo>
                    <a:cubicBezTo>
                      <a:pt x="2510" y="795"/>
                      <a:pt x="2641" y="447"/>
                      <a:pt x="2684" y="99"/>
                    </a:cubicBezTo>
                    <a:cubicBezTo>
                      <a:pt x="2662" y="77"/>
                      <a:pt x="2651" y="66"/>
                      <a:pt x="2646" y="66"/>
                    </a:cubicBezTo>
                    <a:cubicBezTo>
                      <a:pt x="2641" y="66"/>
                      <a:pt x="2641" y="77"/>
                      <a:pt x="2641" y="99"/>
                    </a:cubicBezTo>
                    <a:cubicBezTo>
                      <a:pt x="2293" y="186"/>
                      <a:pt x="1988" y="403"/>
                      <a:pt x="1684" y="534"/>
                    </a:cubicBezTo>
                    <a:cubicBezTo>
                      <a:pt x="1379" y="360"/>
                      <a:pt x="1118" y="186"/>
                      <a:pt x="814" y="12"/>
                    </a:cubicBezTo>
                    <a:cubicBezTo>
                      <a:pt x="806" y="4"/>
                      <a:pt x="797" y="0"/>
                      <a:pt x="7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 rot="10800000">
                <a:off x="3164267" y="427367"/>
                <a:ext cx="98349" cy="96211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3915" extrusionOk="0">
                    <a:moveTo>
                      <a:pt x="87" y="1"/>
                    </a:moveTo>
                    <a:cubicBezTo>
                      <a:pt x="0" y="44"/>
                      <a:pt x="0" y="88"/>
                      <a:pt x="87" y="131"/>
                    </a:cubicBezTo>
                    <a:lnTo>
                      <a:pt x="1131" y="1914"/>
                    </a:lnTo>
                    <a:cubicBezTo>
                      <a:pt x="739" y="2523"/>
                      <a:pt x="478" y="3219"/>
                      <a:pt x="87" y="3828"/>
                    </a:cubicBezTo>
                    <a:cubicBezTo>
                      <a:pt x="87" y="3828"/>
                      <a:pt x="87" y="3828"/>
                      <a:pt x="87" y="3871"/>
                    </a:cubicBezTo>
                    <a:cubicBezTo>
                      <a:pt x="87" y="3893"/>
                      <a:pt x="109" y="3904"/>
                      <a:pt x="131" y="3904"/>
                    </a:cubicBezTo>
                    <a:cubicBezTo>
                      <a:pt x="152" y="3904"/>
                      <a:pt x="174" y="3893"/>
                      <a:pt x="174" y="3871"/>
                    </a:cubicBezTo>
                    <a:lnTo>
                      <a:pt x="2001" y="2784"/>
                    </a:lnTo>
                    <a:cubicBezTo>
                      <a:pt x="2610" y="3176"/>
                      <a:pt x="3306" y="3480"/>
                      <a:pt x="3871" y="3871"/>
                    </a:cubicBezTo>
                    <a:lnTo>
                      <a:pt x="3914" y="3915"/>
                    </a:lnTo>
                    <a:lnTo>
                      <a:pt x="3958" y="3915"/>
                    </a:lnTo>
                    <a:cubicBezTo>
                      <a:pt x="4001" y="3915"/>
                      <a:pt x="4001" y="3828"/>
                      <a:pt x="3958" y="3828"/>
                    </a:cubicBezTo>
                    <a:lnTo>
                      <a:pt x="2871" y="2001"/>
                    </a:lnTo>
                    <a:cubicBezTo>
                      <a:pt x="3262" y="1392"/>
                      <a:pt x="3523" y="696"/>
                      <a:pt x="3958" y="131"/>
                    </a:cubicBezTo>
                    <a:cubicBezTo>
                      <a:pt x="3958" y="88"/>
                      <a:pt x="3958" y="88"/>
                      <a:pt x="3958" y="88"/>
                    </a:cubicBezTo>
                    <a:cubicBezTo>
                      <a:pt x="3958" y="57"/>
                      <a:pt x="3914" y="26"/>
                      <a:pt x="3889" y="26"/>
                    </a:cubicBezTo>
                    <a:cubicBezTo>
                      <a:pt x="3878" y="26"/>
                      <a:pt x="3871" y="31"/>
                      <a:pt x="3871" y="44"/>
                    </a:cubicBezTo>
                    <a:lnTo>
                      <a:pt x="2044" y="1088"/>
                    </a:lnTo>
                    <a:cubicBezTo>
                      <a:pt x="1435" y="696"/>
                      <a:pt x="739" y="435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 rot="10800000">
                <a:off x="3427195" y="489615"/>
                <a:ext cx="51337" cy="50797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067" extrusionOk="0">
                    <a:moveTo>
                      <a:pt x="2028" y="1"/>
                    </a:moveTo>
                    <a:cubicBezTo>
                      <a:pt x="2012" y="1"/>
                      <a:pt x="2001" y="11"/>
                      <a:pt x="2001" y="33"/>
                    </a:cubicBezTo>
                    <a:lnTo>
                      <a:pt x="1044" y="555"/>
                    </a:lnTo>
                    <a:cubicBezTo>
                      <a:pt x="740" y="381"/>
                      <a:pt x="392" y="207"/>
                      <a:pt x="44" y="33"/>
                    </a:cubicBezTo>
                    <a:cubicBezTo>
                      <a:pt x="0" y="33"/>
                      <a:pt x="0" y="77"/>
                      <a:pt x="44" y="77"/>
                    </a:cubicBezTo>
                    <a:lnTo>
                      <a:pt x="566" y="1034"/>
                    </a:lnTo>
                    <a:cubicBezTo>
                      <a:pt x="348" y="1381"/>
                      <a:pt x="218" y="1729"/>
                      <a:pt x="44" y="2034"/>
                    </a:cubicBezTo>
                    <a:cubicBezTo>
                      <a:pt x="44" y="2056"/>
                      <a:pt x="55" y="2066"/>
                      <a:pt x="66" y="2066"/>
                    </a:cubicBezTo>
                    <a:cubicBezTo>
                      <a:pt x="77" y="2066"/>
                      <a:pt x="87" y="2056"/>
                      <a:pt x="87" y="2034"/>
                    </a:cubicBezTo>
                    <a:lnTo>
                      <a:pt x="1044" y="1512"/>
                    </a:lnTo>
                    <a:cubicBezTo>
                      <a:pt x="1349" y="1686"/>
                      <a:pt x="1740" y="1860"/>
                      <a:pt x="2045" y="2034"/>
                    </a:cubicBezTo>
                    <a:lnTo>
                      <a:pt x="2088" y="2034"/>
                    </a:lnTo>
                    <a:cubicBezTo>
                      <a:pt x="2088" y="2034"/>
                      <a:pt x="2088" y="1990"/>
                      <a:pt x="2088" y="1990"/>
                    </a:cubicBezTo>
                    <a:lnTo>
                      <a:pt x="1523" y="1034"/>
                    </a:lnTo>
                    <a:cubicBezTo>
                      <a:pt x="1740" y="686"/>
                      <a:pt x="1871" y="338"/>
                      <a:pt x="2088" y="33"/>
                    </a:cubicBezTo>
                    <a:cubicBezTo>
                      <a:pt x="2066" y="11"/>
                      <a:pt x="2045" y="1"/>
                      <a:pt x="20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 rot="10800000">
                <a:off x="3338503" y="362759"/>
                <a:ext cx="52394" cy="50452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053" extrusionOk="0">
                    <a:moveTo>
                      <a:pt x="2067" y="0"/>
                    </a:moveTo>
                    <a:cubicBezTo>
                      <a:pt x="2056" y="0"/>
                      <a:pt x="2045" y="11"/>
                      <a:pt x="2045" y="33"/>
                    </a:cubicBezTo>
                    <a:lnTo>
                      <a:pt x="1088" y="555"/>
                    </a:lnTo>
                    <a:cubicBezTo>
                      <a:pt x="784" y="381"/>
                      <a:pt x="392" y="207"/>
                      <a:pt x="88" y="33"/>
                    </a:cubicBezTo>
                    <a:lnTo>
                      <a:pt x="44" y="33"/>
                    </a:lnTo>
                    <a:cubicBezTo>
                      <a:pt x="44" y="33"/>
                      <a:pt x="1" y="76"/>
                      <a:pt x="44" y="76"/>
                    </a:cubicBezTo>
                    <a:lnTo>
                      <a:pt x="610" y="1033"/>
                    </a:lnTo>
                    <a:cubicBezTo>
                      <a:pt x="392" y="1338"/>
                      <a:pt x="262" y="1729"/>
                      <a:pt x="44" y="2034"/>
                    </a:cubicBezTo>
                    <a:cubicBezTo>
                      <a:pt x="44" y="2034"/>
                      <a:pt x="64" y="2053"/>
                      <a:pt x="89" y="2053"/>
                    </a:cubicBezTo>
                    <a:cubicBezTo>
                      <a:pt x="102" y="2053"/>
                      <a:pt x="117" y="2048"/>
                      <a:pt x="131" y="2034"/>
                    </a:cubicBezTo>
                    <a:lnTo>
                      <a:pt x="1088" y="1512"/>
                    </a:lnTo>
                    <a:cubicBezTo>
                      <a:pt x="1393" y="1686"/>
                      <a:pt x="1741" y="1860"/>
                      <a:pt x="2089" y="2034"/>
                    </a:cubicBezTo>
                    <a:cubicBezTo>
                      <a:pt x="2132" y="2034"/>
                      <a:pt x="2132" y="1990"/>
                      <a:pt x="2089" y="1990"/>
                    </a:cubicBezTo>
                    <a:lnTo>
                      <a:pt x="1567" y="1033"/>
                    </a:lnTo>
                    <a:cubicBezTo>
                      <a:pt x="1741" y="685"/>
                      <a:pt x="1915" y="337"/>
                      <a:pt x="2089" y="33"/>
                    </a:cubicBezTo>
                    <a:cubicBezTo>
                      <a:pt x="2089" y="11"/>
                      <a:pt x="2078" y="0"/>
                      <a:pt x="206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 rot="10800000">
                <a:off x="3486003" y="327961"/>
                <a:ext cx="27794" cy="27819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1132" extrusionOk="0">
                    <a:moveTo>
                      <a:pt x="0" y="1"/>
                    </a:moveTo>
                    <a:lnTo>
                      <a:pt x="0" y="44"/>
                    </a:lnTo>
                    <a:lnTo>
                      <a:pt x="348" y="610"/>
                    </a:lnTo>
                    <a:cubicBezTo>
                      <a:pt x="218" y="784"/>
                      <a:pt x="131" y="958"/>
                      <a:pt x="0" y="1132"/>
                    </a:cubicBezTo>
                    <a:lnTo>
                      <a:pt x="44" y="1132"/>
                    </a:lnTo>
                    <a:lnTo>
                      <a:pt x="609" y="827"/>
                    </a:lnTo>
                    <a:cubicBezTo>
                      <a:pt x="783" y="958"/>
                      <a:pt x="957" y="1001"/>
                      <a:pt x="1131" y="1132"/>
                    </a:cubicBezTo>
                    <a:lnTo>
                      <a:pt x="1131" y="1088"/>
                    </a:lnTo>
                    <a:lnTo>
                      <a:pt x="827" y="566"/>
                    </a:lnTo>
                    <a:cubicBezTo>
                      <a:pt x="913" y="392"/>
                      <a:pt x="1000" y="175"/>
                      <a:pt x="1131" y="1"/>
                    </a:cubicBezTo>
                    <a:lnTo>
                      <a:pt x="1087" y="1"/>
                    </a:lnTo>
                    <a:lnTo>
                      <a:pt x="566" y="305"/>
                    </a:lnTo>
                    <a:cubicBezTo>
                      <a:pt x="392" y="218"/>
                      <a:pt x="174" y="131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"/>
              <p:cNvSpPr/>
              <p:nvPr/>
            </p:nvSpPr>
            <p:spPr>
              <a:xfrm rot="10800000">
                <a:off x="3050976" y="442309"/>
                <a:ext cx="27819" cy="27819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32" extrusionOk="0">
                    <a:moveTo>
                      <a:pt x="1088" y="0"/>
                    </a:moveTo>
                    <a:lnTo>
                      <a:pt x="566" y="348"/>
                    </a:lnTo>
                    <a:cubicBezTo>
                      <a:pt x="349" y="218"/>
                      <a:pt x="175" y="131"/>
                      <a:pt x="1" y="44"/>
                    </a:cubicBezTo>
                    <a:lnTo>
                      <a:pt x="1" y="44"/>
                    </a:lnTo>
                    <a:lnTo>
                      <a:pt x="305" y="609"/>
                    </a:lnTo>
                    <a:cubicBezTo>
                      <a:pt x="218" y="783"/>
                      <a:pt x="131" y="1001"/>
                      <a:pt x="1" y="1131"/>
                    </a:cubicBezTo>
                    <a:lnTo>
                      <a:pt x="44" y="1131"/>
                    </a:lnTo>
                    <a:lnTo>
                      <a:pt x="566" y="827"/>
                    </a:lnTo>
                    <a:cubicBezTo>
                      <a:pt x="784" y="957"/>
                      <a:pt x="958" y="1001"/>
                      <a:pt x="1132" y="1131"/>
                    </a:cubicBezTo>
                    <a:lnTo>
                      <a:pt x="1132" y="1088"/>
                    </a:lnTo>
                    <a:lnTo>
                      <a:pt x="827" y="566"/>
                    </a:lnTo>
                    <a:cubicBezTo>
                      <a:pt x="914" y="392"/>
                      <a:pt x="1001" y="174"/>
                      <a:pt x="11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"/>
              <p:cNvSpPr/>
              <p:nvPr/>
            </p:nvSpPr>
            <p:spPr>
              <a:xfrm rot="10800000">
                <a:off x="3189923" y="307638"/>
                <a:ext cx="27819" cy="27229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108" extrusionOk="0">
                    <a:moveTo>
                      <a:pt x="1099" y="1"/>
                    </a:moveTo>
                    <a:cubicBezTo>
                      <a:pt x="1093" y="1"/>
                      <a:pt x="1088" y="5"/>
                      <a:pt x="1088" y="20"/>
                    </a:cubicBezTo>
                    <a:lnTo>
                      <a:pt x="566" y="324"/>
                    </a:lnTo>
                    <a:cubicBezTo>
                      <a:pt x="392" y="194"/>
                      <a:pt x="175" y="107"/>
                      <a:pt x="1" y="20"/>
                    </a:cubicBezTo>
                    <a:lnTo>
                      <a:pt x="1" y="20"/>
                    </a:lnTo>
                    <a:lnTo>
                      <a:pt x="305" y="585"/>
                    </a:lnTo>
                    <a:cubicBezTo>
                      <a:pt x="218" y="759"/>
                      <a:pt x="131" y="977"/>
                      <a:pt x="1" y="1107"/>
                    </a:cubicBezTo>
                    <a:lnTo>
                      <a:pt x="44" y="1107"/>
                    </a:lnTo>
                    <a:lnTo>
                      <a:pt x="610" y="803"/>
                    </a:lnTo>
                    <a:cubicBezTo>
                      <a:pt x="784" y="933"/>
                      <a:pt x="958" y="1020"/>
                      <a:pt x="1132" y="1107"/>
                    </a:cubicBezTo>
                    <a:lnTo>
                      <a:pt x="827" y="542"/>
                    </a:lnTo>
                    <a:cubicBezTo>
                      <a:pt x="958" y="368"/>
                      <a:pt x="1001" y="150"/>
                      <a:pt x="1132" y="20"/>
                    </a:cubicBezTo>
                    <a:cubicBezTo>
                      <a:pt x="1132" y="20"/>
                      <a:pt x="1112" y="1"/>
                      <a:pt x="10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"/>
              <p:cNvSpPr/>
              <p:nvPr/>
            </p:nvSpPr>
            <p:spPr>
              <a:xfrm rot="10800000">
                <a:off x="4297248" y="-7389"/>
                <a:ext cx="7591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1" extrusionOk="0">
                    <a:moveTo>
                      <a:pt x="1566" y="1"/>
                    </a:moveTo>
                    <a:cubicBezTo>
                      <a:pt x="1392" y="305"/>
                      <a:pt x="1262" y="653"/>
                      <a:pt x="1044" y="957"/>
                    </a:cubicBezTo>
                    <a:cubicBezTo>
                      <a:pt x="740" y="957"/>
                      <a:pt x="392" y="1044"/>
                      <a:pt x="88" y="1088"/>
                    </a:cubicBezTo>
                    <a:cubicBezTo>
                      <a:pt x="1" y="1088"/>
                      <a:pt x="1" y="1175"/>
                      <a:pt x="88" y="1175"/>
                    </a:cubicBezTo>
                    <a:cubicBezTo>
                      <a:pt x="131" y="1218"/>
                      <a:pt x="175" y="1262"/>
                      <a:pt x="218" y="1305"/>
                    </a:cubicBezTo>
                    <a:cubicBezTo>
                      <a:pt x="305" y="1349"/>
                      <a:pt x="349" y="1436"/>
                      <a:pt x="392" y="1523"/>
                    </a:cubicBezTo>
                    <a:cubicBezTo>
                      <a:pt x="523" y="1653"/>
                      <a:pt x="653" y="1784"/>
                      <a:pt x="784" y="1871"/>
                    </a:cubicBezTo>
                    <a:cubicBezTo>
                      <a:pt x="740" y="2219"/>
                      <a:pt x="610" y="2567"/>
                      <a:pt x="566" y="2958"/>
                    </a:cubicBezTo>
                    <a:cubicBezTo>
                      <a:pt x="566" y="2980"/>
                      <a:pt x="588" y="2991"/>
                      <a:pt x="610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lnTo>
                      <a:pt x="2610" y="2958"/>
                    </a:lnTo>
                    <a:cubicBezTo>
                      <a:pt x="2610" y="2567"/>
                      <a:pt x="2480" y="2219"/>
                      <a:pt x="2393" y="1871"/>
                    </a:cubicBezTo>
                    <a:cubicBezTo>
                      <a:pt x="2523" y="1784"/>
                      <a:pt x="2610" y="1653"/>
                      <a:pt x="2697" y="1523"/>
                    </a:cubicBezTo>
                    <a:cubicBezTo>
                      <a:pt x="2741" y="1436"/>
                      <a:pt x="2828" y="1392"/>
                      <a:pt x="2871" y="1305"/>
                    </a:cubicBezTo>
                    <a:cubicBezTo>
                      <a:pt x="2958" y="1262"/>
                      <a:pt x="3002" y="1218"/>
                      <a:pt x="3045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7" y="1044"/>
                      <a:pt x="2393" y="957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"/>
              <p:cNvSpPr/>
              <p:nvPr/>
            </p:nvSpPr>
            <p:spPr>
              <a:xfrm rot="10800000">
                <a:off x="3970179" y="7577"/>
                <a:ext cx="76969" cy="7242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47" extrusionOk="0">
                    <a:moveTo>
                      <a:pt x="1566" y="0"/>
                    </a:moveTo>
                    <a:cubicBezTo>
                      <a:pt x="1392" y="261"/>
                      <a:pt x="1261" y="609"/>
                      <a:pt x="1087" y="914"/>
                    </a:cubicBezTo>
                    <a:cubicBezTo>
                      <a:pt x="783" y="957"/>
                      <a:pt x="435" y="1001"/>
                      <a:pt x="87" y="1044"/>
                    </a:cubicBezTo>
                    <a:cubicBezTo>
                      <a:pt x="0" y="1044"/>
                      <a:pt x="44" y="1131"/>
                      <a:pt x="44" y="1131"/>
                    </a:cubicBezTo>
                    <a:cubicBezTo>
                      <a:pt x="87" y="1175"/>
                      <a:pt x="174" y="1262"/>
                      <a:pt x="218" y="1305"/>
                    </a:cubicBezTo>
                    <a:lnTo>
                      <a:pt x="391" y="1479"/>
                    </a:lnTo>
                    <a:cubicBezTo>
                      <a:pt x="522" y="1609"/>
                      <a:pt x="652" y="1740"/>
                      <a:pt x="783" y="1870"/>
                    </a:cubicBezTo>
                    <a:cubicBezTo>
                      <a:pt x="696" y="2218"/>
                      <a:pt x="565" y="2566"/>
                      <a:pt x="565" y="2914"/>
                    </a:cubicBezTo>
                    <a:cubicBezTo>
                      <a:pt x="565" y="2936"/>
                      <a:pt x="576" y="2947"/>
                      <a:pt x="593" y="2947"/>
                    </a:cubicBezTo>
                    <a:cubicBezTo>
                      <a:pt x="609" y="2947"/>
                      <a:pt x="631" y="2936"/>
                      <a:pt x="652" y="2914"/>
                    </a:cubicBezTo>
                    <a:cubicBezTo>
                      <a:pt x="957" y="2740"/>
                      <a:pt x="1261" y="2566"/>
                      <a:pt x="1566" y="2436"/>
                    </a:cubicBezTo>
                    <a:cubicBezTo>
                      <a:pt x="1914" y="2566"/>
                      <a:pt x="2218" y="2740"/>
                      <a:pt x="2523" y="2914"/>
                    </a:cubicBezTo>
                    <a:cubicBezTo>
                      <a:pt x="2523" y="2936"/>
                      <a:pt x="2544" y="2947"/>
                      <a:pt x="2566" y="2947"/>
                    </a:cubicBezTo>
                    <a:cubicBezTo>
                      <a:pt x="2588" y="2947"/>
                      <a:pt x="2610" y="2936"/>
                      <a:pt x="2610" y="2914"/>
                    </a:cubicBezTo>
                    <a:cubicBezTo>
                      <a:pt x="2566" y="2566"/>
                      <a:pt x="2436" y="2218"/>
                      <a:pt x="2392" y="1870"/>
                    </a:cubicBezTo>
                    <a:cubicBezTo>
                      <a:pt x="2523" y="1740"/>
                      <a:pt x="2653" y="1609"/>
                      <a:pt x="2740" y="1479"/>
                    </a:cubicBezTo>
                    <a:cubicBezTo>
                      <a:pt x="2827" y="1392"/>
                      <a:pt x="2871" y="1349"/>
                      <a:pt x="2958" y="1305"/>
                    </a:cubicBezTo>
                    <a:cubicBezTo>
                      <a:pt x="3001" y="1262"/>
                      <a:pt x="3045" y="1175"/>
                      <a:pt x="3088" y="1131"/>
                    </a:cubicBezTo>
                    <a:cubicBezTo>
                      <a:pt x="3132" y="1131"/>
                      <a:pt x="3132" y="1044"/>
                      <a:pt x="3088" y="1044"/>
                    </a:cubicBezTo>
                    <a:cubicBezTo>
                      <a:pt x="2784" y="1001"/>
                      <a:pt x="2436" y="957"/>
                      <a:pt x="2088" y="914"/>
                    </a:cubicBezTo>
                    <a:cubicBezTo>
                      <a:pt x="1914" y="609"/>
                      <a:pt x="1783" y="261"/>
                      <a:pt x="160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"/>
              <p:cNvSpPr/>
              <p:nvPr/>
            </p:nvSpPr>
            <p:spPr>
              <a:xfrm rot="10800000">
                <a:off x="4019354" y="229882"/>
                <a:ext cx="76969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604" y="0"/>
                    </a:moveTo>
                    <a:cubicBezTo>
                      <a:pt x="1599" y="0"/>
                      <a:pt x="1588" y="11"/>
                      <a:pt x="1566" y="33"/>
                    </a:cubicBezTo>
                    <a:cubicBezTo>
                      <a:pt x="1349" y="294"/>
                      <a:pt x="1218" y="642"/>
                      <a:pt x="1044" y="946"/>
                    </a:cubicBezTo>
                    <a:cubicBezTo>
                      <a:pt x="740" y="946"/>
                      <a:pt x="392" y="1033"/>
                      <a:pt x="87" y="1076"/>
                    </a:cubicBezTo>
                    <a:cubicBezTo>
                      <a:pt x="0" y="1076"/>
                      <a:pt x="0" y="1163"/>
                      <a:pt x="87" y="1163"/>
                    </a:cubicBezTo>
                    <a:cubicBezTo>
                      <a:pt x="131" y="1207"/>
                      <a:pt x="174" y="1294"/>
                      <a:pt x="218" y="1337"/>
                    </a:cubicBezTo>
                    <a:cubicBezTo>
                      <a:pt x="305" y="1381"/>
                      <a:pt x="348" y="1468"/>
                      <a:pt x="392" y="1511"/>
                    </a:cubicBezTo>
                    <a:cubicBezTo>
                      <a:pt x="522" y="1642"/>
                      <a:pt x="653" y="1772"/>
                      <a:pt x="783" y="1903"/>
                    </a:cubicBezTo>
                    <a:cubicBezTo>
                      <a:pt x="740" y="2251"/>
                      <a:pt x="609" y="2599"/>
                      <a:pt x="566" y="2947"/>
                    </a:cubicBezTo>
                    <a:cubicBezTo>
                      <a:pt x="544" y="2968"/>
                      <a:pt x="555" y="2979"/>
                      <a:pt x="577" y="2979"/>
                    </a:cubicBezTo>
                    <a:cubicBezTo>
                      <a:pt x="598" y="2979"/>
                      <a:pt x="631" y="2968"/>
                      <a:pt x="653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914" y="2599"/>
                      <a:pt x="2219" y="2773"/>
                      <a:pt x="2523" y="2947"/>
                    </a:cubicBezTo>
                    <a:cubicBezTo>
                      <a:pt x="2523" y="2968"/>
                      <a:pt x="2545" y="2979"/>
                      <a:pt x="2566" y="2979"/>
                    </a:cubicBezTo>
                    <a:cubicBezTo>
                      <a:pt x="2588" y="2979"/>
                      <a:pt x="2610" y="2968"/>
                      <a:pt x="2610" y="2947"/>
                    </a:cubicBezTo>
                    <a:cubicBezTo>
                      <a:pt x="2566" y="2599"/>
                      <a:pt x="2436" y="2251"/>
                      <a:pt x="2392" y="1903"/>
                    </a:cubicBezTo>
                    <a:cubicBezTo>
                      <a:pt x="2523" y="1772"/>
                      <a:pt x="2653" y="1642"/>
                      <a:pt x="2740" y="1511"/>
                    </a:cubicBezTo>
                    <a:lnTo>
                      <a:pt x="2958" y="1337"/>
                    </a:lnTo>
                    <a:cubicBezTo>
                      <a:pt x="3001" y="1294"/>
                      <a:pt x="3045" y="1250"/>
                      <a:pt x="3088" y="1163"/>
                    </a:cubicBezTo>
                    <a:cubicBezTo>
                      <a:pt x="3132" y="1163"/>
                      <a:pt x="3132" y="1076"/>
                      <a:pt x="3088" y="1076"/>
                    </a:cubicBezTo>
                    <a:cubicBezTo>
                      <a:pt x="2784" y="1033"/>
                      <a:pt x="2436" y="989"/>
                      <a:pt x="2088" y="946"/>
                    </a:cubicBezTo>
                    <a:cubicBezTo>
                      <a:pt x="1914" y="642"/>
                      <a:pt x="1784" y="294"/>
                      <a:pt x="1610" y="33"/>
                    </a:cubicBezTo>
                    <a:cubicBezTo>
                      <a:pt x="1610" y="11"/>
                      <a:pt x="1610" y="0"/>
                      <a:pt x="1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"/>
              <p:cNvSpPr/>
              <p:nvPr/>
            </p:nvSpPr>
            <p:spPr>
              <a:xfrm rot="10800000">
                <a:off x="3743573" y="-19431"/>
                <a:ext cx="74855" cy="46004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1872" extrusionOk="0">
                    <a:moveTo>
                      <a:pt x="1523" y="1"/>
                    </a:moveTo>
                    <a:cubicBezTo>
                      <a:pt x="1305" y="305"/>
                      <a:pt x="1175" y="610"/>
                      <a:pt x="1001" y="914"/>
                    </a:cubicBezTo>
                    <a:cubicBezTo>
                      <a:pt x="696" y="958"/>
                      <a:pt x="349" y="1001"/>
                      <a:pt x="44" y="1045"/>
                    </a:cubicBezTo>
                    <a:cubicBezTo>
                      <a:pt x="1" y="1045"/>
                      <a:pt x="1" y="1132"/>
                      <a:pt x="44" y="1132"/>
                    </a:cubicBezTo>
                    <a:cubicBezTo>
                      <a:pt x="88" y="1219"/>
                      <a:pt x="131" y="1262"/>
                      <a:pt x="175" y="1306"/>
                    </a:cubicBezTo>
                    <a:lnTo>
                      <a:pt x="349" y="1480"/>
                    </a:lnTo>
                    <a:cubicBezTo>
                      <a:pt x="479" y="1610"/>
                      <a:pt x="609" y="1741"/>
                      <a:pt x="740" y="1871"/>
                    </a:cubicBezTo>
                    <a:lnTo>
                      <a:pt x="2349" y="1871"/>
                    </a:lnTo>
                    <a:cubicBezTo>
                      <a:pt x="2480" y="1741"/>
                      <a:pt x="2567" y="1610"/>
                      <a:pt x="2697" y="1480"/>
                    </a:cubicBezTo>
                    <a:cubicBezTo>
                      <a:pt x="2741" y="1436"/>
                      <a:pt x="2784" y="1349"/>
                      <a:pt x="2871" y="1306"/>
                    </a:cubicBezTo>
                    <a:cubicBezTo>
                      <a:pt x="2915" y="1262"/>
                      <a:pt x="2958" y="1219"/>
                      <a:pt x="3002" y="1132"/>
                    </a:cubicBezTo>
                    <a:cubicBezTo>
                      <a:pt x="3045" y="1132"/>
                      <a:pt x="3045" y="1045"/>
                      <a:pt x="3002" y="1045"/>
                    </a:cubicBezTo>
                    <a:cubicBezTo>
                      <a:pt x="2697" y="1001"/>
                      <a:pt x="2349" y="958"/>
                      <a:pt x="2045" y="914"/>
                    </a:cubicBezTo>
                    <a:cubicBezTo>
                      <a:pt x="1871" y="610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"/>
              <p:cNvSpPr/>
              <p:nvPr/>
            </p:nvSpPr>
            <p:spPr>
              <a:xfrm rot="10800000">
                <a:off x="3798105" y="178594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566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740" y="1001"/>
                      <a:pt x="392" y="1045"/>
                      <a:pt x="87" y="1088"/>
                    </a:cubicBezTo>
                    <a:cubicBezTo>
                      <a:pt x="0" y="1088"/>
                      <a:pt x="0" y="1175"/>
                      <a:pt x="87" y="1175"/>
                    </a:cubicBezTo>
                    <a:cubicBezTo>
                      <a:pt x="131" y="1219"/>
                      <a:pt x="174" y="1306"/>
                      <a:pt x="218" y="1349"/>
                    </a:cubicBezTo>
                    <a:cubicBezTo>
                      <a:pt x="305" y="1393"/>
                      <a:pt x="348" y="1436"/>
                      <a:pt x="392" y="1523"/>
                    </a:cubicBezTo>
                    <a:cubicBezTo>
                      <a:pt x="522" y="1654"/>
                      <a:pt x="653" y="1784"/>
                      <a:pt x="783" y="1915"/>
                    </a:cubicBezTo>
                    <a:cubicBezTo>
                      <a:pt x="696" y="2262"/>
                      <a:pt x="609" y="2610"/>
                      <a:pt x="566" y="2958"/>
                    </a:cubicBezTo>
                    <a:cubicBezTo>
                      <a:pt x="566" y="2980"/>
                      <a:pt x="588" y="2991"/>
                      <a:pt x="609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80"/>
                      <a:pt x="2545" y="2991"/>
                      <a:pt x="2567" y="2991"/>
                    </a:cubicBezTo>
                    <a:cubicBezTo>
                      <a:pt x="2588" y="2991"/>
                      <a:pt x="2610" y="2980"/>
                      <a:pt x="2610" y="2958"/>
                    </a:cubicBezTo>
                    <a:cubicBezTo>
                      <a:pt x="2567" y="2610"/>
                      <a:pt x="2480" y="2262"/>
                      <a:pt x="2393" y="1915"/>
                    </a:cubicBezTo>
                    <a:cubicBezTo>
                      <a:pt x="2523" y="1784"/>
                      <a:pt x="2610" y="1654"/>
                      <a:pt x="2741" y="1523"/>
                    </a:cubicBezTo>
                    <a:cubicBezTo>
                      <a:pt x="2784" y="1436"/>
                      <a:pt x="2828" y="1393"/>
                      <a:pt x="2914" y="1349"/>
                    </a:cubicBezTo>
                    <a:cubicBezTo>
                      <a:pt x="2958" y="1306"/>
                      <a:pt x="3001" y="1219"/>
                      <a:pt x="3045" y="1175"/>
                    </a:cubicBezTo>
                    <a:cubicBezTo>
                      <a:pt x="3132" y="1175"/>
                      <a:pt x="3132" y="1088"/>
                      <a:pt x="3045" y="1088"/>
                    </a:cubicBezTo>
                    <a:cubicBezTo>
                      <a:pt x="2741" y="1045"/>
                      <a:pt x="2393" y="1001"/>
                      <a:pt x="2088" y="958"/>
                    </a:cubicBezTo>
                    <a:cubicBezTo>
                      <a:pt x="1914" y="653"/>
                      <a:pt x="1784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"/>
              <p:cNvSpPr/>
              <p:nvPr/>
            </p:nvSpPr>
            <p:spPr>
              <a:xfrm rot="10800000">
                <a:off x="4037515" y="-19431"/>
                <a:ext cx="24600" cy="17129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697" extrusionOk="0">
                    <a:moveTo>
                      <a:pt x="827" y="0"/>
                    </a:moveTo>
                    <a:cubicBezTo>
                      <a:pt x="522" y="218"/>
                      <a:pt x="261" y="435"/>
                      <a:pt x="0" y="696"/>
                    </a:cubicBezTo>
                    <a:lnTo>
                      <a:pt x="348" y="696"/>
                    </a:lnTo>
                    <a:cubicBezTo>
                      <a:pt x="522" y="522"/>
                      <a:pt x="696" y="348"/>
                      <a:pt x="913" y="174"/>
                    </a:cubicBezTo>
                    <a:cubicBezTo>
                      <a:pt x="1000" y="87"/>
                      <a:pt x="913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"/>
              <p:cNvSpPr/>
              <p:nvPr/>
            </p:nvSpPr>
            <p:spPr>
              <a:xfrm rot="10800000">
                <a:off x="3871044" y="67515"/>
                <a:ext cx="108277" cy="99775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4060" extrusionOk="0">
                    <a:moveTo>
                      <a:pt x="4303" y="0"/>
                    </a:moveTo>
                    <a:cubicBezTo>
                      <a:pt x="4284" y="0"/>
                      <a:pt x="4263" y="8"/>
                      <a:pt x="4242" y="29"/>
                    </a:cubicBezTo>
                    <a:cubicBezTo>
                      <a:pt x="3547" y="508"/>
                      <a:pt x="2894" y="1073"/>
                      <a:pt x="2285" y="1726"/>
                    </a:cubicBezTo>
                    <a:cubicBezTo>
                      <a:pt x="1546" y="2465"/>
                      <a:pt x="806" y="3161"/>
                      <a:pt x="67" y="3900"/>
                    </a:cubicBezTo>
                    <a:cubicBezTo>
                      <a:pt x="0" y="3967"/>
                      <a:pt x="62" y="4059"/>
                      <a:pt x="133" y="4059"/>
                    </a:cubicBezTo>
                    <a:cubicBezTo>
                      <a:pt x="155" y="4059"/>
                      <a:pt x="177" y="4051"/>
                      <a:pt x="198" y="4031"/>
                    </a:cubicBezTo>
                    <a:cubicBezTo>
                      <a:pt x="937" y="3422"/>
                      <a:pt x="1676" y="2769"/>
                      <a:pt x="2416" y="2073"/>
                    </a:cubicBezTo>
                    <a:cubicBezTo>
                      <a:pt x="3155" y="1508"/>
                      <a:pt x="3808" y="856"/>
                      <a:pt x="4373" y="116"/>
                    </a:cubicBezTo>
                    <a:cubicBezTo>
                      <a:pt x="4406" y="83"/>
                      <a:pt x="4364" y="0"/>
                      <a:pt x="43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"/>
              <p:cNvSpPr/>
              <p:nvPr/>
            </p:nvSpPr>
            <p:spPr>
              <a:xfrm rot="10800000">
                <a:off x="3875393" y="209141"/>
                <a:ext cx="143985" cy="44014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1791" extrusionOk="0">
                    <a:moveTo>
                      <a:pt x="131" y="0"/>
                    </a:moveTo>
                    <a:cubicBezTo>
                      <a:pt x="44" y="0"/>
                      <a:pt x="1" y="131"/>
                      <a:pt x="88" y="174"/>
                    </a:cubicBezTo>
                    <a:cubicBezTo>
                      <a:pt x="1045" y="479"/>
                      <a:pt x="2045" y="653"/>
                      <a:pt x="3002" y="957"/>
                    </a:cubicBezTo>
                    <a:cubicBezTo>
                      <a:pt x="3872" y="1218"/>
                      <a:pt x="4742" y="1610"/>
                      <a:pt x="5611" y="1784"/>
                    </a:cubicBezTo>
                    <a:cubicBezTo>
                      <a:pt x="5626" y="1788"/>
                      <a:pt x="5640" y="1790"/>
                      <a:pt x="5654" y="1790"/>
                    </a:cubicBezTo>
                    <a:cubicBezTo>
                      <a:pt x="5767" y="1790"/>
                      <a:pt x="5858" y="1644"/>
                      <a:pt x="5742" y="1566"/>
                    </a:cubicBezTo>
                    <a:cubicBezTo>
                      <a:pt x="4829" y="1131"/>
                      <a:pt x="3915" y="827"/>
                      <a:pt x="2958" y="609"/>
                    </a:cubicBezTo>
                    <a:cubicBezTo>
                      <a:pt x="2045" y="305"/>
                      <a:pt x="1088" y="131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"/>
              <p:cNvSpPr/>
              <p:nvPr/>
            </p:nvSpPr>
            <p:spPr>
              <a:xfrm rot="10800000">
                <a:off x="3797515" y="26131"/>
                <a:ext cx="35879" cy="150645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6130" extrusionOk="0">
                    <a:moveTo>
                      <a:pt x="121" y="1"/>
                    </a:moveTo>
                    <a:cubicBezTo>
                      <a:pt x="70" y="1"/>
                      <a:pt x="1" y="56"/>
                      <a:pt x="1" y="111"/>
                    </a:cubicBezTo>
                    <a:cubicBezTo>
                      <a:pt x="175" y="1111"/>
                      <a:pt x="392" y="2112"/>
                      <a:pt x="610" y="3112"/>
                    </a:cubicBezTo>
                    <a:cubicBezTo>
                      <a:pt x="784" y="4112"/>
                      <a:pt x="1001" y="5069"/>
                      <a:pt x="1262" y="6069"/>
                    </a:cubicBezTo>
                    <a:cubicBezTo>
                      <a:pt x="1282" y="6108"/>
                      <a:pt x="1327" y="6130"/>
                      <a:pt x="1368" y="6130"/>
                    </a:cubicBezTo>
                    <a:cubicBezTo>
                      <a:pt x="1418" y="6130"/>
                      <a:pt x="1460" y="6098"/>
                      <a:pt x="1436" y="6026"/>
                    </a:cubicBezTo>
                    <a:cubicBezTo>
                      <a:pt x="1305" y="5026"/>
                      <a:pt x="1132" y="4025"/>
                      <a:pt x="871" y="3025"/>
                    </a:cubicBezTo>
                    <a:cubicBezTo>
                      <a:pt x="653" y="2068"/>
                      <a:pt x="479" y="1068"/>
                      <a:pt x="175" y="67"/>
                    </a:cubicBezTo>
                    <a:cubicBezTo>
                      <a:pt x="175" y="19"/>
                      <a:pt x="151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"/>
              <p:cNvSpPr/>
              <p:nvPr/>
            </p:nvSpPr>
            <p:spPr>
              <a:xfrm rot="10800000">
                <a:off x="4291890" y="-19431"/>
                <a:ext cx="8306" cy="4718"/>
              </a:xfrm>
              <a:custGeom>
                <a:avLst/>
                <a:gdLst/>
                <a:ahLst/>
                <a:cxnLst/>
                <a:rect l="l" t="t" r="r" b="b"/>
                <a:pathLst>
                  <a:path w="338" h="192" extrusionOk="0">
                    <a:moveTo>
                      <a:pt x="60" y="0"/>
                    </a:moveTo>
                    <a:cubicBezTo>
                      <a:pt x="16" y="0"/>
                      <a:pt x="1" y="40"/>
                      <a:pt x="33" y="104"/>
                    </a:cubicBezTo>
                    <a:cubicBezTo>
                      <a:pt x="33" y="148"/>
                      <a:pt x="33" y="148"/>
                      <a:pt x="76" y="191"/>
                    </a:cubicBezTo>
                    <a:lnTo>
                      <a:pt x="337" y="191"/>
                    </a:lnTo>
                    <a:cubicBezTo>
                      <a:pt x="294" y="148"/>
                      <a:pt x="207" y="61"/>
                      <a:pt x="120" y="17"/>
                    </a:cubicBezTo>
                    <a:cubicBezTo>
                      <a:pt x="96" y="5"/>
                      <a:pt x="76" y="0"/>
                      <a:pt x="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"/>
              <p:cNvSpPr/>
              <p:nvPr/>
            </p:nvSpPr>
            <p:spPr>
              <a:xfrm rot="10800000">
                <a:off x="4462908" y="205037"/>
                <a:ext cx="155019" cy="151013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6145" extrusionOk="0">
                    <a:moveTo>
                      <a:pt x="3088" y="1"/>
                    </a:moveTo>
                    <a:cubicBezTo>
                      <a:pt x="2958" y="1"/>
                      <a:pt x="2864" y="79"/>
                      <a:pt x="2828" y="186"/>
                    </a:cubicBezTo>
                    <a:cubicBezTo>
                      <a:pt x="2610" y="490"/>
                      <a:pt x="2480" y="838"/>
                      <a:pt x="2306" y="1143"/>
                    </a:cubicBezTo>
                    <a:cubicBezTo>
                      <a:pt x="2219" y="1360"/>
                      <a:pt x="2088" y="1578"/>
                      <a:pt x="2001" y="1795"/>
                    </a:cubicBezTo>
                    <a:cubicBezTo>
                      <a:pt x="1653" y="1839"/>
                      <a:pt x="1262" y="1882"/>
                      <a:pt x="958" y="1926"/>
                    </a:cubicBezTo>
                    <a:lnTo>
                      <a:pt x="349" y="2013"/>
                    </a:lnTo>
                    <a:cubicBezTo>
                      <a:pt x="175" y="2013"/>
                      <a:pt x="44" y="2187"/>
                      <a:pt x="1" y="2404"/>
                    </a:cubicBezTo>
                    <a:cubicBezTo>
                      <a:pt x="1" y="2535"/>
                      <a:pt x="44" y="2665"/>
                      <a:pt x="175" y="2752"/>
                    </a:cubicBezTo>
                    <a:cubicBezTo>
                      <a:pt x="218" y="2839"/>
                      <a:pt x="305" y="2883"/>
                      <a:pt x="392" y="2970"/>
                    </a:cubicBezTo>
                    <a:lnTo>
                      <a:pt x="479" y="3013"/>
                    </a:lnTo>
                    <a:cubicBezTo>
                      <a:pt x="566" y="3100"/>
                      <a:pt x="653" y="3187"/>
                      <a:pt x="784" y="3317"/>
                    </a:cubicBezTo>
                    <a:lnTo>
                      <a:pt x="827" y="3404"/>
                    </a:lnTo>
                    <a:cubicBezTo>
                      <a:pt x="1001" y="3578"/>
                      <a:pt x="1175" y="3796"/>
                      <a:pt x="1349" y="3970"/>
                    </a:cubicBezTo>
                    <a:cubicBezTo>
                      <a:pt x="1305" y="4144"/>
                      <a:pt x="1262" y="4318"/>
                      <a:pt x="1219" y="4535"/>
                    </a:cubicBezTo>
                    <a:cubicBezTo>
                      <a:pt x="1088" y="4927"/>
                      <a:pt x="1001" y="5318"/>
                      <a:pt x="958" y="5710"/>
                    </a:cubicBezTo>
                    <a:cubicBezTo>
                      <a:pt x="958" y="5927"/>
                      <a:pt x="1088" y="6101"/>
                      <a:pt x="1262" y="6145"/>
                    </a:cubicBezTo>
                    <a:cubicBezTo>
                      <a:pt x="1392" y="6145"/>
                      <a:pt x="1566" y="6145"/>
                      <a:pt x="1653" y="6014"/>
                    </a:cubicBezTo>
                    <a:cubicBezTo>
                      <a:pt x="1871" y="5927"/>
                      <a:pt x="2088" y="5797"/>
                      <a:pt x="2349" y="5666"/>
                    </a:cubicBezTo>
                    <a:cubicBezTo>
                      <a:pt x="2567" y="5536"/>
                      <a:pt x="2871" y="5362"/>
                      <a:pt x="3132" y="5231"/>
                    </a:cubicBezTo>
                    <a:cubicBezTo>
                      <a:pt x="3437" y="5362"/>
                      <a:pt x="3698" y="5536"/>
                      <a:pt x="3959" y="5666"/>
                    </a:cubicBezTo>
                    <a:cubicBezTo>
                      <a:pt x="4263" y="5797"/>
                      <a:pt x="4437" y="5927"/>
                      <a:pt x="4654" y="6014"/>
                    </a:cubicBezTo>
                    <a:cubicBezTo>
                      <a:pt x="4741" y="6101"/>
                      <a:pt x="4828" y="6145"/>
                      <a:pt x="4915" y="6145"/>
                    </a:cubicBezTo>
                    <a:lnTo>
                      <a:pt x="5046" y="6145"/>
                    </a:lnTo>
                    <a:cubicBezTo>
                      <a:pt x="5220" y="6101"/>
                      <a:pt x="5350" y="5927"/>
                      <a:pt x="5350" y="5753"/>
                    </a:cubicBezTo>
                    <a:cubicBezTo>
                      <a:pt x="5307" y="5318"/>
                      <a:pt x="5220" y="4927"/>
                      <a:pt x="5089" y="4535"/>
                    </a:cubicBezTo>
                    <a:cubicBezTo>
                      <a:pt x="5046" y="4318"/>
                      <a:pt x="5002" y="4144"/>
                      <a:pt x="4959" y="3970"/>
                    </a:cubicBezTo>
                    <a:cubicBezTo>
                      <a:pt x="5133" y="3796"/>
                      <a:pt x="5307" y="3578"/>
                      <a:pt x="5481" y="3404"/>
                    </a:cubicBezTo>
                    <a:lnTo>
                      <a:pt x="5524" y="3317"/>
                    </a:lnTo>
                    <a:cubicBezTo>
                      <a:pt x="5655" y="3187"/>
                      <a:pt x="5742" y="3100"/>
                      <a:pt x="5829" y="3013"/>
                    </a:cubicBezTo>
                    <a:lnTo>
                      <a:pt x="5916" y="2970"/>
                    </a:lnTo>
                    <a:cubicBezTo>
                      <a:pt x="6003" y="2883"/>
                      <a:pt x="6046" y="2839"/>
                      <a:pt x="6133" y="2752"/>
                    </a:cubicBezTo>
                    <a:cubicBezTo>
                      <a:pt x="6220" y="2665"/>
                      <a:pt x="6307" y="2535"/>
                      <a:pt x="6307" y="2404"/>
                    </a:cubicBezTo>
                    <a:cubicBezTo>
                      <a:pt x="6264" y="2187"/>
                      <a:pt x="6133" y="2013"/>
                      <a:pt x="5959" y="2013"/>
                    </a:cubicBezTo>
                    <a:lnTo>
                      <a:pt x="5350" y="1926"/>
                    </a:lnTo>
                    <a:cubicBezTo>
                      <a:pt x="5002" y="1882"/>
                      <a:pt x="4654" y="1839"/>
                      <a:pt x="4307" y="1795"/>
                    </a:cubicBezTo>
                    <a:cubicBezTo>
                      <a:pt x="4220" y="1578"/>
                      <a:pt x="4089" y="1360"/>
                      <a:pt x="4002" y="1143"/>
                    </a:cubicBezTo>
                    <a:cubicBezTo>
                      <a:pt x="3828" y="838"/>
                      <a:pt x="3654" y="490"/>
                      <a:pt x="3480" y="229"/>
                    </a:cubicBezTo>
                    <a:cubicBezTo>
                      <a:pt x="3444" y="85"/>
                      <a:pt x="3348" y="1"/>
                      <a:pt x="3242" y="1"/>
                    </a:cubicBezTo>
                    <a:cubicBezTo>
                      <a:pt x="3220" y="1"/>
                      <a:pt x="3198" y="5"/>
                      <a:pt x="3176" y="12"/>
                    </a:cubicBezTo>
                    <a:cubicBezTo>
                      <a:pt x="3145" y="4"/>
                      <a:pt x="3115" y="1"/>
                      <a:pt x="30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"/>
              <p:cNvSpPr/>
              <p:nvPr/>
            </p:nvSpPr>
            <p:spPr>
              <a:xfrm rot="10800000">
                <a:off x="4928924" y="171738"/>
                <a:ext cx="107983" cy="107614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4379" extrusionOk="0">
                    <a:moveTo>
                      <a:pt x="3828" y="1"/>
                    </a:moveTo>
                    <a:cubicBezTo>
                      <a:pt x="3806" y="1"/>
                      <a:pt x="3784" y="22"/>
                      <a:pt x="3784" y="66"/>
                    </a:cubicBezTo>
                    <a:lnTo>
                      <a:pt x="2132" y="1327"/>
                    </a:lnTo>
                    <a:cubicBezTo>
                      <a:pt x="1479" y="1023"/>
                      <a:pt x="740" y="805"/>
                      <a:pt x="131" y="501"/>
                    </a:cubicBezTo>
                    <a:lnTo>
                      <a:pt x="44" y="501"/>
                    </a:lnTo>
                    <a:cubicBezTo>
                      <a:pt x="0" y="501"/>
                      <a:pt x="0" y="588"/>
                      <a:pt x="44" y="631"/>
                    </a:cubicBezTo>
                    <a:lnTo>
                      <a:pt x="1305" y="2284"/>
                    </a:lnTo>
                    <a:cubicBezTo>
                      <a:pt x="1001" y="2937"/>
                      <a:pt x="827" y="3632"/>
                      <a:pt x="479" y="4285"/>
                    </a:cubicBezTo>
                    <a:cubicBezTo>
                      <a:pt x="479" y="4285"/>
                      <a:pt x="479" y="4328"/>
                      <a:pt x="479" y="4328"/>
                    </a:cubicBezTo>
                    <a:cubicBezTo>
                      <a:pt x="479" y="4353"/>
                      <a:pt x="508" y="4379"/>
                      <a:pt x="541" y="4379"/>
                    </a:cubicBezTo>
                    <a:cubicBezTo>
                      <a:pt x="565" y="4379"/>
                      <a:pt x="591" y="4365"/>
                      <a:pt x="609" y="4328"/>
                    </a:cubicBezTo>
                    <a:lnTo>
                      <a:pt x="2262" y="3067"/>
                    </a:lnTo>
                    <a:cubicBezTo>
                      <a:pt x="2914" y="3371"/>
                      <a:pt x="3610" y="3545"/>
                      <a:pt x="4263" y="3893"/>
                    </a:cubicBezTo>
                    <a:lnTo>
                      <a:pt x="4350" y="3893"/>
                    </a:lnTo>
                    <a:cubicBezTo>
                      <a:pt x="4393" y="3850"/>
                      <a:pt x="4393" y="3763"/>
                      <a:pt x="4350" y="3763"/>
                    </a:cubicBezTo>
                    <a:lnTo>
                      <a:pt x="3045" y="2110"/>
                    </a:lnTo>
                    <a:cubicBezTo>
                      <a:pt x="3349" y="1458"/>
                      <a:pt x="3567" y="718"/>
                      <a:pt x="3871" y="66"/>
                    </a:cubicBezTo>
                    <a:cubicBezTo>
                      <a:pt x="3871" y="22"/>
                      <a:pt x="3850" y="1"/>
                      <a:pt x="38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"/>
              <p:cNvSpPr/>
              <p:nvPr/>
            </p:nvSpPr>
            <p:spPr>
              <a:xfrm rot="10800000">
                <a:off x="5197209" y="208502"/>
                <a:ext cx="57751" cy="56154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285" extrusionOk="0">
                    <a:moveTo>
                      <a:pt x="2067" y="1"/>
                    </a:moveTo>
                    <a:cubicBezTo>
                      <a:pt x="2056" y="1"/>
                      <a:pt x="2045" y="12"/>
                      <a:pt x="2045" y="33"/>
                    </a:cubicBezTo>
                    <a:lnTo>
                      <a:pt x="1175" y="686"/>
                    </a:lnTo>
                    <a:cubicBezTo>
                      <a:pt x="827" y="555"/>
                      <a:pt x="436" y="425"/>
                      <a:pt x="88" y="251"/>
                    </a:cubicBezTo>
                    <a:lnTo>
                      <a:pt x="44" y="251"/>
                    </a:lnTo>
                    <a:cubicBezTo>
                      <a:pt x="44" y="251"/>
                      <a:pt x="1" y="294"/>
                      <a:pt x="44" y="338"/>
                    </a:cubicBezTo>
                    <a:lnTo>
                      <a:pt x="697" y="1208"/>
                    </a:lnTo>
                    <a:cubicBezTo>
                      <a:pt x="566" y="1556"/>
                      <a:pt x="436" y="1947"/>
                      <a:pt x="262" y="2252"/>
                    </a:cubicBezTo>
                    <a:cubicBezTo>
                      <a:pt x="262" y="2273"/>
                      <a:pt x="273" y="2284"/>
                      <a:pt x="289" y="2284"/>
                    </a:cubicBezTo>
                    <a:cubicBezTo>
                      <a:pt x="305" y="2284"/>
                      <a:pt x="327" y="2273"/>
                      <a:pt x="349" y="2252"/>
                    </a:cubicBezTo>
                    <a:lnTo>
                      <a:pt x="1219" y="1599"/>
                    </a:lnTo>
                    <a:cubicBezTo>
                      <a:pt x="1567" y="1773"/>
                      <a:pt x="1958" y="1860"/>
                      <a:pt x="2306" y="2034"/>
                    </a:cubicBezTo>
                    <a:cubicBezTo>
                      <a:pt x="2306" y="2034"/>
                      <a:pt x="2349" y="1991"/>
                      <a:pt x="2306" y="1947"/>
                    </a:cubicBezTo>
                    <a:lnTo>
                      <a:pt x="1654" y="1077"/>
                    </a:lnTo>
                    <a:cubicBezTo>
                      <a:pt x="1827" y="729"/>
                      <a:pt x="1914" y="381"/>
                      <a:pt x="2088" y="33"/>
                    </a:cubicBezTo>
                    <a:cubicBezTo>
                      <a:pt x="2088" y="12"/>
                      <a:pt x="2078" y="1"/>
                      <a:pt x="20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"/>
              <p:cNvSpPr/>
              <p:nvPr/>
            </p:nvSpPr>
            <p:spPr>
              <a:xfrm rot="10800000">
                <a:off x="5093527" y="93073"/>
                <a:ext cx="57751" cy="55073"/>
              </a:xfrm>
              <a:custGeom>
                <a:avLst/>
                <a:gdLst/>
                <a:ahLst/>
                <a:cxnLst/>
                <a:rect l="l" t="t" r="r" b="b"/>
                <a:pathLst>
                  <a:path w="2350" h="2241" extrusionOk="0">
                    <a:moveTo>
                      <a:pt x="2067" y="1"/>
                    </a:moveTo>
                    <a:cubicBezTo>
                      <a:pt x="2056" y="1"/>
                      <a:pt x="2045" y="11"/>
                      <a:pt x="2045" y="33"/>
                    </a:cubicBezTo>
                    <a:lnTo>
                      <a:pt x="1175" y="642"/>
                    </a:lnTo>
                    <a:cubicBezTo>
                      <a:pt x="827" y="468"/>
                      <a:pt x="436" y="381"/>
                      <a:pt x="88" y="207"/>
                    </a:cubicBezTo>
                    <a:lnTo>
                      <a:pt x="44" y="207"/>
                    </a:lnTo>
                    <a:cubicBezTo>
                      <a:pt x="44" y="207"/>
                      <a:pt x="1" y="251"/>
                      <a:pt x="44" y="251"/>
                    </a:cubicBezTo>
                    <a:lnTo>
                      <a:pt x="740" y="1120"/>
                    </a:lnTo>
                    <a:cubicBezTo>
                      <a:pt x="566" y="1468"/>
                      <a:pt x="479" y="1860"/>
                      <a:pt x="305" y="2208"/>
                    </a:cubicBezTo>
                    <a:lnTo>
                      <a:pt x="262" y="2208"/>
                    </a:lnTo>
                    <a:cubicBezTo>
                      <a:pt x="262" y="2230"/>
                      <a:pt x="283" y="2240"/>
                      <a:pt x="305" y="2240"/>
                    </a:cubicBezTo>
                    <a:cubicBezTo>
                      <a:pt x="327" y="2240"/>
                      <a:pt x="349" y="2230"/>
                      <a:pt x="349" y="2208"/>
                    </a:cubicBezTo>
                    <a:lnTo>
                      <a:pt x="1218" y="1599"/>
                    </a:lnTo>
                    <a:cubicBezTo>
                      <a:pt x="1566" y="1729"/>
                      <a:pt x="1914" y="1860"/>
                      <a:pt x="2306" y="2034"/>
                    </a:cubicBezTo>
                    <a:cubicBezTo>
                      <a:pt x="2349" y="1990"/>
                      <a:pt x="2349" y="1947"/>
                      <a:pt x="2306" y="1947"/>
                    </a:cubicBezTo>
                    <a:lnTo>
                      <a:pt x="1653" y="1077"/>
                    </a:lnTo>
                    <a:cubicBezTo>
                      <a:pt x="1827" y="729"/>
                      <a:pt x="1914" y="338"/>
                      <a:pt x="2088" y="33"/>
                    </a:cubicBezTo>
                    <a:cubicBezTo>
                      <a:pt x="2088" y="11"/>
                      <a:pt x="2077" y="1"/>
                      <a:pt x="20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"/>
              <p:cNvSpPr/>
              <p:nvPr/>
            </p:nvSpPr>
            <p:spPr>
              <a:xfrm rot="10800000">
                <a:off x="4923591" y="358950"/>
                <a:ext cx="58808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2295" extrusionOk="0">
                    <a:moveTo>
                      <a:pt x="2066" y="0"/>
                    </a:moveTo>
                    <a:cubicBezTo>
                      <a:pt x="2056" y="0"/>
                      <a:pt x="2045" y="11"/>
                      <a:pt x="2045" y="33"/>
                    </a:cubicBezTo>
                    <a:lnTo>
                      <a:pt x="1175" y="685"/>
                    </a:lnTo>
                    <a:cubicBezTo>
                      <a:pt x="827" y="511"/>
                      <a:pt x="435" y="424"/>
                      <a:pt x="88" y="250"/>
                    </a:cubicBezTo>
                    <a:lnTo>
                      <a:pt x="44" y="250"/>
                    </a:lnTo>
                    <a:cubicBezTo>
                      <a:pt x="1" y="250"/>
                      <a:pt x="1" y="294"/>
                      <a:pt x="44" y="337"/>
                    </a:cubicBezTo>
                    <a:lnTo>
                      <a:pt x="696" y="1207"/>
                    </a:lnTo>
                    <a:cubicBezTo>
                      <a:pt x="566" y="1555"/>
                      <a:pt x="435" y="1903"/>
                      <a:pt x="261" y="2295"/>
                    </a:cubicBezTo>
                    <a:lnTo>
                      <a:pt x="348" y="2295"/>
                    </a:lnTo>
                    <a:lnTo>
                      <a:pt x="1218" y="1599"/>
                    </a:lnTo>
                    <a:cubicBezTo>
                      <a:pt x="1566" y="1773"/>
                      <a:pt x="1914" y="1860"/>
                      <a:pt x="2306" y="2034"/>
                    </a:cubicBezTo>
                    <a:lnTo>
                      <a:pt x="2349" y="2034"/>
                    </a:lnTo>
                    <a:cubicBezTo>
                      <a:pt x="2349" y="2034"/>
                      <a:pt x="2393" y="1990"/>
                      <a:pt x="2349" y="1947"/>
                    </a:cubicBezTo>
                    <a:lnTo>
                      <a:pt x="1653" y="1077"/>
                    </a:lnTo>
                    <a:cubicBezTo>
                      <a:pt x="1827" y="729"/>
                      <a:pt x="1914" y="337"/>
                      <a:pt x="2088" y="33"/>
                    </a:cubicBezTo>
                    <a:cubicBezTo>
                      <a:pt x="2088" y="11"/>
                      <a:pt x="2077" y="0"/>
                      <a:pt x="20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"/>
              <p:cNvSpPr/>
              <p:nvPr/>
            </p:nvSpPr>
            <p:spPr>
              <a:xfrm rot="10800000">
                <a:off x="5236750" y="43653"/>
                <a:ext cx="29957" cy="31014"/>
              </a:xfrm>
              <a:custGeom>
                <a:avLst/>
                <a:gdLst/>
                <a:ahLst/>
                <a:cxnLst/>
                <a:rect l="l" t="t" r="r" b="b"/>
                <a:pathLst>
                  <a:path w="1219" h="1262" extrusionOk="0">
                    <a:moveTo>
                      <a:pt x="1088" y="1"/>
                    </a:moveTo>
                    <a:lnTo>
                      <a:pt x="566" y="392"/>
                    </a:lnTo>
                    <a:cubicBezTo>
                      <a:pt x="392" y="305"/>
                      <a:pt x="174" y="218"/>
                      <a:pt x="0" y="131"/>
                    </a:cubicBezTo>
                    <a:lnTo>
                      <a:pt x="0" y="175"/>
                    </a:lnTo>
                    <a:lnTo>
                      <a:pt x="348" y="653"/>
                    </a:lnTo>
                    <a:cubicBezTo>
                      <a:pt x="261" y="827"/>
                      <a:pt x="218" y="1045"/>
                      <a:pt x="131" y="1262"/>
                    </a:cubicBezTo>
                    <a:lnTo>
                      <a:pt x="174" y="1262"/>
                    </a:lnTo>
                    <a:lnTo>
                      <a:pt x="653" y="871"/>
                    </a:lnTo>
                    <a:cubicBezTo>
                      <a:pt x="827" y="958"/>
                      <a:pt x="1044" y="1001"/>
                      <a:pt x="1218" y="1132"/>
                    </a:cubicBezTo>
                    <a:lnTo>
                      <a:pt x="1218" y="1088"/>
                    </a:lnTo>
                    <a:lnTo>
                      <a:pt x="870" y="610"/>
                    </a:lnTo>
                    <a:cubicBezTo>
                      <a:pt x="957" y="392"/>
                      <a:pt x="1001" y="175"/>
                      <a:pt x="10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"/>
              <p:cNvSpPr/>
              <p:nvPr/>
            </p:nvSpPr>
            <p:spPr>
              <a:xfrm rot="10800000">
                <a:off x="4817771" y="209313"/>
                <a:ext cx="31014" cy="31014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1262" extrusionOk="0">
                    <a:moveTo>
                      <a:pt x="1088" y="0"/>
                    </a:moveTo>
                    <a:lnTo>
                      <a:pt x="609" y="392"/>
                    </a:lnTo>
                    <a:cubicBezTo>
                      <a:pt x="392" y="305"/>
                      <a:pt x="218" y="218"/>
                      <a:pt x="0" y="131"/>
                    </a:cubicBezTo>
                    <a:lnTo>
                      <a:pt x="0" y="174"/>
                    </a:lnTo>
                    <a:lnTo>
                      <a:pt x="392" y="653"/>
                    </a:lnTo>
                    <a:cubicBezTo>
                      <a:pt x="305" y="870"/>
                      <a:pt x="218" y="1044"/>
                      <a:pt x="131" y="1262"/>
                    </a:cubicBezTo>
                    <a:lnTo>
                      <a:pt x="174" y="1262"/>
                    </a:lnTo>
                    <a:lnTo>
                      <a:pt x="653" y="870"/>
                    </a:lnTo>
                    <a:cubicBezTo>
                      <a:pt x="870" y="957"/>
                      <a:pt x="1044" y="1044"/>
                      <a:pt x="1261" y="1131"/>
                    </a:cubicBezTo>
                    <a:lnTo>
                      <a:pt x="1261" y="1088"/>
                    </a:lnTo>
                    <a:lnTo>
                      <a:pt x="870" y="609"/>
                    </a:lnTo>
                    <a:cubicBezTo>
                      <a:pt x="957" y="392"/>
                      <a:pt x="1044" y="174"/>
                      <a:pt x="11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"/>
              <p:cNvSpPr/>
              <p:nvPr/>
            </p:nvSpPr>
            <p:spPr>
              <a:xfrm rot="10800000">
                <a:off x="4939614" y="58595"/>
                <a:ext cx="31038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1263" h="1263" extrusionOk="0">
                    <a:moveTo>
                      <a:pt x="1088" y="1"/>
                    </a:moveTo>
                    <a:lnTo>
                      <a:pt x="610" y="349"/>
                    </a:lnTo>
                    <a:cubicBezTo>
                      <a:pt x="392" y="262"/>
                      <a:pt x="218" y="218"/>
                      <a:pt x="1" y="131"/>
                    </a:cubicBezTo>
                    <a:lnTo>
                      <a:pt x="1" y="175"/>
                    </a:lnTo>
                    <a:lnTo>
                      <a:pt x="392" y="653"/>
                    </a:lnTo>
                    <a:cubicBezTo>
                      <a:pt x="305" y="827"/>
                      <a:pt x="218" y="1045"/>
                      <a:pt x="131" y="1219"/>
                    </a:cubicBezTo>
                    <a:lnTo>
                      <a:pt x="131" y="1262"/>
                    </a:lnTo>
                    <a:lnTo>
                      <a:pt x="175" y="1262"/>
                    </a:lnTo>
                    <a:lnTo>
                      <a:pt x="653" y="871"/>
                    </a:lnTo>
                    <a:cubicBezTo>
                      <a:pt x="827" y="958"/>
                      <a:pt x="1045" y="1001"/>
                      <a:pt x="1262" y="1088"/>
                    </a:cubicBezTo>
                    <a:lnTo>
                      <a:pt x="871" y="610"/>
                    </a:lnTo>
                    <a:cubicBezTo>
                      <a:pt x="958" y="392"/>
                      <a:pt x="1045" y="175"/>
                      <a:pt x="11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"/>
              <p:cNvSpPr/>
              <p:nvPr/>
            </p:nvSpPr>
            <p:spPr>
              <a:xfrm rot="10800000">
                <a:off x="3988340" y="404905"/>
                <a:ext cx="39590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567" extrusionOk="0">
                    <a:moveTo>
                      <a:pt x="784" y="1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5" name="Google Shape;455;p3"/>
            <p:cNvGrpSpPr/>
            <p:nvPr/>
          </p:nvGrpSpPr>
          <p:grpSpPr>
            <a:xfrm rot="5400000">
              <a:off x="424652" y="3027489"/>
              <a:ext cx="1697371" cy="2534272"/>
              <a:chOff x="3442323" y="2607964"/>
              <a:chExt cx="1697371" cy="2534272"/>
            </a:xfrm>
          </p:grpSpPr>
          <p:sp>
            <p:nvSpPr>
              <p:cNvPr id="456" name="Google Shape;456;p3"/>
              <p:cNvSpPr/>
              <p:nvPr/>
            </p:nvSpPr>
            <p:spPr>
              <a:xfrm>
                <a:off x="4248235" y="4247313"/>
                <a:ext cx="155019" cy="150989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6144" extrusionOk="0">
                    <a:moveTo>
                      <a:pt x="3154" y="0"/>
                    </a:moveTo>
                    <a:cubicBezTo>
                      <a:pt x="3024" y="0"/>
                      <a:pt x="2893" y="77"/>
                      <a:pt x="2828" y="229"/>
                    </a:cubicBezTo>
                    <a:cubicBezTo>
                      <a:pt x="2654" y="490"/>
                      <a:pt x="2480" y="838"/>
                      <a:pt x="2306" y="1142"/>
                    </a:cubicBezTo>
                    <a:cubicBezTo>
                      <a:pt x="2219" y="1360"/>
                      <a:pt x="2088" y="1577"/>
                      <a:pt x="2001" y="1795"/>
                    </a:cubicBezTo>
                    <a:cubicBezTo>
                      <a:pt x="1654" y="1838"/>
                      <a:pt x="1306" y="1882"/>
                      <a:pt x="958" y="1925"/>
                    </a:cubicBezTo>
                    <a:lnTo>
                      <a:pt x="349" y="2012"/>
                    </a:lnTo>
                    <a:cubicBezTo>
                      <a:pt x="175" y="2055"/>
                      <a:pt x="44" y="2186"/>
                      <a:pt x="1" y="2403"/>
                    </a:cubicBezTo>
                    <a:cubicBezTo>
                      <a:pt x="1" y="2534"/>
                      <a:pt x="88" y="2664"/>
                      <a:pt x="175" y="2751"/>
                    </a:cubicBezTo>
                    <a:cubicBezTo>
                      <a:pt x="262" y="2838"/>
                      <a:pt x="305" y="2882"/>
                      <a:pt x="392" y="2969"/>
                    </a:cubicBezTo>
                    <a:lnTo>
                      <a:pt x="479" y="3012"/>
                    </a:lnTo>
                    <a:cubicBezTo>
                      <a:pt x="566" y="3099"/>
                      <a:pt x="653" y="3186"/>
                      <a:pt x="784" y="3317"/>
                    </a:cubicBezTo>
                    <a:lnTo>
                      <a:pt x="827" y="3404"/>
                    </a:lnTo>
                    <a:cubicBezTo>
                      <a:pt x="1001" y="3578"/>
                      <a:pt x="1175" y="3795"/>
                      <a:pt x="1349" y="3969"/>
                    </a:cubicBezTo>
                    <a:cubicBezTo>
                      <a:pt x="1306" y="4143"/>
                      <a:pt x="1262" y="4317"/>
                      <a:pt x="1219" y="4535"/>
                    </a:cubicBezTo>
                    <a:cubicBezTo>
                      <a:pt x="1088" y="4926"/>
                      <a:pt x="1001" y="5317"/>
                      <a:pt x="958" y="5709"/>
                    </a:cubicBezTo>
                    <a:cubicBezTo>
                      <a:pt x="958" y="5926"/>
                      <a:pt x="1088" y="6100"/>
                      <a:pt x="1262" y="6144"/>
                    </a:cubicBezTo>
                    <a:cubicBezTo>
                      <a:pt x="1436" y="6144"/>
                      <a:pt x="1567" y="6144"/>
                      <a:pt x="1654" y="6013"/>
                    </a:cubicBezTo>
                    <a:cubicBezTo>
                      <a:pt x="1871" y="5926"/>
                      <a:pt x="2088" y="5796"/>
                      <a:pt x="2349" y="5665"/>
                    </a:cubicBezTo>
                    <a:cubicBezTo>
                      <a:pt x="2567" y="5535"/>
                      <a:pt x="2871" y="5361"/>
                      <a:pt x="3176" y="5230"/>
                    </a:cubicBezTo>
                    <a:cubicBezTo>
                      <a:pt x="3437" y="5361"/>
                      <a:pt x="3698" y="5535"/>
                      <a:pt x="3959" y="5665"/>
                    </a:cubicBezTo>
                    <a:cubicBezTo>
                      <a:pt x="4263" y="5796"/>
                      <a:pt x="4437" y="5926"/>
                      <a:pt x="4655" y="6013"/>
                    </a:cubicBezTo>
                    <a:cubicBezTo>
                      <a:pt x="4742" y="6100"/>
                      <a:pt x="4829" y="6144"/>
                      <a:pt x="4916" y="6144"/>
                    </a:cubicBezTo>
                    <a:lnTo>
                      <a:pt x="5046" y="6144"/>
                    </a:lnTo>
                    <a:cubicBezTo>
                      <a:pt x="5220" y="6100"/>
                      <a:pt x="5350" y="5926"/>
                      <a:pt x="5350" y="5752"/>
                    </a:cubicBezTo>
                    <a:cubicBezTo>
                      <a:pt x="5307" y="5317"/>
                      <a:pt x="5220" y="4926"/>
                      <a:pt x="5089" y="4535"/>
                    </a:cubicBezTo>
                    <a:cubicBezTo>
                      <a:pt x="5046" y="4361"/>
                      <a:pt x="5003" y="4143"/>
                      <a:pt x="4959" y="3969"/>
                    </a:cubicBezTo>
                    <a:cubicBezTo>
                      <a:pt x="5133" y="3795"/>
                      <a:pt x="5307" y="3578"/>
                      <a:pt x="5481" y="3404"/>
                    </a:cubicBezTo>
                    <a:lnTo>
                      <a:pt x="5568" y="3317"/>
                    </a:lnTo>
                    <a:cubicBezTo>
                      <a:pt x="5655" y="3186"/>
                      <a:pt x="5742" y="3099"/>
                      <a:pt x="5872" y="3012"/>
                    </a:cubicBezTo>
                    <a:lnTo>
                      <a:pt x="5916" y="2969"/>
                    </a:lnTo>
                    <a:cubicBezTo>
                      <a:pt x="6003" y="2882"/>
                      <a:pt x="6090" y="2838"/>
                      <a:pt x="6133" y="2751"/>
                    </a:cubicBezTo>
                    <a:cubicBezTo>
                      <a:pt x="6220" y="2664"/>
                      <a:pt x="6307" y="2534"/>
                      <a:pt x="6307" y="2403"/>
                    </a:cubicBezTo>
                    <a:cubicBezTo>
                      <a:pt x="6307" y="2186"/>
                      <a:pt x="6133" y="2055"/>
                      <a:pt x="5959" y="2012"/>
                    </a:cubicBezTo>
                    <a:lnTo>
                      <a:pt x="5350" y="1925"/>
                    </a:lnTo>
                    <a:cubicBezTo>
                      <a:pt x="5046" y="1882"/>
                      <a:pt x="4698" y="1838"/>
                      <a:pt x="4307" y="1795"/>
                    </a:cubicBezTo>
                    <a:cubicBezTo>
                      <a:pt x="4220" y="1577"/>
                      <a:pt x="4089" y="1360"/>
                      <a:pt x="4002" y="1142"/>
                    </a:cubicBezTo>
                    <a:cubicBezTo>
                      <a:pt x="3872" y="925"/>
                      <a:pt x="3698" y="533"/>
                      <a:pt x="3480" y="229"/>
                    </a:cubicBezTo>
                    <a:cubicBezTo>
                      <a:pt x="3415" y="77"/>
                      <a:pt x="3285" y="0"/>
                      <a:pt x="3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"/>
              <p:cNvSpPr/>
              <p:nvPr/>
            </p:nvSpPr>
            <p:spPr>
              <a:xfrm>
                <a:off x="3687090" y="4418601"/>
                <a:ext cx="38509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6" extrusionOk="0">
                    <a:moveTo>
                      <a:pt x="784" y="0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5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"/>
              <p:cNvSpPr/>
              <p:nvPr/>
            </p:nvSpPr>
            <p:spPr>
              <a:xfrm>
                <a:off x="4924809" y="3014139"/>
                <a:ext cx="74855" cy="7746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52" extrusionOk="0">
                    <a:moveTo>
                      <a:pt x="1132" y="0"/>
                    </a:moveTo>
                    <a:cubicBezTo>
                      <a:pt x="1045" y="348"/>
                      <a:pt x="1045" y="696"/>
                      <a:pt x="958" y="1044"/>
                    </a:cubicBezTo>
                    <a:cubicBezTo>
                      <a:pt x="653" y="1175"/>
                      <a:pt x="349" y="1305"/>
                      <a:pt x="44" y="1479"/>
                    </a:cubicBezTo>
                    <a:cubicBezTo>
                      <a:pt x="1" y="1479"/>
                      <a:pt x="44" y="1522"/>
                      <a:pt x="88" y="1566"/>
                    </a:cubicBezTo>
                    <a:cubicBezTo>
                      <a:pt x="131" y="1609"/>
                      <a:pt x="175" y="1609"/>
                      <a:pt x="262" y="1653"/>
                    </a:cubicBezTo>
                    <a:lnTo>
                      <a:pt x="479" y="1783"/>
                    </a:lnTo>
                    <a:cubicBezTo>
                      <a:pt x="653" y="1870"/>
                      <a:pt x="784" y="1957"/>
                      <a:pt x="958" y="2044"/>
                    </a:cubicBezTo>
                    <a:cubicBezTo>
                      <a:pt x="1001" y="2392"/>
                      <a:pt x="1001" y="2740"/>
                      <a:pt x="1088" y="3132"/>
                    </a:cubicBezTo>
                    <a:cubicBezTo>
                      <a:pt x="1088" y="3146"/>
                      <a:pt x="1093" y="3151"/>
                      <a:pt x="1100" y="3151"/>
                    </a:cubicBezTo>
                    <a:cubicBezTo>
                      <a:pt x="1112" y="3151"/>
                      <a:pt x="1132" y="3132"/>
                      <a:pt x="1132" y="3132"/>
                    </a:cubicBezTo>
                    <a:cubicBezTo>
                      <a:pt x="1393" y="2871"/>
                      <a:pt x="1654" y="2566"/>
                      <a:pt x="1915" y="2349"/>
                    </a:cubicBezTo>
                    <a:cubicBezTo>
                      <a:pt x="2263" y="2392"/>
                      <a:pt x="2611" y="2479"/>
                      <a:pt x="2958" y="2566"/>
                    </a:cubicBezTo>
                    <a:cubicBezTo>
                      <a:pt x="2958" y="2566"/>
                      <a:pt x="3045" y="2566"/>
                      <a:pt x="3002" y="2523"/>
                    </a:cubicBezTo>
                    <a:cubicBezTo>
                      <a:pt x="2872" y="2175"/>
                      <a:pt x="2654" y="1870"/>
                      <a:pt x="2480" y="1566"/>
                    </a:cubicBezTo>
                    <a:cubicBezTo>
                      <a:pt x="2567" y="1435"/>
                      <a:pt x="2654" y="1262"/>
                      <a:pt x="2741" y="1088"/>
                    </a:cubicBezTo>
                    <a:cubicBezTo>
                      <a:pt x="2741" y="1001"/>
                      <a:pt x="2785" y="957"/>
                      <a:pt x="2828" y="870"/>
                    </a:cubicBezTo>
                    <a:cubicBezTo>
                      <a:pt x="2872" y="783"/>
                      <a:pt x="2915" y="740"/>
                      <a:pt x="2958" y="653"/>
                    </a:cubicBezTo>
                    <a:cubicBezTo>
                      <a:pt x="3002" y="653"/>
                      <a:pt x="2958" y="566"/>
                      <a:pt x="2915" y="566"/>
                    </a:cubicBezTo>
                    <a:cubicBezTo>
                      <a:pt x="2567" y="653"/>
                      <a:pt x="2263" y="696"/>
                      <a:pt x="1915" y="740"/>
                    </a:cubicBezTo>
                    <a:cubicBezTo>
                      <a:pt x="1654" y="522"/>
                      <a:pt x="1436" y="218"/>
                      <a:pt x="1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"/>
              <p:cNvSpPr/>
              <p:nvPr/>
            </p:nvSpPr>
            <p:spPr>
              <a:xfrm>
                <a:off x="4797634" y="3318747"/>
                <a:ext cx="73455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3165" extrusionOk="0">
                    <a:moveTo>
                      <a:pt x="1088" y="1"/>
                    </a:moveTo>
                    <a:lnTo>
                      <a:pt x="1088" y="44"/>
                    </a:lnTo>
                    <a:cubicBezTo>
                      <a:pt x="1001" y="349"/>
                      <a:pt x="1001" y="740"/>
                      <a:pt x="914" y="1088"/>
                    </a:cubicBezTo>
                    <a:cubicBezTo>
                      <a:pt x="609" y="1219"/>
                      <a:pt x="305" y="1349"/>
                      <a:pt x="0" y="1480"/>
                    </a:cubicBezTo>
                    <a:cubicBezTo>
                      <a:pt x="0" y="1523"/>
                      <a:pt x="0" y="1523"/>
                      <a:pt x="0" y="1567"/>
                    </a:cubicBezTo>
                    <a:cubicBezTo>
                      <a:pt x="87" y="1610"/>
                      <a:pt x="131" y="1610"/>
                      <a:pt x="218" y="1654"/>
                    </a:cubicBezTo>
                    <a:cubicBezTo>
                      <a:pt x="305" y="1697"/>
                      <a:pt x="348" y="1740"/>
                      <a:pt x="435" y="1784"/>
                    </a:cubicBezTo>
                    <a:cubicBezTo>
                      <a:pt x="609" y="1871"/>
                      <a:pt x="740" y="1958"/>
                      <a:pt x="914" y="2045"/>
                    </a:cubicBezTo>
                    <a:cubicBezTo>
                      <a:pt x="957" y="2393"/>
                      <a:pt x="914" y="2741"/>
                      <a:pt x="1044" y="3132"/>
                    </a:cubicBezTo>
                    <a:cubicBezTo>
                      <a:pt x="1044" y="3154"/>
                      <a:pt x="1055" y="3165"/>
                      <a:pt x="1066" y="3165"/>
                    </a:cubicBezTo>
                    <a:cubicBezTo>
                      <a:pt x="1077" y="3165"/>
                      <a:pt x="1088" y="3154"/>
                      <a:pt x="1088" y="3132"/>
                    </a:cubicBezTo>
                    <a:cubicBezTo>
                      <a:pt x="1349" y="2871"/>
                      <a:pt x="1610" y="2610"/>
                      <a:pt x="1870" y="2349"/>
                    </a:cubicBezTo>
                    <a:cubicBezTo>
                      <a:pt x="2218" y="2393"/>
                      <a:pt x="2566" y="2480"/>
                      <a:pt x="2914" y="2567"/>
                    </a:cubicBezTo>
                    <a:cubicBezTo>
                      <a:pt x="2914" y="2580"/>
                      <a:pt x="2922" y="2585"/>
                      <a:pt x="2931" y="2585"/>
                    </a:cubicBezTo>
                    <a:cubicBezTo>
                      <a:pt x="2954" y="2585"/>
                      <a:pt x="2989" y="2554"/>
                      <a:pt x="2958" y="2523"/>
                    </a:cubicBezTo>
                    <a:cubicBezTo>
                      <a:pt x="2784" y="2175"/>
                      <a:pt x="2610" y="1871"/>
                      <a:pt x="2436" y="1567"/>
                    </a:cubicBezTo>
                    <a:cubicBezTo>
                      <a:pt x="2523" y="1436"/>
                      <a:pt x="2610" y="1262"/>
                      <a:pt x="2697" y="1088"/>
                    </a:cubicBezTo>
                    <a:cubicBezTo>
                      <a:pt x="2697" y="1001"/>
                      <a:pt x="2740" y="914"/>
                      <a:pt x="2784" y="871"/>
                    </a:cubicBezTo>
                    <a:cubicBezTo>
                      <a:pt x="2827" y="784"/>
                      <a:pt x="2871" y="740"/>
                      <a:pt x="2871" y="653"/>
                    </a:cubicBezTo>
                    <a:cubicBezTo>
                      <a:pt x="2914" y="653"/>
                      <a:pt x="2914" y="566"/>
                      <a:pt x="2871" y="566"/>
                    </a:cubicBezTo>
                    <a:cubicBezTo>
                      <a:pt x="2523" y="653"/>
                      <a:pt x="2218" y="697"/>
                      <a:pt x="1870" y="740"/>
                    </a:cubicBezTo>
                    <a:cubicBezTo>
                      <a:pt x="1610" y="523"/>
                      <a:pt x="1392" y="218"/>
                      <a:pt x="1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"/>
              <p:cNvSpPr/>
              <p:nvPr/>
            </p:nvSpPr>
            <p:spPr>
              <a:xfrm>
                <a:off x="5059505" y="3573147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131" y="0"/>
                    </a:moveTo>
                    <a:cubicBezTo>
                      <a:pt x="1044" y="348"/>
                      <a:pt x="1000" y="696"/>
                      <a:pt x="913" y="1044"/>
                    </a:cubicBezTo>
                    <a:cubicBezTo>
                      <a:pt x="609" y="1174"/>
                      <a:pt x="305" y="1348"/>
                      <a:pt x="44" y="1479"/>
                    </a:cubicBezTo>
                    <a:cubicBezTo>
                      <a:pt x="0" y="1479"/>
                      <a:pt x="44" y="1522"/>
                      <a:pt x="44" y="1522"/>
                    </a:cubicBezTo>
                    <a:cubicBezTo>
                      <a:pt x="87" y="1566"/>
                      <a:pt x="174" y="1609"/>
                      <a:pt x="218" y="1609"/>
                    </a:cubicBezTo>
                    <a:lnTo>
                      <a:pt x="479" y="1740"/>
                    </a:lnTo>
                    <a:cubicBezTo>
                      <a:pt x="609" y="1870"/>
                      <a:pt x="783" y="1914"/>
                      <a:pt x="957" y="2001"/>
                    </a:cubicBezTo>
                    <a:cubicBezTo>
                      <a:pt x="1000" y="2349"/>
                      <a:pt x="957" y="2740"/>
                      <a:pt x="1044" y="3088"/>
                    </a:cubicBezTo>
                    <a:cubicBezTo>
                      <a:pt x="1044" y="3110"/>
                      <a:pt x="1066" y="3121"/>
                      <a:pt x="1087" y="3121"/>
                    </a:cubicBezTo>
                    <a:cubicBezTo>
                      <a:pt x="1109" y="3121"/>
                      <a:pt x="1131" y="3110"/>
                      <a:pt x="1131" y="3088"/>
                    </a:cubicBezTo>
                    <a:cubicBezTo>
                      <a:pt x="1392" y="2827"/>
                      <a:pt x="1609" y="2566"/>
                      <a:pt x="1870" y="2349"/>
                    </a:cubicBezTo>
                    <a:cubicBezTo>
                      <a:pt x="2218" y="2392"/>
                      <a:pt x="2566" y="2479"/>
                      <a:pt x="2914" y="2523"/>
                    </a:cubicBezTo>
                    <a:cubicBezTo>
                      <a:pt x="2914" y="2535"/>
                      <a:pt x="2922" y="2541"/>
                      <a:pt x="2932" y="2541"/>
                    </a:cubicBezTo>
                    <a:cubicBezTo>
                      <a:pt x="2958" y="2541"/>
                      <a:pt x="3001" y="2510"/>
                      <a:pt x="3001" y="2479"/>
                    </a:cubicBezTo>
                    <a:cubicBezTo>
                      <a:pt x="2871" y="2175"/>
                      <a:pt x="2653" y="1870"/>
                      <a:pt x="2436" y="1566"/>
                    </a:cubicBezTo>
                    <a:cubicBezTo>
                      <a:pt x="2523" y="1392"/>
                      <a:pt x="2610" y="1218"/>
                      <a:pt x="2697" y="1087"/>
                    </a:cubicBezTo>
                    <a:cubicBezTo>
                      <a:pt x="2740" y="1000"/>
                      <a:pt x="2784" y="913"/>
                      <a:pt x="2827" y="827"/>
                    </a:cubicBezTo>
                    <a:cubicBezTo>
                      <a:pt x="2871" y="783"/>
                      <a:pt x="2871" y="696"/>
                      <a:pt x="2914" y="653"/>
                    </a:cubicBezTo>
                    <a:cubicBezTo>
                      <a:pt x="2949" y="617"/>
                      <a:pt x="2928" y="554"/>
                      <a:pt x="2895" y="554"/>
                    </a:cubicBezTo>
                    <a:cubicBezTo>
                      <a:pt x="2887" y="554"/>
                      <a:pt x="2879" y="557"/>
                      <a:pt x="2871" y="566"/>
                    </a:cubicBezTo>
                    <a:cubicBezTo>
                      <a:pt x="2566" y="609"/>
                      <a:pt x="2218" y="653"/>
                      <a:pt x="1914" y="740"/>
                    </a:cubicBezTo>
                    <a:cubicBezTo>
                      <a:pt x="1653" y="479"/>
                      <a:pt x="1435" y="174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"/>
              <p:cNvSpPr/>
              <p:nvPr/>
            </p:nvSpPr>
            <p:spPr>
              <a:xfrm>
                <a:off x="4582799" y="3720646"/>
                <a:ext cx="74831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9" extrusionOk="0">
                    <a:moveTo>
                      <a:pt x="1174" y="0"/>
                    </a:moveTo>
                    <a:cubicBezTo>
                      <a:pt x="1044" y="305"/>
                      <a:pt x="1044" y="696"/>
                      <a:pt x="957" y="1044"/>
                    </a:cubicBezTo>
                    <a:cubicBezTo>
                      <a:pt x="653" y="1175"/>
                      <a:pt x="348" y="1305"/>
                      <a:pt x="44" y="1435"/>
                    </a:cubicBezTo>
                    <a:cubicBezTo>
                      <a:pt x="0" y="1435"/>
                      <a:pt x="44" y="1522"/>
                      <a:pt x="44" y="1522"/>
                    </a:cubicBezTo>
                    <a:cubicBezTo>
                      <a:pt x="131" y="1566"/>
                      <a:pt x="174" y="1609"/>
                      <a:pt x="261" y="1653"/>
                    </a:cubicBezTo>
                    <a:lnTo>
                      <a:pt x="479" y="1783"/>
                    </a:lnTo>
                    <a:cubicBezTo>
                      <a:pt x="653" y="1870"/>
                      <a:pt x="783" y="1957"/>
                      <a:pt x="957" y="2001"/>
                    </a:cubicBezTo>
                    <a:cubicBezTo>
                      <a:pt x="1000" y="2392"/>
                      <a:pt x="1000" y="2740"/>
                      <a:pt x="1087" y="3088"/>
                    </a:cubicBezTo>
                    <a:cubicBezTo>
                      <a:pt x="1087" y="3125"/>
                      <a:pt x="1095" y="3138"/>
                      <a:pt x="1104" y="3138"/>
                    </a:cubicBezTo>
                    <a:cubicBezTo>
                      <a:pt x="1116" y="3138"/>
                      <a:pt x="1131" y="3113"/>
                      <a:pt x="1131" y="3088"/>
                    </a:cubicBezTo>
                    <a:cubicBezTo>
                      <a:pt x="1392" y="2871"/>
                      <a:pt x="1653" y="2610"/>
                      <a:pt x="1914" y="2349"/>
                    </a:cubicBezTo>
                    <a:cubicBezTo>
                      <a:pt x="2262" y="2392"/>
                      <a:pt x="2610" y="2479"/>
                      <a:pt x="2958" y="2566"/>
                    </a:cubicBezTo>
                    <a:cubicBezTo>
                      <a:pt x="2958" y="2566"/>
                      <a:pt x="3045" y="2566"/>
                      <a:pt x="3001" y="2523"/>
                    </a:cubicBezTo>
                    <a:cubicBezTo>
                      <a:pt x="2871" y="2175"/>
                      <a:pt x="2697" y="1870"/>
                      <a:pt x="2479" y="1566"/>
                    </a:cubicBezTo>
                    <a:cubicBezTo>
                      <a:pt x="2566" y="1392"/>
                      <a:pt x="2653" y="1261"/>
                      <a:pt x="2740" y="1088"/>
                    </a:cubicBezTo>
                    <a:cubicBezTo>
                      <a:pt x="2784" y="1001"/>
                      <a:pt x="2827" y="914"/>
                      <a:pt x="2827" y="827"/>
                    </a:cubicBezTo>
                    <a:cubicBezTo>
                      <a:pt x="2871" y="783"/>
                      <a:pt x="2914" y="740"/>
                      <a:pt x="2958" y="653"/>
                    </a:cubicBezTo>
                    <a:cubicBezTo>
                      <a:pt x="3001" y="609"/>
                      <a:pt x="2958" y="566"/>
                      <a:pt x="2914" y="566"/>
                    </a:cubicBezTo>
                    <a:cubicBezTo>
                      <a:pt x="2610" y="609"/>
                      <a:pt x="2262" y="653"/>
                      <a:pt x="1957" y="740"/>
                    </a:cubicBezTo>
                    <a:cubicBezTo>
                      <a:pt x="1696" y="479"/>
                      <a:pt x="1435" y="174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"/>
              <p:cNvSpPr/>
              <p:nvPr/>
            </p:nvSpPr>
            <p:spPr>
              <a:xfrm>
                <a:off x="4631949" y="3877754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132" y="1"/>
                    </a:moveTo>
                    <a:cubicBezTo>
                      <a:pt x="1045" y="349"/>
                      <a:pt x="1045" y="740"/>
                      <a:pt x="958" y="1045"/>
                    </a:cubicBezTo>
                    <a:cubicBezTo>
                      <a:pt x="653" y="1175"/>
                      <a:pt x="349" y="1349"/>
                      <a:pt x="44" y="1479"/>
                    </a:cubicBezTo>
                    <a:cubicBezTo>
                      <a:pt x="1" y="1479"/>
                      <a:pt x="44" y="1566"/>
                      <a:pt x="44" y="1566"/>
                    </a:cubicBezTo>
                    <a:cubicBezTo>
                      <a:pt x="131" y="1610"/>
                      <a:pt x="175" y="1653"/>
                      <a:pt x="262" y="1653"/>
                    </a:cubicBezTo>
                    <a:cubicBezTo>
                      <a:pt x="305" y="1697"/>
                      <a:pt x="392" y="1740"/>
                      <a:pt x="479" y="1784"/>
                    </a:cubicBezTo>
                    <a:cubicBezTo>
                      <a:pt x="610" y="1871"/>
                      <a:pt x="784" y="1958"/>
                      <a:pt x="958" y="2045"/>
                    </a:cubicBezTo>
                    <a:cubicBezTo>
                      <a:pt x="1001" y="2393"/>
                      <a:pt x="1001" y="2784"/>
                      <a:pt x="1045" y="3132"/>
                    </a:cubicBezTo>
                    <a:cubicBezTo>
                      <a:pt x="1045" y="3154"/>
                      <a:pt x="1066" y="3165"/>
                      <a:pt x="1088" y="3165"/>
                    </a:cubicBezTo>
                    <a:cubicBezTo>
                      <a:pt x="1110" y="3165"/>
                      <a:pt x="1132" y="3154"/>
                      <a:pt x="1132" y="3132"/>
                    </a:cubicBezTo>
                    <a:cubicBezTo>
                      <a:pt x="1393" y="2871"/>
                      <a:pt x="1654" y="2610"/>
                      <a:pt x="1871" y="2393"/>
                    </a:cubicBezTo>
                    <a:cubicBezTo>
                      <a:pt x="2219" y="2436"/>
                      <a:pt x="2610" y="2523"/>
                      <a:pt x="2958" y="2567"/>
                    </a:cubicBezTo>
                    <a:cubicBezTo>
                      <a:pt x="2958" y="2580"/>
                      <a:pt x="2962" y="2585"/>
                      <a:pt x="2967" y="2585"/>
                    </a:cubicBezTo>
                    <a:cubicBezTo>
                      <a:pt x="2980" y="2585"/>
                      <a:pt x="3002" y="2554"/>
                      <a:pt x="3002" y="2523"/>
                    </a:cubicBezTo>
                    <a:cubicBezTo>
                      <a:pt x="2871" y="2219"/>
                      <a:pt x="2654" y="1914"/>
                      <a:pt x="2480" y="1610"/>
                    </a:cubicBezTo>
                    <a:cubicBezTo>
                      <a:pt x="2567" y="1436"/>
                      <a:pt x="2654" y="1262"/>
                      <a:pt x="2697" y="1132"/>
                    </a:cubicBezTo>
                    <a:cubicBezTo>
                      <a:pt x="2741" y="1045"/>
                      <a:pt x="2784" y="958"/>
                      <a:pt x="2828" y="871"/>
                    </a:cubicBezTo>
                    <a:cubicBezTo>
                      <a:pt x="2871" y="827"/>
                      <a:pt x="2915" y="740"/>
                      <a:pt x="2915" y="697"/>
                    </a:cubicBezTo>
                    <a:cubicBezTo>
                      <a:pt x="2958" y="697"/>
                      <a:pt x="2915" y="610"/>
                      <a:pt x="2915" y="610"/>
                    </a:cubicBezTo>
                    <a:cubicBezTo>
                      <a:pt x="2567" y="653"/>
                      <a:pt x="2219" y="697"/>
                      <a:pt x="1915" y="784"/>
                    </a:cubicBezTo>
                    <a:cubicBezTo>
                      <a:pt x="1958" y="740"/>
                      <a:pt x="1958" y="740"/>
                      <a:pt x="1915" y="740"/>
                    </a:cubicBezTo>
                    <a:cubicBezTo>
                      <a:pt x="1654" y="523"/>
                      <a:pt x="1436" y="218"/>
                      <a:pt x="1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"/>
              <p:cNvSpPr/>
              <p:nvPr/>
            </p:nvSpPr>
            <p:spPr>
              <a:xfrm>
                <a:off x="4687538" y="3632692"/>
                <a:ext cx="366118" cy="121106"/>
              </a:xfrm>
              <a:custGeom>
                <a:avLst/>
                <a:gdLst/>
                <a:ahLst/>
                <a:cxnLst/>
                <a:rect l="l" t="t" r="r" b="b"/>
                <a:pathLst>
                  <a:path w="14898" h="4928" extrusionOk="0">
                    <a:moveTo>
                      <a:pt x="14685" y="0"/>
                    </a:moveTo>
                    <a:cubicBezTo>
                      <a:pt x="14664" y="0"/>
                      <a:pt x="14640" y="4"/>
                      <a:pt x="14614" y="13"/>
                    </a:cubicBezTo>
                    <a:lnTo>
                      <a:pt x="7177" y="2361"/>
                    </a:lnTo>
                    <a:cubicBezTo>
                      <a:pt x="5959" y="2753"/>
                      <a:pt x="4741" y="3144"/>
                      <a:pt x="3567" y="3536"/>
                    </a:cubicBezTo>
                    <a:cubicBezTo>
                      <a:pt x="2349" y="3840"/>
                      <a:pt x="1175" y="4232"/>
                      <a:pt x="44" y="4710"/>
                    </a:cubicBezTo>
                    <a:cubicBezTo>
                      <a:pt x="0" y="4754"/>
                      <a:pt x="0" y="4927"/>
                      <a:pt x="131" y="4927"/>
                    </a:cubicBezTo>
                    <a:cubicBezTo>
                      <a:pt x="1392" y="4623"/>
                      <a:pt x="2654" y="4232"/>
                      <a:pt x="3915" y="3797"/>
                    </a:cubicBezTo>
                    <a:lnTo>
                      <a:pt x="7568" y="2622"/>
                    </a:lnTo>
                    <a:lnTo>
                      <a:pt x="14701" y="404"/>
                    </a:lnTo>
                    <a:cubicBezTo>
                      <a:pt x="14897" y="326"/>
                      <a:pt x="14881" y="0"/>
                      <a:pt x="14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"/>
              <p:cNvSpPr/>
              <p:nvPr/>
            </p:nvSpPr>
            <p:spPr>
              <a:xfrm>
                <a:off x="4878191" y="3406873"/>
                <a:ext cx="192791" cy="176399"/>
              </a:xfrm>
              <a:custGeom>
                <a:avLst/>
                <a:gdLst/>
                <a:ahLst/>
                <a:cxnLst/>
                <a:rect l="l" t="t" r="r" b="b"/>
                <a:pathLst>
                  <a:path w="7845" h="7178" extrusionOk="0">
                    <a:moveTo>
                      <a:pt x="149" y="1"/>
                    </a:moveTo>
                    <a:cubicBezTo>
                      <a:pt x="73" y="1"/>
                      <a:pt x="1" y="128"/>
                      <a:pt x="71" y="199"/>
                    </a:cubicBezTo>
                    <a:cubicBezTo>
                      <a:pt x="1246" y="1416"/>
                      <a:pt x="2550" y="2504"/>
                      <a:pt x="3768" y="3635"/>
                    </a:cubicBezTo>
                    <a:cubicBezTo>
                      <a:pt x="4986" y="4809"/>
                      <a:pt x="6160" y="6027"/>
                      <a:pt x="7378" y="7114"/>
                    </a:cubicBezTo>
                    <a:cubicBezTo>
                      <a:pt x="7433" y="7158"/>
                      <a:pt x="7494" y="7177"/>
                      <a:pt x="7551" y="7177"/>
                    </a:cubicBezTo>
                    <a:cubicBezTo>
                      <a:pt x="7717" y="7177"/>
                      <a:pt x="7845" y="7015"/>
                      <a:pt x="7683" y="6853"/>
                    </a:cubicBezTo>
                    <a:cubicBezTo>
                      <a:pt x="6552" y="5635"/>
                      <a:pt x="5290" y="4461"/>
                      <a:pt x="4029" y="3330"/>
                    </a:cubicBezTo>
                    <a:cubicBezTo>
                      <a:pt x="2768" y="2199"/>
                      <a:pt x="1550" y="1025"/>
                      <a:pt x="202" y="25"/>
                    </a:cubicBezTo>
                    <a:cubicBezTo>
                      <a:pt x="185" y="8"/>
                      <a:pt x="167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"/>
              <p:cNvSpPr/>
              <p:nvPr/>
            </p:nvSpPr>
            <p:spPr>
              <a:xfrm>
                <a:off x="4845481" y="3118067"/>
                <a:ext cx="85767" cy="18817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7657" extrusionOk="0">
                    <a:moveTo>
                      <a:pt x="3468" y="1"/>
                    </a:moveTo>
                    <a:cubicBezTo>
                      <a:pt x="3457" y="1"/>
                      <a:pt x="3446" y="12"/>
                      <a:pt x="3446" y="34"/>
                    </a:cubicBezTo>
                    <a:cubicBezTo>
                      <a:pt x="2751" y="1034"/>
                      <a:pt x="2359" y="2339"/>
                      <a:pt x="1837" y="3470"/>
                    </a:cubicBezTo>
                    <a:cubicBezTo>
                      <a:pt x="1272" y="4774"/>
                      <a:pt x="663" y="6079"/>
                      <a:pt x="54" y="7384"/>
                    </a:cubicBezTo>
                    <a:cubicBezTo>
                      <a:pt x="0" y="7545"/>
                      <a:pt x="129" y="7657"/>
                      <a:pt x="256" y="7657"/>
                    </a:cubicBezTo>
                    <a:cubicBezTo>
                      <a:pt x="335" y="7657"/>
                      <a:pt x="412" y="7614"/>
                      <a:pt x="445" y="7514"/>
                    </a:cubicBezTo>
                    <a:cubicBezTo>
                      <a:pt x="1011" y="6253"/>
                      <a:pt x="1533" y="4992"/>
                      <a:pt x="2098" y="3730"/>
                    </a:cubicBezTo>
                    <a:cubicBezTo>
                      <a:pt x="2577" y="2513"/>
                      <a:pt x="3272" y="1251"/>
                      <a:pt x="3490" y="34"/>
                    </a:cubicBezTo>
                    <a:cubicBezTo>
                      <a:pt x="3490" y="12"/>
                      <a:pt x="3479" y="1"/>
                      <a:pt x="34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"/>
              <p:cNvSpPr/>
              <p:nvPr/>
            </p:nvSpPr>
            <p:spPr>
              <a:xfrm>
                <a:off x="5017138" y="3003449"/>
                <a:ext cx="122556" cy="43989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1790" extrusionOk="0">
                    <a:moveTo>
                      <a:pt x="4986" y="0"/>
                    </a:moveTo>
                    <a:lnTo>
                      <a:pt x="4638" y="131"/>
                    </a:lnTo>
                    <a:cubicBezTo>
                      <a:pt x="3072" y="435"/>
                      <a:pt x="1594" y="914"/>
                      <a:pt x="158" y="1566"/>
                    </a:cubicBezTo>
                    <a:cubicBezTo>
                      <a:pt x="0" y="1606"/>
                      <a:pt x="94" y="1789"/>
                      <a:pt x="210" y="1789"/>
                    </a:cubicBezTo>
                    <a:cubicBezTo>
                      <a:pt x="222" y="1789"/>
                      <a:pt x="234" y="1787"/>
                      <a:pt x="245" y="1784"/>
                    </a:cubicBezTo>
                    <a:cubicBezTo>
                      <a:pt x="1681" y="1305"/>
                      <a:pt x="3116" y="870"/>
                      <a:pt x="4551" y="479"/>
                    </a:cubicBezTo>
                    <a:lnTo>
                      <a:pt x="4986" y="348"/>
                    </a:lnTo>
                    <a:lnTo>
                      <a:pt x="49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"/>
              <p:cNvSpPr/>
              <p:nvPr/>
            </p:nvSpPr>
            <p:spPr>
              <a:xfrm>
                <a:off x="4729512" y="3773015"/>
                <a:ext cx="410181" cy="136981"/>
              </a:xfrm>
              <a:custGeom>
                <a:avLst/>
                <a:gdLst/>
                <a:ahLst/>
                <a:cxnLst/>
                <a:rect l="l" t="t" r="r" b="b"/>
                <a:pathLst>
                  <a:path w="16691" h="5574" extrusionOk="0">
                    <a:moveTo>
                      <a:pt x="16690" y="0"/>
                    </a:moveTo>
                    <a:cubicBezTo>
                      <a:pt x="11123" y="1610"/>
                      <a:pt x="5556" y="3349"/>
                      <a:pt x="119" y="5350"/>
                    </a:cubicBezTo>
                    <a:cubicBezTo>
                      <a:pt x="0" y="5390"/>
                      <a:pt x="26" y="5573"/>
                      <a:pt x="162" y="5573"/>
                    </a:cubicBezTo>
                    <a:cubicBezTo>
                      <a:pt x="176" y="5573"/>
                      <a:pt x="190" y="5571"/>
                      <a:pt x="206" y="5567"/>
                    </a:cubicBezTo>
                    <a:cubicBezTo>
                      <a:pt x="5686" y="3784"/>
                      <a:pt x="11166" y="2045"/>
                      <a:pt x="16690" y="392"/>
                    </a:cubicBezTo>
                    <a:lnTo>
                      <a:pt x="166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"/>
              <p:cNvSpPr/>
              <p:nvPr/>
            </p:nvSpPr>
            <p:spPr>
              <a:xfrm>
                <a:off x="4786944" y="2607964"/>
                <a:ext cx="154995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6151" extrusionOk="0">
                    <a:moveTo>
                      <a:pt x="3175" y="1"/>
                    </a:moveTo>
                    <a:cubicBezTo>
                      <a:pt x="3001" y="1"/>
                      <a:pt x="2871" y="88"/>
                      <a:pt x="2784" y="218"/>
                    </a:cubicBezTo>
                    <a:cubicBezTo>
                      <a:pt x="2610" y="523"/>
                      <a:pt x="2436" y="827"/>
                      <a:pt x="2305" y="1132"/>
                    </a:cubicBezTo>
                    <a:cubicBezTo>
                      <a:pt x="2175" y="1393"/>
                      <a:pt x="2088" y="1610"/>
                      <a:pt x="1958" y="1784"/>
                    </a:cubicBezTo>
                    <a:cubicBezTo>
                      <a:pt x="1610" y="1828"/>
                      <a:pt x="1262" y="1871"/>
                      <a:pt x="914" y="1958"/>
                    </a:cubicBezTo>
                    <a:lnTo>
                      <a:pt x="348" y="2001"/>
                    </a:lnTo>
                    <a:cubicBezTo>
                      <a:pt x="174" y="2045"/>
                      <a:pt x="0" y="2175"/>
                      <a:pt x="0" y="2393"/>
                    </a:cubicBezTo>
                    <a:cubicBezTo>
                      <a:pt x="0" y="2523"/>
                      <a:pt x="44" y="2654"/>
                      <a:pt x="174" y="2741"/>
                    </a:cubicBezTo>
                    <a:cubicBezTo>
                      <a:pt x="218" y="2828"/>
                      <a:pt x="305" y="2871"/>
                      <a:pt x="392" y="2958"/>
                    </a:cubicBezTo>
                    <a:lnTo>
                      <a:pt x="435" y="3002"/>
                    </a:lnTo>
                    <a:cubicBezTo>
                      <a:pt x="566" y="3089"/>
                      <a:pt x="653" y="3176"/>
                      <a:pt x="740" y="3306"/>
                    </a:cubicBezTo>
                    <a:lnTo>
                      <a:pt x="827" y="3393"/>
                    </a:lnTo>
                    <a:cubicBezTo>
                      <a:pt x="1001" y="3567"/>
                      <a:pt x="1131" y="3741"/>
                      <a:pt x="1349" y="3959"/>
                    </a:cubicBezTo>
                    <a:cubicBezTo>
                      <a:pt x="1305" y="4133"/>
                      <a:pt x="1262" y="4307"/>
                      <a:pt x="1218" y="4524"/>
                    </a:cubicBezTo>
                    <a:cubicBezTo>
                      <a:pt x="1088" y="4916"/>
                      <a:pt x="1001" y="5307"/>
                      <a:pt x="957" y="5698"/>
                    </a:cubicBezTo>
                    <a:cubicBezTo>
                      <a:pt x="957" y="5916"/>
                      <a:pt x="1088" y="6090"/>
                      <a:pt x="1262" y="6133"/>
                    </a:cubicBezTo>
                    <a:cubicBezTo>
                      <a:pt x="1297" y="6145"/>
                      <a:pt x="1335" y="6150"/>
                      <a:pt x="1373" y="6150"/>
                    </a:cubicBezTo>
                    <a:cubicBezTo>
                      <a:pt x="1479" y="6150"/>
                      <a:pt x="1589" y="6110"/>
                      <a:pt x="1653" y="6046"/>
                    </a:cubicBezTo>
                    <a:cubicBezTo>
                      <a:pt x="1871" y="5916"/>
                      <a:pt x="2088" y="5785"/>
                      <a:pt x="2305" y="5655"/>
                    </a:cubicBezTo>
                    <a:cubicBezTo>
                      <a:pt x="2566" y="5524"/>
                      <a:pt x="2871" y="5350"/>
                      <a:pt x="3132" y="5220"/>
                    </a:cubicBezTo>
                    <a:cubicBezTo>
                      <a:pt x="3436" y="5350"/>
                      <a:pt x="3697" y="5524"/>
                      <a:pt x="3958" y="5655"/>
                    </a:cubicBezTo>
                    <a:cubicBezTo>
                      <a:pt x="4263" y="5785"/>
                      <a:pt x="4393" y="5916"/>
                      <a:pt x="4654" y="6046"/>
                    </a:cubicBezTo>
                    <a:cubicBezTo>
                      <a:pt x="4698" y="6090"/>
                      <a:pt x="4828" y="6133"/>
                      <a:pt x="4915" y="6133"/>
                    </a:cubicBezTo>
                    <a:lnTo>
                      <a:pt x="5002" y="6133"/>
                    </a:lnTo>
                    <a:cubicBezTo>
                      <a:pt x="5220" y="6090"/>
                      <a:pt x="5350" y="5916"/>
                      <a:pt x="5307" y="5742"/>
                    </a:cubicBezTo>
                    <a:cubicBezTo>
                      <a:pt x="5263" y="5307"/>
                      <a:pt x="5220" y="4916"/>
                      <a:pt x="5089" y="4524"/>
                    </a:cubicBezTo>
                    <a:cubicBezTo>
                      <a:pt x="5046" y="4350"/>
                      <a:pt x="5002" y="4133"/>
                      <a:pt x="4959" y="3959"/>
                    </a:cubicBezTo>
                    <a:cubicBezTo>
                      <a:pt x="5133" y="3785"/>
                      <a:pt x="5307" y="3611"/>
                      <a:pt x="5480" y="3393"/>
                    </a:cubicBezTo>
                    <a:lnTo>
                      <a:pt x="5524" y="3350"/>
                    </a:lnTo>
                    <a:cubicBezTo>
                      <a:pt x="5654" y="3219"/>
                      <a:pt x="5741" y="3089"/>
                      <a:pt x="5828" y="3002"/>
                    </a:cubicBezTo>
                    <a:lnTo>
                      <a:pt x="5915" y="2958"/>
                    </a:lnTo>
                    <a:cubicBezTo>
                      <a:pt x="6002" y="2915"/>
                      <a:pt x="6046" y="2828"/>
                      <a:pt x="6133" y="2741"/>
                    </a:cubicBezTo>
                    <a:cubicBezTo>
                      <a:pt x="6220" y="2654"/>
                      <a:pt x="6307" y="2523"/>
                      <a:pt x="6263" y="2393"/>
                    </a:cubicBezTo>
                    <a:cubicBezTo>
                      <a:pt x="6263" y="2219"/>
                      <a:pt x="6133" y="2045"/>
                      <a:pt x="5915" y="2001"/>
                    </a:cubicBezTo>
                    <a:lnTo>
                      <a:pt x="5350" y="1958"/>
                    </a:lnTo>
                    <a:cubicBezTo>
                      <a:pt x="5002" y="1871"/>
                      <a:pt x="4654" y="1828"/>
                      <a:pt x="4306" y="1784"/>
                    </a:cubicBezTo>
                    <a:cubicBezTo>
                      <a:pt x="4219" y="1610"/>
                      <a:pt x="4089" y="1393"/>
                      <a:pt x="4002" y="1132"/>
                    </a:cubicBezTo>
                    <a:cubicBezTo>
                      <a:pt x="3828" y="827"/>
                      <a:pt x="3654" y="523"/>
                      <a:pt x="3480" y="218"/>
                    </a:cubicBezTo>
                    <a:cubicBezTo>
                      <a:pt x="3436" y="88"/>
                      <a:pt x="3306" y="1"/>
                      <a:pt x="3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"/>
              <p:cNvSpPr/>
              <p:nvPr/>
            </p:nvSpPr>
            <p:spPr>
              <a:xfrm>
                <a:off x="4735631" y="4398277"/>
                <a:ext cx="38509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lnTo>
                      <a:pt x="653" y="653"/>
                    </a:lnTo>
                    <a:lnTo>
                      <a:pt x="1" y="784"/>
                    </a:lnTo>
                    <a:lnTo>
                      <a:pt x="653" y="914"/>
                    </a:lnTo>
                    <a:lnTo>
                      <a:pt x="784" y="1567"/>
                    </a:lnTo>
                    <a:lnTo>
                      <a:pt x="914" y="914"/>
                    </a:lnTo>
                    <a:lnTo>
                      <a:pt x="1566" y="784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"/>
              <p:cNvSpPr/>
              <p:nvPr/>
            </p:nvSpPr>
            <p:spPr>
              <a:xfrm>
                <a:off x="4716389" y="2969241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4" y="0"/>
                    </a:moveTo>
                    <a:lnTo>
                      <a:pt x="653" y="696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96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1" name="Google Shape;471;p3"/>
              <p:cNvGrpSpPr/>
              <p:nvPr/>
            </p:nvGrpSpPr>
            <p:grpSpPr>
              <a:xfrm>
                <a:off x="3605869" y="4792681"/>
                <a:ext cx="617496" cy="349555"/>
                <a:chOff x="3605869" y="4792681"/>
                <a:chExt cx="617496" cy="349555"/>
              </a:xfrm>
            </p:grpSpPr>
            <p:sp>
              <p:nvSpPr>
                <p:cNvPr id="472" name="Google Shape;472;p3"/>
                <p:cNvSpPr/>
                <p:nvPr/>
              </p:nvSpPr>
              <p:spPr>
                <a:xfrm>
                  <a:off x="3801462" y="4996015"/>
                  <a:ext cx="226631" cy="14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5950" extrusionOk="0">
                      <a:moveTo>
                        <a:pt x="4739" y="1"/>
                      </a:moveTo>
                      <a:cubicBezTo>
                        <a:pt x="3809" y="1"/>
                        <a:pt x="2897" y="368"/>
                        <a:pt x="2088" y="817"/>
                      </a:cubicBezTo>
                      <a:cubicBezTo>
                        <a:pt x="2045" y="860"/>
                        <a:pt x="2045" y="860"/>
                        <a:pt x="2001" y="904"/>
                      </a:cubicBezTo>
                      <a:cubicBezTo>
                        <a:pt x="1740" y="1034"/>
                        <a:pt x="1523" y="1252"/>
                        <a:pt x="1305" y="1426"/>
                      </a:cubicBezTo>
                      <a:cubicBezTo>
                        <a:pt x="436" y="2426"/>
                        <a:pt x="1" y="3731"/>
                        <a:pt x="88" y="5036"/>
                      </a:cubicBezTo>
                      <a:cubicBezTo>
                        <a:pt x="131" y="5340"/>
                        <a:pt x="175" y="5688"/>
                        <a:pt x="262" y="5949"/>
                      </a:cubicBezTo>
                      <a:lnTo>
                        <a:pt x="8873" y="5949"/>
                      </a:lnTo>
                      <a:cubicBezTo>
                        <a:pt x="9221" y="5079"/>
                        <a:pt x="9221" y="4079"/>
                        <a:pt x="8873" y="3209"/>
                      </a:cubicBezTo>
                      <a:cubicBezTo>
                        <a:pt x="8395" y="1861"/>
                        <a:pt x="7308" y="773"/>
                        <a:pt x="6003" y="251"/>
                      </a:cubicBezTo>
                      <a:cubicBezTo>
                        <a:pt x="5583" y="76"/>
                        <a:pt x="5159" y="1"/>
                        <a:pt x="4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"/>
                <p:cNvSpPr/>
                <p:nvPr/>
              </p:nvSpPr>
              <p:spPr>
                <a:xfrm>
                  <a:off x="3864521" y="4792681"/>
                  <a:ext cx="88740" cy="17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0" extrusionOk="0">
                      <a:moveTo>
                        <a:pt x="3437" y="1"/>
                      </a:moveTo>
                      <a:cubicBezTo>
                        <a:pt x="2262" y="305"/>
                        <a:pt x="1262" y="1132"/>
                        <a:pt x="740" y="2219"/>
                      </a:cubicBezTo>
                      <a:cubicBezTo>
                        <a:pt x="1" y="3915"/>
                        <a:pt x="1567" y="5090"/>
                        <a:pt x="1262" y="6742"/>
                      </a:cubicBezTo>
                      <a:cubicBezTo>
                        <a:pt x="1211" y="6999"/>
                        <a:pt x="1417" y="7149"/>
                        <a:pt x="1603" y="7149"/>
                      </a:cubicBezTo>
                      <a:cubicBezTo>
                        <a:pt x="1733" y="7149"/>
                        <a:pt x="1853" y="7077"/>
                        <a:pt x="1871" y="6916"/>
                      </a:cubicBezTo>
                      <a:cubicBezTo>
                        <a:pt x="2132" y="5611"/>
                        <a:pt x="1523" y="4916"/>
                        <a:pt x="1219" y="3698"/>
                      </a:cubicBezTo>
                      <a:cubicBezTo>
                        <a:pt x="784" y="1871"/>
                        <a:pt x="2436" y="1219"/>
                        <a:pt x="3524" y="175"/>
                      </a:cubicBezTo>
                      <a:cubicBezTo>
                        <a:pt x="3611" y="88"/>
                        <a:pt x="3524" y="1"/>
                        <a:pt x="343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"/>
                <p:cNvSpPr/>
                <p:nvPr/>
              </p:nvSpPr>
              <p:spPr>
                <a:xfrm>
                  <a:off x="3702056" y="4857461"/>
                  <a:ext cx="115724" cy="160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9" h="6513" extrusionOk="0">
                      <a:moveTo>
                        <a:pt x="868" y="1"/>
                      </a:moveTo>
                      <a:cubicBezTo>
                        <a:pt x="827" y="1"/>
                        <a:pt x="779" y="22"/>
                        <a:pt x="740" y="61"/>
                      </a:cubicBezTo>
                      <a:cubicBezTo>
                        <a:pt x="131" y="1105"/>
                        <a:pt x="1" y="2410"/>
                        <a:pt x="392" y="3541"/>
                      </a:cubicBezTo>
                      <a:cubicBezTo>
                        <a:pt x="1088" y="5281"/>
                        <a:pt x="3002" y="4976"/>
                        <a:pt x="4002" y="6368"/>
                      </a:cubicBezTo>
                      <a:cubicBezTo>
                        <a:pt x="4066" y="6470"/>
                        <a:pt x="4159" y="6512"/>
                        <a:pt x="4253" y="6512"/>
                      </a:cubicBezTo>
                      <a:cubicBezTo>
                        <a:pt x="4480" y="6512"/>
                        <a:pt x="4709" y="6266"/>
                        <a:pt x="4524" y="6020"/>
                      </a:cubicBezTo>
                      <a:cubicBezTo>
                        <a:pt x="3785" y="4933"/>
                        <a:pt x="2871" y="4846"/>
                        <a:pt x="1828" y="4237"/>
                      </a:cubicBezTo>
                      <a:cubicBezTo>
                        <a:pt x="175" y="3280"/>
                        <a:pt x="914" y="1627"/>
                        <a:pt x="958" y="105"/>
                      </a:cubicBezTo>
                      <a:cubicBezTo>
                        <a:pt x="958" y="33"/>
                        <a:pt x="918" y="1"/>
                        <a:pt x="8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"/>
                <p:cNvSpPr/>
                <p:nvPr/>
              </p:nvSpPr>
              <p:spPr>
                <a:xfrm>
                  <a:off x="3605869" y="5063768"/>
                  <a:ext cx="178193" cy="7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1" h="3045" extrusionOk="0">
                      <a:moveTo>
                        <a:pt x="106" y="0"/>
                      </a:moveTo>
                      <a:cubicBezTo>
                        <a:pt x="47" y="0"/>
                        <a:pt x="0" y="40"/>
                        <a:pt x="0" y="104"/>
                      </a:cubicBezTo>
                      <a:cubicBezTo>
                        <a:pt x="305" y="1322"/>
                        <a:pt x="1131" y="2322"/>
                        <a:pt x="2219" y="2844"/>
                      </a:cubicBezTo>
                      <a:cubicBezTo>
                        <a:pt x="2557" y="2988"/>
                        <a:pt x="2873" y="3045"/>
                        <a:pt x="3174" y="3045"/>
                      </a:cubicBezTo>
                      <a:cubicBezTo>
                        <a:pt x="4280" y="3045"/>
                        <a:pt x="5192" y="2282"/>
                        <a:pt x="6338" y="2282"/>
                      </a:cubicBezTo>
                      <a:cubicBezTo>
                        <a:pt x="6483" y="2282"/>
                        <a:pt x="6632" y="2295"/>
                        <a:pt x="6785" y="2322"/>
                      </a:cubicBezTo>
                      <a:cubicBezTo>
                        <a:pt x="6800" y="2324"/>
                        <a:pt x="6814" y="2325"/>
                        <a:pt x="6827" y="2325"/>
                      </a:cubicBezTo>
                      <a:cubicBezTo>
                        <a:pt x="7183" y="2325"/>
                        <a:pt x="7251" y="1795"/>
                        <a:pt x="6916" y="1670"/>
                      </a:cubicBezTo>
                      <a:cubicBezTo>
                        <a:pt x="6714" y="1636"/>
                        <a:pt x="6526" y="1621"/>
                        <a:pt x="6349" y="1621"/>
                      </a:cubicBezTo>
                      <a:cubicBezTo>
                        <a:pt x="5383" y="1621"/>
                        <a:pt x="4727" y="2065"/>
                        <a:pt x="3697" y="2322"/>
                      </a:cubicBezTo>
                      <a:cubicBezTo>
                        <a:pt x="3480" y="2379"/>
                        <a:pt x="3279" y="2405"/>
                        <a:pt x="3092" y="2405"/>
                      </a:cubicBezTo>
                      <a:cubicBezTo>
                        <a:pt x="1710" y="2405"/>
                        <a:pt x="1094" y="975"/>
                        <a:pt x="174" y="17"/>
                      </a:cubicBezTo>
                      <a:cubicBezTo>
                        <a:pt x="151" y="5"/>
                        <a:pt x="128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"/>
                <p:cNvSpPr/>
                <p:nvPr/>
              </p:nvSpPr>
              <p:spPr>
                <a:xfrm>
                  <a:off x="4045491" y="5063621"/>
                  <a:ext cx="177874" cy="75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8" h="3061" extrusionOk="0">
                      <a:moveTo>
                        <a:pt x="4074" y="1"/>
                      </a:moveTo>
                      <a:cubicBezTo>
                        <a:pt x="2976" y="1"/>
                        <a:pt x="2060" y="801"/>
                        <a:pt x="902" y="801"/>
                      </a:cubicBezTo>
                      <a:cubicBezTo>
                        <a:pt x="760" y="801"/>
                        <a:pt x="615" y="789"/>
                        <a:pt x="466" y="762"/>
                      </a:cubicBezTo>
                      <a:cubicBezTo>
                        <a:pt x="452" y="761"/>
                        <a:pt x="438" y="760"/>
                        <a:pt x="425" y="760"/>
                      </a:cubicBezTo>
                      <a:cubicBezTo>
                        <a:pt x="108" y="760"/>
                        <a:pt x="1" y="1246"/>
                        <a:pt x="335" y="1371"/>
                      </a:cubicBezTo>
                      <a:cubicBezTo>
                        <a:pt x="549" y="1416"/>
                        <a:pt x="747" y="1435"/>
                        <a:pt x="936" y="1435"/>
                      </a:cubicBezTo>
                      <a:cubicBezTo>
                        <a:pt x="1859" y="1435"/>
                        <a:pt x="2535" y="972"/>
                        <a:pt x="3510" y="719"/>
                      </a:cubicBezTo>
                      <a:cubicBezTo>
                        <a:pt x="3728" y="662"/>
                        <a:pt x="3928" y="636"/>
                        <a:pt x="4115" y="636"/>
                      </a:cubicBezTo>
                      <a:cubicBezTo>
                        <a:pt x="5498" y="636"/>
                        <a:pt x="6119" y="2066"/>
                        <a:pt x="7076" y="3024"/>
                      </a:cubicBezTo>
                      <a:cubicBezTo>
                        <a:pt x="7089" y="3050"/>
                        <a:pt x="7109" y="3060"/>
                        <a:pt x="7131" y="3060"/>
                      </a:cubicBezTo>
                      <a:cubicBezTo>
                        <a:pt x="7181" y="3060"/>
                        <a:pt x="7238" y="2999"/>
                        <a:pt x="7207" y="2937"/>
                      </a:cubicBezTo>
                      <a:cubicBezTo>
                        <a:pt x="6903" y="1763"/>
                        <a:pt x="6120" y="762"/>
                        <a:pt x="4989" y="197"/>
                      </a:cubicBezTo>
                      <a:cubicBezTo>
                        <a:pt x="4666" y="56"/>
                        <a:pt x="4364" y="1"/>
                        <a:pt x="40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"/>
                <p:cNvSpPr/>
                <p:nvPr/>
              </p:nvSpPr>
              <p:spPr>
                <a:xfrm>
                  <a:off x="3994203" y="4893046"/>
                  <a:ext cx="164284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5" h="4407" extrusionOk="0">
                      <a:moveTo>
                        <a:pt x="4484" y="0"/>
                      </a:moveTo>
                      <a:cubicBezTo>
                        <a:pt x="4026" y="0"/>
                        <a:pt x="3565" y="73"/>
                        <a:pt x="3118" y="223"/>
                      </a:cubicBezTo>
                      <a:cubicBezTo>
                        <a:pt x="1378" y="919"/>
                        <a:pt x="1683" y="2832"/>
                        <a:pt x="291" y="3833"/>
                      </a:cubicBezTo>
                      <a:cubicBezTo>
                        <a:pt x="1" y="4014"/>
                        <a:pt x="194" y="4406"/>
                        <a:pt x="468" y="4406"/>
                      </a:cubicBezTo>
                      <a:cubicBezTo>
                        <a:pt x="523" y="4406"/>
                        <a:pt x="581" y="4391"/>
                        <a:pt x="639" y="4354"/>
                      </a:cubicBezTo>
                      <a:cubicBezTo>
                        <a:pt x="1726" y="3615"/>
                        <a:pt x="1813" y="2745"/>
                        <a:pt x="2422" y="1658"/>
                      </a:cubicBezTo>
                      <a:cubicBezTo>
                        <a:pt x="2950" y="786"/>
                        <a:pt x="3660" y="580"/>
                        <a:pt x="4436" y="580"/>
                      </a:cubicBezTo>
                      <a:cubicBezTo>
                        <a:pt x="5131" y="580"/>
                        <a:pt x="5879" y="745"/>
                        <a:pt x="6597" y="745"/>
                      </a:cubicBezTo>
                      <a:cubicBezTo>
                        <a:pt x="6684" y="745"/>
                        <a:pt x="6684" y="614"/>
                        <a:pt x="6641" y="571"/>
                      </a:cubicBezTo>
                      <a:cubicBezTo>
                        <a:pt x="5968" y="194"/>
                        <a:pt x="5228" y="0"/>
                        <a:pt x="44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"/>
                <p:cNvSpPr/>
                <p:nvPr/>
              </p:nvSpPr>
              <p:spPr>
                <a:xfrm>
                  <a:off x="3787577" y="4801430"/>
                  <a:ext cx="72250" cy="181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" h="7394" extrusionOk="0">
                      <a:moveTo>
                        <a:pt x="1838" y="0"/>
                      </a:moveTo>
                      <a:cubicBezTo>
                        <a:pt x="1816" y="0"/>
                        <a:pt x="1796" y="11"/>
                        <a:pt x="1783" y="36"/>
                      </a:cubicBezTo>
                      <a:cubicBezTo>
                        <a:pt x="783" y="732"/>
                        <a:pt x="131" y="1863"/>
                        <a:pt x="44" y="3124"/>
                      </a:cubicBezTo>
                      <a:cubicBezTo>
                        <a:pt x="0" y="4951"/>
                        <a:pt x="1914" y="5429"/>
                        <a:pt x="2262" y="7126"/>
                      </a:cubicBezTo>
                      <a:cubicBezTo>
                        <a:pt x="2299" y="7311"/>
                        <a:pt x="2431" y="7394"/>
                        <a:pt x="2567" y="7394"/>
                      </a:cubicBezTo>
                      <a:cubicBezTo>
                        <a:pt x="2750" y="7394"/>
                        <a:pt x="2939" y="7245"/>
                        <a:pt x="2914" y="6995"/>
                      </a:cubicBezTo>
                      <a:cubicBezTo>
                        <a:pt x="2653" y="5690"/>
                        <a:pt x="1827" y="5255"/>
                        <a:pt x="1088" y="4299"/>
                      </a:cubicBezTo>
                      <a:cubicBezTo>
                        <a:pt x="0" y="2776"/>
                        <a:pt x="1305" y="1515"/>
                        <a:pt x="1914" y="123"/>
                      </a:cubicBezTo>
                      <a:cubicBezTo>
                        <a:pt x="1945" y="62"/>
                        <a:pt x="1888" y="0"/>
                        <a:pt x="18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"/>
                <p:cNvSpPr/>
                <p:nvPr/>
              </p:nvSpPr>
              <p:spPr>
                <a:xfrm>
                  <a:off x="3638996" y="4946496"/>
                  <a:ext cx="153495" cy="118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4833" extrusionOk="0">
                      <a:moveTo>
                        <a:pt x="314" y="1"/>
                      </a:moveTo>
                      <a:cubicBezTo>
                        <a:pt x="262" y="1"/>
                        <a:pt x="202" y="38"/>
                        <a:pt x="175" y="92"/>
                      </a:cubicBezTo>
                      <a:cubicBezTo>
                        <a:pt x="1" y="1310"/>
                        <a:pt x="349" y="2571"/>
                        <a:pt x="1175" y="3484"/>
                      </a:cubicBezTo>
                      <a:cubicBezTo>
                        <a:pt x="2436" y="4833"/>
                        <a:pt x="4133" y="3832"/>
                        <a:pt x="5568" y="4746"/>
                      </a:cubicBezTo>
                      <a:cubicBezTo>
                        <a:pt x="5629" y="4784"/>
                        <a:pt x="5692" y="4801"/>
                        <a:pt x="5752" y="4801"/>
                      </a:cubicBezTo>
                      <a:cubicBezTo>
                        <a:pt x="6031" y="4801"/>
                        <a:pt x="6246" y="4438"/>
                        <a:pt x="5959" y="4224"/>
                      </a:cubicBezTo>
                      <a:cubicBezTo>
                        <a:pt x="4872" y="3484"/>
                        <a:pt x="3959" y="3745"/>
                        <a:pt x="2741" y="3571"/>
                      </a:cubicBezTo>
                      <a:cubicBezTo>
                        <a:pt x="914" y="3267"/>
                        <a:pt x="914" y="1484"/>
                        <a:pt x="392" y="48"/>
                      </a:cubicBezTo>
                      <a:cubicBezTo>
                        <a:pt x="376" y="15"/>
                        <a:pt x="346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"/>
                <p:cNvSpPr/>
                <p:nvPr/>
              </p:nvSpPr>
              <p:spPr>
                <a:xfrm>
                  <a:off x="4041953" y="5137936"/>
                  <a:ext cx="17129" cy="4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175" extrusionOk="0">
                      <a:moveTo>
                        <a:pt x="255" y="0"/>
                      </a:moveTo>
                      <a:cubicBezTo>
                        <a:pt x="136" y="0"/>
                        <a:pt x="30" y="58"/>
                        <a:pt x="1" y="174"/>
                      </a:cubicBezTo>
                      <a:lnTo>
                        <a:pt x="697" y="174"/>
                      </a:lnTo>
                      <a:cubicBezTo>
                        <a:pt x="610" y="131"/>
                        <a:pt x="523" y="87"/>
                        <a:pt x="436" y="44"/>
                      </a:cubicBezTo>
                      <a:cubicBezTo>
                        <a:pt x="378" y="15"/>
                        <a:pt x="315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"/>
                <p:cNvSpPr/>
                <p:nvPr/>
              </p:nvSpPr>
              <p:spPr>
                <a:xfrm>
                  <a:off x="4030525" y="4975446"/>
                  <a:ext cx="184460" cy="6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6" h="2831" extrusionOk="0">
                      <a:moveTo>
                        <a:pt x="4275" y="0"/>
                      </a:moveTo>
                      <a:cubicBezTo>
                        <a:pt x="2499" y="0"/>
                        <a:pt x="2012" y="1875"/>
                        <a:pt x="335" y="2219"/>
                      </a:cubicBezTo>
                      <a:cubicBezTo>
                        <a:pt x="0" y="2303"/>
                        <a:pt x="68" y="2831"/>
                        <a:pt x="423" y="2831"/>
                      </a:cubicBezTo>
                      <a:cubicBezTo>
                        <a:pt x="437" y="2831"/>
                        <a:pt x="451" y="2830"/>
                        <a:pt x="466" y="2828"/>
                      </a:cubicBezTo>
                      <a:cubicBezTo>
                        <a:pt x="1770" y="2611"/>
                        <a:pt x="2205" y="1784"/>
                        <a:pt x="3162" y="1045"/>
                      </a:cubicBezTo>
                      <a:cubicBezTo>
                        <a:pt x="3595" y="744"/>
                        <a:pt x="4002" y="626"/>
                        <a:pt x="4393" y="626"/>
                      </a:cubicBezTo>
                      <a:cubicBezTo>
                        <a:pt x="5415" y="626"/>
                        <a:pt x="6331" y="1431"/>
                        <a:pt x="7338" y="1871"/>
                      </a:cubicBezTo>
                      <a:cubicBezTo>
                        <a:pt x="7349" y="1877"/>
                        <a:pt x="7361" y="1880"/>
                        <a:pt x="7373" y="1880"/>
                      </a:cubicBezTo>
                      <a:cubicBezTo>
                        <a:pt x="7446" y="1880"/>
                        <a:pt x="7506" y="1772"/>
                        <a:pt x="7468" y="1697"/>
                      </a:cubicBezTo>
                      <a:cubicBezTo>
                        <a:pt x="6729" y="741"/>
                        <a:pt x="5598" y="88"/>
                        <a:pt x="4337" y="1"/>
                      </a:cubicBezTo>
                      <a:cubicBezTo>
                        <a:pt x="4316" y="1"/>
                        <a:pt x="4296" y="0"/>
                        <a:pt x="42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"/>
                <p:cNvSpPr/>
                <p:nvPr/>
              </p:nvSpPr>
              <p:spPr>
                <a:xfrm>
                  <a:off x="3948273" y="4829618"/>
                  <a:ext cx="121499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" h="5922" extrusionOk="0">
                      <a:moveTo>
                        <a:pt x="4102" y="0"/>
                      </a:moveTo>
                      <a:cubicBezTo>
                        <a:pt x="3130" y="0"/>
                        <a:pt x="2191" y="355"/>
                        <a:pt x="1420" y="1020"/>
                      </a:cubicBezTo>
                      <a:cubicBezTo>
                        <a:pt x="72" y="2325"/>
                        <a:pt x="1116" y="3978"/>
                        <a:pt x="159" y="5413"/>
                      </a:cubicBezTo>
                      <a:cubicBezTo>
                        <a:pt x="0" y="5667"/>
                        <a:pt x="236" y="5921"/>
                        <a:pt x="459" y="5921"/>
                      </a:cubicBezTo>
                      <a:cubicBezTo>
                        <a:pt x="542" y="5921"/>
                        <a:pt x="622" y="5887"/>
                        <a:pt x="681" y="5805"/>
                      </a:cubicBezTo>
                      <a:cubicBezTo>
                        <a:pt x="1420" y="4717"/>
                        <a:pt x="1160" y="3804"/>
                        <a:pt x="1334" y="2586"/>
                      </a:cubicBezTo>
                      <a:cubicBezTo>
                        <a:pt x="1638" y="716"/>
                        <a:pt x="3421" y="759"/>
                        <a:pt x="4856" y="238"/>
                      </a:cubicBezTo>
                      <a:cubicBezTo>
                        <a:pt x="4943" y="194"/>
                        <a:pt x="4900" y="64"/>
                        <a:pt x="4813" y="64"/>
                      </a:cubicBezTo>
                      <a:cubicBezTo>
                        <a:pt x="4575" y="21"/>
                        <a:pt x="4337" y="0"/>
                        <a:pt x="41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83" name="Google Shape;483;p3"/>
              <p:cNvSpPr/>
              <p:nvPr/>
            </p:nvSpPr>
            <p:spPr>
              <a:xfrm>
                <a:off x="4290996" y="4726427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3" y="0"/>
                    </a:moveTo>
                    <a:lnTo>
                      <a:pt x="653" y="696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3" y="1609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6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"/>
              <p:cNvSpPr/>
              <p:nvPr/>
            </p:nvSpPr>
            <p:spPr>
              <a:xfrm>
                <a:off x="3442323" y="4679391"/>
                <a:ext cx="38509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"/>
              <p:cNvSpPr/>
              <p:nvPr/>
            </p:nvSpPr>
            <p:spPr>
              <a:xfrm>
                <a:off x="4976122" y="4987487"/>
                <a:ext cx="76993" cy="76453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111" extrusionOk="0">
                    <a:moveTo>
                      <a:pt x="789" y="0"/>
                    </a:moveTo>
                    <a:cubicBezTo>
                      <a:pt x="784" y="0"/>
                      <a:pt x="784" y="11"/>
                      <a:pt x="784" y="33"/>
                    </a:cubicBezTo>
                    <a:cubicBezTo>
                      <a:pt x="784" y="381"/>
                      <a:pt x="827" y="772"/>
                      <a:pt x="827" y="1120"/>
                    </a:cubicBezTo>
                    <a:cubicBezTo>
                      <a:pt x="523" y="1294"/>
                      <a:pt x="262" y="1512"/>
                      <a:pt x="44" y="1729"/>
                    </a:cubicBezTo>
                    <a:cubicBezTo>
                      <a:pt x="1" y="1729"/>
                      <a:pt x="1" y="1773"/>
                      <a:pt x="44" y="1773"/>
                    </a:cubicBezTo>
                    <a:cubicBezTo>
                      <a:pt x="88" y="1816"/>
                      <a:pt x="175" y="1816"/>
                      <a:pt x="218" y="1860"/>
                    </a:cubicBezTo>
                    <a:lnTo>
                      <a:pt x="479" y="1903"/>
                    </a:lnTo>
                    <a:cubicBezTo>
                      <a:pt x="653" y="1990"/>
                      <a:pt x="827" y="2034"/>
                      <a:pt x="1044" y="2077"/>
                    </a:cubicBezTo>
                    <a:cubicBezTo>
                      <a:pt x="1131" y="2382"/>
                      <a:pt x="1218" y="2773"/>
                      <a:pt x="1349" y="3078"/>
                    </a:cubicBezTo>
                    <a:cubicBezTo>
                      <a:pt x="1371" y="3099"/>
                      <a:pt x="1392" y="3110"/>
                      <a:pt x="1409" y="3110"/>
                    </a:cubicBezTo>
                    <a:cubicBezTo>
                      <a:pt x="1425" y="3110"/>
                      <a:pt x="1436" y="3099"/>
                      <a:pt x="1436" y="3078"/>
                    </a:cubicBezTo>
                    <a:cubicBezTo>
                      <a:pt x="1653" y="2773"/>
                      <a:pt x="1827" y="2469"/>
                      <a:pt x="2001" y="2164"/>
                    </a:cubicBezTo>
                    <a:lnTo>
                      <a:pt x="3089" y="2164"/>
                    </a:lnTo>
                    <a:cubicBezTo>
                      <a:pt x="3089" y="2164"/>
                      <a:pt x="3132" y="2121"/>
                      <a:pt x="3132" y="2077"/>
                    </a:cubicBezTo>
                    <a:cubicBezTo>
                      <a:pt x="2915" y="1816"/>
                      <a:pt x="2654" y="1555"/>
                      <a:pt x="2436" y="1294"/>
                    </a:cubicBezTo>
                    <a:cubicBezTo>
                      <a:pt x="2480" y="1120"/>
                      <a:pt x="2523" y="946"/>
                      <a:pt x="2567" y="729"/>
                    </a:cubicBezTo>
                    <a:cubicBezTo>
                      <a:pt x="2567" y="642"/>
                      <a:pt x="2610" y="598"/>
                      <a:pt x="2610" y="511"/>
                    </a:cubicBezTo>
                    <a:cubicBezTo>
                      <a:pt x="2654" y="425"/>
                      <a:pt x="2654" y="338"/>
                      <a:pt x="2654" y="294"/>
                    </a:cubicBezTo>
                    <a:cubicBezTo>
                      <a:pt x="2697" y="251"/>
                      <a:pt x="2654" y="207"/>
                      <a:pt x="2610" y="207"/>
                    </a:cubicBezTo>
                    <a:cubicBezTo>
                      <a:pt x="2306" y="338"/>
                      <a:pt x="2001" y="468"/>
                      <a:pt x="1697" y="598"/>
                    </a:cubicBezTo>
                    <a:cubicBezTo>
                      <a:pt x="1392" y="425"/>
                      <a:pt x="1131" y="164"/>
                      <a:pt x="827" y="33"/>
                    </a:cubicBezTo>
                    <a:cubicBezTo>
                      <a:pt x="805" y="11"/>
                      <a:pt x="794" y="0"/>
                      <a:pt x="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"/>
              <p:cNvSpPr/>
              <p:nvPr/>
            </p:nvSpPr>
            <p:spPr>
              <a:xfrm>
                <a:off x="4754873" y="4854684"/>
                <a:ext cx="73774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209" extrusionOk="0">
                    <a:moveTo>
                      <a:pt x="1218" y="0"/>
                    </a:moveTo>
                    <a:cubicBezTo>
                      <a:pt x="1218" y="44"/>
                      <a:pt x="1218" y="44"/>
                      <a:pt x="1218" y="44"/>
                    </a:cubicBezTo>
                    <a:cubicBezTo>
                      <a:pt x="1131" y="392"/>
                      <a:pt x="1088" y="740"/>
                      <a:pt x="1001" y="1088"/>
                    </a:cubicBezTo>
                    <a:cubicBezTo>
                      <a:pt x="653" y="1218"/>
                      <a:pt x="348" y="1349"/>
                      <a:pt x="44" y="1479"/>
                    </a:cubicBezTo>
                    <a:cubicBezTo>
                      <a:pt x="1" y="1479"/>
                      <a:pt x="1" y="1566"/>
                      <a:pt x="44" y="1566"/>
                    </a:cubicBezTo>
                    <a:cubicBezTo>
                      <a:pt x="131" y="1610"/>
                      <a:pt x="175" y="1653"/>
                      <a:pt x="262" y="1697"/>
                    </a:cubicBezTo>
                    <a:cubicBezTo>
                      <a:pt x="305" y="1697"/>
                      <a:pt x="392" y="1740"/>
                      <a:pt x="479" y="1827"/>
                    </a:cubicBezTo>
                    <a:cubicBezTo>
                      <a:pt x="609" y="1914"/>
                      <a:pt x="783" y="2001"/>
                      <a:pt x="957" y="2088"/>
                    </a:cubicBezTo>
                    <a:cubicBezTo>
                      <a:pt x="914" y="2436"/>
                      <a:pt x="957" y="2827"/>
                      <a:pt x="1001" y="3175"/>
                    </a:cubicBezTo>
                    <a:cubicBezTo>
                      <a:pt x="1001" y="3197"/>
                      <a:pt x="1012" y="3208"/>
                      <a:pt x="1028" y="3208"/>
                    </a:cubicBezTo>
                    <a:cubicBezTo>
                      <a:pt x="1044" y="3208"/>
                      <a:pt x="1066" y="3197"/>
                      <a:pt x="1088" y="3175"/>
                    </a:cubicBezTo>
                    <a:cubicBezTo>
                      <a:pt x="1349" y="2958"/>
                      <a:pt x="1610" y="2697"/>
                      <a:pt x="1871" y="2436"/>
                    </a:cubicBezTo>
                    <a:cubicBezTo>
                      <a:pt x="2219" y="2523"/>
                      <a:pt x="2567" y="2610"/>
                      <a:pt x="2915" y="2697"/>
                    </a:cubicBezTo>
                    <a:cubicBezTo>
                      <a:pt x="2915" y="2710"/>
                      <a:pt x="2922" y="2715"/>
                      <a:pt x="2932" y="2715"/>
                    </a:cubicBezTo>
                    <a:cubicBezTo>
                      <a:pt x="2954" y="2715"/>
                      <a:pt x="2989" y="2684"/>
                      <a:pt x="2958" y="2654"/>
                    </a:cubicBezTo>
                    <a:cubicBezTo>
                      <a:pt x="2871" y="2306"/>
                      <a:pt x="2654" y="2045"/>
                      <a:pt x="2480" y="1697"/>
                    </a:cubicBezTo>
                    <a:cubicBezTo>
                      <a:pt x="2610" y="1566"/>
                      <a:pt x="2697" y="1392"/>
                      <a:pt x="2741" y="1218"/>
                    </a:cubicBezTo>
                    <a:cubicBezTo>
                      <a:pt x="2828" y="1088"/>
                      <a:pt x="2828" y="1044"/>
                      <a:pt x="2871" y="957"/>
                    </a:cubicBezTo>
                    <a:cubicBezTo>
                      <a:pt x="2915" y="870"/>
                      <a:pt x="2958" y="827"/>
                      <a:pt x="3002" y="783"/>
                    </a:cubicBezTo>
                    <a:cubicBezTo>
                      <a:pt x="3002" y="740"/>
                      <a:pt x="3002" y="696"/>
                      <a:pt x="2958" y="696"/>
                    </a:cubicBezTo>
                    <a:cubicBezTo>
                      <a:pt x="2610" y="740"/>
                      <a:pt x="2306" y="740"/>
                      <a:pt x="1958" y="783"/>
                    </a:cubicBezTo>
                    <a:cubicBezTo>
                      <a:pt x="1740" y="566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"/>
              <p:cNvSpPr/>
              <p:nvPr/>
            </p:nvSpPr>
            <p:spPr>
              <a:xfrm>
                <a:off x="4580735" y="4900639"/>
                <a:ext cx="73700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133" extrusionOk="0">
                    <a:moveTo>
                      <a:pt x="1215" y="1"/>
                    </a:moveTo>
                    <a:cubicBezTo>
                      <a:pt x="1128" y="349"/>
                      <a:pt x="1084" y="697"/>
                      <a:pt x="998" y="1044"/>
                    </a:cubicBezTo>
                    <a:cubicBezTo>
                      <a:pt x="693" y="1131"/>
                      <a:pt x="389" y="1305"/>
                      <a:pt x="84" y="1436"/>
                    </a:cubicBezTo>
                    <a:cubicBezTo>
                      <a:pt x="15" y="1436"/>
                      <a:pt x="1" y="1492"/>
                      <a:pt x="20" y="1492"/>
                    </a:cubicBezTo>
                    <a:cubicBezTo>
                      <a:pt x="25" y="1492"/>
                      <a:pt x="32" y="1488"/>
                      <a:pt x="41" y="1479"/>
                    </a:cubicBezTo>
                    <a:cubicBezTo>
                      <a:pt x="128" y="1523"/>
                      <a:pt x="171" y="1566"/>
                      <a:pt x="215" y="1610"/>
                    </a:cubicBezTo>
                    <a:cubicBezTo>
                      <a:pt x="302" y="1653"/>
                      <a:pt x="389" y="1697"/>
                      <a:pt x="476" y="1740"/>
                    </a:cubicBezTo>
                    <a:cubicBezTo>
                      <a:pt x="606" y="1871"/>
                      <a:pt x="780" y="1958"/>
                      <a:pt x="911" y="2045"/>
                    </a:cubicBezTo>
                    <a:cubicBezTo>
                      <a:pt x="954" y="2393"/>
                      <a:pt x="911" y="2741"/>
                      <a:pt x="998" y="3132"/>
                    </a:cubicBezTo>
                    <a:lnTo>
                      <a:pt x="1041" y="3132"/>
                    </a:lnTo>
                    <a:cubicBezTo>
                      <a:pt x="1345" y="2871"/>
                      <a:pt x="1563" y="2610"/>
                      <a:pt x="1824" y="2393"/>
                    </a:cubicBezTo>
                    <a:cubicBezTo>
                      <a:pt x="2215" y="2436"/>
                      <a:pt x="2520" y="2567"/>
                      <a:pt x="2868" y="2654"/>
                    </a:cubicBezTo>
                    <a:cubicBezTo>
                      <a:pt x="2868" y="2654"/>
                      <a:pt x="2955" y="2654"/>
                      <a:pt x="2955" y="2610"/>
                    </a:cubicBezTo>
                    <a:cubicBezTo>
                      <a:pt x="2824" y="2262"/>
                      <a:pt x="2650" y="1958"/>
                      <a:pt x="2476" y="1653"/>
                    </a:cubicBezTo>
                    <a:cubicBezTo>
                      <a:pt x="2563" y="1479"/>
                      <a:pt x="2650" y="1305"/>
                      <a:pt x="2737" y="1175"/>
                    </a:cubicBezTo>
                    <a:cubicBezTo>
                      <a:pt x="2781" y="1088"/>
                      <a:pt x="2824" y="1001"/>
                      <a:pt x="2868" y="957"/>
                    </a:cubicBezTo>
                    <a:cubicBezTo>
                      <a:pt x="2911" y="870"/>
                      <a:pt x="2955" y="827"/>
                      <a:pt x="2998" y="740"/>
                    </a:cubicBezTo>
                    <a:cubicBezTo>
                      <a:pt x="2998" y="697"/>
                      <a:pt x="2998" y="653"/>
                      <a:pt x="2955" y="653"/>
                    </a:cubicBezTo>
                    <a:cubicBezTo>
                      <a:pt x="2650" y="697"/>
                      <a:pt x="2302" y="740"/>
                      <a:pt x="1954" y="784"/>
                    </a:cubicBezTo>
                    <a:cubicBezTo>
                      <a:pt x="1737" y="523"/>
                      <a:pt x="1519" y="218"/>
                      <a:pt x="12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"/>
              <p:cNvSpPr/>
              <p:nvPr/>
            </p:nvSpPr>
            <p:spPr>
              <a:xfrm>
                <a:off x="5028811" y="5052611"/>
                <a:ext cx="92697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647" extrusionOk="0">
                    <a:moveTo>
                      <a:pt x="108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901" y="1210"/>
                      <a:pt x="1858" y="2254"/>
                      <a:pt x="2902" y="3168"/>
                    </a:cubicBezTo>
                    <a:cubicBezTo>
                      <a:pt x="3032" y="3298"/>
                      <a:pt x="3206" y="3472"/>
                      <a:pt x="3380" y="3646"/>
                    </a:cubicBezTo>
                    <a:lnTo>
                      <a:pt x="3772" y="3646"/>
                    </a:lnTo>
                    <a:cubicBezTo>
                      <a:pt x="3554" y="3429"/>
                      <a:pt x="3380" y="3255"/>
                      <a:pt x="3163" y="3081"/>
                    </a:cubicBezTo>
                    <a:cubicBezTo>
                      <a:pt x="2162" y="2080"/>
                      <a:pt x="1249" y="950"/>
                      <a:pt x="162" y="36"/>
                    </a:cubicBezTo>
                    <a:cubicBezTo>
                      <a:pt x="149" y="11"/>
                      <a:pt x="129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"/>
              <p:cNvSpPr/>
              <p:nvPr/>
            </p:nvSpPr>
            <p:spPr>
              <a:xfrm>
                <a:off x="4830196" y="4896953"/>
                <a:ext cx="158484" cy="107614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4379" extrusionOk="0">
                    <a:moveTo>
                      <a:pt x="220" y="0"/>
                    </a:moveTo>
                    <a:cubicBezTo>
                      <a:pt x="106" y="0"/>
                      <a:pt x="1" y="171"/>
                      <a:pt x="111" y="281"/>
                    </a:cubicBezTo>
                    <a:cubicBezTo>
                      <a:pt x="2068" y="1803"/>
                      <a:pt x="4112" y="3152"/>
                      <a:pt x="6287" y="4369"/>
                    </a:cubicBezTo>
                    <a:cubicBezTo>
                      <a:pt x="6298" y="4375"/>
                      <a:pt x="6310" y="4378"/>
                      <a:pt x="6322" y="4378"/>
                    </a:cubicBezTo>
                    <a:cubicBezTo>
                      <a:pt x="6394" y="4378"/>
                      <a:pt x="6449" y="4271"/>
                      <a:pt x="6374" y="4195"/>
                    </a:cubicBezTo>
                    <a:cubicBezTo>
                      <a:pt x="4242" y="2934"/>
                      <a:pt x="2242" y="1542"/>
                      <a:pt x="285" y="20"/>
                    </a:cubicBezTo>
                    <a:cubicBezTo>
                      <a:pt x="264" y="6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"/>
              <p:cNvSpPr/>
              <p:nvPr/>
            </p:nvSpPr>
            <p:spPr>
              <a:xfrm>
                <a:off x="4654681" y="4911108"/>
                <a:ext cx="108474" cy="31382"/>
              </a:xfrm>
              <a:custGeom>
                <a:avLst/>
                <a:gdLst/>
                <a:ahLst/>
                <a:cxnLst/>
                <a:rect l="l" t="t" r="r" b="b"/>
                <a:pathLst>
                  <a:path w="4414" h="1277" extrusionOk="0">
                    <a:moveTo>
                      <a:pt x="4315" y="1"/>
                    </a:moveTo>
                    <a:cubicBezTo>
                      <a:pt x="4308" y="1"/>
                      <a:pt x="4301" y="3"/>
                      <a:pt x="4295" y="10"/>
                    </a:cubicBezTo>
                    <a:cubicBezTo>
                      <a:pt x="2860" y="140"/>
                      <a:pt x="1468" y="531"/>
                      <a:pt x="120" y="1053"/>
                    </a:cubicBezTo>
                    <a:cubicBezTo>
                      <a:pt x="1" y="1093"/>
                      <a:pt x="62" y="1277"/>
                      <a:pt x="173" y="1277"/>
                    </a:cubicBezTo>
                    <a:cubicBezTo>
                      <a:pt x="183" y="1277"/>
                      <a:pt x="195" y="1275"/>
                      <a:pt x="207" y="1271"/>
                    </a:cubicBezTo>
                    <a:cubicBezTo>
                      <a:pt x="1772" y="836"/>
                      <a:pt x="2773" y="662"/>
                      <a:pt x="4339" y="140"/>
                    </a:cubicBezTo>
                    <a:cubicBezTo>
                      <a:pt x="4413" y="103"/>
                      <a:pt x="4359" y="1"/>
                      <a:pt x="4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"/>
              <p:cNvSpPr/>
              <p:nvPr/>
            </p:nvSpPr>
            <p:spPr>
              <a:xfrm>
                <a:off x="4626616" y="4978665"/>
                <a:ext cx="36371" cy="10744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4372" extrusionOk="0">
                    <a:moveTo>
                      <a:pt x="131" y="1"/>
                    </a:moveTo>
                    <a:cubicBezTo>
                      <a:pt x="87" y="1"/>
                      <a:pt x="0" y="1"/>
                      <a:pt x="44" y="88"/>
                    </a:cubicBezTo>
                    <a:cubicBezTo>
                      <a:pt x="305" y="697"/>
                      <a:pt x="435" y="1349"/>
                      <a:pt x="609" y="2001"/>
                    </a:cubicBezTo>
                    <a:cubicBezTo>
                      <a:pt x="870" y="2741"/>
                      <a:pt x="1001" y="3567"/>
                      <a:pt x="1305" y="4306"/>
                    </a:cubicBezTo>
                    <a:cubicBezTo>
                      <a:pt x="1305" y="4350"/>
                      <a:pt x="1327" y="4372"/>
                      <a:pt x="1354" y="4372"/>
                    </a:cubicBezTo>
                    <a:cubicBezTo>
                      <a:pt x="1381" y="4372"/>
                      <a:pt x="1414" y="4350"/>
                      <a:pt x="1436" y="4306"/>
                    </a:cubicBezTo>
                    <a:cubicBezTo>
                      <a:pt x="1479" y="3524"/>
                      <a:pt x="1044" y="2654"/>
                      <a:pt x="827" y="1914"/>
                    </a:cubicBezTo>
                    <a:cubicBezTo>
                      <a:pt x="653" y="1479"/>
                      <a:pt x="566" y="1001"/>
                      <a:pt x="435" y="566"/>
                    </a:cubicBezTo>
                    <a:cubicBezTo>
                      <a:pt x="435" y="349"/>
                      <a:pt x="305" y="13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"/>
              <p:cNvSpPr/>
              <p:nvPr/>
            </p:nvSpPr>
            <p:spPr>
              <a:xfrm>
                <a:off x="4975065" y="4679391"/>
                <a:ext cx="38484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lnTo>
                      <a:pt x="653" y="653"/>
                    </a:lnTo>
                    <a:lnTo>
                      <a:pt x="0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3" y="914"/>
                    </a:lnTo>
                    <a:lnTo>
                      <a:pt x="1566" y="783"/>
                    </a:lnTo>
                    <a:lnTo>
                      <a:pt x="913" y="653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3"/>
            <p:cNvGrpSpPr/>
            <p:nvPr/>
          </p:nvGrpSpPr>
          <p:grpSpPr>
            <a:xfrm>
              <a:off x="5712949" y="3301318"/>
              <a:ext cx="3956994" cy="2074444"/>
              <a:chOff x="5712949" y="3301318"/>
              <a:chExt cx="3956994" cy="2074444"/>
            </a:xfrm>
          </p:grpSpPr>
          <p:grpSp>
            <p:nvGrpSpPr>
              <p:cNvPr id="494" name="Google Shape;494;p3"/>
              <p:cNvGrpSpPr/>
              <p:nvPr/>
            </p:nvGrpSpPr>
            <p:grpSpPr>
              <a:xfrm>
                <a:off x="5712949" y="4368022"/>
                <a:ext cx="1197316" cy="1007740"/>
                <a:chOff x="6256609" y="2741253"/>
                <a:chExt cx="1080415" cy="909349"/>
              </a:xfrm>
            </p:grpSpPr>
            <p:sp>
              <p:nvSpPr>
                <p:cNvPr id="495" name="Google Shape;495;p3"/>
                <p:cNvSpPr/>
                <p:nvPr/>
              </p:nvSpPr>
              <p:spPr>
                <a:xfrm>
                  <a:off x="6403052" y="3092897"/>
                  <a:ext cx="76969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2991" extrusionOk="0">
                      <a:moveTo>
                        <a:pt x="1609" y="1"/>
                      </a:moveTo>
                      <a:cubicBezTo>
                        <a:pt x="1392" y="305"/>
                        <a:pt x="1261" y="653"/>
                        <a:pt x="1087" y="958"/>
                      </a:cubicBezTo>
                      <a:lnTo>
                        <a:pt x="1044" y="958"/>
                      </a:lnTo>
                      <a:cubicBezTo>
                        <a:pt x="696" y="958"/>
                        <a:pt x="348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306"/>
                        <a:pt x="174" y="1349"/>
                      </a:cubicBezTo>
                      <a:lnTo>
                        <a:pt x="391" y="1523"/>
                      </a:lnTo>
                      <a:cubicBezTo>
                        <a:pt x="478" y="1653"/>
                        <a:pt x="609" y="1784"/>
                        <a:pt x="739" y="1914"/>
                      </a:cubicBezTo>
                      <a:cubicBezTo>
                        <a:pt x="696" y="2262"/>
                        <a:pt x="565" y="2610"/>
                        <a:pt x="522" y="2958"/>
                      </a:cubicBezTo>
                      <a:cubicBezTo>
                        <a:pt x="544" y="2980"/>
                        <a:pt x="565" y="2991"/>
                        <a:pt x="582" y="2991"/>
                      </a:cubicBezTo>
                      <a:cubicBezTo>
                        <a:pt x="598" y="2991"/>
                        <a:pt x="609" y="2980"/>
                        <a:pt x="609" y="2958"/>
                      </a:cubicBezTo>
                      <a:cubicBezTo>
                        <a:pt x="913" y="2784"/>
                        <a:pt x="1218" y="2610"/>
                        <a:pt x="1566" y="2436"/>
                      </a:cubicBezTo>
                      <a:cubicBezTo>
                        <a:pt x="1870" y="2610"/>
                        <a:pt x="2175" y="2784"/>
                        <a:pt x="2479" y="2958"/>
                      </a:cubicBezTo>
                      <a:cubicBezTo>
                        <a:pt x="2479" y="2980"/>
                        <a:pt x="2501" y="2991"/>
                        <a:pt x="2523" y="2991"/>
                      </a:cubicBezTo>
                      <a:cubicBezTo>
                        <a:pt x="2544" y="2991"/>
                        <a:pt x="2566" y="2980"/>
                        <a:pt x="2566" y="2958"/>
                      </a:cubicBezTo>
                      <a:cubicBezTo>
                        <a:pt x="2566" y="2610"/>
                        <a:pt x="2436" y="2262"/>
                        <a:pt x="2349" y="1914"/>
                      </a:cubicBezTo>
                      <a:cubicBezTo>
                        <a:pt x="2479" y="1784"/>
                        <a:pt x="2610" y="1653"/>
                        <a:pt x="2740" y="1523"/>
                      </a:cubicBezTo>
                      <a:cubicBezTo>
                        <a:pt x="2784" y="1436"/>
                        <a:pt x="2871" y="1393"/>
                        <a:pt x="2914" y="1349"/>
                      </a:cubicBezTo>
                      <a:cubicBezTo>
                        <a:pt x="2958" y="1306"/>
                        <a:pt x="3045" y="1219"/>
                        <a:pt x="3088" y="1175"/>
                      </a:cubicBezTo>
                      <a:cubicBezTo>
                        <a:pt x="3132" y="1175"/>
                        <a:pt x="3132" y="1088"/>
                        <a:pt x="3088" y="1088"/>
                      </a:cubicBezTo>
                      <a:cubicBezTo>
                        <a:pt x="2740" y="1045"/>
                        <a:pt x="2436" y="1001"/>
                        <a:pt x="2088" y="958"/>
                      </a:cubicBezTo>
                      <a:cubicBezTo>
                        <a:pt x="1914" y="653"/>
                        <a:pt x="1783" y="305"/>
                        <a:pt x="16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"/>
                <p:cNvSpPr/>
                <p:nvPr/>
              </p:nvSpPr>
              <p:spPr>
                <a:xfrm>
                  <a:off x="6478939" y="2854814"/>
                  <a:ext cx="76969" cy="7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024" extrusionOk="0">
                      <a:moveTo>
                        <a:pt x="1588" y="1"/>
                      </a:moveTo>
                      <a:cubicBezTo>
                        <a:pt x="1577" y="1"/>
                        <a:pt x="1566" y="12"/>
                        <a:pt x="1566" y="33"/>
                      </a:cubicBezTo>
                      <a:cubicBezTo>
                        <a:pt x="1348" y="338"/>
                        <a:pt x="1218" y="686"/>
                        <a:pt x="1044" y="990"/>
                      </a:cubicBezTo>
                      <a:cubicBezTo>
                        <a:pt x="739" y="990"/>
                        <a:pt x="391" y="1077"/>
                        <a:pt x="87" y="1121"/>
                      </a:cubicBezTo>
                      <a:cubicBezTo>
                        <a:pt x="0" y="1121"/>
                        <a:pt x="0" y="1208"/>
                        <a:pt x="87" y="1208"/>
                      </a:cubicBezTo>
                      <a:cubicBezTo>
                        <a:pt x="87" y="1251"/>
                        <a:pt x="174" y="1295"/>
                        <a:pt x="218" y="1338"/>
                      </a:cubicBezTo>
                      <a:cubicBezTo>
                        <a:pt x="261" y="1425"/>
                        <a:pt x="348" y="1469"/>
                        <a:pt x="391" y="1556"/>
                      </a:cubicBezTo>
                      <a:cubicBezTo>
                        <a:pt x="522" y="1686"/>
                        <a:pt x="652" y="1816"/>
                        <a:pt x="783" y="1947"/>
                      </a:cubicBezTo>
                      <a:cubicBezTo>
                        <a:pt x="739" y="2295"/>
                        <a:pt x="609" y="2643"/>
                        <a:pt x="565" y="2991"/>
                      </a:cubicBezTo>
                      <a:cubicBezTo>
                        <a:pt x="565" y="3013"/>
                        <a:pt x="576" y="3023"/>
                        <a:pt x="593" y="3023"/>
                      </a:cubicBezTo>
                      <a:cubicBezTo>
                        <a:pt x="609" y="3023"/>
                        <a:pt x="631" y="3013"/>
                        <a:pt x="652" y="2991"/>
                      </a:cubicBezTo>
                      <a:cubicBezTo>
                        <a:pt x="957" y="2817"/>
                        <a:pt x="1261" y="2643"/>
                        <a:pt x="1566" y="2469"/>
                      </a:cubicBezTo>
                      <a:cubicBezTo>
                        <a:pt x="1914" y="2643"/>
                        <a:pt x="2218" y="2817"/>
                        <a:pt x="2523" y="2991"/>
                      </a:cubicBezTo>
                      <a:cubicBezTo>
                        <a:pt x="2523" y="3013"/>
                        <a:pt x="2544" y="3023"/>
                        <a:pt x="2566" y="3023"/>
                      </a:cubicBezTo>
                      <a:cubicBezTo>
                        <a:pt x="2588" y="3023"/>
                        <a:pt x="2610" y="3013"/>
                        <a:pt x="2610" y="2991"/>
                      </a:cubicBezTo>
                      <a:cubicBezTo>
                        <a:pt x="2610" y="2643"/>
                        <a:pt x="2436" y="2295"/>
                        <a:pt x="2392" y="1947"/>
                      </a:cubicBezTo>
                      <a:cubicBezTo>
                        <a:pt x="2523" y="1816"/>
                        <a:pt x="2653" y="1686"/>
                        <a:pt x="2784" y="1556"/>
                      </a:cubicBezTo>
                      <a:lnTo>
                        <a:pt x="2958" y="1338"/>
                      </a:lnTo>
                      <a:cubicBezTo>
                        <a:pt x="3001" y="1295"/>
                        <a:pt x="3045" y="1251"/>
                        <a:pt x="3088" y="1208"/>
                      </a:cubicBezTo>
                      <a:cubicBezTo>
                        <a:pt x="3132" y="1208"/>
                        <a:pt x="3132" y="1121"/>
                        <a:pt x="3088" y="1121"/>
                      </a:cubicBezTo>
                      <a:cubicBezTo>
                        <a:pt x="2784" y="1077"/>
                        <a:pt x="2436" y="1034"/>
                        <a:pt x="2131" y="990"/>
                      </a:cubicBezTo>
                      <a:cubicBezTo>
                        <a:pt x="1957" y="686"/>
                        <a:pt x="1827" y="338"/>
                        <a:pt x="1609" y="33"/>
                      </a:cubicBezTo>
                      <a:cubicBezTo>
                        <a:pt x="1609" y="12"/>
                        <a:pt x="1598" y="1"/>
                        <a:pt x="1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"/>
                <p:cNvSpPr/>
                <p:nvPr/>
              </p:nvSpPr>
              <p:spPr>
                <a:xfrm>
                  <a:off x="6649072" y="3428395"/>
                  <a:ext cx="76772" cy="76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" h="3094" extrusionOk="0">
                      <a:moveTo>
                        <a:pt x="1513" y="1"/>
                      </a:moveTo>
                      <a:cubicBezTo>
                        <a:pt x="1500" y="1"/>
                        <a:pt x="1558" y="136"/>
                        <a:pt x="1558" y="136"/>
                      </a:cubicBezTo>
                      <a:cubicBezTo>
                        <a:pt x="1384" y="441"/>
                        <a:pt x="1254" y="788"/>
                        <a:pt x="1080" y="1093"/>
                      </a:cubicBezTo>
                      <a:cubicBezTo>
                        <a:pt x="732" y="1093"/>
                        <a:pt x="427" y="1180"/>
                        <a:pt x="79" y="1223"/>
                      </a:cubicBezTo>
                      <a:cubicBezTo>
                        <a:pt x="71" y="1215"/>
                        <a:pt x="63" y="1212"/>
                        <a:pt x="55" y="1212"/>
                      </a:cubicBezTo>
                      <a:cubicBezTo>
                        <a:pt x="23" y="1212"/>
                        <a:pt x="1" y="1275"/>
                        <a:pt x="36" y="1310"/>
                      </a:cubicBezTo>
                      <a:cubicBezTo>
                        <a:pt x="79" y="1354"/>
                        <a:pt x="123" y="1397"/>
                        <a:pt x="210" y="1441"/>
                      </a:cubicBezTo>
                      <a:cubicBezTo>
                        <a:pt x="253" y="1528"/>
                        <a:pt x="340" y="1571"/>
                        <a:pt x="384" y="1658"/>
                      </a:cubicBezTo>
                      <a:cubicBezTo>
                        <a:pt x="471" y="1789"/>
                        <a:pt x="601" y="1919"/>
                        <a:pt x="775" y="2006"/>
                      </a:cubicBezTo>
                      <a:cubicBezTo>
                        <a:pt x="688" y="2398"/>
                        <a:pt x="558" y="2702"/>
                        <a:pt x="558" y="3094"/>
                      </a:cubicBezTo>
                      <a:lnTo>
                        <a:pt x="601" y="3094"/>
                      </a:lnTo>
                      <a:cubicBezTo>
                        <a:pt x="949" y="2920"/>
                        <a:pt x="1254" y="2746"/>
                        <a:pt x="1558" y="2572"/>
                      </a:cubicBezTo>
                      <a:cubicBezTo>
                        <a:pt x="1863" y="2746"/>
                        <a:pt x="2167" y="2920"/>
                        <a:pt x="2515" y="3094"/>
                      </a:cubicBezTo>
                      <a:lnTo>
                        <a:pt x="2602" y="3094"/>
                      </a:lnTo>
                      <a:cubicBezTo>
                        <a:pt x="2602" y="2702"/>
                        <a:pt x="2428" y="2398"/>
                        <a:pt x="2385" y="2006"/>
                      </a:cubicBezTo>
                      <a:cubicBezTo>
                        <a:pt x="2515" y="1919"/>
                        <a:pt x="2646" y="1789"/>
                        <a:pt x="2733" y="1658"/>
                      </a:cubicBezTo>
                      <a:cubicBezTo>
                        <a:pt x="2776" y="1571"/>
                        <a:pt x="2863" y="1528"/>
                        <a:pt x="2906" y="1441"/>
                      </a:cubicBezTo>
                      <a:cubicBezTo>
                        <a:pt x="2993" y="1397"/>
                        <a:pt x="3037" y="1354"/>
                        <a:pt x="3080" y="1310"/>
                      </a:cubicBezTo>
                      <a:cubicBezTo>
                        <a:pt x="3124" y="1310"/>
                        <a:pt x="3124" y="1223"/>
                        <a:pt x="3080" y="1223"/>
                      </a:cubicBezTo>
                      <a:cubicBezTo>
                        <a:pt x="2733" y="1180"/>
                        <a:pt x="2428" y="1093"/>
                        <a:pt x="2080" y="1093"/>
                      </a:cubicBezTo>
                      <a:cubicBezTo>
                        <a:pt x="1906" y="788"/>
                        <a:pt x="1776" y="441"/>
                        <a:pt x="1602" y="136"/>
                      </a:cubicBezTo>
                      <a:cubicBezTo>
                        <a:pt x="1544" y="35"/>
                        <a:pt x="1520" y="1"/>
                        <a:pt x="151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"/>
                <p:cNvSpPr/>
                <p:nvPr/>
              </p:nvSpPr>
              <p:spPr>
                <a:xfrm>
                  <a:off x="6827363" y="3093978"/>
                  <a:ext cx="74855" cy="726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2958" extrusionOk="0">
                      <a:moveTo>
                        <a:pt x="1523" y="0"/>
                      </a:moveTo>
                      <a:cubicBezTo>
                        <a:pt x="1349" y="305"/>
                        <a:pt x="1219" y="609"/>
                        <a:pt x="1045" y="914"/>
                      </a:cubicBezTo>
                      <a:cubicBezTo>
                        <a:pt x="697" y="914"/>
                        <a:pt x="349" y="1001"/>
                        <a:pt x="44" y="1044"/>
                      </a:cubicBezTo>
                      <a:cubicBezTo>
                        <a:pt x="1" y="1088"/>
                        <a:pt x="1" y="1131"/>
                        <a:pt x="44" y="1175"/>
                      </a:cubicBezTo>
                      <a:cubicBezTo>
                        <a:pt x="88" y="1218"/>
                        <a:pt x="131" y="1262"/>
                        <a:pt x="175" y="1305"/>
                      </a:cubicBezTo>
                      <a:lnTo>
                        <a:pt x="392" y="1479"/>
                      </a:lnTo>
                      <a:cubicBezTo>
                        <a:pt x="479" y="1609"/>
                        <a:pt x="610" y="1783"/>
                        <a:pt x="740" y="1870"/>
                      </a:cubicBezTo>
                      <a:cubicBezTo>
                        <a:pt x="697" y="2218"/>
                        <a:pt x="566" y="2566"/>
                        <a:pt x="523" y="2958"/>
                      </a:cubicBezTo>
                      <a:lnTo>
                        <a:pt x="566" y="2958"/>
                      </a:lnTo>
                      <a:cubicBezTo>
                        <a:pt x="871" y="2784"/>
                        <a:pt x="1175" y="2610"/>
                        <a:pt x="1480" y="2436"/>
                      </a:cubicBezTo>
                      <a:cubicBezTo>
                        <a:pt x="1784" y="2610"/>
                        <a:pt x="2132" y="2784"/>
                        <a:pt x="2436" y="2958"/>
                      </a:cubicBezTo>
                      <a:lnTo>
                        <a:pt x="2523" y="2958"/>
                      </a:lnTo>
                      <a:cubicBezTo>
                        <a:pt x="2480" y="2566"/>
                        <a:pt x="2349" y="2218"/>
                        <a:pt x="2306" y="1870"/>
                      </a:cubicBezTo>
                      <a:cubicBezTo>
                        <a:pt x="2436" y="1740"/>
                        <a:pt x="2567" y="1609"/>
                        <a:pt x="2654" y="1479"/>
                      </a:cubicBezTo>
                      <a:cubicBezTo>
                        <a:pt x="2741" y="1435"/>
                        <a:pt x="2784" y="1349"/>
                        <a:pt x="2828" y="1305"/>
                      </a:cubicBezTo>
                      <a:cubicBezTo>
                        <a:pt x="2915" y="1262"/>
                        <a:pt x="2958" y="1218"/>
                        <a:pt x="3002" y="1175"/>
                      </a:cubicBezTo>
                      <a:cubicBezTo>
                        <a:pt x="3045" y="1131"/>
                        <a:pt x="3045" y="1088"/>
                        <a:pt x="3002" y="1044"/>
                      </a:cubicBezTo>
                      <a:cubicBezTo>
                        <a:pt x="2654" y="1001"/>
                        <a:pt x="2349" y="957"/>
                        <a:pt x="2001" y="914"/>
                      </a:cubicBezTo>
                      <a:cubicBezTo>
                        <a:pt x="1828" y="609"/>
                        <a:pt x="1697" y="305"/>
                        <a:pt x="15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"/>
                <p:cNvSpPr/>
                <p:nvPr/>
              </p:nvSpPr>
              <p:spPr>
                <a:xfrm>
                  <a:off x="7078545" y="3133519"/>
                  <a:ext cx="76993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2991" extrusionOk="0">
                      <a:moveTo>
                        <a:pt x="1523" y="0"/>
                      </a:moveTo>
                      <a:cubicBezTo>
                        <a:pt x="1349" y="305"/>
                        <a:pt x="1219" y="653"/>
                        <a:pt x="1045" y="957"/>
                      </a:cubicBezTo>
                      <a:cubicBezTo>
                        <a:pt x="740" y="957"/>
                        <a:pt x="392" y="1044"/>
                        <a:pt x="44" y="1088"/>
                      </a:cubicBezTo>
                      <a:cubicBezTo>
                        <a:pt x="1" y="1088"/>
                        <a:pt x="1" y="1175"/>
                        <a:pt x="44" y="1175"/>
                      </a:cubicBezTo>
                      <a:cubicBezTo>
                        <a:pt x="88" y="1262"/>
                        <a:pt x="175" y="1305"/>
                        <a:pt x="218" y="1349"/>
                      </a:cubicBezTo>
                      <a:lnTo>
                        <a:pt x="392" y="1523"/>
                      </a:lnTo>
                      <a:cubicBezTo>
                        <a:pt x="523" y="1653"/>
                        <a:pt x="653" y="1784"/>
                        <a:pt x="784" y="1914"/>
                      </a:cubicBezTo>
                      <a:cubicBezTo>
                        <a:pt x="697" y="2262"/>
                        <a:pt x="566" y="2610"/>
                        <a:pt x="566" y="2958"/>
                      </a:cubicBezTo>
                      <a:cubicBezTo>
                        <a:pt x="566" y="2980"/>
                        <a:pt x="577" y="2991"/>
                        <a:pt x="593" y="2991"/>
                      </a:cubicBezTo>
                      <a:cubicBezTo>
                        <a:pt x="610" y="2991"/>
                        <a:pt x="631" y="2980"/>
                        <a:pt x="653" y="2958"/>
                      </a:cubicBezTo>
                      <a:cubicBezTo>
                        <a:pt x="958" y="2784"/>
                        <a:pt x="1262" y="2610"/>
                        <a:pt x="1566" y="2436"/>
                      </a:cubicBezTo>
                      <a:cubicBezTo>
                        <a:pt x="1914" y="2610"/>
                        <a:pt x="2219" y="2784"/>
                        <a:pt x="2523" y="2958"/>
                      </a:cubicBezTo>
                      <a:cubicBezTo>
                        <a:pt x="2523" y="2980"/>
                        <a:pt x="2545" y="2991"/>
                        <a:pt x="2567" y="2991"/>
                      </a:cubicBezTo>
                      <a:cubicBezTo>
                        <a:pt x="2589" y="2991"/>
                        <a:pt x="2610" y="2980"/>
                        <a:pt x="2610" y="2958"/>
                      </a:cubicBezTo>
                      <a:cubicBezTo>
                        <a:pt x="2610" y="2610"/>
                        <a:pt x="2436" y="2262"/>
                        <a:pt x="2393" y="1914"/>
                      </a:cubicBezTo>
                      <a:cubicBezTo>
                        <a:pt x="2523" y="1784"/>
                        <a:pt x="2654" y="1653"/>
                        <a:pt x="2741" y="1523"/>
                      </a:cubicBezTo>
                      <a:cubicBezTo>
                        <a:pt x="2828" y="1436"/>
                        <a:pt x="2871" y="1392"/>
                        <a:pt x="2958" y="1349"/>
                      </a:cubicBezTo>
                      <a:cubicBezTo>
                        <a:pt x="3002" y="1305"/>
                        <a:pt x="3045" y="1218"/>
                        <a:pt x="3089" y="1175"/>
                      </a:cubicBezTo>
                      <a:cubicBezTo>
                        <a:pt x="3132" y="1175"/>
                        <a:pt x="3132" y="1088"/>
                        <a:pt x="3089" y="1088"/>
                      </a:cubicBezTo>
                      <a:cubicBezTo>
                        <a:pt x="2784" y="1044"/>
                        <a:pt x="2436" y="1001"/>
                        <a:pt x="2088" y="957"/>
                      </a:cubicBezTo>
                      <a:cubicBezTo>
                        <a:pt x="2088" y="957"/>
                        <a:pt x="2088" y="938"/>
                        <a:pt x="2075" y="938"/>
                      </a:cubicBezTo>
                      <a:cubicBezTo>
                        <a:pt x="2069" y="938"/>
                        <a:pt x="2059" y="943"/>
                        <a:pt x="2045" y="957"/>
                      </a:cubicBezTo>
                      <a:cubicBezTo>
                        <a:pt x="1871" y="653"/>
                        <a:pt x="1740" y="305"/>
                        <a:pt x="15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"/>
                <p:cNvSpPr/>
                <p:nvPr/>
              </p:nvSpPr>
              <p:spPr>
                <a:xfrm>
                  <a:off x="6960978" y="2930432"/>
                  <a:ext cx="76969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2991" extrusionOk="0">
                      <a:moveTo>
                        <a:pt x="1523" y="1"/>
                      </a:moveTo>
                      <a:cubicBezTo>
                        <a:pt x="1349" y="305"/>
                        <a:pt x="1218" y="653"/>
                        <a:pt x="1044" y="958"/>
                      </a:cubicBezTo>
                      <a:cubicBezTo>
                        <a:pt x="696" y="958"/>
                        <a:pt x="392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262"/>
                        <a:pt x="218" y="1306"/>
                      </a:cubicBezTo>
                      <a:lnTo>
                        <a:pt x="392" y="1523"/>
                      </a:lnTo>
                      <a:cubicBezTo>
                        <a:pt x="522" y="1654"/>
                        <a:pt x="609" y="1784"/>
                        <a:pt x="783" y="1914"/>
                      </a:cubicBezTo>
                      <a:cubicBezTo>
                        <a:pt x="696" y="2262"/>
                        <a:pt x="566" y="2610"/>
                        <a:pt x="566" y="2958"/>
                      </a:cubicBezTo>
                      <a:cubicBezTo>
                        <a:pt x="566" y="2980"/>
                        <a:pt x="577" y="2991"/>
                        <a:pt x="588" y="2991"/>
                      </a:cubicBezTo>
                      <a:cubicBezTo>
                        <a:pt x="598" y="2991"/>
                        <a:pt x="609" y="2980"/>
                        <a:pt x="609" y="2958"/>
                      </a:cubicBezTo>
                      <a:cubicBezTo>
                        <a:pt x="957" y="2784"/>
                        <a:pt x="1262" y="2610"/>
                        <a:pt x="1566" y="2436"/>
                      </a:cubicBezTo>
                      <a:cubicBezTo>
                        <a:pt x="1871" y="2610"/>
                        <a:pt x="2175" y="2784"/>
                        <a:pt x="2523" y="2958"/>
                      </a:cubicBezTo>
                      <a:cubicBezTo>
                        <a:pt x="2523" y="2980"/>
                        <a:pt x="2545" y="2991"/>
                        <a:pt x="2561" y="2991"/>
                      </a:cubicBezTo>
                      <a:cubicBezTo>
                        <a:pt x="2577" y="2991"/>
                        <a:pt x="2588" y="2980"/>
                        <a:pt x="2567" y="2958"/>
                      </a:cubicBezTo>
                      <a:cubicBezTo>
                        <a:pt x="2567" y="2610"/>
                        <a:pt x="2436" y="2262"/>
                        <a:pt x="2349" y="1914"/>
                      </a:cubicBezTo>
                      <a:cubicBezTo>
                        <a:pt x="2523" y="1784"/>
                        <a:pt x="2654" y="1654"/>
                        <a:pt x="2741" y="1523"/>
                      </a:cubicBezTo>
                      <a:cubicBezTo>
                        <a:pt x="2828" y="1436"/>
                        <a:pt x="2871" y="1393"/>
                        <a:pt x="2914" y="1306"/>
                      </a:cubicBezTo>
                      <a:cubicBezTo>
                        <a:pt x="3001" y="1262"/>
                        <a:pt x="3045" y="1219"/>
                        <a:pt x="3088" y="1175"/>
                      </a:cubicBezTo>
                      <a:cubicBezTo>
                        <a:pt x="3132" y="1175"/>
                        <a:pt x="3132" y="1088"/>
                        <a:pt x="3088" y="1088"/>
                      </a:cubicBezTo>
                      <a:cubicBezTo>
                        <a:pt x="2741" y="1045"/>
                        <a:pt x="2436" y="1001"/>
                        <a:pt x="2088" y="958"/>
                      </a:cubicBezTo>
                      <a:cubicBezTo>
                        <a:pt x="1914" y="653"/>
                        <a:pt x="1784" y="305"/>
                        <a:pt x="16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"/>
                <p:cNvSpPr/>
                <p:nvPr/>
              </p:nvSpPr>
              <p:spPr>
                <a:xfrm>
                  <a:off x="7063578" y="2777600"/>
                  <a:ext cx="76993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2991" extrusionOk="0">
                      <a:moveTo>
                        <a:pt x="1567" y="0"/>
                      </a:moveTo>
                      <a:cubicBezTo>
                        <a:pt x="1349" y="305"/>
                        <a:pt x="1219" y="653"/>
                        <a:pt x="1045" y="957"/>
                      </a:cubicBezTo>
                      <a:cubicBezTo>
                        <a:pt x="697" y="1001"/>
                        <a:pt x="392" y="1044"/>
                        <a:pt x="44" y="1088"/>
                      </a:cubicBezTo>
                      <a:cubicBezTo>
                        <a:pt x="1" y="1088"/>
                        <a:pt x="1" y="1175"/>
                        <a:pt x="44" y="1175"/>
                      </a:cubicBezTo>
                      <a:cubicBezTo>
                        <a:pt x="88" y="1218"/>
                        <a:pt x="131" y="1305"/>
                        <a:pt x="218" y="1349"/>
                      </a:cubicBezTo>
                      <a:cubicBezTo>
                        <a:pt x="262" y="1392"/>
                        <a:pt x="349" y="1436"/>
                        <a:pt x="392" y="1523"/>
                      </a:cubicBezTo>
                      <a:cubicBezTo>
                        <a:pt x="479" y="1653"/>
                        <a:pt x="610" y="1783"/>
                        <a:pt x="784" y="1914"/>
                      </a:cubicBezTo>
                      <a:cubicBezTo>
                        <a:pt x="697" y="2262"/>
                        <a:pt x="566" y="2610"/>
                        <a:pt x="566" y="2958"/>
                      </a:cubicBezTo>
                      <a:cubicBezTo>
                        <a:pt x="566" y="2980"/>
                        <a:pt x="577" y="2990"/>
                        <a:pt x="588" y="2990"/>
                      </a:cubicBezTo>
                      <a:cubicBezTo>
                        <a:pt x="599" y="2990"/>
                        <a:pt x="610" y="2980"/>
                        <a:pt x="610" y="2958"/>
                      </a:cubicBezTo>
                      <a:cubicBezTo>
                        <a:pt x="958" y="2784"/>
                        <a:pt x="1262" y="2610"/>
                        <a:pt x="1567" y="2436"/>
                      </a:cubicBezTo>
                      <a:cubicBezTo>
                        <a:pt x="1871" y="2610"/>
                        <a:pt x="2175" y="2784"/>
                        <a:pt x="2523" y="2958"/>
                      </a:cubicBezTo>
                      <a:cubicBezTo>
                        <a:pt x="2523" y="2980"/>
                        <a:pt x="2534" y="2990"/>
                        <a:pt x="2551" y="2990"/>
                      </a:cubicBezTo>
                      <a:cubicBezTo>
                        <a:pt x="2567" y="2990"/>
                        <a:pt x="2589" y="2980"/>
                        <a:pt x="2610" y="2958"/>
                      </a:cubicBezTo>
                      <a:cubicBezTo>
                        <a:pt x="2610" y="2610"/>
                        <a:pt x="2436" y="2262"/>
                        <a:pt x="2349" y="1914"/>
                      </a:cubicBezTo>
                      <a:cubicBezTo>
                        <a:pt x="2523" y="1783"/>
                        <a:pt x="2654" y="1653"/>
                        <a:pt x="2741" y="1523"/>
                      </a:cubicBezTo>
                      <a:cubicBezTo>
                        <a:pt x="2784" y="1436"/>
                        <a:pt x="2871" y="1392"/>
                        <a:pt x="2915" y="1349"/>
                      </a:cubicBezTo>
                      <a:cubicBezTo>
                        <a:pt x="3002" y="1305"/>
                        <a:pt x="3045" y="1218"/>
                        <a:pt x="3089" y="1175"/>
                      </a:cubicBezTo>
                      <a:cubicBezTo>
                        <a:pt x="3132" y="1175"/>
                        <a:pt x="3132" y="1088"/>
                        <a:pt x="3089" y="1088"/>
                      </a:cubicBezTo>
                      <a:cubicBezTo>
                        <a:pt x="2741" y="1044"/>
                        <a:pt x="2436" y="1001"/>
                        <a:pt x="2088" y="957"/>
                      </a:cubicBezTo>
                      <a:cubicBezTo>
                        <a:pt x="1914" y="653"/>
                        <a:pt x="1784" y="305"/>
                        <a:pt x="16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"/>
                <p:cNvSpPr/>
                <p:nvPr/>
              </p:nvSpPr>
              <p:spPr>
                <a:xfrm>
                  <a:off x="7260252" y="2986020"/>
                  <a:ext cx="76772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" h="2991" extrusionOk="0">
                      <a:moveTo>
                        <a:pt x="1523" y="0"/>
                      </a:moveTo>
                      <a:cubicBezTo>
                        <a:pt x="1349" y="305"/>
                        <a:pt x="1218" y="653"/>
                        <a:pt x="1044" y="957"/>
                      </a:cubicBezTo>
                      <a:cubicBezTo>
                        <a:pt x="696" y="1001"/>
                        <a:pt x="392" y="1044"/>
                        <a:pt x="44" y="1088"/>
                      </a:cubicBezTo>
                      <a:cubicBezTo>
                        <a:pt x="1" y="1088"/>
                        <a:pt x="1" y="1175"/>
                        <a:pt x="44" y="1175"/>
                      </a:cubicBezTo>
                      <a:cubicBezTo>
                        <a:pt x="88" y="1218"/>
                        <a:pt x="131" y="1262"/>
                        <a:pt x="218" y="1305"/>
                      </a:cubicBezTo>
                      <a:cubicBezTo>
                        <a:pt x="262" y="1392"/>
                        <a:pt x="348" y="1436"/>
                        <a:pt x="392" y="1523"/>
                      </a:cubicBezTo>
                      <a:cubicBezTo>
                        <a:pt x="479" y="1653"/>
                        <a:pt x="609" y="1784"/>
                        <a:pt x="783" y="1914"/>
                      </a:cubicBezTo>
                      <a:cubicBezTo>
                        <a:pt x="696" y="2262"/>
                        <a:pt x="566" y="2610"/>
                        <a:pt x="566" y="2958"/>
                      </a:cubicBezTo>
                      <a:cubicBezTo>
                        <a:pt x="566" y="2980"/>
                        <a:pt x="577" y="2991"/>
                        <a:pt x="588" y="2991"/>
                      </a:cubicBezTo>
                      <a:cubicBezTo>
                        <a:pt x="599" y="2991"/>
                        <a:pt x="609" y="2980"/>
                        <a:pt x="609" y="2958"/>
                      </a:cubicBezTo>
                      <a:cubicBezTo>
                        <a:pt x="957" y="2784"/>
                        <a:pt x="1262" y="2610"/>
                        <a:pt x="1566" y="2436"/>
                      </a:cubicBezTo>
                      <a:cubicBezTo>
                        <a:pt x="1871" y="2610"/>
                        <a:pt x="2175" y="2784"/>
                        <a:pt x="2523" y="2958"/>
                      </a:cubicBezTo>
                      <a:cubicBezTo>
                        <a:pt x="2523" y="2980"/>
                        <a:pt x="2534" y="2991"/>
                        <a:pt x="2550" y="2991"/>
                      </a:cubicBezTo>
                      <a:cubicBezTo>
                        <a:pt x="2567" y="2991"/>
                        <a:pt x="2588" y="2980"/>
                        <a:pt x="2610" y="2958"/>
                      </a:cubicBezTo>
                      <a:cubicBezTo>
                        <a:pt x="2567" y="2610"/>
                        <a:pt x="2436" y="2262"/>
                        <a:pt x="2349" y="1914"/>
                      </a:cubicBezTo>
                      <a:cubicBezTo>
                        <a:pt x="2523" y="1784"/>
                        <a:pt x="2654" y="1653"/>
                        <a:pt x="2741" y="1523"/>
                      </a:cubicBezTo>
                      <a:cubicBezTo>
                        <a:pt x="2784" y="1436"/>
                        <a:pt x="2871" y="1392"/>
                        <a:pt x="2915" y="1305"/>
                      </a:cubicBezTo>
                      <a:cubicBezTo>
                        <a:pt x="3002" y="1262"/>
                        <a:pt x="3045" y="1218"/>
                        <a:pt x="3089" y="1175"/>
                      </a:cubicBezTo>
                      <a:cubicBezTo>
                        <a:pt x="3124" y="1140"/>
                        <a:pt x="3102" y="1076"/>
                        <a:pt x="3069" y="1076"/>
                      </a:cubicBezTo>
                      <a:cubicBezTo>
                        <a:pt x="3062" y="1076"/>
                        <a:pt x="3053" y="1079"/>
                        <a:pt x="3045" y="1088"/>
                      </a:cubicBezTo>
                      <a:cubicBezTo>
                        <a:pt x="2697" y="1044"/>
                        <a:pt x="2393" y="957"/>
                        <a:pt x="2045" y="957"/>
                      </a:cubicBezTo>
                      <a:cubicBezTo>
                        <a:pt x="1871" y="653"/>
                        <a:pt x="1740" y="305"/>
                        <a:pt x="156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"/>
                <p:cNvSpPr/>
                <p:nvPr/>
              </p:nvSpPr>
              <p:spPr>
                <a:xfrm>
                  <a:off x="7203607" y="3286351"/>
                  <a:ext cx="76576" cy="7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6" h="2959" extrusionOk="0">
                      <a:moveTo>
                        <a:pt x="1523" y="1"/>
                      </a:moveTo>
                      <a:cubicBezTo>
                        <a:pt x="1349" y="305"/>
                        <a:pt x="1218" y="610"/>
                        <a:pt x="1001" y="958"/>
                      </a:cubicBezTo>
                      <a:cubicBezTo>
                        <a:pt x="696" y="958"/>
                        <a:pt x="348" y="1001"/>
                        <a:pt x="44" y="1088"/>
                      </a:cubicBezTo>
                      <a:cubicBezTo>
                        <a:pt x="0" y="1088"/>
                        <a:pt x="0" y="1132"/>
                        <a:pt x="44" y="1175"/>
                      </a:cubicBezTo>
                      <a:cubicBezTo>
                        <a:pt x="87" y="1219"/>
                        <a:pt x="131" y="1262"/>
                        <a:pt x="174" y="1306"/>
                      </a:cubicBezTo>
                      <a:lnTo>
                        <a:pt x="392" y="1480"/>
                      </a:lnTo>
                      <a:cubicBezTo>
                        <a:pt x="479" y="1654"/>
                        <a:pt x="609" y="1784"/>
                        <a:pt x="740" y="1871"/>
                      </a:cubicBezTo>
                      <a:cubicBezTo>
                        <a:pt x="696" y="2263"/>
                        <a:pt x="566" y="2567"/>
                        <a:pt x="522" y="2959"/>
                      </a:cubicBezTo>
                      <a:lnTo>
                        <a:pt x="609" y="2959"/>
                      </a:lnTo>
                      <a:cubicBezTo>
                        <a:pt x="914" y="2785"/>
                        <a:pt x="1218" y="2611"/>
                        <a:pt x="1566" y="2437"/>
                      </a:cubicBezTo>
                      <a:cubicBezTo>
                        <a:pt x="1871" y="2611"/>
                        <a:pt x="2175" y="2785"/>
                        <a:pt x="2480" y="2959"/>
                      </a:cubicBezTo>
                      <a:lnTo>
                        <a:pt x="2567" y="2959"/>
                      </a:lnTo>
                      <a:cubicBezTo>
                        <a:pt x="2567" y="2567"/>
                        <a:pt x="2393" y="2263"/>
                        <a:pt x="2349" y="1871"/>
                      </a:cubicBezTo>
                      <a:cubicBezTo>
                        <a:pt x="2480" y="1784"/>
                        <a:pt x="2610" y="1654"/>
                        <a:pt x="2740" y="1480"/>
                      </a:cubicBezTo>
                      <a:cubicBezTo>
                        <a:pt x="2784" y="1436"/>
                        <a:pt x="2871" y="1349"/>
                        <a:pt x="2914" y="1306"/>
                      </a:cubicBezTo>
                      <a:cubicBezTo>
                        <a:pt x="2958" y="1262"/>
                        <a:pt x="3045" y="1219"/>
                        <a:pt x="3045" y="1175"/>
                      </a:cubicBezTo>
                      <a:cubicBezTo>
                        <a:pt x="3115" y="1140"/>
                        <a:pt x="3100" y="1076"/>
                        <a:pt x="3069" y="1076"/>
                      </a:cubicBezTo>
                      <a:cubicBezTo>
                        <a:pt x="3062" y="1076"/>
                        <a:pt x="3053" y="1080"/>
                        <a:pt x="3045" y="1088"/>
                      </a:cubicBezTo>
                      <a:cubicBezTo>
                        <a:pt x="2697" y="1001"/>
                        <a:pt x="2349" y="958"/>
                        <a:pt x="2045" y="958"/>
                      </a:cubicBezTo>
                      <a:cubicBezTo>
                        <a:pt x="1871" y="610"/>
                        <a:pt x="1740" y="305"/>
                        <a:pt x="1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"/>
                <p:cNvSpPr/>
                <p:nvPr/>
              </p:nvSpPr>
              <p:spPr>
                <a:xfrm>
                  <a:off x="7202525" y="3485163"/>
                  <a:ext cx="76944" cy="7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1" h="2959" extrusionOk="0">
                      <a:moveTo>
                        <a:pt x="1567" y="1"/>
                      </a:moveTo>
                      <a:cubicBezTo>
                        <a:pt x="1393" y="305"/>
                        <a:pt x="1262" y="610"/>
                        <a:pt x="1088" y="914"/>
                      </a:cubicBezTo>
                      <a:lnTo>
                        <a:pt x="1045" y="914"/>
                      </a:lnTo>
                      <a:cubicBezTo>
                        <a:pt x="697" y="958"/>
                        <a:pt x="349" y="1001"/>
                        <a:pt x="44" y="1088"/>
                      </a:cubicBezTo>
                      <a:cubicBezTo>
                        <a:pt x="1" y="1088"/>
                        <a:pt x="1" y="1132"/>
                        <a:pt x="44" y="1175"/>
                      </a:cubicBezTo>
                      <a:cubicBezTo>
                        <a:pt x="88" y="1219"/>
                        <a:pt x="131" y="1262"/>
                        <a:pt x="218" y="1306"/>
                      </a:cubicBezTo>
                      <a:lnTo>
                        <a:pt x="392" y="1479"/>
                      </a:lnTo>
                      <a:cubicBezTo>
                        <a:pt x="479" y="1653"/>
                        <a:pt x="610" y="1784"/>
                        <a:pt x="740" y="1871"/>
                      </a:cubicBezTo>
                      <a:cubicBezTo>
                        <a:pt x="697" y="2219"/>
                        <a:pt x="566" y="2567"/>
                        <a:pt x="523" y="2958"/>
                      </a:cubicBezTo>
                      <a:lnTo>
                        <a:pt x="610" y="2958"/>
                      </a:lnTo>
                      <a:cubicBezTo>
                        <a:pt x="914" y="2784"/>
                        <a:pt x="1262" y="2610"/>
                        <a:pt x="1567" y="2436"/>
                      </a:cubicBezTo>
                      <a:cubicBezTo>
                        <a:pt x="1871" y="2567"/>
                        <a:pt x="2176" y="2784"/>
                        <a:pt x="2480" y="2958"/>
                      </a:cubicBezTo>
                      <a:lnTo>
                        <a:pt x="2567" y="2958"/>
                      </a:lnTo>
                      <a:cubicBezTo>
                        <a:pt x="2567" y="2567"/>
                        <a:pt x="2437" y="2219"/>
                        <a:pt x="2350" y="1871"/>
                      </a:cubicBezTo>
                      <a:cubicBezTo>
                        <a:pt x="2480" y="1784"/>
                        <a:pt x="2611" y="1653"/>
                        <a:pt x="2741" y="1479"/>
                      </a:cubicBezTo>
                      <a:cubicBezTo>
                        <a:pt x="2784" y="1436"/>
                        <a:pt x="2871" y="1349"/>
                        <a:pt x="2915" y="1306"/>
                      </a:cubicBezTo>
                      <a:cubicBezTo>
                        <a:pt x="2958" y="1262"/>
                        <a:pt x="3045" y="1219"/>
                        <a:pt x="3089" y="1175"/>
                      </a:cubicBezTo>
                      <a:cubicBezTo>
                        <a:pt x="3124" y="1140"/>
                        <a:pt x="3131" y="1076"/>
                        <a:pt x="3109" y="1076"/>
                      </a:cubicBezTo>
                      <a:cubicBezTo>
                        <a:pt x="3104" y="1076"/>
                        <a:pt x="3097" y="1080"/>
                        <a:pt x="3089" y="1088"/>
                      </a:cubicBezTo>
                      <a:cubicBezTo>
                        <a:pt x="2741" y="1001"/>
                        <a:pt x="2393" y="958"/>
                        <a:pt x="2089" y="914"/>
                      </a:cubicBezTo>
                      <a:cubicBezTo>
                        <a:pt x="1915" y="610"/>
                        <a:pt x="1784" y="305"/>
                        <a:pt x="161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"/>
                <p:cNvSpPr/>
                <p:nvPr/>
              </p:nvSpPr>
              <p:spPr>
                <a:xfrm>
                  <a:off x="7041141" y="3576017"/>
                  <a:ext cx="76576" cy="74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6" h="3035" extrusionOk="0">
                      <a:moveTo>
                        <a:pt x="1523" y="1"/>
                      </a:moveTo>
                      <a:cubicBezTo>
                        <a:pt x="1349" y="305"/>
                        <a:pt x="1218" y="653"/>
                        <a:pt x="1044" y="957"/>
                      </a:cubicBezTo>
                      <a:cubicBezTo>
                        <a:pt x="696" y="1001"/>
                        <a:pt x="348" y="1044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8"/>
                        <a:pt x="131" y="1305"/>
                        <a:pt x="174" y="1349"/>
                      </a:cubicBezTo>
                      <a:cubicBezTo>
                        <a:pt x="261" y="1392"/>
                        <a:pt x="305" y="1436"/>
                        <a:pt x="392" y="1523"/>
                      </a:cubicBezTo>
                      <a:cubicBezTo>
                        <a:pt x="479" y="1653"/>
                        <a:pt x="609" y="1784"/>
                        <a:pt x="740" y="1914"/>
                      </a:cubicBezTo>
                      <a:cubicBezTo>
                        <a:pt x="696" y="2262"/>
                        <a:pt x="566" y="2610"/>
                        <a:pt x="522" y="3002"/>
                      </a:cubicBezTo>
                      <a:cubicBezTo>
                        <a:pt x="522" y="3023"/>
                        <a:pt x="544" y="3034"/>
                        <a:pt x="566" y="3034"/>
                      </a:cubicBezTo>
                      <a:cubicBezTo>
                        <a:pt x="588" y="3034"/>
                        <a:pt x="609" y="3023"/>
                        <a:pt x="609" y="3002"/>
                      </a:cubicBezTo>
                      <a:cubicBezTo>
                        <a:pt x="914" y="2828"/>
                        <a:pt x="1218" y="2654"/>
                        <a:pt x="1566" y="2480"/>
                      </a:cubicBezTo>
                      <a:cubicBezTo>
                        <a:pt x="1871" y="2654"/>
                        <a:pt x="2175" y="2828"/>
                        <a:pt x="2480" y="3002"/>
                      </a:cubicBezTo>
                      <a:cubicBezTo>
                        <a:pt x="2480" y="3016"/>
                        <a:pt x="2489" y="3021"/>
                        <a:pt x="2502" y="3021"/>
                      </a:cubicBezTo>
                      <a:cubicBezTo>
                        <a:pt x="2528" y="3021"/>
                        <a:pt x="2567" y="3002"/>
                        <a:pt x="2567" y="3002"/>
                      </a:cubicBezTo>
                      <a:cubicBezTo>
                        <a:pt x="2567" y="2610"/>
                        <a:pt x="2436" y="2306"/>
                        <a:pt x="2349" y="1914"/>
                      </a:cubicBezTo>
                      <a:cubicBezTo>
                        <a:pt x="2480" y="1784"/>
                        <a:pt x="2610" y="1653"/>
                        <a:pt x="2741" y="1523"/>
                      </a:cubicBezTo>
                      <a:cubicBezTo>
                        <a:pt x="2784" y="1436"/>
                        <a:pt x="2871" y="1392"/>
                        <a:pt x="2914" y="1349"/>
                      </a:cubicBezTo>
                      <a:cubicBezTo>
                        <a:pt x="2958" y="1305"/>
                        <a:pt x="3045" y="1218"/>
                        <a:pt x="3045" y="1175"/>
                      </a:cubicBezTo>
                      <a:cubicBezTo>
                        <a:pt x="3115" y="1140"/>
                        <a:pt x="3100" y="1076"/>
                        <a:pt x="3069" y="1076"/>
                      </a:cubicBezTo>
                      <a:cubicBezTo>
                        <a:pt x="3062" y="1076"/>
                        <a:pt x="3053" y="1080"/>
                        <a:pt x="3045" y="1088"/>
                      </a:cubicBezTo>
                      <a:cubicBezTo>
                        <a:pt x="2697" y="1044"/>
                        <a:pt x="2393" y="1001"/>
                        <a:pt x="2045" y="957"/>
                      </a:cubicBezTo>
                      <a:cubicBezTo>
                        <a:pt x="1871" y="653"/>
                        <a:pt x="1740" y="305"/>
                        <a:pt x="1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"/>
                <p:cNvSpPr/>
                <p:nvPr/>
              </p:nvSpPr>
              <p:spPr>
                <a:xfrm>
                  <a:off x="7241010" y="2804313"/>
                  <a:ext cx="78050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6" h="2991" extrusionOk="0">
                      <a:moveTo>
                        <a:pt x="1523" y="1"/>
                      </a:moveTo>
                      <a:cubicBezTo>
                        <a:pt x="1349" y="305"/>
                        <a:pt x="1218" y="609"/>
                        <a:pt x="1045" y="914"/>
                      </a:cubicBezTo>
                      <a:cubicBezTo>
                        <a:pt x="740" y="957"/>
                        <a:pt x="392" y="1001"/>
                        <a:pt x="44" y="1044"/>
                      </a:cubicBezTo>
                      <a:cubicBezTo>
                        <a:pt x="1" y="1044"/>
                        <a:pt x="1" y="1131"/>
                        <a:pt x="44" y="1131"/>
                      </a:cubicBezTo>
                      <a:cubicBezTo>
                        <a:pt x="131" y="1218"/>
                        <a:pt x="175" y="1262"/>
                        <a:pt x="218" y="1305"/>
                      </a:cubicBezTo>
                      <a:cubicBezTo>
                        <a:pt x="305" y="1349"/>
                        <a:pt x="349" y="1436"/>
                        <a:pt x="392" y="1479"/>
                      </a:cubicBezTo>
                      <a:cubicBezTo>
                        <a:pt x="523" y="1610"/>
                        <a:pt x="653" y="1740"/>
                        <a:pt x="784" y="1871"/>
                      </a:cubicBezTo>
                      <a:cubicBezTo>
                        <a:pt x="697" y="2219"/>
                        <a:pt x="566" y="2567"/>
                        <a:pt x="566" y="2958"/>
                      </a:cubicBezTo>
                      <a:cubicBezTo>
                        <a:pt x="566" y="2980"/>
                        <a:pt x="577" y="2991"/>
                        <a:pt x="593" y="2991"/>
                      </a:cubicBezTo>
                      <a:cubicBezTo>
                        <a:pt x="610" y="2991"/>
                        <a:pt x="631" y="2980"/>
                        <a:pt x="653" y="2958"/>
                      </a:cubicBezTo>
                      <a:cubicBezTo>
                        <a:pt x="958" y="2784"/>
                        <a:pt x="1262" y="2610"/>
                        <a:pt x="1566" y="2436"/>
                      </a:cubicBezTo>
                      <a:cubicBezTo>
                        <a:pt x="1914" y="2610"/>
                        <a:pt x="2219" y="2784"/>
                        <a:pt x="2523" y="2958"/>
                      </a:cubicBezTo>
                      <a:cubicBezTo>
                        <a:pt x="2523" y="2973"/>
                        <a:pt x="2533" y="2977"/>
                        <a:pt x="2546" y="2977"/>
                      </a:cubicBezTo>
                      <a:cubicBezTo>
                        <a:pt x="2572" y="2977"/>
                        <a:pt x="2610" y="2958"/>
                        <a:pt x="2610" y="2958"/>
                      </a:cubicBezTo>
                      <a:cubicBezTo>
                        <a:pt x="2567" y="2610"/>
                        <a:pt x="2436" y="2262"/>
                        <a:pt x="2393" y="1871"/>
                      </a:cubicBezTo>
                      <a:cubicBezTo>
                        <a:pt x="2523" y="1740"/>
                        <a:pt x="2654" y="1610"/>
                        <a:pt x="2784" y="1479"/>
                      </a:cubicBezTo>
                      <a:cubicBezTo>
                        <a:pt x="2828" y="1436"/>
                        <a:pt x="2871" y="1349"/>
                        <a:pt x="2958" y="1305"/>
                      </a:cubicBezTo>
                      <a:cubicBezTo>
                        <a:pt x="3002" y="1262"/>
                        <a:pt x="3045" y="1218"/>
                        <a:pt x="3089" y="1131"/>
                      </a:cubicBezTo>
                      <a:cubicBezTo>
                        <a:pt x="3176" y="1131"/>
                        <a:pt x="3089" y="1044"/>
                        <a:pt x="3045" y="1044"/>
                      </a:cubicBezTo>
                      <a:cubicBezTo>
                        <a:pt x="2741" y="1001"/>
                        <a:pt x="2393" y="957"/>
                        <a:pt x="2045" y="914"/>
                      </a:cubicBezTo>
                      <a:cubicBezTo>
                        <a:pt x="1871" y="609"/>
                        <a:pt x="1740" y="305"/>
                        <a:pt x="1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"/>
                <p:cNvSpPr/>
                <p:nvPr/>
              </p:nvSpPr>
              <p:spPr>
                <a:xfrm>
                  <a:off x="6461835" y="2940876"/>
                  <a:ext cx="209502" cy="479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5" h="19504" extrusionOk="0">
                      <a:moveTo>
                        <a:pt x="2110" y="0"/>
                      </a:moveTo>
                      <a:cubicBezTo>
                        <a:pt x="2043" y="0"/>
                        <a:pt x="1975" y="63"/>
                        <a:pt x="2001" y="141"/>
                      </a:cubicBezTo>
                      <a:lnTo>
                        <a:pt x="2001" y="185"/>
                      </a:lnTo>
                      <a:cubicBezTo>
                        <a:pt x="1566" y="1185"/>
                        <a:pt x="1174" y="2229"/>
                        <a:pt x="870" y="3316"/>
                      </a:cubicBezTo>
                      <a:cubicBezTo>
                        <a:pt x="740" y="3882"/>
                        <a:pt x="609" y="4490"/>
                        <a:pt x="435" y="5056"/>
                      </a:cubicBezTo>
                      <a:cubicBezTo>
                        <a:pt x="261" y="5491"/>
                        <a:pt x="87" y="5969"/>
                        <a:pt x="0" y="6448"/>
                      </a:cubicBezTo>
                      <a:cubicBezTo>
                        <a:pt x="0" y="6567"/>
                        <a:pt x="118" y="6634"/>
                        <a:pt x="225" y="6634"/>
                      </a:cubicBezTo>
                      <a:cubicBezTo>
                        <a:pt x="312" y="6634"/>
                        <a:pt x="392" y="6589"/>
                        <a:pt x="392" y="6491"/>
                      </a:cubicBezTo>
                      <a:cubicBezTo>
                        <a:pt x="479" y="5969"/>
                        <a:pt x="609" y="5447"/>
                        <a:pt x="827" y="4969"/>
                      </a:cubicBezTo>
                      <a:cubicBezTo>
                        <a:pt x="957" y="4404"/>
                        <a:pt x="1087" y="3882"/>
                        <a:pt x="1218" y="3360"/>
                      </a:cubicBezTo>
                      <a:cubicBezTo>
                        <a:pt x="1522" y="2403"/>
                        <a:pt x="1870" y="1446"/>
                        <a:pt x="2131" y="489"/>
                      </a:cubicBezTo>
                      <a:cubicBezTo>
                        <a:pt x="3175" y="3751"/>
                        <a:pt x="4219" y="6926"/>
                        <a:pt x="5263" y="10188"/>
                      </a:cubicBezTo>
                      <a:cubicBezTo>
                        <a:pt x="6263" y="13233"/>
                        <a:pt x="7133" y="16364"/>
                        <a:pt x="8220" y="19409"/>
                      </a:cubicBezTo>
                      <a:cubicBezTo>
                        <a:pt x="8254" y="19475"/>
                        <a:pt x="8306" y="19503"/>
                        <a:pt x="8358" y="19503"/>
                      </a:cubicBezTo>
                      <a:cubicBezTo>
                        <a:pt x="8442" y="19503"/>
                        <a:pt x="8525" y="19429"/>
                        <a:pt x="8525" y="19322"/>
                      </a:cubicBezTo>
                      <a:cubicBezTo>
                        <a:pt x="7655" y="16103"/>
                        <a:pt x="6524" y="12928"/>
                        <a:pt x="5480" y="9797"/>
                      </a:cubicBezTo>
                      <a:cubicBezTo>
                        <a:pt x="4436" y="6535"/>
                        <a:pt x="3393" y="3273"/>
                        <a:pt x="2218" y="98"/>
                      </a:cubicBezTo>
                      <a:cubicBezTo>
                        <a:pt x="2201" y="28"/>
                        <a:pt x="2156" y="0"/>
                        <a:pt x="21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"/>
                <p:cNvSpPr/>
                <p:nvPr/>
              </p:nvSpPr>
              <p:spPr>
                <a:xfrm>
                  <a:off x="6705054" y="3178320"/>
                  <a:ext cx="156543" cy="254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0" h="10366" extrusionOk="0">
                      <a:moveTo>
                        <a:pt x="6271" y="0"/>
                      </a:moveTo>
                      <a:cubicBezTo>
                        <a:pt x="6242" y="0"/>
                        <a:pt x="6212" y="14"/>
                        <a:pt x="6196" y="48"/>
                      </a:cubicBezTo>
                      <a:cubicBezTo>
                        <a:pt x="5717" y="961"/>
                        <a:pt x="5152" y="1831"/>
                        <a:pt x="4499" y="2657"/>
                      </a:cubicBezTo>
                      <a:cubicBezTo>
                        <a:pt x="4021" y="3353"/>
                        <a:pt x="3543" y="4136"/>
                        <a:pt x="3108" y="4919"/>
                      </a:cubicBezTo>
                      <a:cubicBezTo>
                        <a:pt x="2194" y="6702"/>
                        <a:pt x="1194" y="8442"/>
                        <a:pt x="63" y="10138"/>
                      </a:cubicBezTo>
                      <a:cubicBezTo>
                        <a:pt x="1" y="10263"/>
                        <a:pt x="117" y="10365"/>
                        <a:pt x="220" y="10365"/>
                      </a:cubicBezTo>
                      <a:cubicBezTo>
                        <a:pt x="261" y="10365"/>
                        <a:pt x="299" y="10349"/>
                        <a:pt x="324" y="10312"/>
                      </a:cubicBezTo>
                      <a:cubicBezTo>
                        <a:pt x="1498" y="8659"/>
                        <a:pt x="2499" y="6963"/>
                        <a:pt x="3412" y="5180"/>
                      </a:cubicBezTo>
                      <a:cubicBezTo>
                        <a:pt x="3934" y="4223"/>
                        <a:pt x="4499" y="3310"/>
                        <a:pt x="5108" y="2440"/>
                      </a:cubicBezTo>
                      <a:cubicBezTo>
                        <a:pt x="5630" y="1744"/>
                        <a:pt x="6239" y="1005"/>
                        <a:pt x="6370" y="91"/>
                      </a:cubicBezTo>
                      <a:cubicBezTo>
                        <a:pt x="6370" y="37"/>
                        <a:pt x="6320" y="0"/>
                        <a:pt x="62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"/>
                <p:cNvSpPr/>
                <p:nvPr/>
              </p:nvSpPr>
              <p:spPr>
                <a:xfrm>
                  <a:off x="6911803" y="3145266"/>
                  <a:ext cx="166176" cy="4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2" h="1842" extrusionOk="0">
                      <a:moveTo>
                        <a:pt x="131" y="1"/>
                      </a:moveTo>
                      <a:cubicBezTo>
                        <a:pt x="1" y="1"/>
                        <a:pt x="1" y="175"/>
                        <a:pt x="131" y="175"/>
                      </a:cubicBezTo>
                      <a:cubicBezTo>
                        <a:pt x="1175" y="479"/>
                        <a:pt x="2262" y="653"/>
                        <a:pt x="3306" y="958"/>
                      </a:cubicBezTo>
                      <a:cubicBezTo>
                        <a:pt x="4350" y="1262"/>
                        <a:pt x="5394" y="1610"/>
                        <a:pt x="6481" y="1828"/>
                      </a:cubicBezTo>
                      <a:cubicBezTo>
                        <a:pt x="6505" y="1837"/>
                        <a:pt x="6528" y="1842"/>
                        <a:pt x="6548" y="1842"/>
                      </a:cubicBezTo>
                      <a:cubicBezTo>
                        <a:pt x="6714" y="1842"/>
                        <a:pt x="6762" y="1562"/>
                        <a:pt x="6568" y="1523"/>
                      </a:cubicBezTo>
                      <a:cubicBezTo>
                        <a:pt x="5481" y="1219"/>
                        <a:pt x="4394" y="914"/>
                        <a:pt x="3263" y="566"/>
                      </a:cubicBezTo>
                      <a:cubicBezTo>
                        <a:pt x="2262" y="218"/>
                        <a:pt x="1175" y="44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"/>
                <p:cNvSpPr/>
                <p:nvPr/>
              </p:nvSpPr>
              <p:spPr>
                <a:xfrm>
                  <a:off x="7171389" y="3082993"/>
                  <a:ext cx="86357" cy="739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4" h="3010" extrusionOk="0">
                      <a:moveTo>
                        <a:pt x="3363" y="1"/>
                      </a:moveTo>
                      <a:cubicBezTo>
                        <a:pt x="3345" y="1"/>
                        <a:pt x="3328" y="4"/>
                        <a:pt x="3312" y="12"/>
                      </a:cubicBezTo>
                      <a:cubicBezTo>
                        <a:pt x="2747" y="404"/>
                        <a:pt x="2355" y="969"/>
                        <a:pt x="1877" y="1361"/>
                      </a:cubicBezTo>
                      <a:cubicBezTo>
                        <a:pt x="1224" y="1752"/>
                        <a:pt x="659" y="2187"/>
                        <a:pt x="137" y="2709"/>
                      </a:cubicBezTo>
                      <a:cubicBezTo>
                        <a:pt x="0" y="2846"/>
                        <a:pt x="133" y="3010"/>
                        <a:pt x="259" y="3010"/>
                      </a:cubicBezTo>
                      <a:cubicBezTo>
                        <a:pt x="293" y="3010"/>
                        <a:pt x="327" y="2998"/>
                        <a:pt x="355" y="2970"/>
                      </a:cubicBezTo>
                      <a:cubicBezTo>
                        <a:pt x="833" y="2491"/>
                        <a:pt x="1355" y="2100"/>
                        <a:pt x="1920" y="1709"/>
                      </a:cubicBezTo>
                      <a:cubicBezTo>
                        <a:pt x="2486" y="1230"/>
                        <a:pt x="3008" y="708"/>
                        <a:pt x="3443" y="143"/>
                      </a:cubicBezTo>
                      <a:cubicBezTo>
                        <a:pt x="3514" y="72"/>
                        <a:pt x="3440" y="1"/>
                        <a:pt x="33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"/>
                <p:cNvSpPr/>
                <p:nvPr/>
              </p:nvSpPr>
              <p:spPr>
                <a:xfrm>
                  <a:off x="7033646" y="3026102"/>
                  <a:ext cx="67508" cy="1139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" h="4636" extrusionOk="0">
                      <a:moveTo>
                        <a:pt x="159" y="0"/>
                      </a:moveTo>
                      <a:cubicBezTo>
                        <a:pt x="121" y="0"/>
                        <a:pt x="88" y="22"/>
                        <a:pt x="88" y="66"/>
                      </a:cubicBezTo>
                      <a:cubicBezTo>
                        <a:pt x="1" y="414"/>
                        <a:pt x="131" y="544"/>
                        <a:pt x="305" y="892"/>
                      </a:cubicBezTo>
                      <a:cubicBezTo>
                        <a:pt x="523" y="1283"/>
                        <a:pt x="740" y="1675"/>
                        <a:pt x="958" y="2110"/>
                      </a:cubicBezTo>
                      <a:cubicBezTo>
                        <a:pt x="1393" y="2893"/>
                        <a:pt x="1871" y="3719"/>
                        <a:pt x="2306" y="4545"/>
                      </a:cubicBezTo>
                      <a:cubicBezTo>
                        <a:pt x="2344" y="4609"/>
                        <a:pt x="2401" y="4636"/>
                        <a:pt x="2459" y="4636"/>
                      </a:cubicBezTo>
                      <a:cubicBezTo>
                        <a:pt x="2599" y="4636"/>
                        <a:pt x="2746" y="4482"/>
                        <a:pt x="2654" y="4328"/>
                      </a:cubicBezTo>
                      <a:cubicBezTo>
                        <a:pt x="2263" y="3676"/>
                        <a:pt x="1871" y="2980"/>
                        <a:pt x="1480" y="2284"/>
                      </a:cubicBezTo>
                      <a:cubicBezTo>
                        <a:pt x="1001" y="1588"/>
                        <a:pt x="610" y="849"/>
                        <a:pt x="262" y="66"/>
                      </a:cubicBezTo>
                      <a:cubicBezTo>
                        <a:pt x="240" y="22"/>
                        <a:pt x="197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"/>
                <p:cNvSpPr/>
                <p:nvPr/>
              </p:nvSpPr>
              <p:spPr>
                <a:xfrm>
                  <a:off x="7019761" y="2871230"/>
                  <a:ext cx="48904" cy="70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0" h="2860" extrusionOk="0">
                      <a:moveTo>
                        <a:pt x="1876" y="1"/>
                      </a:moveTo>
                      <a:cubicBezTo>
                        <a:pt x="1857" y="1"/>
                        <a:pt x="1839" y="6"/>
                        <a:pt x="1827" y="18"/>
                      </a:cubicBezTo>
                      <a:cubicBezTo>
                        <a:pt x="1131" y="844"/>
                        <a:pt x="566" y="1714"/>
                        <a:pt x="88" y="2627"/>
                      </a:cubicBezTo>
                      <a:cubicBezTo>
                        <a:pt x="1" y="2743"/>
                        <a:pt x="126" y="2859"/>
                        <a:pt x="245" y="2859"/>
                      </a:cubicBezTo>
                      <a:cubicBezTo>
                        <a:pt x="305" y="2859"/>
                        <a:pt x="363" y="2830"/>
                        <a:pt x="392" y="2758"/>
                      </a:cubicBezTo>
                      <a:cubicBezTo>
                        <a:pt x="914" y="1888"/>
                        <a:pt x="1479" y="1018"/>
                        <a:pt x="1958" y="105"/>
                      </a:cubicBezTo>
                      <a:cubicBezTo>
                        <a:pt x="1990" y="41"/>
                        <a:pt x="1928" y="1"/>
                        <a:pt x="187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"/>
                <p:cNvSpPr/>
                <p:nvPr/>
              </p:nvSpPr>
              <p:spPr>
                <a:xfrm>
                  <a:off x="7146961" y="2835990"/>
                  <a:ext cx="84464" cy="196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7" h="800" extrusionOk="0">
                      <a:moveTo>
                        <a:pt x="485" y="0"/>
                      </a:moveTo>
                      <a:cubicBezTo>
                        <a:pt x="351" y="0"/>
                        <a:pt x="218" y="6"/>
                        <a:pt x="87" y="16"/>
                      </a:cubicBezTo>
                      <a:cubicBezTo>
                        <a:pt x="0" y="16"/>
                        <a:pt x="0" y="147"/>
                        <a:pt x="87" y="190"/>
                      </a:cubicBezTo>
                      <a:cubicBezTo>
                        <a:pt x="609" y="321"/>
                        <a:pt x="1131" y="408"/>
                        <a:pt x="1653" y="495"/>
                      </a:cubicBezTo>
                      <a:cubicBezTo>
                        <a:pt x="2218" y="582"/>
                        <a:pt x="2697" y="712"/>
                        <a:pt x="3262" y="799"/>
                      </a:cubicBezTo>
                      <a:cubicBezTo>
                        <a:pt x="3393" y="799"/>
                        <a:pt x="3436" y="582"/>
                        <a:pt x="3306" y="538"/>
                      </a:cubicBezTo>
                      <a:cubicBezTo>
                        <a:pt x="2784" y="364"/>
                        <a:pt x="2262" y="234"/>
                        <a:pt x="1696" y="147"/>
                      </a:cubicBezTo>
                      <a:cubicBezTo>
                        <a:pt x="1305" y="49"/>
                        <a:pt x="889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"/>
                <p:cNvSpPr/>
                <p:nvPr/>
              </p:nvSpPr>
              <p:spPr>
                <a:xfrm>
                  <a:off x="7276668" y="2890841"/>
                  <a:ext cx="19955" cy="78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" h="3205" extrusionOk="0">
                      <a:moveTo>
                        <a:pt x="123" y="1"/>
                      </a:moveTo>
                      <a:cubicBezTo>
                        <a:pt x="63" y="1"/>
                        <a:pt x="0" y="49"/>
                        <a:pt x="28" y="133"/>
                      </a:cubicBezTo>
                      <a:cubicBezTo>
                        <a:pt x="72" y="1133"/>
                        <a:pt x="246" y="2134"/>
                        <a:pt x="507" y="3091"/>
                      </a:cubicBezTo>
                      <a:cubicBezTo>
                        <a:pt x="507" y="3172"/>
                        <a:pt x="549" y="3204"/>
                        <a:pt x="603" y="3204"/>
                      </a:cubicBezTo>
                      <a:cubicBezTo>
                        <a:pt x="692" y="3204"/>
                        <a:pt x="811" y="3113"/>
                        <a:pt x="811" y="3004"/>
                      </a:cubicBezTo>
                      <a:cubicBezTo>
                        <a:pt x="594" y="2090"/>
                        <a:pt x="724" y="872"/>
                        <a:pt x="202" y="46"/>
                      </a:cubicBezTo>
                      <a:cubicBezTo>
                        <a:pt x="187" y="15"/>
                        <a:pt x="155" y="1"/>
                        <a:pt x="1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"/>
                <p:cNvSpPr/>
                <p:nvPr/>
              </p:nvSpPr>
              <p:spPr>
                <a:xfrm>
                  <a:off x="7151606" y="3214715"/>
                  <a:ext cx="67163" cy="83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3" h="3403" extrusionOk="0">
                      <a:moveTo>
                        <a:pt x="104" y="0"/>
                      </a:moveTo>
                      <a:cubicBezTo>
                        <a:pt x="45" y="0"/>
                        <a:pt x="1" y="48"/>
                        <a:pt x="29" y="132"/>
                      </a:cubicBezTo>
                      <a:cubicBezTo>
                        <a:pt x="551" y="1350"/>
                        <a:pt x="1334" y="2438"/>
                        <a:pt x="2290" y="3351"/>
                      </a:cubicBezTo>
                      <a:cubicBezTo>
                        <a:pt x="2336" y="3387"/>
                        <a:pt x="2384" y="3403"/>
                        <a:pt x="2429" y="3403"/>
                      </a:cubicBezTo>
                      <a:cubicBezTo>
                        <a:pt x="2598" y="3403"/>
                        <a:pt x="2732" y="3184"/>
                        <a:pt x="2595" y="3046"/>
                      </a:cubicBezTo>
                      <a:cubicBezTo>
                        <a:pt x="1638" y="2133"/>
                        <a:pt x="1073" y="959"/>
                        <a:pt x="203" y="45"/>
                      </a:cubicBezTo>
                      <a:cubicBezTo>
                        <a:pt x="172" y="15"/>
                        <a:pt x="136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"/>
                <p:cNvSpPr/>
                <p:nvPr/>
              </p:nvSpPr>
              <p:spPr>
                <a:xfrm>
                  <a:off x="7236734" y="3365188"/>
                  <a:ext cx="12853" cy="104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" h="4242" extrusionOk="0">
                      <a:moveTo>
                        <a:pt x="137" y="1"/>
                      </a:moveTo>
                      <a:cubicBezTo>
                        <a:pt x="88" y="1"/>
                        <a:pt x="44" y="33"/>
                        <a:pt x="44" y="98"/>
                      </a:cubicBezTo>
                      <a:cubicBezTo>
                        <a:pt x="1" y="751"/>
                        <a:pt x="1" y="1447"/>
                        <a:pt x="44" y="2099"/>
                      </a:cubicBezTo>
                      <a:cubicBezTo>
                        <a:pt x="1" y="2795"/>
                        <a:pt x="1" y="3447"/>
                        <a:pt x="88" y="4143"/>
                      </a:cubicBezTo>
                      <a:cubicBezTo>
                        <a:pt x="109" y="4209"/>
                        <a:pt x="175" y="4241"/>
                        <a:pt x="240" y="4241"/>
                      </a:cubicBezTo>
                      <a:cubicBezTo>
                        <a:pt x="305" y="4241"/>
                        <a:pt x="370" y="4209"/>
                        <a:pt x="392" y="4143"/>
                      </a:cubicBezTo>
                      <a:cubicBezTo>
                        <a:pt x="479" y="3534"/>
                        <a:pt x="523" y="2926"/>
                        <a:pt x="436" y="2317"/>
                      </a:cubicBezTo>
                      <a:cubicBezTo>
                        <a:pt x="436" y="1577"/>
                        <a:pt x="392" y="838"/>
                        <a:pt x="262" y="98"/>
                      </a:cubicBezTo>
                      <a:cubicBezTo>
                        <a:pt x="240" y="33"/>
                        <a:pt x="186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"/>
                <p:cNvSpPr/>
                <p:nvPr/>
              </p:nvSpPr>
              <p:spPr>
                <a:xfrm>
                  <a:off x="7131749" y="3549304"/>
                  <a:ext cx="65468" cy="44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" h="1813" extrusionOk="0">
                      <a:moveTo>
                        <a:pt x="2533" y="0"/>
                      </a:moveTo>
                      <a:cubicBezTo>
                        <a:pt x="2185" y="174"/>
                        <a:pt x="1794" y="392"/>
                        <a:pt x="1489" y="653"/>
                      </a:cubicBezTo>
                      <a:cubicBezTo>
                        <a:pt x="1054" y="914"/>
                        <a:pt x="619" y="1175"/>
                        <a:pt x="184" y="1436"/>
                      </a:cubicBezTo>
                      <a:cubicBezTo>
                        <a:pt x="0" y="1546"/>
                        <a:pt x="97" y="1812"/>
                        <a:pt x="262" y="1812"/>
                      </a:cubicBezTo>
                      <a:cubicBezTo>
                        <a:pt x="293" y="1812"/>
                        <a:pt x="325" y="1804"/>
                        <a:pt x="358" y="1784"/>
                      </a:cubicBezTo>
                      <a:cubicBezTo>
                        <a:pt x="750" y="1566"/>
                        <a:pt x="1141" y="1305"/>
                        <a:pt x="1533" y="1044"/>
                      </a:cubicBezTo>
                      <a:cubicBezTo>
                        <a:pt x="1968" y="783"/>
                        <a:pt x="2359" y="479"/>
                        <a:pt x="2620" y="87"/>
                      </a:cubicBezTo>
                      <a:cubicBezTo>
                        <a:pt x="2663" y="44"/>
                        <a:pt x="2620" y="0"/>
                        <a:pt x="25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"/>
                <p:cNvSpPr/>
                <p:nvPr/>
              </p:nvSpPr>
              <p:spPr>
                <a:xfrm>
                  <a:off x="6256609" y="3426380"/>
                  <a:ext cx="39566" cy="3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610" extrusionOk="0">
                      <a:moveTo>
                        <a:pt x="783" y="1"/>
                      </a:moveTo>
                      <a:lnTo>
                        <a:pt x="696" y="653"/>
                      </a:lnTo>
                      <a:lnTo>
                        <a:pt x="0" y="783"/>
                      </a:lnTo>
                      <a:lnTo>
                        <a:pt x="696" y="914"/>
                      </a:lnTo>
                      <a:lnTo>
                        <a:pt x="783" y="1610"/>
                      </a:lnTo>
                      <a:lnTo>
                        <a:pt x="914" y="914"/>
                      </a:lnTo>
                      <a:lnTo>
                        <a:pt x="1610" y="783"/>
                      </a:lnTo>
                      <a:lnTo>
                        <a:pt x="914" y="653"/>
                      </a:lnTo>
                      <a:lnTo>
                        <a:pt x="7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3"/>
                <p:cNvSpPr/>
                <p:nvPr/>
              </p:nvSpPr>
              <p:spPr>
                <a:xfrm>
                  <a:off x="6756833" y="2741253"/>
                  <a:ext cx="38509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7" extrusionOk="0">
                      <a:moveTo>
                        <a:pt x="783" y="0"/>
                      </a:moveTo>
                      <a:lnTo>
                        <a:pt x="653" y="653"/>
                      </a:lnTo>
                      <a:lnTo>
                        <a:pt x="0" y="783"/>
                      </a:lnTo>
                      <a:lnTo>
                        <a:pt x="653" y="914"/>
                      </a:lnTo>
                      <a:lnTo>
                        <a:pt x="783" y="1566"/>
                      </a:lnTo>
                      <a:lnTo>
                        <a:pt x="914" y="914"/>
                      </a:lnTo>
                      <a:lnTo>
                        <a:pt x="1566" y="783"/>
                      </a:lnTo>
                      <a:lnTo>
                        <a:pt x="914" y="653"/>
                      </a:lnTo>
                      <a:lnTo>
                        <a:pt x="78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20" name="Google Shape;520;p3"/>
              <p:cNvGrpSpPr/>
              <p:nvPr/>
            </p:nvGrpSpPr>
            <p:grpSpPr>
              <a:xfrm>
                <a:off x="7280163" y="3301318"/>
                <a:ext cx="2389780" cy="1717301"/>
                <a:chOff x="6899163" y="3301318"/>
                <a:chExt cx="2389780" cy="1717301"/>
              </a:xfrm>
            </p:grpSpPr>
            <p:sp>
              <p:nvSpPr>
                <p:cNvPr id="521" name="Google Shape;521;p3"/>
                <p:cNvSpPr/>
                <p:nvPr/>
              </p:nvSpPr>
              <p:spPr>
                <a:xfrm>
                  <a:off x="8074717" y="3632662"/>
                  <a:ext cx="75912" cy="7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33" extrusionOk="0">
                      <a:moveTo>
                        <a:pt x="1044" y="1"/>
                      </a:moveTo>
                      <a:cubicBezTo>
                        <a:pt x="957" y="349"/>
                        <a:pt x="957" y="740"/>
                        <a:pt x="914" y="1088"/>
                      </a:cubicBezTo>
                      <a:cubicBezTo>
                        <a:pt x="609" y="1219"/>
                        <a:pt x="348" y="1393"/>
                        <a:pt x="44" y="1567"/>
                      </a:cubicBezTo>
                      <a:cubicBezTo>
                        <a:pt x="0" y="1567"/>
                        <a:pt x="44" y="1654"/>
                        <a:pt x="87" y="1654"/>
                      </a:cubicBezTo>
                      <a:cubicBezTo>
                        <a:pt x="131" y="1697"/>
                        <a:pt x="218" y="1697"/>
                        <a:pt x="305" y="1740"/>
                      </a:cubicBezTo>
                      <a:lnTo>
                        <a:pt x="522" y="1827"/>
                      </a:lnTo>
                      <a:cubicBezTo>
                        <a:pt x="696" y="1914"/>
                        <a:pt x="827" y="2001"/>
                        <a:pt x="1001" y="2045"/>
                      </a:cubicBezTo>
                      <a:cubicBezTo>
                        <a:pt x="1087" y="2392"/>
                        <a:pt x="1088" y="2782"/>
                        <a:pt x="1217" y="3129"/>
                      </a:cubicBezTo>
                      <a:lnTo>
                        <a:pt x="1217" y="3129"/>
                      </a:lnTo>
                      <a:cubicBezTo>
                        <a:pt x="1233" y="3124"/>
                        <a:pt x="1262" y="3114"/>
                        <a:pt x="1262" y="3089"/>
                      </a:cubicBezTo>
                      <a:cubicBezTo>
                        <a:pt x="1479" y="2828"/>
                        <a:pt x="1697" y="2567"/>
                        <a:pt x="1914" y="2262"/>
                      </a:cubicBezTo>
                      <a:cubicBezTo>
                        <a:pt x="2305" y="2306"/>
                        <a:pt x="2653" y="2349"/>
                        <a:pt x="3001" y="2393"/>
                      </a:cubicBezTo>
                      <a:cubicBezTo>
                        <a:pt x="3045" y="2393"/>
                        <a:pt x="3088" y="2393"/>
                        <a:pt x="3088" y="2349"/>
                      </a:cubicBezTo>
                      <a:cubicBezTo>
                        <a:pt x="2914" y="2045"/>
                        <a:pt x="2697" y="1740"/>
                        <a:pt x="2479" y="1436"/>
                      </a:cubicBezTo>
                      <a:cubicBezTo>
                        <a:pt x="2566" y="1262"/>
                        <a:pt x="2653" y="1088"/>
                        <a:pt x="2697" y="958"/>
                      </a:cubicBezTo>
                      <a:cubicBezTo>
                        <a:pt x="2697" y="871"/>
                        <a:pt x="2740" y="784"/>
                        <a:pt x="2784" y="697"/>
                      </a:cubicBezTo>
                      <a:cubicBezTo>
                        <a:pt x="2827" y="653"/>
                        <a:pt x="2871" y="566"/>
                        <a:pt x="2871" y="479"/>
                      </a:cubicBezTo>
                      <a:cubicBezTo>
                        <a:pt x="2906" y="479"/>
                        <a:pt x="2885" y="424"/>
                        <a:pt x="2853" y="424"/>
                      </a:cubicBezTo>
                      <a:cubicBezTo>
                        <a:pt x="2845" y="424"/>
                        <a:pt x="2836" y="427"/>
                        <a:pt x="2827" y="436"/>
                      </a:cubicBezTo>
                      <a:cubicBezTo>
                        <a:pt x="2523" y="523"/>
                        <a:pt x="2175" y="566"/>
                        <a:pt x="1871" y="653"/>
                      </a:cubicBezTo>
                      <a:cubicBezTo>
                        <a:pt x="1610" y="479"/>
                        <a:pt x="1349" y="175"/>
                        <a:pt x="1044" y="1"/>
                      </a:cubicBezTo>
                      <a:close/>
                      <a:moveTo>
                        <a:pt x="1217" y="3129"/>
                      </a:moveTo>
                      <a:cubicBezTo>
                        <a:pt x="1205" y="3132"/>
                        <a:pt x="1200" y="3132"/>
                        <a:pt x="1218" y="3132"/>
                      </a:cubicBezTo>
                      <a:cubicBezTo>
                        <a:pt x="1218" y="3131"/>
                        <a:pt x="1217" y="3130"/>
                        <a:pt x="1217" y="312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3"/>
                <p:cNvSpPr/>
                <p:nvPr/>
              </p:nvSpPr>
              <p:spPr>
                <a:xfrm>
                  <a:off x="8304518" y="3604868"/>
                  <a:ext cx="76969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6" extrusionOk="0">
                      <a:moveTo>
                        <a:pt x="1001" y="1"/>
                      </a:moveTo>
                      <a:cubicBezTo>
                        <a:pt x="1001" y="1"/>
                        <a:pt x="1001" y="44"/>
                        <a:pt x="1001" y="44"/>
                      </a:cubicBezTo>
                      <a:cubicBezTo>
                        <a:pt x="957" y="392"/>
                        <a:pt x="957" y="740"/>
                        <a:pt x="914" y="1088"/>
                      </a:cubicBezTo>
                      <a:cubicBezTo>
                        <a:pt x="609" y="1262"/>
                        <a:pt x="348" y="1436"/>
                        <a:pt x="44" y="1567"/>
                      </a:cubicBezTo>
                      <a:cubicBezTo>
                        <a:pt x="0" y="1567"/>
                        <a:pt x="44" y="1654"/>
                        <a:pt x="87" y="1654"/>
                      </a:cubicBezTo>
                      <a:cubicBezTo>
                        <a:pt x="131" y="1697"/>
                        <a:pt x="218" y="1741"/>
                        <a:pt x="261" y="1741"/>
                      </a:cubicBezTo>
                      <a:cubicBezTo>
                        <a:pt x="348" y="1784"/>
                        <a:pt x="435" y="1828"/>
                        <a:pt x="522" y="1871"/>
                      </a:cubicBezTo>
                      <a:cubicBezTo>
                        <a:pt x="653" y="1958"/>
                        <a:pt x="827" y="2002"/>
                        <a:pt x="1001" y="2089"/>
                      </a:cubicBezTo>
                      <a:cubicBezTo>
                        <a:pt x="1088" y="2437"/>
                        <a:pt x="1088" y="2785"/>
                        <a:pt x="1218" y="3132"/>
                      </a:cubicBezTo>
                      <a:cubicBezTo>
                        <a:pt x="1218" y="3154"/>
                        <a:pt x="1240" y="3165"/>
                        <a:pt x="1262" y="3165"/>
                      </a:cubicBezTo>
                      <a:cubicBezTo>
                        <a:pt x="1283" y="3165"/>
                        <a:pt x="1305" y="3154"/>
                        <a:pt x="1305" y="3132"/>
                      </a:cubicBezTo>
                      <a:cubicBezTo>
                        <a:pt x="1523" y="2871"/>
                        <a:pt x="1740" y="2611"/>
                        <a:pt x="1958" y="2306"/>
                      </a:cubicBezTo>
                      <a:cubicBezTo>
                        <a:pt x="2305" y="2306"/>
                        <a:pt x="2697" y="2393"/>
                        <a:pt x="3045" y="2437"/>
                      </a:cubicBezTo>
                      <a:cubicBezTo>
                        <a:pt x="3058" y="2449"/>
                        <a:pt x="3070" y="2455"/>
                        <a:pt x="3082" y="2455"/>
                      </a:cubicBezTo>
                      <a:cubicBezTo>
                        <a:pt x="3110" y="2455"/>
                        <a:pt x="3132" y="2424"/>
                        <a:pt x="3132" y="2393"/>
                      </a:cubicBezTo>
                      <a:cubicBezTo>
                        <a:pt x="2914" y="2089"/>
                        <a:pt x="2740" y="1784"/>
                        <a:pt x="2523" y="1480"/>
                      </a:cubicBezTo>
                      <a:cubicBezTo>
                        <a:pt x="2610" y="1306"/>
                        <a:pt x="2653" y="1132"/>
                        <a:pt x="2740" y="958"/>
                      </a:cubicBezTo>
                      <a:cubicBezTo>
                        <a:pt x="2740" y="871"/>
                        <a:pt x="2740" y="784"/>
                        <a:pt x="2784" y="740"/>
                      </a:cubicBezTo>
                      <a:cubicBezTo>
                        <a:pt x="2827" y="653"/>
                        <a:pt x="2827" y="566"/>
                        <a:pt x="2871" y="523"/>
                      </a:cubicBezTo>
                      <a:cubicBezTo>
                        <a:pt x="2871" y="479"/>
                        <a:pt x="2871" y="436"/>
                        <a:pt x="2827" y="436"/>
                      </a:cubicBezTo>
                      <a:cubicBezTo>
                        <a:pt x="2523" y="523"/>
                        <a:pt x="2175" y="566"/>
                        <a:pt x="1871" y="697"/>
                      </a:cubicBezTo>
                      <a:cubicBezTo>
                        <a:pt x="1566" y="479"/>
                        <a:pt x="1305" y="218"/>
                        <a:pt x="1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3"/>
                <p:cNvSpPr/>
                <p:nvPr/>
              </p:nvSpPr>
              <p:spPr>
                <a:xfrm>
                  <a:off x="8890238" y="3301318"/>
                  <a:ext cx="76674" cy="76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" h="3109" extrusionOk="0">
                      <a:moveTo>
                        <a:pt x="1044" y="1"/>
                      </a:moveTo>
                      <a:cubicBezTo>
                        <a:pt x="1001" y="349"/>
                        <a:pt x="1001" y="740"/>
                        <a:pt x="957" y="1088"/>
                      </a:cubicBezTo>
                      <a:cubicBezTo>
                        <a:pt x="653" y="1262"/>
                        <a:pt x="349" y="1436"/>
                        <a:pt x="88" y="1567"/>
                      </a:cubicBezTo>
                      <a:cubicBezTo>
                        <a:pt x="1" y="1567"/>
                        <a:pt x="1" y="1610"/>
                        <a:pt x="44" y="1610"/>
                      </a:cubicBezTo>
                      <a:cubicBezTo>
                        <a:pt x="131" y="1654"/>
                        <a:pt x="175" y="1654"/>
                        <a:pt x="262" y="1697"/>
                      </a:cubicBezTo>
                      <a:cubicBezTo>
                        <a:pt x="349" y="1697"/>
                        <a:pt x="392" y="1741"/>
                        <a:pt x="479" y="1784"/>
                      </a:cubicBezTo>
                      <a:cubicBezTo>
                        <a:pt x="653" y="1871"/>
                        <a:pt x="827" y="1958"/>
                        <a:pt x="1001" y="2002"/>
                      </a:cubicBezTo>
                      <a:cubicBezTo>
                        <a:pt x="1088" y="2350"/>
                        <a:pt x="1088" y="2741"/>
                        <a:pt x="1175" y="3089"/>
                      </a:cubicBezTo>
                      <a:cubicBezTo>
                        <a:pt x="1175" y="3103"/>
                        <a:pt x="1185" y="3108"/>
                        <a:pt x="1197" y="3108"/>
                      </a:cubicBezTo>
                      <a:cubicBezTo>
                        <a:pt x="1223" y="3108"/>
                        <a:pt x="1262" y="3089"/>
                        <a:pt x="1262" y="3089"/>
                      </a:cubicBezTo>
                      <a:cubicBezTo>
                        <a:pt x="1479" y="2828"/>
                        <a:pt x="1697" y="2567"/>
                        <a:pt x="1958" y="2263"/>
                      </a:cubicBezTo>
                      <a:cubicBezTo>
                        <a:pt x="2306" y="2306"/>
                        <a:pt x="2654" y="2350"/>
                        <a:pt x="3045" y="2393"/>
                      </a:cubicBezTo>
                      <a:cubicBezTo>
                        <a:pt x="3045" y="2406"/>
                        <a:pt x="3053" y="2411"/>
                        <a:pt x="3062" y="2411"/>
                      </a:cubicBezTo>
                      <a:cubicBezTo>
                        <a:pt x="3085" y="2411"/>
                        <a:pt x="3119" y="2380"/>
                        <a:pt x="3089" y="2350"/>
                      </a:cubicBezTo>
                      <a:cubicBezTo>
                        <a:pt x="2958" y="2002"/>
                        <a:pt x="2697" y="1741"/>
                        <a:pt x="2480" y="1436"/>
                      </a:cubicBezTo>
                      <a:cubicBezTo>
                        <a:pt x="2567" y="1262"/>
                        <a:pt x="2654" y="1132"/>
                        <a:pt x="2697" y="958"/>
                      </a:cubicBezTo>
                      <a:cubicBezTo>
                        <a:pt x="2741" y="871"/>
                        <a:pt x="2741" y="784"/>
                        <a:pt x="2784" y="697"/>
                      </a:cubicBezTo>
                      <a:cubicBezTo>
                        <a:pt x="2828" y="653"/>
                        <a:pt x="2871" y="566"/>
                        <a:pt x="2871" y="479"/>
                      </a:cubicBezTo>
                      <a:cubicBezTo>
                        <a:pt x="2915" y="479"/>
                        <a:pt x="2871" y="436"/>
                        <a:pt x="2828" y="436"/>
                      </a:cubicBezTo>
                      <a:cubicBezTo>
                        <a:pt x="2523" y="479"/>
                        <a:pt x="2219" y="566"/>
                        <a:pt x="1871" y="653"/>
                      </a:cubicBezTo>
                      <a:cubicBezTo>
                        <a:pt x="1610" y="436"/>
                        <a:pt x="1349" y="175"/>
                        <a:pt x="10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3"/>
                <p:cNvSpPr/>
                <p:nvPr/>
              </p:nvSpPr>
              <p:spPr>
                <a:xfrm>
                  <a:off x="8707474" y="3442403"/>
                  <a:ext cx="74831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6" extrusionOk="0">
                      <a:moveTo>
                        <a:pt x="1001" y="1"/>
                      </a:moveTo>
                      <a:cubicBezTo>
                        <a:pt x="1001" y="44"/>
                        <a:pt x="1001" y="44"/>
                        <a:pt x="1001" y="44"/>
                      </a:cubicBezTo>
                      <a:cubicBezTo>
                        <a:pt x="914" y="392"/>
                        <a:pt x="957" y="740"/>
                        <a:pt x="870" y="1088"/>
                      </a:cubicBezTo>
                      <a:cubicBezTo>
                        <a:pt x="609" y="1262"/>
                        <a:pt x="305" y="1436"/>
                        <a:pt x="44" y="1610"/>
                      </a:cubicBezTo>
                      <a:cubicBezTo>
                        <a:pt x="0" y="1610"/>
                        <a:pt x="0" y="1610"/>
                        <a:pt x="0" y="1654"/>
                      </a:cubicBezTo>
                      <a:cubicBezTo>
                        <a:pt x="87" y="1654"/>
                        <a:pt x="131" y="1697"/>
                        <a:pt x="218" y="1741"/>
                      </a:cubicBezTo>
                      <a:cubicBezTo>
                        <a:pt x="305" y="1741"/>
                        <a:pt x="392" y="1784"/>
                        <a:pt x="435" y="1828"/>
                      </a:cubicBezTo>
                      <a:cubicBezTo>
                        <a:pt x="609" y="1915"/>
                        <a:pt x="783" y="2002"/>
                        <a:pt x="957" y="2045"/>
                      </a:cubicBezTo>
                      <a:cubicBezTo>
                        <a:pt x="1044" y="2393"/>
                        <a:pt x="1044" y="2741"/>
                        <a:pt x="1131" y="3132"/>
                      </a:cubicBezTo>
                      <a:cubicBezTo>
                        <a:pt x="1153" y="3154"/>
                        <a:pt x="1175" y="3165"/>
                        <a:pt x="1191" y="3165"/>
                      </a:cubicBezTo>
                      <a:cubicBezTo>
                        <a:pt x="1207" y="3165"/>
                        <a:pt x="1218" y="3154"/>
                        <a:pt x="1218" y="3132"/>
                      </a:cubicBezTo>
                      <a:cubicBezTo>
                        <a:pt x="1479" y="2872"/>
                        <a:pt x="1697" y="2567"/>
                        <a:pt x="1914" y="2306"/>
                      </a:cubicBezTo>
                      <a:cubicBezTo>
                        <a:pt x="2262" y="2350"/>
                        <a:pt x="2610" y="2393"/>
                        <a:pt x="2958" y="2437"/>
                      </a:cubicBezTo>
                      <a:cubicBezTo>
                        <a:pt x="3001" y="2437"/>
                        <a:pt x="3045" y="2437"/>
                        <a:pt x="3045" y="2350"/>
                      </a:cubicBezTo>
                      <a:cubicBezTo>
                        <a:pt x="2871" y="2045"/>
                        <a:pt x="2653" y="1784"/>
                        <a:pt x="2436" y="1480"/>
                      </a:cubicBezTo>
                      <a:cubicBezTo>
                        <a:pt x="2523" y="1306"/>
                        <a:pt x="2610" y="1132"/>
                        <a:pt x="2653" y="958"/>
                      </a:cubicBezTo>
                      <a:cubicBezTo>
                        <a:pt x="2653" y="871"/>
                        <a:pt x="2697" y="827"/>
                        <a:pt x="2740" y="740"/>
                      </a:cubicBezTo>
                      <a:cubicBezTo>
                        <a:pt x="2784" y="653"/>
                        <a:pt x="2784" y="610"/>
                        <a:pt x="2827" y="523"/>
                      </a:cubicBezTo>
                      <a:cubicBezTo>
                        <a:pt x="2871" y="523"/>
                        <a:pt x="2827" y="436"/>
                        <a:pt x="2784" y="436"/>
                      </a:cubicBezTo>
                      <a:cubicBezTo>
                        <a:pt x="2479" y="523"/>
                        <a:pt x="2131" y="610"/>
                        <a:pt x="1827" y="697"/>
                      </a:cubicBezTo>
                      <a:cubicBezTo>
                        <a:pt x="1566" y="479"/>
                        <a:pt x="1262" y="218"/>
                        <a:pt x="10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3"/>
                <p:cNvSpPr/>
                <p:nvPr/>
              </p:nvSpPr>
              <p:spPr>
                <a:xfrm>
                  <a:off x="9213031" y="4079706"/>
                  <a:ext cx="75912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1892" y="1"/>
                      </a:moveTo>
                      <a:cubicBezTo>
                        <a:pt x="1882" y="1"/>
                        <a:pt x="1871" y="12"/>
                        <a:pt x="1871" y="33"/>
                      </a:cubicBezTo>
                      <a:cubicBezTo>
                        <a:pt x="1610" y="338"/>
                        <a:pt x="1392" y="599"/>
                        <a:pt x="1175" y="860"/>
                      </a:cubicBezTo>
                      <a:cubicBezTo>
                        <a:pt x="827" y="860"/>
                        <a:pt x="479" y="773"/>
                        <a:pt x="88" y="773"/>
                      </a:cubicBezTo>
                      <a:cubicBezTo>
                        <a:pt x="75" y="760"/>
                        <a:pt x="62" y="755"/>
                        <a:pt x="50" y="755"/>
                      </a:cubicBezTo>
                      <a:cubicBezTo>
                        <a:pt x="22" y="755"/>
                        <a:pt x="1" y="786"/>
                        <a:pt x="1" y="816"/>
                      </a:cubicBezTo>
                      <a:cubicBezTo>
                        <a:pt x="218" y="1121"/>
                        <a:pt x="392" y="1425"/>
                        <a:pt x="609" y="1686"/>
                      </a:cubicBezTo>
                      <a:cubicBezTo>
                        <a:pt x="522" y="1860"/>
                        <a:pt x="479" y="2034"/>
                        <a:pt x="435" y="2208"/>
                      </a:cubicBezTo>
                      <a:cubicBezTo>
                        <a:pt x="392" y="2295"/>
                        <a:pt x="348" y="2339"/>
                        <a:pt x="305" y="2426"/>
                      </a:cubicBezTo>
                      <a:cubicBezTo>
                        <a:pt x="261" y="2513"/>
                        <a:pt x="261" y="2556"/>
                        <a:pt x="218" y="2643"/>
                      </a:cubicBezTo>
                      <a:cubicBezTo>
                        <a:pt x="218" y="2686"/>
                        <a:pt x="218" y="2730"/>
                        <a:pt x="261" y="2730"/>
                      </a:cubicBezTo>
                      <a:cubicBezTo>
                        <a:pt x="609" y="2643"/>
                        <a:pt x="914" y="2556"/>
                        <a:pt x="1218" y="2469"/>
                      </a:cubicBezTo>
                      <a:cubicBezTo>
                        <a:pt x="1523" y="2686"/>
                        <a:pt x="1784" y="2947"/>
                        <a:pt x="2045" y="3165"/>
                      </a:cubicBezTo>
                      <a:lnTo>
                        <a:pt x="2088" y="3165"/>
                      </a:lnTo>
                      <a:cubicBezTo>
                        <a:pt x="2132" y="3165"/>
                        <a:pt x="2088" y="3165"/>
                        <a:pt x="2088" y="3121"/>
                      </a:cubicBezTo>
                      <a:cubicBezTo>
                        <a:pt x="2132" y="2773"/>
                        <a:pt x="2132" y="2426"/>
                        <a:pt x="2175" y="2078"/>
                      </a:cubicBezTo>
                      <a:cubicBezTo>
                        <a:pt x="2480" y="1904"/>
                        <a:pt x="2741" y="1730"/>
                        <a:pt x="3045" y="1556"/>
                      </a:cubicBezTo>
                      <a:lnTo>
                        <a:pt x="3089" y="1556"/>
                      </a:lnTo>
                      <a:cubicBezTo>
                        <a:pt x="3002" y="1512"/>
                        <a:pt x="2958" y="1469"/>
                        <a:pt x="2871" y="1469"/>
                      </a:cubicBezTo>
                      <a:lnTo>
                        <a:pt x="2610" y="1338"/>
                      </a:lnTo>
                      <a:cubicBezTo>
                        <a:pt x="2480" y="1251"/>
                        <a:pt x="2306" y="1164"/>
                        <a:pt x="2132" y="1121"/>
                      </a:cubicBezTo>
                      <a:cubicBezTo>
                        <a:pt x="2045" y="773"/>
                        <a:pt x="2045" y="425"/>
                        <a:pt x="1914" y="33"/>
                      </a:cubicBezTo>
                      <a:cubicBezTo>
                        <a:pt x="1914" y="12"/>
                        <a:pt x="1903" y="1"/>
                        <a:pt x="18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3"/>
                <p:cNvSpPr/>
                <p:nvPr/>
              </p:nvSpPr>
              <p:spPr>
                <a:xfrm>
                  <a:off x="8983230" y="4107500"/>
                  <a:ext cx="76969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5" extrusionOk="0">
                      <a:moveTo>
                        <a:pt x="1887" y="1"/>
                      </a:moveTo>
                      <a:cubicBezTo>
                        <a:pt x="1871" y="1"/>
                        <a:pt x="1849" y="11"/>
                        <a:pt x="1827" y="33"/>
                      </a:cubicBezTo>
                      <a:cubicBezTo>
                        <a:pt x="1610" y="338"/>
                        <a:pt x="1392" y="599"/>
                        <a:pt x="1175" y="860"/>
                      </a:cubicBezTo>
                      <a:cubicBezTo>
                        <a:pt x="783" y="860"/>
                        <a:pt x="435" y="773"/>
                        <a:pt x="87" y="773"/>
                      </a:cubicBezTo>
                      <a:cubicBezTo>
                        <a:pt x="75" y="760"/>
                        <a:pt x="62" y="755"/>
                        <a:pt x="50" y="755"/>
                      </a:cubicBezTo>
                      <a:cubicBezTo>
                        <a:pt x="22" y="755"/>
                        <a:pt x="1" y="785"/>
                        <a:pt x="1" y="816"/>
                      </a:cubicBezTo>
                      <a:cubicBezTo>
                        <a:pt x="174" y="1121"/>
                        <a:pt x="392" y="1425"/>
                        <a:pt x="609" y="1686"/>
                      </a:cubicBezTo>
                      <a:cubicBezTo>
                        <a:pt x="522" y="1860"/>
                        <a:pt x="479" y="2034"/>
                        <a:pt x="392" y="2208"/>
                      </a:cubicBezTo>
                      <a:cubicBezTo>
                        <a:pt x="392" y="2295"/>
                        <a:pt x="348" y="2382"/>
                        <a:pt x="305" y="2425"/>
                      </a:cubicBezTo>
                      <a:cubicBezTo>
                        <a:pt x="261" y="2512"/>
                        <a:pt x="261" y="2556"/>
                        <a:pt x="218" y="2643"/>
                      </a:cubicBezTo>
                      <a:cubicBezTo>
                        <a:pt x="174" y="2686"/>
                        <a:pt x="218" y="2730"/>
                        <a:pt x="261" y="2730"/>
                      </a:cubicBezTo>
                      <a:cubicBezTo>
                        <a:pt x="566" y="2643"/>
                        <a:pt x="914" y="2556"/>
                        <a:pt x="1218" y="2469"/>
                      </a:cubicBezTo>
                      <a:cubicBezTo>
                        <a:pt x="1523" y="2686"/>
                        <a:pt x="1784" y="2947"/>
                        <a:pt x="2045" y="3165"/>
                      </a:cubicBezTo>
                      <a:lnTo>
                        <a:pt x="2088" y="3165"/>
                      </a:lnTo>
                      <a:cubicBezTo>
                        <a:pt x="2132" y="2817"/>
                        <a:pt x="2132" y="2469"/>
                        <a:pt x="2175" y="2121"/>
                      </a:cubicBezTo>
                      <a:cubicBezTo>
                        <a:pt x="2480" y="1947"/>
                        <a:pt x="2784" y="1773"/>
                        <a:pt x="3045" y="1599"/>
                      </a:cubicBezTo>
                      <a:cubicBezTo>
                        <a:pt x="3132" y="1555"/>
                        <a:pt x="3089" y="1512"/>
                        <a:pt x="3045" y="1512"/>
                      </a:cubicBezTo>
                      <a:cubicBezTo>
                        <a:pt x="3002" y="1468"/>
                        <a:pt x="2915" y="1425"/>
                        <a:pt x="2871" y="1425"/>
                      </a:cubicBezTo>
                      <a:cubicBezTo>
                        <a:pt x="2784" y="1382"/>
                        <a:pt x="2697" y="1382"/>
                        <a:pt x="2610" y="1338"/>
                      </a:cubicBezTo>
                      <a:cubicBezTo>
                        <a:pt x="2436" y="1251"/>
                        <a:pt x="2306" y="1164"/>
                        <a:pt x="2132" y="1121"/>
                      </a:cubicBezTo>
                      <a:cubicBezTo>
                        <a:pt x="2045" y="773"/>
                        <a:pt x="2045" y="381"/>
                        <a:pt x="1914" y="33"/>
                      </a:cubicBezTo>
                      <a:cubicBezTo>
                        <a:pt x="1914" y="11"/>
                        <a:pt x="1903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3"/>
                <p:cNvSpPr/>
                <p:nvPr/>
              </p:nvSpPr>
              <p:spPr>
                <a:xfrm>
                  <a:off x="8881686" y="3858457"/>
                  <a:ext cx="74855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22" extrusionOk="0">
                      <a:moveTo>
                        <a:pt x="1887" y="1"/>
                      </a:moveTo>
                      <a:cubicBezTo>
                        <a:pt x="1871" y="1"/>
                        <a:pt x="1849" y="12"/>
                        <a:pt x="1827" y="33"/>
                      </a:cubicBezTo>
                      <a:cubicBezTo>
                        <a:pt x="1610" y="294"/>
                        <a:pt x="1392" y="555"/>
                        <a:pt x="1175" y="860"/>
                      </a:cubicBezTo>
                      <a:cubicBezTo>
                        <a:pt x="827" y="816"/>
                        <a:pt x="436" y="773"/>
                        <a:pt x="88" y="729"/>
                      </a:cubicBezTo>
                      <a:cubicBezTo>
                        <a:pt x="44" y="729"/>
                        <a:pt x="1" y="729"/>
                        <a:pt x="1" y="773"/>
                      </a:cubicBezTo>
                      <a:cubicBezTo>
                        <a:pt x="175" y="1121"/>
                        <a:pt x="392" y="1382"/>
                        <a:pt x="610" y="1686"/>
                      </a:cubicBezTo>
                      <a:cubicBezTo>
                        <a:pt x="523" y="1860"/>
                        <a:pt x="436" y="1991"/>
                        <a:pt x="392" y="2164"/>
                      </a:cubicBezTo>
                      <a:cubicBezTo>
                        <a:pt x="392" y="2251"/>
                        <a:pt x="349" y="2338"/>
                        <a:pt x="305" y="2425"/>
                      </a:cubicBezTo>
                      <a:cubicBezTo>
                        <a:pt x="262" y="2469"/>
                        <a:pt x="262" y="2556"/>
                        <a:pt x="218" y="2643"/>
                      </a:cubicBezTo>
                      <a:cubicBezTo>
                        <a:pt x="183" y="2643"/>
                        <a:pt x="204" y="2699"/>
                        <a:pt x="236" y="2699"/>
                      </a:cubicBezTo>
                      <a:cubicBezTo>
                        <a:pt x="244" y="2699"/>
                        <a:pt x="253" y="2695"/>
                        <a:pt x="262" y="2686"/>
                      </a:cubicBezTo>
                      <a:cubicBezTo>
                        <a:pt x="566" y="2599"/>
                        <a:pt x="914" y="2556"/>
                        <a:pt x="1218" y="2469"/>
                      </a:cubicBezTo>
                      <a:cubicBezTo>
                        <a:pt x="1479" y="2686"/>
                        <a:pt x="1784" y="2947"/>
                        <a:pt x="2045" y="3121"/>
                      </a:cubicBezTo>
                      <a:cubicBezTo>
                        <a:pt x="2132" y="2773"/>
                        <a:pt x="2132" y="2425"/>
                        <a:pt x="2175" y="2077"/>
                      </a:cubicBezTo>
                      <a:lnTo>
                        <a:pt x="2175" y="2034"/>
                      </a:lnTo>
                      <a:cubicBezTo>
                        <a:pt x="2480" y="1904"/>
                        <a:pt x="2741" y="1730"/>
                        <a:pt x="3045" y="1556"/>
                      </a:cubicBezTo>
                      <a:cubicBezTo>
                        <a:pt x="3045" y="1556"/>
                        <a:pt x="3045" y="1512"/>
                        <a:pt x="3045" y="1512"/>
                      </a:cubicBezTo>
                      <a:cubicBezTo>
                        <a:pt x="3002" y="1469"/>
                        <a:pt x="2915" y="1425"/>
                        <a:pt x="2871" y="1425"/>
                      </a:cubicBezTo>
                      <a:lnTo>
                        <a:pt x="2610" y="1295"/>
                      </a:lnTo>
                      <a:cubicBezTo>
                        <a:pt x="2436" y="1208"/>
                        <a:pt x="2306" y="1164"/>
                        <a:pt x="2132" y="1077"/>
                      </a:cubicBezTo>
                      <a:cubicBezTo>
                        <a:pt x="2045" y="729"/>
                        <a:pt x="2045" y="381"/>
                        <a:pt x="1914" y="33"/>
                      </a:cubicBezTo>
                      <a:cubicBezTo>
                        <a:pt x="1914" y="12"/>
                        <a:pt x="1903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3"/>
                <p:cNvSpPr/>
                <p:nvPr/>
              </p:nvSpPr>
              <p:spPr>
                <a:xfrm>
                  <a:off x="8397509" y="4413189"/>
                  <a:ext cx="76969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22" extrusionOk="0">
                      <a:moveTo>
                        <a:pt x="1870" y="1"/>
                      </a:moveTo>
                      <a:cubicBezTo>
                        <a:pt x="1849" y="1"/>
                        <a:pt x="1827" y="12"/>
                        <a:pt x="1827" y="33"/>
                      </a:cubicBezTo>
                      <a:cubicBezTo>
                        <a:pt x="1610" y="294"/>
                        <a:pt x="1392" y="555"/>
                        <a:pt x="1175" y="860"/>
                      </a:cubicBezTo>
                      <a:cubicBezTo>
                        <a:pt x="783" y="816"/>
                        <a:pt x="435" y="773"/>
                        <a:pt x="87" y="729"/>
                      </a:cubicBezTo>
                      <a:cubicBezTo>
                        <a:pt x="75" y="716"/>
                        <a:pt x="62" y="711"/>
                        <a:pt x="50" y="711"/>
                      </a:cubicBezTo>
                      <a:cubicBezTo>
                        <a:pt x="22" y="711"/>
                        <a:pt x="0" y="742"/>
                        <a:pt x="0" y="773"/>
                      </a:cubicBezTo>
                      <a:cubicBezTo>
                        <a:pt x="174" y="1077"/>
                        <a:pt x="435" y="1382"/>
                        <a:pt x="609" y="1686"/>
                      </a:cubicBezTo>
                      <a:cubicBezTo>
                        <a:pt x="522" y="1816"/>
                        <a:pt x="435" y="1990"/>
                        <a:pt x="392" y="2164"/>
                      </a:cubicBezTo>
                      <a:cubicBezTo>
                        <a:pt x="392" y="2251"/>
                        <a:pt x="348" y="2338"/>
                        <a:pt x="305" y="2425"/>
                      </a:cubicBezTo>
                      <a:cubicBezTo>
                        <a:pt x="261" y="2469"/>
                        <a:pt x="218" y="2556"/>
                        <a:pt x="218" y="2599"/>
                      </a:cubicBezTo>
                      <a:cubicBezTo>
                        <a:pt x="174" y="2643"/>
                        <a:pt x="218" y="2686"/>
                        <a:pt x="261" y="2686"/>
                      </a:cubicBezTo>
                      <a:cubicBezTo>
                        <a:pt x="566" y="2599"/>
                        <a:pt x="914" y="2556"/>
                        <a:pt x="1218" y="2425"/>
                      </a:cubicBezTo>
                      <a:cubicBezTo>
                        <a:pt x="1523" y="2643"/>
                        <a:pt x="1783" y="2904"/>
                        <a:pt x="2044" y="3121"/>
                      </a:cubicBezTo>
                      <a:lnTo>
                        <a:pt x="2088" y="3121"/>
                      </a:lnTo>
                      <a:cubicBezTo>
                        <a:pt x="2131" y="2773"/>
                        <a:pt x="2131" y="2425"/>
                        <a:pt x="2175" y="2077"/>
                      </a:cubicBezTo>
                      <a:cubicBezTo>
                        <a:pt x="2175" y="2077"/>
                        <a:pt x="2175" y="2034"/>
                        <a:pt x="2175" y="2034"/>
                      </a:cubicBezTo>
                      <a:cubicBezTo>
                        <a:pt x="2479" y="1903"/>
                        <a:pt x="2740" y="1730"/>
                        <a:pt x="3045" y="1556"/>
                      </a:cubicBezTo>
                      <a:cubicBezTo>
                        <a:pt x="3132" y="1556"/>
                        <a:pt x="3088" y="1469"/>
                        <a:pt x="3045" y="1469"/>
                      </a:cubicBezTo>
                      <a:cubicBezTo>
                        <a:pt x="3001" y="1425"/>
                        <a:pt x="2914" y="1425"/>
                        <a:pt x="2871" y="1382"/>
                      </a:cubicBezTo>
                      <a:lnTo>
                        <a:pt x="2610" y="1295"/>
                      </a:lnTo>
                      <a:cubicBezTo>
                        <a:pt x="2436" y="1208"/>
                        <a:pt x="2305" y="1121"/>
                        <a:pt x="2131" y="1077"/>
                      </a:cubicBezTo>
                      <a:cubicBezTo>
                        <a:pt x="2044" y="729"/>
                        <a:pt x="2044" y="381"/>
                        <a:pt x="1914" y="33"/>
                      </a:cubicBezTo>
                      <a:cubicBezTo>
                        <a:pt x="1914" y="12"/>
                        <a:pt x="1892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3"/>
                <p:cNvSpPr/>
                <p:nvPr/>
              </p:nvSpPr>
              <p:spPr>
                <a:xfrm>
                  <a:off x="8581355" y="4272104"/>
                  <a:ext cx="76969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22" extrusionOk="0">
                      <a:moveTo>
                        <a:pt x="1870" y="1"/>
                      </a:moveTo>
                      <a:cubicBezTo>
                        <a:pt x="1849" y="1"/>
                        <a:pt x="1827" y="11"/>
                        <a:pt x="1827" y="33"/>
                      </a:cubicBezTo>
                      <a:cubicBezTo>
                        <a:pt x="1609" y="294"/>
                        <a:pt x="1392" y="555"/>
                        <a:pt x="1131" y="860"/>
                      </a:cubicBezTo>
                      <a:cubicBezTo>
                        <a:pt x="783" y="860"/>
                        <a:pt x="435" y="773"/>
                        <a:pt x="87" y="729"/>
                      </a:cubicBezTo>
                      <a:cubicBezTo>
                        <a:pt x="44" y="729"/>
                        <a:pt x="0" y="729"/>
                        <a:pt x="44" y="773"/>
                      </a:cubicBezTo>
                      <a:cubicBezTo>
                        <a:pt x="174" y="1077"/>
                        <a:pt x="435" y="1338"/>
                        <a:pt x="609" y="1686"/>
                      </a:cubicBezTo>
                      <a:cubicBezTo>
                        <a:pt x="522" y="1816"/>
                        <a:pt x="479" y="1990"/>
                        <a:pt x="435" y="2164"/>
                      </a:cubicBezTo>
                      <a:cubicBezTo>
                        <a:pt x="392" y="2251"/>
                        <a:pt x="348" y="2338"/>
                        <a:pt x="305" y="2425"/>
                      </a:cubicBezTo>
                      <a:cubicBezTo>
                        <a:pt x="305" y="2469"/>
                        <a:pt x="261" y="2556"/>
                        <a:pt x="261" y="2599"/>
                      </a:cubicBezTo>
                      <a:cubicBezTo>
                        <a:pt x="218" y="2643"/>
                        <a:pt x="218" y="2686"/>
                        <a:pt x="261" y="2686"/>
                      </a:cubicBezTo>
                      <a:cubicBezTo>
                        <a:pt x="609" y="2599"/>
                        <a:pt x="913" y="2512"/>
                        <a:pt x="1261" y="2425"/>
                      </a:cubicBezTo>
                      <a:cubicBezTo>
                        <a:pt x="1522" y="2643"/>
                        <a:pt x="1783" y="2904"/>
                        <a:pt x="2044" y="3121"/>
                      </a:cubicBezTo>
                      <a:lnTo>
                        <a:pt x="2088" y="3121"/>
                      </a:lnTo>
                      <a:cubicBezTo>
                        <a:pt x="2131" y="2773"/>
                        <a:pt x="2131" y="2425"/>
                        <a:pt x="2175" y="2077"/>
                      </a:cubicBezTo>
                      <a:cubicBezTo>
                        <a:pt x="2479" y="1903"/>
                        <a:pt x="2740" y="1729"/>
                        <a:pt x="3045" y="1599"/>
                      </a:cubicBezTo>
                      <a:cubicBezTo>
                        <a:pt x="3132" y="1555"/>
                        <a:pt x="3088" y="1468"/>
                        <a:pt x="3045" y="1468"/>
                      </a:cubicBezTo>
                      <a:cubicBezTo>
                        <a:pt x="3001" y="1425"/>
                        <a:pt x="2914" y="1425"/>
                        <a:pt x="2827" y="1381"/>
                      </a:cubicBezTo>
                      <a:lnTo>
                        <a:pt x="2610" y="1294"/>
                      </a:lnTo>
                      <a:cubicBezTo>
                        <a:pt x="2436" y="1207"/>
                        <a:pt x="2305" y="1120"/>
                        <a:pt x="2131" y="1077"/>
                      </a:cubicBezTo>
                      <a:cubicBezTo>
                        <a:pt x="2044" y="729"/>
                        <a:pt x="2044" y="338"/>
                        <a:pt x="1914" y="33"/>
                      </a:cubicBezTo>
                      <a:cubicBezTo>
                        <a:pt x="1914" y="11"/>
                        <a:pt x="1892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3"/>
                <p:cNvSpPr/>
                <p:nvPr/>
              </p:nvSpPr>
              <p:spPr>
                <a:xfrm>
                  <a:off x="8163433" y="3660457"/>
                  <a:ext cx="141110" cy="11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2" h="480" extrusionOk="0">
                      <a:moveTo>
                        <a:pt x="2806" y="1"/>
                      </a:moveTo>
                      <a:cubicBezTo>
                        <a:pt x="1925" y="1"/>
                        <a:pt x="1044" y="22"/>
                        <a:pt x="174" y="88"/>
                      </a:cubicBezTo>
                      <a:cubicBezTo>
                        <a:pt x="0" y="88"/>
                        <a:pt x="0" y="349"/>
                        <a:pt x="174" y="349"/>
                      </a:cubicBezTo>
                      <a:cubicBezTo>
                        <a:pt x="1914" y="436"/>
                        <a:pt x="3697" y="436"/>
                        <a:pt x="5437" y="479"/>
                      </a:cubicBezTo>
                      <a:cubicBezTo>
                        <a:pt x="5741" y="479"/>
                        <a:pt x="5698" y="44"/>
                        <a:pt x="5437" y="44"/>
                      </a:cubicBezTo>
                      <a:cubicBezTo>
                        <a:pt x="4567" y="22"/>
                        <a:pt x="3686" y="1"/>
                        <a:pt x="2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3"/>
                <p:cNvSpPr/>
                <p:nvPr/>
              </p:nvSpPr>
              <p:spPr>
                <a:xfrm>
                  <a:off x="8359025" y="3698056"/>
                  <a:ext cx="242285" cy="559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9" h="22779" extrusionOk="0">
                      <a:moveTo>
                        <a:pt x="154" y="0"/>
                      </a:moveTo>
                      <a:cubicBezTo>
                        <a:pt x="87" y="0"/>
                        <a:pt x="1" y="62"/>
                        <a:pt x="1" y="123"/>
                      </a:cubicBezTo>
                      <a:cubicBezTo>
                        <a:pt x="522" y="1950"/>
                        <a:pt x="1218" y="3690"/>
                        <a:pt x="2088" y="5386"/>
                      </a:cubicBezTo>
                      <a:cubicBezTo>
                        <a:pt x="3002" y="7256"/>
                        <a:pt x="3871" y="9170"/>
                        <a:pt x="4741" y="11084"/>
                      </a:cubicBezTo>
                      <a:cubicBezTo>
                        <a:pt x="5568" y="12954"/>
                        <a:pt x="6394" y="14868"/>
                        <a:pt x="7177" y="16825"/>
                      </a:cubicBezTo>
                      <a:cubicBezTo>
                        <a:pt x="7916" y="18738"/>
                        <a:pt x="8612" y="20783"/>
                        <a:pt x="9482" y="22696"/>
                      </a:cubicBezTo>
                      <a:cubicBezTo>
                        <a:pt x="9511" y="22754"/>
                        <a:pt x="9564" y="22778"/>
                        <a:pt x="9621" y="22778"/>
                      </a:cubicBezTo>
                      <a:cubicBezTo>
                        <a:pt x="9733" y="22778"/>
                        <a:pt x="9859" y="22682"/>
                        <a:pt x="9830" y="22566"/>
                      </a:cubicBezTo>
                      <a:cubicBezTo>
                        <a:pt x="9134" y="20565"/>
                        <a:pt x="8395" y="18608"/>
                        <a:pt x="7525" y="16694"/>
                      </a:cubicBezTo>
                      <a:cubicBezTo>
                        <a:pt x="6742" y="14868"/>
                        <a:pt x="6003" y="13084"/>
                        <a:pt x="5176" y="11258"/>
                      </a:cubicBezTo>
                      <a:cubicBezTo>
                        <a:pt x="3523" y="7517"/>
                        <a:pt x="1566" y="3907"/>
                        <a:pt x="218" y="36"/>
                      </a:cubicBezTo>
                      <a:cubicBezTo>
                        <a:pt x="205" y="11"/>
                        <a:pt x="181" y="0"/>
                        <a:pt x="1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3"/>
                <p:cNvSpPr/>
                <p:nvPr/>
              </p:nvSpPr>
              <p:spPr>
                <a:xfrm>
                  <a:off x="8473397" y="4350940"/>
                  <a:ext cx="102625" cy="79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6" h="3219" extrusionOk="0">
                      <a:moveTo>
                        <a:pt x="4002" y="0"/>
                      </a:moveTo>
                      <a:cubicBezTo>
                        <a:pt x="3306" y="479"/>
                        <a:pt x="2653" y="957"/>
                        <a:pt x="2001" y="1522"/>
                      </a:cubicBezTo>
                      <a:cubicBezTo>
                        <a:pt x="1305" y="1957"/>
                        <a:pt x="653" y="2479"/>
                        <a:pt x="87" y="3132"/>
                      </a:cubicBezTo>
                      <a:cubicBezTo>
                        <a:pt x="0" y="3175"/>
                        <a:pt x="87" y="3219"/>
                        <a:pt x="174" y="3219"/>
                      </a:cubicBezTo>
                      <a:cubicBezTo>
                        <a:pt x="870" y="2871"/>
                        <a:pt x="1566" y="2436"/>
                        <a:pt x="2131" y="1870"/>
                      </a:cubicBezTo>
                      <a:cubicBezTo>
                        <a:pt x="2827" y="1348"/>
                        <a:pt x="3523" y="783"/>
                        <a:pt x="4132" y="131"/>
                      </a:cubicBezTo>
                      <a:cubicBezTo>
                        <a:pt x="4176" y="87"/>
                        <a:pt x="4089" y="0"/>
                        <a:pt x="40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3"/>
                <p:cNvSpPr/>
                <p:nvPr/>
              </p:nvSpPr>
              <p:spPr>
                <a:xfrm>
                  <a:off x="8402056" y="3504061"/>
                  <a:ext cx="301634" cy="130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5327" extrusionOk="0">
                      <a:moveTo>
                        <a:pt x="12018" y="1"/>
                      </a:moveTo>
                      <a:cubicBezTo>
                        <a:pt x="11996" y="1"/>
                        <a:pt x="11974" y="5"/>
                        <a:pt x="11950" y="15"/>
                      </a:cubicBezTo>
                      <a:cubicBezTo>
                        <a:pt x="9906" y="797"/>
                        <a:pt x="7861" y="1624"/>
                        <a:pt x="5861" y="2494"/>
                      </a:cubicBezTo>
                      <a:cubicBezTo>
                        <a:pt x="3904" y="3233"/>
                        <a:pt x="1990" y="4103"/>
                        <a:pt x="120" y="5060"/>
                      </a:cubicBezTo>
                      <a:cubicBezTo>
                        <a:pt x="1" y="5139"/>
                        <a:pt x="98" y="5326"/>
                        <a:pt x="215" y="5326"/>
                      </a:cubicBezTo>
                      <a:cubicBezTo>
                        <a:pt x="227" y="5326"/>
                        <a:pt x="239" y="5325"/>
                        <a:pt x="250" y="5321"/>
                      </a:cubicBezTo>
                      <a:cubicBezTo>
                        <a:pt x="2207" y="4581"/>
                        <a:pt x="4078" y="3625"/>
                        <a:pt x="5991" y="2798"/>
                      </a:cubicBezTo>
                      <a:cubicBezTo>
                        <a:pt x="8035" y="1972"/>
                        <a:pt x="10036" y="1189"/>
                        <a:pt x="12080" y="363"/>
                      </a:cubicBezTo>
                      <a:cubicBezTo>
                        <a:pt x="12274" y="285"/>
                        <a:pt x="12192" y="1"/>
                        <a:pt x="120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3"/>
                <p:cNvSpPr/>
                <p:nvPr/>
              </p:nvSpPr>
              <p:spPr>
                <a:xfrm>
                  <a:off x="8670071" y="4165375"/>
                  <a:ext cx="299471" cy="126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6" h="5160" extrusionOk="0">
                      <a:moveTo>
                        <a:pt x="11890" y="1"/>
                      </a:moveTo>
                      <a:cubicBezTo>
                        <a:pt x="11858" y="1"/>
                        <a:pt x="11823" y="9"/>
                        <a:pt x="11787" y="27"/>
                      </a:cubicBezTo>
                      <a:cubicBezTo>
                        <a:pt x="9786" y="897"/>
                        <a:pt x="7872" y="1897"/>
                        <a:pt x="5828" y="2723"/>
                      </a:cubicBezTo>
                      <a:cubicBezTo>
                        <a:pt x="4871" y="3115"/>
                        <a:pt x="3871" y="3419"/>
                        <a:pt x="2871" y="3767"/>
                      </a:cubicBezTo>
                      <a:cubicBezTo>
                        <a:pt x="1914" y="4115"/>
                        <a:pt x="826" y="4333"/>
                        <a:pt x="87" y="4985"/>
                      </a:cubicBezTo>
                      <a:cubicBezTo>
                        <a:pt x="0" y="5029"/>
                        <a:pt x="44" y="5159"/>
                        <a:pt x="174" y="5159"/>
                      </a:cubicBezTo>
                      <a:cubicBezTo>
                        <a:pt x="1261" y="4898"/>
                        <a:pt x="2349" y="4376"/>
                        <a:pt x="3392" y="4072"/>
                      </a:cubicBezTo>
                      <a:cubicBezTo>
                        <a:pt x="4436" y="3724"/>
                        <a:pt x="5437" y="3376"/>
                        <a:pt x="6437" y="2984"/>
                      </a:cubicBezTo>
                      <a:cubicBezTo>
                        <a:pt x="8307" y="2202"/>
                        <a:pt x="10134" y="1332"/>
                        <a:pt x="11961" y="418"/>
                      </a:cubicBezTo>
                      <a:cubicBezTo>
                        <a:pt x="12185" y="306"/>
                        <a:pt x="12088" y="1"/>
                        <a:pt x="118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3"/>
                <p:cNvSpPr/>
                <p:nvPr/>
              </p:nvSpPr>
              <p:spPr>
                <a:xfrm>
                  <a:off x="8792823" y="3368088"/>
                  <a:ext cx="107712" cy="98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3" h="4022" extrusionOk="0">
                      <a:moveTo>
                        <a:pt x="4274" y="0"/>
                      </a:moveTo>
                      <a:cubicBezTo>
                        <a:pt x="4259" y="0"/>
                        <a:pt x="4242" y="7"/>
                        <a:pt x="4226" y="24"/>
                      </a:cubicBezTo>
                      <a:cubicBezTo>
                        <a:pt x="2747" y="1155"/>
                        <a:pt x="1399" y="2373"/>
                        <a:pt x="137" y="3721"/>
                      </a:cubicBezTo>
                      <a:cubicBezTo>
                        <a:pt x="0" y="3858"/>
                        <a:pt x="133" y="4022"/>
                        <a:pt x="280" y="4022"/>
                      </a:cubicBezTo>
                      <a:cubicBezTo>
                        <a:pt x="320" y="4022"/>
                        <a:pt x="361" y="4010"/>
                        <a:pt x="398" y="3982"/>
                      </a:cubicBezTo>
                      <a:cubicBezTo>
                        <a:pt x="1703" y="2721"/>
                        <a:pt x="3095" y="1503"/>
                        <a:pt x="4313" y="198"/>
                      </a:cubicBezTo>
                      <a:cubicBezTo>
                        <a:pt x="4383" y="128"/>
                        <a:pt x="4339" y="0"/>
                        <a:pt x="42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3"/>
                <p:cNvSpPr/>
                <p:nvPr/>
              </p:nvSpPr>
              <p:spPr>
                <a:xfrm>
                  <a:off x="8759180" y="3517135"/>
                  <a:ext cx="147376" cy="34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7" h="13978" extrusionOk="0">
                      <a:moveTo>
                        <a:pt x="85" y="1"/>
                      </a:moveTo>
                      <a:cubicBezTo>
                        <a:pt x="40" y="1"/>
                        <a:pt x="1" y="38"/>
                        <a:pt x="27" y="91"/>
                      </a:cubicBezTo>
                      <a:cubicBezTo>
                        <a:pt x="375" y="1179"/>
                        <a:pt x="810" y="2266"/>
                        <a:pt x="1332" y="3310"/>
                      </a:cubicBezTo>
                      <a:cubicBezTo>
                        <a:pt x="1811" y="4397"/>
                        <a:pt x="2246" y="5485"/>
                        <a:pt x="2681" y="6572"/>
                      </a:cubicBezTo>
                      <a:cubicBezTo>
                        <a:pt x="3681" y="8964"/>
                        <a:pt x="4638" y="11400"/>
                        <a:pt x="5551" y="13835"/>
                      </a:cubicBezTo>
                      <a:cubicBezTo>
                        <a:pt x="5584" y="13935"/>
                        <a:pt x="5662" y="13978"/>
                        <a:pt x="5740" y="13978"/>
                      </a:cubicBezTo>
                      <a:cubicBezTo>
                        <a:pt x="5867" y="13978"/>
                        <a:pt x="5996" y="13866"/>
                        <a:pt x="5943" y="13705"/>
                      </a:cubicBezTo>
                      <a:cubicBezTo>
                        <a:pt x="5029" y="11443"/>
                        <a:pt x="4072" y="9138"/>
                        <a:pt x="3115" y="6833"/>
                      </a:cubicBezTo>
                      <a:cubicBezTo>
                        <a:pt x="2637" y="5702"/>
                        <a:pt x="2159" y="4571"/>
                        <a:pt x="1680" y="3440"/>
                      </a:cubicBezTo>
                      <a:cubicBezTo>
                        <a:pt x="1245" y="2266"/>
                        <a:pt x="767" y="1135"/>
                        <a:pt x="158" y="48"/>
                      </a:cubicBezTo>
                      <a:cubicBezTo>
                        <a:pt x="141" y="15"/>
                        <a:pt x="112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3"/>
                <p:cNvSpPr/>
                <p:nvPr/>
              </p:nvSpPr>
              <p:spPr>
                <a:xfrm>
                  <a:off x="8942607" y="3959928"/>
                  <a:ext cx="70604" cy="151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6158" extrusionOk="0">
                      <a:moveTo>
                        <a:pt x="135" y="0"/>
                      </a:moveTo>
                      <a:cubicBezTo>
                        <a:pt x="66" y="0"/>
                        <a:pt x="1" y="62"/>
                        <a:pt x="1" y="123"/>
                      </a:cubicBezTo>
                      <a:cubicBezTo>
                        <a:pt x="262" y="1123"/>
                        <a:pt x="610" y="2080"/>
                        <a:pt x="1045" y="3037"/>
                      </a:cubicBezTo>
                      <a:cubicBezTo>
                        <a:pt x="1480" y="4038"/>
                        <a:pt x="1958" y="5038"/>
                        <a:pt x="2393" y="6038"/>
                      </a:cubicBezTo>
                      <a:cubicBezTo>
                        <a:pt x="2435" y="6123"/>
                        <a:pt x="2506" y="6157"/>
                        <a:pt x="2576" y="6157"/>
                      </a:cubicBezTo>
                      <a:cubicBezTo>
                        <a:pt x="2723" y="6157"/>
                        <a:pt x="2872" y="6011"/>
                        <a:pt x="2784" y="5864"/>
                      </a:cubicBezTo>
                      <a:cubicBezTo>
                        <a:pt x="2306" y="4820"/>
                        <a:pt x="1827" y="3777"/>
                        <a:pt x="1393" y="2733"/>
                      </a:cubicBezTo>
                      <a:cubicBezTo>
                        <a:pt x="1045" y="1819"/>
                        <a:pt x="653" y="906"/>
                        <a:pt x="218" y="36"/>
                      </a:cubicBezTo>
                      <a:cubicBezTo>
                        <a:pt x="193" y="11"/>
                        <a:pt x="164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3"/>
                <p:cNvSpPr/>
                <p:nvPr/>
              </p:nvSpPr>
              <p:spPr>
                <a:xfrm>
                  <a:off x="9076222" y="4125072"/>
                  <a:ext cx="131501" cy="21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1" h="884" extrusionOk="0">
                      <a:moveTo>
                        <a:pt x="4196" y="0"/>
                      </a:moveTo>
                      <a:cubicBezTo>
                        <a:pt x="3716" y="0"/>
                        <a:pt x="3243" y="43"/>
                        <a:pt x="2784" y="145"/>
                      </a:cubicBezTo>
                      <a:cubicBezTo>
                        <a:pt x="1871" y="188"/>
                        <a:pt x="957" y="362"/>
                        <a:pt x="131" y="667"/>
                      </a:cubicBezTo>
                      <a:cubicBezTo>
                        <a:pt x="0" y="710"/>
                        <a:pt x="44" y="884"/>
                        <a:pt x="174" y="884"/>
                      </a:cubicBezTo>
                      <a:cubicBezTo>
                        <a:pt x="1001" y="884"/>
                        <a:pt x="1827" y="667"/>
                        <a:pt x="2697" y="580"/>
                      </a:cubicBezTo>
                      <a:cubicBezTo>
                        <a:pt x="3523" y="536"/>
                        <a:pt x="4350" y="449"/>
                        <a:pt x="5220" y="319"/>
                      </a:cubicBezTo>
                      <a:cubicBezTo>
                        <a:pt x="5350" y="275"/>
                        <a:pt x="5307" y="101"/>
                        <a:pt x="5220" y="58"/>
                      </a:cubicBezTo>
                      <a:cubicBezTo>
                        <a:pt x="4877" y="22"/>
                        <a:pt x="4535" y="0"/>
                        <a:pt x="41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3"/>
                <p:cNvSpPr/>
                <p:nvPr/>
              </p:nvSpPr>
              <p:spPr>
                <a:xfrm>
                  <a:off x="7148018" y="4300685"/>
                  <a:ext cx="73774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6" extrusionOk="0">
                      <a:moveTo>
                        <a:pt x="1784" y="1"/>
                      </a:moveTo>
                      <a:cubicBezTo>
                        <a:pt x="1523" y="218"/>
                        <a:pt x="1306" y="523"/>
                        <a:pt x="1045" y="784"/>
                      </a:cubicBezTo>
                      <a:cubicBezTo>
                        <a:pt x="740" y="697"/>
                        <a:pt x="392" y="653"/>
                        <a:pt x="88" y="610"/>
                      </a:cubicBezTo>
                      <a:cubicBezTo>
                        <a:pt x="44" y="610"/>
                        <a:pt x="1" y="697"/>
                        <a:pt x="44" y="697"/>
                      </a:cubicBezTo>
                      <a:cubicBezTo>
                        <a:pt x="88" y="784"/>
                        <a:pt x="88" y="827"/>
                        <a:pt x="131" y="914"/>
                      </a:cubicBezTo>
                      <a:cubicBezTo>
                        <a:pt x="175" y="958"/>
                        <a:pt x="218" y="1045"/>
                        <a:pt x="262" y="1132"/>
                      </a:cubicBezTo>
                      <a:cubicBezTo>
                        <a:pt x="349" y="1306"/>
                        <a:pt x="436" y="1436"/>
                        <a:pt x="523" y="1610"/>
                      </a:cubicBezTo>
                      <a:cubicBezTo>
                        <a:pt x="349" y="1915"/>
                        <a:pt x="131" y="2219"/>
                        <a:pt x="44" y="2567"/>
                      </a:cubicBezTo>
                      <a:cubicBezTo>
                        <a:pt x="19" y="2618"/>
                        <a:pt x="38" y="2639"/>
                        <a:pt x="58" y="2639"/>
                      </a:cubicBezTo>
                      <a:cubicBezTo>
                        <a:pt x="73" y="2639"/>
                        <a:pt x="88" y="2629"/>
                        <a:pt x="88" y="2611"/>
                      </a:cubicBezTo>
                      <a:cubicBezTo>
                        <a:pt x="436" y="2567"/>
                        <a:pt x="784" y="2480"/>
                        <a:pt x="1132" y="2393"/>
                      </a:cubicBezTo>
                      <a:cubicBezTo>
                        <a:pt x="1393" y="2654"/>
                        <a:pt x="1653" y="2915"/>
                        <a:pt x="1914" y="3132"/>
                      </a:cubicBezTo>
                      <a:cubicBezTo>
                        <a:pt x="1914" y="3154"/>
                        <a:pt x="1925" y="3165"/>
                        <a:pt x="1942" y="3165"/>
                      </a:cubicBezTo>
                      <a:cubicBezTo>
                        <a:pt x="1958" y="3165"/>
                        <a:pt x="1980" y="3154"/>
                        <a:pt x="2001" y="3132"/>
                      </a:cubicBezTo>
                      <a:cubicBezTo>
                        <a:pt x="2045" y="2785"/>
                        <a:pt x="2045" y="2437"/>
                        <a:pt x="2088" y="2045"/>
                      </a:cubicBezTo>
                      <a:cubicBezTo>
                        <a:pt x="2219" y="1958"/>
                        <a:pt x="2393" y="1871"/>
                        <a:pt x="2523" y="1784"/>
                      </a:cubicBezTo>
                      <a:cubicBezTo>
                        <a:pt x="2610" y="1741"/>
                        <a:pt x="2697" y="1697"/>
                        <a:pt x="2741" y="1654"/>
                      </a:cubicBezTo>
                      <a:cubicBezTo>
                        <a:pt x="2828" y="1610"/>
                        <a:pt x="2871" y="1610"/>
                        <a:pt x="2958" y="1567"/>
                      </a:cubicBezTo>
                      <a:cubicBezTo>
                        <a:pt x="3002" y="1567"/>
                        <a:pt x="3002" y="1480"/>
                        <a:pt x="2958" y="1480"/>
                      </a:cubicBezTo>
                      <a:cubicBezTo>
                        <a:pt x="2654" y="1306"/>
                        <a:pt x="2349" y="1175"/>
                        <a:pt x="2045" y="1088"/>
                      </a:cubicBezTo>
                      <a:cubicBezTo>
                        <a:pt x="1958" y="740"/>
                        <a:pt x="1914" y="349"/>
                        <a:pt x="1827" y="44"/>
                      </a:cubicBezTo>
                      <a:lnTo>
                        <a:pt x="182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3"/>
                <p:cNvSpPr/>
                <p:nvPr/>
              </p:nvSpPr>
              <p:spPr>
                <a:xfrm>
                  <a:off x="7409250" y="4374459"/>
                  <a:ext cx="74413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8" h="3165" extrusionOk="0">
                      <a:moveTo>
                        <a:pt x="1766" y="0"/>
                      </a:moveTo>
                      <a:cubicBezTo>
                        <a:pt x="1505" y="261"/>
                        <a:pt x="1288" y="565"/>
                        <a:pt x="1070" y="783"/>
                      </a:cubicBezTo>
                      <a:cubicBezTo>
                        <a:pt x="722" y="696"/>
                        <a:pt x="418" y="696"/>
                        <a:pt x="70" y="652"/>
                      </a:cubicBezTo>
                      <a:cubicBezTo>
                        <a:pt x="61" y="644"/>
                        <a:pt x="53" y="640"/>
                        <a:pt x="45" y="640"/>
                      </a:cubicBezTo>
                      <a:cubicBezTo>
                        <a:pt x="14" y="640"/>
                        <a:pt x="0" y="696"/>
                        <a:pt x="70" y="696"/>
                      </a:cubicBezTo>
                      <a:cubicBezTo>
                        <a:pt x="70" y="783"/>
                        <a:pt x="114" y="870"/>
                        <a:pt x="157" y="913"/>
                      </a:cubicBezTo>
                      <a:cubicBezTo>
                        <a:pt x="201" y="1000"/>
                        <a:pt x="244" y="1044"/>
                        <a:pt x="288" y="1131"/>
                      </a:cubicBezTo>
                      <a:cubicBezTo>
                        <a:pt x="331" y="1305"/>
                        <a:pt x="418" y="1479"/>
                        <a:pt x="549" y="1609"/>
                      </a:cubicBezTo>
                      <a:cubicBezTo>
                        <a:pt x="375" y="1957"/>
                        <a:pt x="157" y="2218"/>
                        <a:pt x="27" y="2566"/>
                      </a:cubicBezTo>
                      <a:cubicBezTo>
                        <a:pt x="27" y="2597"/>
                        <a:pt x="48" y="2628"/>
                        <a:pt x="76" y="2628"/>
                      </a:cubicBezTo>
                      <a:cubicBezTo>
                        <a:pt x="88" y="2628"/>
                        <a:pt x="101" y="2622"/>
                        <a:pt x="114" y="2610"/>
                      </a:cubicBezTo>
                      <a:cubicBezTo>
                        <a:pt x="462" y="2523"/>
                        <a:pt x="809" y="2436"/>
                        <a:pt x="1157" y="2349"/>
                      </a:cubicBezTo>
                      <a:cubicBezTo>
                        <a:pt x="1418" y="2610"/>
                        <a:pt x="1679" y="2871"/>
                        <a:pt x="1897" y="3132"/>
                      </a:cubicBezTo>
                      <a:cubicBezTo>
                        <a:pt x="1897" y="3153"/>
                        <a:pt x="1919" y="3164"/>
                        <a:pt x="1940" y="3164"/>
                      </a:cubicBezTo>
                      <a:cubicBezTo>
                        <a:pt x="1962" y="3164"/>
                        <a:pt x="1984" y="3153"/>
                        <a:pt x="1984" y="3132"/>
                      </a:cubicBezTo>
                      <a:cubicBezTo>
                        <a:pt x="2027" y="2740"/>
                        <a:pt x="2071" y="2392"/>
                        <a:pt x="2071" y="2044"/>
                      </a:cubicBezTo>
                      <a:cubicBezTo>
                        <a:pt x="2245" y="1957"/>
                        <a:pt x="2419" y="1870"/>
                        <a:pt x="2549" y="1783"/>
                      </a:cubicBezTo>
                      <a:cubicBezTo>
                        <a:pt x="2636" y="1740"/>
                        <a:pt x="2680" y="1696"/>
                        <a:pt x="2767" y="1653"/>
                      </a:cubicBezTo>
                      <a:cubicBezTo>
                        <a:pt x="2854" y="1609"/>
                        <a:pt x="2897" y="1566"/>
                        <a:pt x="2984" y="1522"/>
                      </a:cubicBezTo>
                      <a:cubicBezTo>
                        <a:pt x="3028" y="1522"/>
                        <a:pt x="3028" y="1435"/>
                        <a:pt x="2984" y="1435"/>
                      </a:cubicBezTo>
                      <a:cubicBezTo>
                        <a:pt x="2680" y="1305"/>
                        <a:pt x="2375" y="1174"/>
                        <a:pt x="2071" y="1044"/>
                      </a:cubicBezTo>
                      <a:cubicBezTo>
                        <a:pt x="1940" y="739"/>
                        <a:pt x="1940" y="391"/>
                        <a:pt x="1810" y="44"/>
                      </a:cubicBezTo>
                      <a:cubicBezTo>
                        <a:pt x="1810" y="44"/>
                        <a:pt x="1810" y="0"/>
                        <a:pt x="1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3"/>
                <p:cNvSpPr/>
                <p:nvPr/>
              </p:nvSpPr>
              <p:spPr>
                <a:xfrm>
                  <a:off x="7669622" y="4449265"/>
                  <a:ext cx="74831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5" extrusionOk="0">
                      <a:moveTo>
                        <a:pt x="1784" y="1"/>
                      </a:moveTo>
                      <a:cubicBezTo>
                        <a:pt x="1523" y="262"/>
                        <a:pt x="1305" y="566"/>
                        <a:pt x="1044" y="783"/>
                      </a:cubicBezTo>
                      <a:cubicBezTo>
                        <a:pt x="740" y="740"/>
                        <a:pt x="392" y="696"/>
                        <a:pt x="87" y="653"/>
                      </a:cubicBezTo>
                      <a:cubicBezTo>
                        <a:pt x="44" y="653"/>
                        <a:pt x="0" y="696"/>
                        <a:pt x="44" y="740"/>
                      </a:cubicBezTo>
                      <a:cubicBezTo>
                        <a:pt x="87" y="783"/>
                        <a:pt x="131" y="870"/>
                        <a:pt x="174" y="914"/>
                      </a:cubicBezTo>
                      <a:cubicBezTo>
                        <a:pt x="218" y="1001"/>
                        <a:pt x="261" y="1044"/>
                        <a:pt x="261" y="1131"/>
                      </a:cubicBezTo>
                      <a:cubicBezTo>
                        <a:pt x="348" y="1305"/>
                        <a:pt x="435" y="1479"/>
                        <a:pt x="522" y="1610"/>
                      </a:cubicBezTo>
                      <a:cubicBezTo>
                        <a:pt x="392" y="1958"/>
                        <a:pt x="174" y="2219"/>
                        <a:pt x="44" y="2567"/>
                      </a:cubicBezTo>
                      <a:cubicBezTo>
                        <a:pt x="44" y="2597"/>
                        <a:pt x="66" y="2628"/>
                        <a:pt x="78" y="2628"/>
                      </a:cubicBezTo>
                      <a:cubicBezTo>
                        <a:pt x="84" y="2628"/>
                        <a:pt x="87" y="2623"/>
                        <a:pt x="87" y="2610"/>
                      </a:cubicBezTo>
                      <a:cubicBezTo>
                        <a:pt x="435" y="2523"/>
                        <a:pt x="783" y="2436"/>
                        <a:pt x="1131" y="2393"/>
                      </a:cubicBezTo>
                      <a:cubicBezTo>
                        <a:pt x="1436" y="2610"/>
                        <a:pt x="1653" y="2871"/>
                        <a:pt x="1914" y="3132"/>
                      </a:cubicBezTo>
                      <a:cubicBezTo>
                        <a:pt x="1914" y="3154"/>
                        <a:pt x="1936" y="3165"/>
                        <a:pt x="1958" y="3165"/>
                      </a:cubicBezTo>
                      <a:cubicBezTo>
                        <a:pt x="1979" y="3165"/>
                        <a:pt x="2001" y="3154"/>
                        <a:pt x="2001" y="3132"/>
                      </a:cubicBezTo>
                      <a:cubicBezTo>
                        <a:pt x="2088" y="2784"/>
                        <a:pt x="2045" y="2393"/>
                        <a:pt x="2088" y="2045"/>
                      </a:cubicBezTo>
                      <a:cubicBezTo>
                        <a:pt x="2262" y="1958"/>
                        <a:pt x="2393" y="1871"/>
                        <a:pt x="2567" y="1784"/>
                      </a:cubicBezTo>
                      <a:cubicBezTo>
                        <a:pt x="2610" y="1740"/>
                        <a:pt x="2697" y="1697"/>
                        <a:pt x="2784" y="1653"/>
                      </a:cubicBezTo>
                      <a:cubicBezTo>
                        <a:pt x="2827" y="1610"/>
                        <a:pt x="2914" y="1566"/>
                        <a:pt x="2958" y="1523"/>
                      </a:cubicBezTo>
                      <a:cubicBezTo>
                        <a:pt x="3001" y="1523"/>
                        <a:pt x="3045" y="1479"/>
                        <a:pt x="2958" y="1436"/>
                      </a:cubicBezTo>
                      <a:cubicBezTo>
                        <a:pt x="2654" y="1305"/>
                        <a:pt x="2349" y="1175"/>
                        <a:pt x="2045" y="1044"/>
                      </a:cubicBezTo>
                      <a:cubicBezTo>
                        <a:pt x="1958" y="696"/>
                        <a:pt x="1914" y="348"/>
                        <a:pt x="1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3"/>
                <p:cNvSpPr/>
                <p:nvPr/>
              </p:nvSpPr>
              <p:spPr>
                <a:xfrm>
                  <a:off x="7929356" y="4524096"/>
                  <a:ext cx="74831" cy="7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21" extrusionOk="0">
                      <a:moveTo>
                        <a:pt x="1827" y="0"/>
                      </a:moveTo>
                      <a:cubicBezTo>
                        <a:pt x="1566" y="218"/>
                        <a:pt x="1349" y="522"/>
                        <a:pt x="1088" y="783"/>
                      </a:cubicBezTo>
                      <a:cubicBezTo>
                        <a:pt x="740" y="696"/>
                        <a:pt x="392" y="652"/>
                        <a:pt x="87" y="609"/>
                      </a:cubicBezTo>
                      <a:cubicBezTo>
                        <a:pt x="44" y="609"/>
                        <a:pt x="0" y="696"/>
                        <a:pt x="87" y="696"/>
                      </a:cubicBezTo>
                      <a:cubicBezTo>
                        <a:pt x="87" y="783"/>
                        <a:pt x="131" y="826"/>
                        <a:pt x="174" y="913"/>
                      </a:cubicBezTo>
                      <a:cubicBezTo>
                        <a:pt x="218" y="957"/>
                        <a:pt x="261" y="1044"/>
                        <a:pt x="305" y="1131"/>
                      </a:cubicBezTo>
                      <a:cubicBezTo>
                        <a:pt x="392" y="1305"/>
                        <a:pt x="479" y="1435"/>
                        <a:pt x="566" y="1609"/>
                      </a:cubicBezTo>
                      <a:cubicBezTo>
                        <a:pt x="392" y="1914"/>
                        <a:pt x="218" y="2218"/>
                        <a:pt x="87" y="2566"/>
                      </a:cubicBezTo>
                      <a:cubicBezTo>
                        <a:pt x="87" y="2597"/>
                        <a:pt x="109" y="2628"/>
                        <a:pt x="122" y="2628"/>
                      </a:cubicBezTo>
                      <a:cubicBezTo>
                        <a:pt x="127" y="2628"/>
                        <a:pt x="131" y="2622"/>
                        <a:pt x="131" y="2610"/>
                      </a:cubicBezTo>
                      <a:cubicBezTo>
                        <a:pt x="479" y="2523"/>
                        <a:pt x="827" y="2436"/>
                        <a:pt x="1175" y="2349"/>
                      </a:cubicBezTo>
                      <a:cubicBezTo>
                        <a:pt x="1436" y="2610"/>
                        <a:pt x="1696" y="2871"/>
                        <a:pt x="1957" y="3088"/>
                      </a:cubicBezTo>
                      <a:cubicBezTo>
                        <a:pt x="1957" y="3110"/>
                        <a:pt x="1968" y="3121"/>
                        <a:pt x="1985" y="3121"/>
                      </a:cubicBezTo>
                      <a:cubicBezTo>
                        <a:pt x="2001" y="3121"/>
                        <a:pt x="2023" y="3110"/>
                        <a:pt x="2044" y="3088"/>
                      </a:cubicBezTo>
                      <a:cubicBezTo>
                        <a:pt x="2088" y="2740"/>
                        <a:pt x="2088" y="2392"/>
                        <a:pt x="2131" y="2001"/>
                      </a:cubicBezTo>
                      <a:cubicBezTo>
                        <a:pt x="2262" y="1957"/>
                        <a:pt x="2436" y="1870"/>
                        <a:pt x="2566" y="1740"/>
                      </a:cubicBezTo>
                      <a:cubicBezTo>
                        <a:pt x="2653" y="1696"/>
                        <a:pt x="2740" y="1653"/>
                        <a:pt x="2827" y="1609"/>
                      </a:cubicBezTo>
                      <a:cubicBezTo>
                        <a:pt x="2871" y="1609"/>
                        <a:pt x="2958" y="1566"/>
                        <a:pt x="3001" y="1522"/>
                      </a:cubicBezTo>
                      <a:cubicBezTo>
                        <a:pt x="3045" y="1522"/>
                        <a:pt x="3045" y="1435"/>
                        <a:pt x="3001" y="1435"/>
                      </a:cubicBezTo>
                      <a:cubicBezTo>
                        <a:pt x="2697" y="1305"/>
                        <a:pt x="2392" y="1174"/>
                        <a:pt x="2088" y="1044"/>
                      </a:cubicBezTo>
                      <a:cubicBezTo>
                        <a:pt x="2001" y="696"/>
                        <a:pt x="1957" y="348"/>
                        <a:pt x="18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3"/>
                <p:cNvSpPr/>
                <p:nvPr/>
              </p:nvSpPr>
              <p:spPr>
                <a:xfrm>
                  <a:off x="7315841" y="4197027"/>
                  <a:ext cx="73774" cy="7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21" extrusionOk="0">
                      <a:moveTo>
                        <a:pt x="1740" y="0"/>
                      </a:moveTo>
                      <a:cubicBezTo>
                        <a:pt x="1479" y="218"/>
                        <a:pt x="1261" y="522"/>
                        <a:pt x="1001" y="740"/>
                      </a:cubicBezTo>
                      <a:cubicBezTo>
                        <a:pt x="696" y="696"/>
                        <a:pt x="348" y="653"/>
                        <a:pt x="0" y="609"/>
                      </a:cubicBezTo>
                      <a:cubicBezTo>
                        <a:pt x="0" y="609"/>
                        <a:pt x="0" y="696"/>
                        <a:pt x="0" y="696"/>
                      </a:cubicBezTo>
                      <a:cubicBezTo>
                        <a:pt x="44" y="783"/>
                        <a:pt x="87" y="827"/>
                        <a:pt x="131" y="870"/>
                      </a:cubicBezTo>
                      <a:cubicBezTo>
                        <a:pt x="174" y="957"/>
                        <a:pt x="218" y="1044"/>
                        <a:pt x="261" y="1131"/>
                      </a:cubicBezTo>
                      <a:cubicBezTo>
                        <a:pt x="305" y="1261"/>
                        <a:pt x="392" y="1435"/>
                        <a:pt x="479" y="1566"/>
                      </a:cubicBezTo>
                      <a:cubicBezTo>
                        <a:pt x="348" y="1914"/>
                        <a:pt x="131" y="2218"/>
                        <a:pt x="0" y="2523"/>
                      </a:cubicBezTo>
                      <a:cubicBezTo>
                        <a:pt x="0" y="2574"/>
                        <a:pt x="15" y="2595"/>
                        <a:pt x="36" y="2595"/>
                      </a:cubicBezTo>
                      <a:cubicBezTo>
                        <a:pt x="51" y="2595"/>
                        <a:pt x="69" y="2584"/>
                        <a:pt x="87" y="2566"/>
                      </a:cubicBezTo>
                      <a:cubicBezTo>
                        <a:pt x="435" y="2523"/>
                        <a:pt x="783" y="2436"/>
                        <a:pt x="1131" y="2349"/>
                      </a:cubicBezTo>
                      <a:cubicBezTo>
                        <a:pt x="1392" y="2610"/>
                        <a:pt x="1609" y="2871"/>
                        <a:pt x="1870" y="3088"/>
                      </a:cubicBezTo>
                      <a:cubicBezTo>
                        <a:pt x="1892" y="3110"/>
                        <a:pt x="1914" y="3121"/>
                        <a:pt x="1930" y="3121"/>
                      </a:cubicBezTo>
                      <a:cubicBezTo>
                        <a:pt x="1947" y="3121"/>
                        <a:pt x="1957" y="3110"/>
                        <a:pt x="1957" y="3088"/>
                      </a:cubicBezTo>
                      <a:cubicBezTo>
                        <a:pt x="2044" y="2740"/>
                        <a:pt x="2001" y="2392"/>
                        <a:pt x="2044" y="2001"/>
                      </a:cubicBezTo>
                      <a:cubicBezTo>
                        <a:pt x="2218" y="1914"/>
                        <a:pt x="2349" y="1827"/>
                        <a:pt x="2523" y="1740"/>
                      </a:cubicBezTo>
                      <a:cubicBezTo>
                        <a:pt x="2610" y="1696"/>
                        <a:pt x="2653" y="1653"/>
                        <a:pt x="2740" y="1609"/>
                      </a:cubicBezTo>
                      <a:cubicBezTo>
                        <a:pt x="2827" y="1566"/>
                        <a:pt x="2871" y="1566"/>
                        <a:pt x="2914" y="1522"/>
                      </a:cubicBezTo>
                      <a:cubicBezTo>
                        <a:pt x="2958" y="1522"/>
                        <a:pt x="3001" y="1435"/>
                        <a:pt x="2914" y="1435"/>
                      </a:cubicBezTo>
                      <a:cubicBezTo>
                        <a:pt x="2610" y="1305"/>
                        <a:pt x="2305" y="1131"/>
                        <a:pt x="2001" y="1000"/>
                      </a:cubicBezTo>
                      <a:cubicBezTo>
                        <a:pt x="1914" y="696"/>
                        <a:pt x="1870" y="305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3"/>
                <p:cNvSpPr/>
                <p:nvPr/>
              </p:nvSpPr>
              <p:spPr>
                <a:xfrm>
                  <a:off x="7575574" y="4270777"/>
                  <a:ext cx="73774" cy="7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39" extrusionOk="0">
                      <a:moveTo>
                        <a:pt x="1783" y="0"/>
                      </a:moveTo>
                      <a:cubicBezTo>
                        <a:pt x="1522" y="218"/>
                        <a:pt x="1305" y="566"/>
                        <a:pt x="1044" y="783"/>
                      </a:cubicBezTo>
                      <a:cubicBezTo>
                        <a:pt x="739" y="696"/>
                        <a:pt x="391" y="653"/>
                        <a:pt x="44" y="609"/>
                      </a:cubicBezTo>
                      <a:cubicBezTo>
                        <a:pt x="0" y="609"/>
                        <a:pt x="0" y="696"/>
                        <a:pt x="44" y="696"/>
                      </a:cubicBezTo>
                      <a:cubicBezTo>
                        <a:pt x="44" y="783"/>
                        <a:pt x="87" y="827"/>
                        <a:pt x="131" y="914"/>
                      </a:cubicBezTo>
                      <a:cubicBezTo>
                        <a:pt x="174" y="957"/>
                        <a:pt x="217" y="1044"/>
                        <a:pt x="261" y="1131"/>
                      </a:cubicBezTo>
                      <a:cubicBezTo>
                        <a:pt x="348" y="1305"/>
                        <a:pt x="435" y="1435"/>
                        <a:pt x="522" y="1609"/>
                      </a:cubicBezTo>
                      <a:cubicBezTo>
                        <a:pt x="348" y="1914"/>
                        <a:pt x="131" y="2218"/>
                        <a:pt x="0" y="2566"/>
                      </a:cubicBezTo>
                      <a:cubicBezTo>
                        <a:pt x="0" y="2597"/>
                        <a:pt x="22" y="2628"/>
                        <a:pt x="50" y="2628"/>
                      </a:cubicBezTo>
                      <a:cubicBezTo>
                        <a:pt x="62" y="2628"/>
                        <a:pt x="74" y="2623"/>
                        <a:pt x="87" y="2610"/>
                      </a:cubicBezTo>
                      <a:cubicBezTo>
                        <a:pt x="435" y="2523"/>
                        <a:pt x="783" y="2436"/>
                        <a:pt x="1131" y="2349"/>
                      </a:cubicBezTo>
                      <a:cubicBezTo>
                        <a:pt x="1392" y="2610"/>
                        <a:pt x="1653" y="2871"/>
                        <a:pt x="1914" y="3088"/>
                      </a:cubicBezTo>
                      <a:cubicBezTo>
                        <a:pt x="1914" y="3113"/>
                        <a:pt x="1928" y="3138"/>
                        <a:pt x="1949" y="3138"/>
                      </a:cubicBezTo>
                      <a:cubicBezTo>
                        <a:pt x="1964" y="3138"/>
                        <a:pt x="1982" y="3125"/>
                        <a:pt x="2001" y="3088"/>
                      </a:cubicBezTo>
                      <a:cubicBezTo>
                        <a:pt x="2044" y="2740"/>
                        <a:pt x="2044" y="2392"/>
                        <a:pt x="2044" y="2001"/>
                      </a:cubicBezTo>
                      <a:cubicBezTo>
                        <a:pt x="2218" y="1957"/>
                        <a:pt x="2392" y="1870"/>
                        <a:pt x="2523" y="1740"/>
                      </a:cubicBezTo>
                      <a:cubicBezTo>
                        <a:pt x="2610" y="1696"/>
                        <a:pt x="2697" y="1653"/>
                        <a:pt x="2740" y="1609"/>
                      </a:cubicBezTo>
                      <a:cubicBezTo>
                        <a:pt x="2827" y="1609"/>
                        <a:pt x="2871" y="1566"/>
                        <a:pt x="2958" y="1522"/>
                      </a:cubicBezTo>
                      <a:cubicBezTo>
                        <a:pt x="3001" y="1522"/>
                        <a:pt x="3001" y="1435"/>
                        <a:pt x="2958" y="1435"/>
                      </a:cubicBezTo>
                      <a:cubicBezTo>
                        <a:pt x="2653" y="1305"/>
                        <a:pt x="2349" y="1174"/>
                        <a:pt x="2044" y="1044"/>
                      </a:cubicBezTo>
                      <a:cubicBezTo>
                        <a:pt x="1957" y="696"/>
                        <a:pt x="1914" y="348"/>
                        <a:pt x="1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3"/>
                <p:cNvSpPr/>
                <p:nvPr/>
              </p:nvSpPr>
              <p:spPr>
                <a:xfrm>
                  <a:off x="7835283" y="4344526"/>
                  <a:ext cx="73700" cy="7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9" h="3139" extrusionOk="0">
                      <a:moveTo>
                        <a:pt x="1828" y="0"/>
                      </a:moveTo>
                      <a:cubicBezTo>
                        <a:pt x="1567" y="218"/>
                        <a:pt x="1349" y="522"/>
                        <a:pt x="1088" y="783"/>
                      </a:cubicBezTo>
                      <a:cubicBezTo>
                        <a:pt x="740" y="696"/>
                        <a:pt x="436" y="653"/>
                        <a:pt x="88" y="609"/>
                      </a:cubicBezTo>
                      <a:cubicBezTo>
                        <a:pt x="44" y="609"/>
                        <a:pt x="1" y="696"/>
                        <a:pt x="44" y="696"/>
                      </a:cubicBezTo>
                      <a:cubicBezTo>
                        <a:pt x="88" y="783"/>
                        <a:pt x="131" y="827"/>
                        <a:pt x="175" y="870"/>
                      </a:cubicBezTo>
                      <a:cubicBezTo>
                        <a:pt x="218" y="957"/>
                        <a:pt x="262" y="1044"/>
                        <a:pt x="305" y="1131"/>
                      </a:cubicBezTo>
                      <a:cubicBezTo>
                        <a:pt x="349" y="1305"/>
                        <a:pt x="436" y="1435"/>
                        <a:pt x="523" y="1609"/>
                      </a:cubicBezTo>
                      <a:cubicBezTo>
                        <a:pt x="392" y="1914"/>
                        <a:pt x="175" y="2218"/>
                        <a:pt x="44" y="2566"/>
                      </a:cubicBezTo>
                      <a:cubicBezTo>
                        <a:pt x="44" y="2610"/>
                        <a:pt x="88" y="2610"/>
                        <a:pt x="131" y="2610"/>
                      </a:cubicBezTo>
                      <a:cubicBezTo>
                        <a:pt x="479" y="2523"/>
                        <a:pt x="827" y="2436"/>
                        <a:pt x="1175" y="2349"/>
                      </a:cubicBezTo>
                      <a:cubicBezTo>
                        <a:pt x="1436" y="2610"/>
                        <a:pt x="1654" y="2871"/>
                        <a:pt x="1915" y="3088"/>
                      </a:cubicBezTo>
                      <a:cubicBezTo>
                        <a:pt x="1915" y="3113"/>
                        <a:pt x="1944" y="3138"/>
                        <a:pt x="1968" y="3138"/>
                      </a:cubicBezTo>
                      <a:cubicBezTo>
                        <a:pt x="1986" y="3138"/>
                        <a:pt x="2002" y="3125"/>
                        <a:pt x="2002" y="3088"/>
                      </a:cubicBezTo>
                      <a:cubicBezTo>
                        <a:pt x="2089" y="2740"/>
                        <a:pt x="2045" y="2392"/>
                        <a:pt x="2089" y="2001"/>
                      </a:cubicBezTo>
                      <a:cubicBezTo>
                        <a:pt x="2263" y="1957"/>
                        <a:pt x="2393" y="1870"/>
                        <a:pt x="2567" y="1740"/>
                      </a:cubicBezTo>
                      <a:cubicBezTo>
                        <a:pt x="2654" y="1696"/>
                        <a:pt x="2697" y="1653"/>
                        <a:pt x="2784" y="1609"/>
                      </a:cubicBezTo>
                      <a:cubicBezTo>
                        <a:pt x="2871" y="1609"/>
                        <a:pt x="2915" y="1566"/>
                        <a:pt x="2958" y="1522"/>
                      </a:cubicBezTo>
                      <a:cubicBezTo>
                        <a:pt x="2971" y="1535"/>
                        <a:pt x="2980" y="1540"/>
                        <a:pt x="2985" y="1540"/>
                      </a:cubicBezTo>
                      <a:cubicBezTo>
                        <a:pt x="2998" y="1540"/>
                        <a:pt x="2989" y="1510"/>
                        <a:pt x="2958" y="1479"/>
                      </a:cubicBezTo>
                      <a:cubicBezTo>
                        <a:pt x="2654" y="1348"/>
                        <a:pt x="2349" y="1218"/>
                        <a:pt x="2045" y="1088"/>
                      </a:cubicBezTo>
                      <a:cubicBezTo>
                        <a:pt x="2045" y="1088"/>
                        <a:pt x="2045" y="1088"/>
                        <a:pt x="2045" y="1044"/>
                      </a:cubicBezTo>
                      <a:cubicBezTo>
                        <a:pt x="1958" y="740"/>
                        <a:pt x="1958" y="348"/>
                        <a:pt x="1828" y="44"/>
                      </a:cubicBezTo>
                      <a:cubicBezTo>
                        <a:pt x="1828" y="0"/>
                        <a:pt x="1828" y="0"/>
                        <a:pt x="1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3"/>
                <p:cNvSpPr/>
                <p:nvPr/>
              </p:nvSpPr>
              <p:spPr>
                <a:xfrm>
                  <a:off x="7211594" y="4267361"/>
                  <a:ext cx="93287" cy="498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6" h="2030" extrusionOk="0">
                      <a:moveTo>
                        <a:pt x="3669" y="0"/>
                      </a:moveTo>
                      <a:cubicBezTo>
                        <a:pt x="3657" y="0"/>
                        <a:pt x="3645" y="3"/>
                        <a:pt x="3633" y="9"/>
                      </a:cubicBezTo>
                      <a:cubicBezTo>
                        <a:pt x="3024" y="183"/>
                        <a:pt x="2459" y="444"/>
                        <a:pt x="1937" y="792"/>
                      </a:cubicBezTo>
                      <a:cubicBezTo>
                        <a:pt x="1328" y="1096"/>
                        <a:pt x="719" y="1400"/>
                        <a:pt x="110" y="1792"/>
                      </a:cubicBezTo>
                      <a:cubicBezTo>
                        <a:pt x="1" y="1865"/>
                        <a:pt x="44" y="2030"/>
                        <a:pt x="138" y="2030"/>
                      </a:cubicBezTo>
                      <a:cubicBezTo>
                        <a:pt x="156" y="2030"/>
                        <a:pt x="176" y="2023"/>
                        <a:pt x="197" y="2009"/>
                      </a:cubicBezTo>
                      <a:cubicBezTo>
                        <a:pt x="850" y="1792"/>
                        <a:pt x="1502" y="1487"/>
                        <a:pt x="2111" y="1140"/>
                      </a:cubicBezTo>
                      <a:cubicBezTo>
                        <a:pt x="2720" y="922"/>
                        <a:pt x="3242" y="574"/>
                        <a:pt x="3720" y="183"/>
                      </a:cubicBezTo>
                      <a:cubicBezTo>
                        <a:pt x="3795" y="108"/>
                        <a:pt x="3741" y="0"/>
                        <a:pt x="36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3"/>
                <p:cNvSpPr/>
                <p:nvPr/>
              </p:nvSpPr>
              <p:spPr>
                <a:xfrm>
                  <a:off x="7366465" y="4285645"/>
                  <a:ext cx="64239" cy="91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" h="3737" extrusionOk="0">
                      <a:moveTo>
                        <a:pt x="114" y="0"/>
                      </a:moveTo>
                      <a:cubicBezTo>
                        <a:pt x="57" y="0"/>
                        <a:pt x="1" y="37"/>
                        <a:pt x="28" y="91"/>
                      </a:cubicBezTo>
                      <a:cubicBezTo>
                        <a:pt x="332" y="743"/>
                        <a:pt x="724" y="1396"/>
                        <a:pt x="1115" y="1961"/>
                      </a:cubicBezTo>
                      <a:cubicBezTo>
                        <a:pt x="1507" y="2570"/>
                        <a:pt x="1898" y="3136"/>
                        <a:pt x="2333" y="3701"/>
                      </a:cubicBezTo>
                      <a:cubicBezTo>
                        <a:pt x="2357" y="3725"/>
                        <a:pt x="2392" y="3736"/>
                        <a:pt x="2427" y="3736"/>
                      </a:cubicBezTo>
                      <a:cubicBezTo>
                        <a:pt x="2518" y="3736"/>
                        <a:pt x="2613" y="3665"/>
                        <a:pt x="2550" y="3571"/>
                      </a:cubicBezTo>
                      <a:cubicBezTo>
                        <a:pt x="2159" y="2918"/>
                        <a:pt x="1724" y="2353"/>
                        <a:pt x="1289" y="1700"/>
                      </a:cubicBezTo>
                      <a:cubicBezTo>
                        <a:pt x="898" y="1091"/>
                        <a:pt x="637" y="569"/>
                        <a:pt x="202" y="48"/>
                      </a:cubicBezTo>
                      <a:cubicBezTo>
                        <a:pt x="185" y="14"/>
                        <a:pt x="150" y="0"/>
                        <a:pt x="1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3"/>
                <p:cNvSpPr/>
                <p:nvPr/>
              </p:nvSpPr>
              <p:spPr>
                <a:xfrm>
                  <a:off x="7470811" y="4343224"/>
                  <a:ext cx="94860" cy="50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0" h="2054" extrusionOk="0">
                      <a:moveTo>
                        <a:pt x="3761" y="1"/>
                      </a:moveTo>
                      <a:cubicBezTo>
                        <a:pt x="3754" y="1"/>
                        <a:pt x="3747" y="4"/>
                        <a:pt x="3741" y="10"/>
                      </a:cubicBezTo>
                      <a:cubicBezTo>
                        <a:pt x="3002" y="358"/>
                        <a:pt x="2349" y="749"/>
                        <a:pt x="1653" y="1097"/>
                      </a:cubicBezTo>
                      <a:cubicBezTo>
                        <a:pt x="1088" y="1315"/>
                        <a:pt x="523" y="1575"/>
                        <a:pt x="1" y="1836"/>
                      </a:cubicBezTo>
                      <a:cubicBezTo>
                        <a:pt x="1" y="1880"/>
                        <a:pt x="1" y="2054"/>
                        <a:pt x="88" y="2054"/>
                      </a:cubicBezTo>
                      <a:cubicBezTo>
                        <a:pt x="740" y="1923"/>
                        <a:pt x="1349" y="1706"/>
                        <a:pt x="1914" y="1358"/>
                      </a:cubicBezTo>
                      <a:cubicBezTo>
                        <a:pt x="2567" y="1054"/>
                        <a:pt x="3219" y="619"/>
                        <a:pt x="3785" y="140"/>
                      </a:cubicBezTo>
                      <a:cubicBezTo>
                        <a:pt x="3859" y="103"/>
                        <a:pt x="3805" y="1"/>
                        <a:pt x="37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3"/>
                <p:cNvSpPr/>
                <p:nvPr/>
              </p:nvSpPr>
              <p:spPr>
                <a:xfrm>
                  <a:off x="7626862" y="4359075"/>
                  <a:ext cx="64706" cy="98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3" h="4022" extrusionOk="0">
                      <a:moveTo>
                        <a:pt x="89" y="0"/>
                      </a:moveTo>
                      <a:cubicBezTo>
                        <a:pt x="47" y="0"/>
                        <a:pt x="1" y="40"/>
                        <a:pt x="1" y="104"/>
                      </a:cubicBezTo>
                      <a:cubicBezTo>
                        <a:pt x="218" y="756"/>
                        <a:pt x="566" y="1409"/>
                        <a:pt x="1001" y="2018"/>
                      </a:cubicBezTo>
                      <a:cubicBezTo>
                        <a:pt x="1436" y="2670"/>
                        <a:pt x="1871" y="3323"/>
                        <a:pt x="2393" y="3975"/>
                      </a:cubicBezTo>
                      <a:cubicBezTo>
                        <a:pt x="2415" y="4008"/>
                        <a:pt x="2442" y="4021"/>
                        <a:pt x="2469" y="4021"/>
                      </a:cubicBezTo>
                      <a:cubicBezTo>
                        <a:pt x="2550" y="4021"/>
                        <a:pt x="2632" y="3899"/>
                        <a:pt x="2567" y="3801"/>
                      </a:cubicBezTo>
                      <a:cubicBezTo>
                        <a:pt x="2132" y="3149"/>
                        <a:pt x="1697" y="2540"/>
                        <a:pt x="1262" y="1844"/>
                      </a:cubicBezTo>
                      <a:cubicBezTo>
                        <a:pt x="958" y="1191"/>
                        <a:pt x="566" y="583"/>
                        <a:pt x="131" y="17"/>
                      </a:cubicBezTo>
                      <a:cubicBezTo>
                        <a:pt x="120" y="5"/>
                        <a:pt x="105" y="0"/>
                        <a:pt x="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3"/>
                <p:cNvSpPr/>
                <p:nvPr/>
              </p:nvSpPr>
              <p:spPr>
                <a:xfrm>
                  <a:off x="7726956" y="4414860"/>
                  <a:ext cx="98447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" h="2248" extrusionOk="0">
                      <a:moveTo>
                        <a:pt x="3921" y="0"/>
                      </a:moveTo>
                      <a:cubicBezTo>
                        <a:pt x="3910" y="0"/>
                        <a:pt x="3899" y="3"/>
                        <a:pt x="3887" y="9"/>
                      </a:cubicBezTo>
                      <a:cubicBezTo>
                        <a:pt x="3191" y="270"/>
                        <a:pt x="2582" y="618"/>
                        <a:pt x="1973" y="1009"/>
                      </a:cubicBezTo>
                      <a:cubicBezTo>
                        <a:pt x="1364" y="1357"/>
                        <a:pt x="755" y="1662"/>
                        <a:pt x="147" y="2009"/>
                      </a:cubicBezTo>
                      <a:cubicBezTo>
                        <a:pt x="1" y="2082"/>
                        <a:pt x="99" y="2247"/>
                        <a:pt x="212" y="2247"/>
                      </a:cubicBezTo>
                      <a:cubicBezTo>
                        <a:pt x="234" y="2247"/>
                        <a:pt x="256" y="2241"/>
                        <a:pt x="277" y="2227"/>
                      </a:cubicBezTo>
                      <a:cubicBezTo>
                        <a:pt x="929" y="1922"/>
                        <a:pt x="1538" y="1575"/>
                        <a:pt x="2147" y="1227"/>
                      </a:cubicBezTo>
                      <a:cubicBezTo>
                        <a:pt x="2800" y="922"/>
                        <a:pt x="3365" y="574"/>
                        <a:pt x="3930" y="139"/>
                      </a:cubicBezTo>
                      <a:cubicBezTo>
                        <a:pt x="4005" y="102"/>
                        <a:pt x="3984" y="0"/>
                        <a:pt x="392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3"/>
                <p:cNvSpPr/>
                <p:nvPr/>
              </p:nvSpPr>
              <p:spPr>
                <a:xfrm>
                  <a:off x="7888733" y="4431006"/>
                  <a:ext cx="63895" cy="96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0" h="3935" extrusionOk="0">
                      <a:moveTo>
                        <a:pt x="99" y="0"/>
                      </a:moveTo>
                      <a:cubicBezTo>
                        <a:pt x="50" y="0"/>
                        <a:pt x="1" y="37"/>
                        <a:pt x="1" y="91"/>
                      </a:cubicBezTo>
                      <a:cubicBezTo>
                        <a:pt x="131" y="744"/>
                        <a:pt x="392" y="1309"/>
                        <a:pt x="783" y="1787"/>
                      </a:cubicBezTo>
                      <a:cubicBezTo>
                        <a:pt x="1262" y="2527"/>
                        <a:pt x="1827" y="3223"/>
                        <a:pt x="2393" y="3919"/>
                      </a:cubicBezTo>
                      <a:cubicBezTo>
                        <a:pt x="2404" y="3929"/>
                        <a:pt x="2423" y="3935"/>
                        <a:pt x="2444" y="3935"/>
                      </a:cubicBezTo>
                      <a:cubicBezTo>
                        <a:pt x="2510" y="3935"/>
                        <a:pt x="2599" y="3886"/>
                        <a:pt x="2567" y="3788"/>
                      </a:cubicBezTo>
                      <a:cubicBezTo>
                        <a:pt x="1827" y="2527"/>
                        <a:pt x="1044" y="1265"/>
                        <a:pt x="174" y="48"/>
                      </a:cubicBezTo>
                      <a:cubicBezTo>
                        <a:pt x="158" y="14"/>
                        <a:pt x="129" y="0"/>
                        <a:pt x="9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3"/>
                <p:cNvSpPr/>
                <p:nvPr/>
              </p:nvSpPr>
              <p:spPr>
                <a:xfrm>
                  <a:off x="7549918" y="4865049"/>
                  <a:ext cx="74831" cy="79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226" extrusionOk="0">
                      <a:moveTo>
                        <a:pt x="1783" y="0"/>
                      </a:moveTo>
                      <a:cubicBezTo>
                        <a:pt x="1566" y="261"/>
                        <a:pt x="1305" y="566"/>
                        <a:pt x="1088" y="783"/>
                      </a:cubicBezTo>
                      <a:cubicBezTo>
                        <a:pt x="740" y="740"/>
                        <a:pt x="392" y="696"/>
                        <a:pt x="87" y="653"/>
                      </a:cubicBezTo>
                      <a:cubicBezTo>
                        <a:pt x="44" y="653"/>
                        <a:pt x="0" y="696"/>
                        <a:pt x="44" y="740"/>
                      </a:cubicBezTo>
                      <a:cubicBezTo>
                        <a:pt x="87" y="783"/>
                        <a:pt x="131" y="870"/>
                        <a:pt x="174" y="914"/>
                      </a:cubicBezTo>
                      <a:cubicBezTo>
                        <a:pt x="218" y="1001"/>
                        <a:pt x="261" y="1088"/>
                        <a:pt x="305" y="1131"/>
                      </a:cubicBezTo>
                      <a:cubicBezTo>
                        <a:pt x="348" y="1305"/>
                        <a:pt x="435" y="1479"/>
                        <a:pt x="522" y="1610"/>
                      </a:cubicBezTo>
                      <a:cubicBezTo>
                        <a:pt x="392" y="1958"/>
                        <a:pt x="174" y="2219"/>
                        <a:pt x="44" y="2566"/>
                      </a:cubicBezTo>
                      <a:cubicBezTo>
                        <a:pt x="44" y="2630"/>
                        <a:pt x="67" y="2671"/>
                        <a:pt x="97" y="2671"/>
                      </a:cubicBezTo>
                      <a:cubicBezTo>
                        <a:pt x="107" y="2671"/>
                        <a:pt x="119" y="2665"/>
                        <a:pt x="131" y="2653"/>
                      </a:cubicBezTo>
                      <a:cubicBezTo>
                        <a:pt x="479" y="2610"/>
                        <a:pt x="827" y="2523"/>
                        <a:pt x="1175" y="2436"/>
                      </a:cubicBezTo>
                      <a:cubicBezTo>
                        <a:pt x="1435" y="2697"/>
                        <a:pt x="1653" y="2958"/>
                        <a:pt x="1914" y="3175"/>
                      </a:cubicBezTo>
                      <a:cubicBezTo>
                        <a:pt x="1914" y="3200"/>
                        <a:pt x="1943" y="3226"/>
                        <a:pt x="1967" y="3226"/>
                      </a:cubicBezTo>
                      <a:cubicBezTo>
                        <a:pt x="1985" y="3226"/>
                        <a:pt x="2001" y="3212"/>
                        <a:pt x="2001" y="3175"/>
                      </a:cubicBezTo>
                      <a:cubicBezTo>
                        <a:pt x="2088" y="2827"/>
                        <a:pt x="2044" y="2479"/>
                        <a:pt x="2088" y="2088"/>
                      </a:cubicBezTo>
                      <a:cubicBezTo>
                        <a:pt x="2262" y="2001"/>
                        <a:pt x="2392" y="1914"/>
                        <a:pt x="2566" y="1827"/>
                      </a:cubicBezTo>
                      <a:cubicBezTo>
                        <a:pt x="2610" y="1784"/>
                        <a:pt x="2697" y="1740"/>
                        <a:pt x="2784" y="1697"/>
                      </a:cubicBezTo>
                      <a:cubicBezTo>
                        <a:pt x="2827" y="1697"/>
                        <a:pt x="2914" y="1653"/>
                        <a:pt x="2958" y="1610"/>
                      </a:cubicBezTo>
                      <a:cubicBezTo>
                        <a:pt x="3001" y="1610"/>
                        <a:pt x="3045" y="1523"/>
                        <a:pt x="2958" y="1523"/>
                      </a:cubicBezTo>
                      <a:cubicBezTo>
                        <a:pt x="2653" y="1392"/>
                        <a:pt x="2349" y="1218"/>
                        <a:pt x="2044" y="1131"/>
                      </a:cubicBezTo>
                      <a:lnTo>
                        <a:pt x="2044" y="1088"/>
                      </a:lnTo>
                      <a:cubicBezTo>
                        <a:pt x="1957" y="740"/>
                        <a:pt x="1957" y="392"/>
                        <a:pt x="1827" y="44"/>
                      </a:cubicBezTo>
                      <a:lnTo>
                        <a:pt x="18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3"/>
                <p:cNvSpPr/>
                <p:nvPr/>
              </p:nvSpPr>
              <p:spPr>
                <a:xfrm>
                  <a:off x="7811789" y="4940937"/>
                  <a:ext cx="72693" cy="77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8" h="3161" extrusionOk="0">
                      <a:moveTo>
                        <a:pt x="1740" y="0"/>
                      </a:moveTo>
                      <a:cubicBezTo>
                        <a:pt x="1479" y="218"/>
                        <a:pt x="1261" y="522"/>
                        <a:pt x="1044" y="740"/>
                      </a:cubicBezTo>
                      <a:cubicBezTo>
                        <a:pt x="696" y="696"/>
                        <a:pt x="348" y="653"/>
                        <a:pt x="44" y="609"/>
                      </a:cubicBezTo>
                      <a:cubicBezTo>
                        <a:pt x="0" y="609"/>
                        <a:pt x="0" y="653"/>
                        <a:pt x="0" y="696"/>
                      </a:cubicBezTo>
                      <a:cubicBezTo>
                        <a:pt x="44" y="783"/>
                        <a:pt x="87" y="827"/>
                        <a:pt x="130" y="870"/>
                      </a:cubicBezTo>
                      <a:cubicBezTo>
                        <a:pt x="174" y="957"/>
                        <a:pt x="217" y="1044"/>
                        <a:pt x="217" y="1131"/>
                      </a:cubicBezTo>
                      <a:cubicBezTo>
                        <a:pt x="304" y="1262"/>
                        <a:pt x="391" y="1436"/>
                        <a:pt x="478" y="1610"/>
                      </a:cubicBezTo>
                      <a:cubicBezTo>
                        <a:pt x="304" y="1914"/>
                        <a:pt x="130" y="2219"/>
                        <a:pt x="0" y="2566"/>
                      </a:cubicBezTo>
                      <a:cubicBezTo>
                        <a:pt x="0" y="2588"/>
                        <a:pt x="11" y="2599"/>
                        <a:pt x="27" y="2599"/>
                      </a:cubicBezTo>
                      <a:cubicBezTo>
                        <a:pt x="44" y="2599"/>
                        <a:pt x="65" y="2588"/>
                        <a:pt x="87" y="2566"/>
                      </a:cubicBezTo>
                      <a:cubicBezTo>
                        <a:pt x="435" y="2523"/>
                        <a:pt x="783" y="2436"/>
                        <a:pt x="1131" y="2349"/>
                      </a:cubicBezTo>
                      <a:cubicBezTo>
                        <a:pt x="1392" y="2610"/>
                        <a:pt x="1609" y="2871"/>
                        <a:pt x="1870" y="3088"/>
                      </a:cubicBezTo>
                      <a:cubicBezTo>
                        <a:pt x="1870" y="3139"/>
                        <a:pt x="1900" y="3160"/>
                        <a:pt x="1925" y="3160"/>
                      </a:cubicBezTo>
                      <a:cubicBezTo>
                        <a:pt x="1942" y="3160"/>
                        <a:pt x="1957" y="3150"/>
                        <a:pt x="1957" y="3132"/>
                      </a:cubicBezTo>
                      <a:cubicBezTo>
                        <a:pt x="2001" y="2784"/>
                        <a:pt x="2044" y="2393"/>
                        <a:pt x="2044" y="2045"/>
                      </a:cubicBezTo>
                      <a:cubicBezTo>
                        <a:pt x="2218" y="1958"/>
                        <a:pt x="2349" y="1871"/>
                        <a:pt x="2523" y="1784"/>
                      </a:cubicBezTo>
                      <a:lnTo>
                        <a:pt x="2740" y="1653"/>
                      </a:lnTo>
                      <a:cubicBezTo>
                        <a:pt x="2784" y="1610"/>
                        <a:pt x="2871" y="1566"/>
                        <a:pt x="2914" y="1523"/>
                      </a:cubicBezTo>
                      <a:cubicBezTo>
                        <a:pt x="2958" y="1523"/>
                        <a:pt x="2958" y="1479"/>
                        <a:pt x="2914" y="1436"/>
                      </a:cubicBezTo>
                      <a:cubicBezTo>
                        <a:pt x="2610" y="1305"/>
                        <a:pt x="2305" y="1175"/>
                        <a:pt x="2001" y="1044"/>
                      </a:cubicBezTo>
                      <a:cubicBezTo>
                        <a:pt x="1914" y="696"/>
                        <a:pt x="1870" y="348"/>
                        <a:pt x="17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3"/>
                <p:cNvSpPr/>
                <p:nvPr/>
              </p:nvSpPr>
              <p:spPr>
                <a:xfrm>
                  <a:off x="7716659" y="4761367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783" y="1"/>
                      </a:moveTo>
                      <a:cubicBezTo>
                        <a:pt x="1522" y="262"/>
                        <a:pt x="1305" y="566"/>
                        <a:pt x="1044" y="783"/>
                      </a:cubicBezTo>
                      <a:cubicBezTo>
                        <a:pt x="740" y="696"/>
                        <a:pt x="392" y="653"/>
                        <a:pt x="87" y="609"/>
                      </a:cubicBezTo>
                      <a:cubicBezTo>
                        <a:pt x="44" y="653"/>
                        <a:pt x="44" y="696"/>
                        <a:pt x="87" y="696"/>
                      </a:cubicBezTo>
                      <a:cubicBezTo>
                        <a:pt x="87" y="783"/>
                        <a:pt x="131" y="827"/>
                        <a:pt x="174" y="914"/>
                      </a:cubicBezTo>
                      <a:cubicBezTo>
                        <a:pt x="218" y="957"/>
                        <a:pt x="261" y="1044"/>
                        <a:pt x="305" y="1131"/>
                      </a:cubicBezTo>
                      <a:cubicBezTo>
                        <a:pt x="348" y="1305"/>
                        <a:pt x="435" y="1436"/>
                        <a:pt x="566" y="1610"/>
                      </a:cubicBezTo>
                      <a:cubicBezTo>
                        <a:pt x="392" y="1914"/>
                        <a:pt x="174" y="2219"/>
                        <a:pt x="44" y="2567"/>
                      </a:cubicBezTo>
                      <a:cubicBezTo>
                        <a:pt x="0" y="2654"/>
                        <a:pt x="44" y="2654"/>
                        <a:pt x="87" y="2654"/>
                      </a:cubicBezTo>
                      <a:cubicBezTo>
                        <a:pt x="435" y="2567"/>
                        <a:pt x="783" y="2480"/>
                        <a:pt x="1131" y="2393"/>
                      </a:cubicBezTo>
                      <a:cubicBezTo>
                        <a:pt x="1392" y="2654"/>
                        <a:pt x="1653" y="2915"/>
                        <a:pt x="1914" y="3132"/>
                      </a:cubicBezTo>
                      <a:cubicBezTo>
                        <a:pt x="1914" y="3154"/>
                        <a:pt x="1925" y="3165"/>
                        <a:pt x="1941" y="3165"/>
                      </a:cubicBezTo>
                      <a:cubicBezTo>
                        <a:pt x="1957" y="3165"/>
                        <a:pt x="1979" y="3154"/>
                        <a:pt x="2001" y="3132"/>
                      </a:cubicBezTo>
                      <a:cubicBezTo>
                        <a:pt x="2044" y="2784"/>
                        <a:pt x="2044" y="2436"/>
                        <a:pt x="2044" y="2045"/>
                      </a:cubicBezTo>
                      <a:cubicBezTo>
                        <a:pt x="2218" y="2001"/>
                        <a:pt x="2392" y="1914"/>
                        <a:pt x="2523" y="1784"/>
                      </a:cubicBezTo>
                      <a:cubicBezTo>
                        <a:pt x="2610" y="1740"/>
                        <a:pt x="2653" y="1697"/>
                        <a:pt x="2740" y="1653"/>
                      </a:cubicBezTo>
                      <a:cubicBezTo>
                        <a:pt x="2827" y="1653"/>
                        <a:pt x="2871" y="1610"/>
                        <a:pt x="2958" y="1566"/>
                      </a:cubicBezTo>
                      <a:cubicBezTo>
                        <a:pt x="3001" y="1566"/>
                        <a:pt x="3001" y="1479"/>
                        <a:pt x="2958" y="1479"/>
                      </a:cubicBezTo>
                      <a:cubicBezTo>
                        <a:pt x="2653" y="1349"/>
                        <a:pt x="2349" y="1218"/>
                        <a:pt x="2044" y="1088"/>
                      </a:cubicBezTo>
                      <a:cubicBezTo>
                        <a:pt x="1957" y="740"/>
                        <a:pt x="1914" y="348"/>
                        <a:pt x="1827" y="44"/>
                      </a:cubicBezTo>
                      <a:cubicBezTo>
                        <a:pt x="1827" y="44"/>
                        <a:pt x="1827" y="1"/>
                        <a:pt x="1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3"/>
                <p:cNvSpPr/>
                <p:nvPr/>
              </p:nvSpPr>
              <p:spPr>
                <a:xfrm>
                  <a:off x="7507452" y="4775916"/>
                  <a:ext cx="65468" cy="98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4" h="4022" extrusionOk="0">
                      <a:moveTo>
                        <a:pt x="114" y="0"/>
                      </a:moveTo>
                      <a:cubicBezTo>
                        <a:pt x="62" y="0"/>
                        <a:pt x="0" y="41"/>
                        <a:pt x="32" y="104"/>
                      </a:cubicBezTo>
                      <a:cubicBezTo>
                        <a:pt x="249" y="800"/>
                        <a:pt x="597" y="1453"/>
                        <a:pt x="1032" y="2018"/>
                      </a:cubicBezTo>
                      <a:cubicBezTo>
                        <a:pt x="1424" y="2714"/>
                        <a:pt x="1902" y="3366"/>
                        <a:pt x="2424" y="3975"/>
                      </a:cubicBezTo>
                      <a:cubicBezTo>
                        <a:pt x="2446" y="4008"/>
                        <a:pt x="2473" y="4022"/>
                        <a:pt x="2500" y="4022"/>
                      </a:cubicBezTo>
                      <a:cubicBezTo>
                        <a:pt x="2582" y="4022"/>
                        <a:pt x="2663" y="3899"/>
                        <a:pt x="2598" y="3801"/>
                      </a:cubicBezTo>
                      <a:cubicBezTo>
                        <a:pt x="2163" y="3149"/>
                        <a:pt x="1728" y="2540"/>
                        <a:pt x="1293" y="1844"/>
                      </a:cubicBezTo>
                      <a:cubicBezTo>
                        <a:pt x="945" y="1235"/>
                        <a:pt x="597" y="626"/>
                        <a:pt x="162" y="17"/>
                      </a:cubicBezTo>
                      <a:cubicBezTo>
                        <a:pt x="151" y="6"/>
                        <a:pt x="133" y="0"/>
                        <a:pt x="11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3"/>
                <p:cNvSpPr/>
                <p:nvPr/>
              </p:nvSpPr>
              <p:spPr>
                <a:xfrm>
                  <a:off x="7608136" y="4831701"/>
                  <a:ext cx="98619" cy="55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3" h="2248" extrusionOk="0">
                      <a:moveTo>
                        <a:pt x="3900" y="0"/>
                      </a:moveTo>
                      <a:cubicBezTo>
                        <a:pt x="3885" y="0"/>
                        <a:pt x="3869" y="3"/>
                        <a:pt x="3851" y="9"/>
                      </a:cubicBezTo>
                      <a:cubicBezTo>
                        <a:pt x="3198" y="270"/>
                        <a:pt x="2589" y="618"/>
                        <a:pt x="1981" y="1009"/>
                      </a:cubicBezTo>
                      <a:cubicBezTo>
                        <a:pt x="1372" y="1357"/>
                        <a:pt x="763" y="1705"/>
                        <a:pt x="110" y="2010"/>
                      </a:cubicBezTo>
                      <a:cubicBezTo>
                        <a:pt x="1" y="2083"/>
                        <a:pt x="75" y="2247"/>
                        <a:pt x="204" y="2247"/>
                      </a:cubicBezTo>
                      <a:cubicBezTo>
                        <a:pt x="229" y="2247"/>
                        <a:pt x="256" y="2241"/>
                        <a:pt x="284" y="2227"/>
                      </a:cubicBezTo>
                      <a:cubicBezTo>
                        <a:pt x="893" y="1923"/>
                        <a:pt x="1546" y="1575"/>
                        <a:pt x="2154" y="1227"/>
                      </a:cubicBezTo>
                      <a:cubicBezTo>
                        <a:pt x="2763" y="922"/>
                        <a:pt x="3372" y="575"/>
                        <a:pt x="3938" y="140"/>
                      </a:cubicBezTo>
                      <a:cubicBezTo>
                        <a:pt x="4013" y="102"/>
                        <a:pt x="3991" y="0"/>
                        <a:pt x="39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3"/>
                <p:cNvSpPr/>
                <p:nvPr/>
              </p:nvSpPr>
              <p:spPr>
                <a:xfrm>
                  <a:off x="7770085" y="4848560"/>
                  <a:ext cx="63846" cy="964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8" h="3926" extrusionOk="0">
                      <a:moveTo>
                        <a:pt x="120" y="1"/>
                      </a:moveTo>
                      <a:cubicBezTo>
                        <a:pt x="66" y="1"/>
                        <a:pt x="1" y="32"/>
                        <a:pt x="1" y="62"/>
                      </a:cubicBezTo>
                      <a:cubicBezTo>
                        <a:pt x="131" y="715"/>
                        <a:pt x="392" y="1280"/>
                        <a:pt x="784" y="1759"/>
                      </a:cubicBezTo>
                      <a:cubicBezTo>
                        <a:pt x="1262" y="2498"/>
                        <a:pt x="1784" y="3194"/>
                        <a:pt x="2393" y="3890"/>
                      </a:cubicBezTo>
                      <a:cubicBezTo>
                        <a:pt x="2406" y="3915"/>
                        <a:pt x="2430" y="3926"/>
                        <a:pt x="2456" y="3926"/>
                      </a:cubicBezTo>
                      <a:cubicBezTo>
                        <a:pt x="2520" y="3926"/>
                        <a:pt x="2598" y="3864"/>
                        <a:pt x="2567" y="3803"/>
                      </a:cubicBezTo>
                      <a:cubicBezTo>
                        <a:pt x="1827" y="2498"/>
                        <a:pt x="1045" y="1237"/>
                        <a:pt x="175" y="19"/>
                      </a:cubicBezTo>
                      <a:cubicBezTo>
                        <a:pt x="162" y="6"/>
                        <a:pt x="142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3"/>
                <p:cNvSpPr/>
                <p:nvPr/>
              </p:nvSpPr>
              <p:spPr>
                <a:xfrm>
                  <a:off x="6899163" y="4680812"/>
                  <a:ext cx="155019" cy="151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8" h="6166" extrusionOk="0">
                      <a:moveTo>
                        <a:pt x="3176" y="1"/>
                      </a:moveTo>
                      <a:cubicBezTo>
                        <a:pt x="3002" y="1"/>
                        <a:pt x="2871" y="88"/>
                        <a:pt x="2828" y="218"/>
                      </a:cubicBezTo>
                      <a:cubicBezTo>
                        <a:pt x="2610" y="523"/>
                        <a:pt x="2480" y="827"/>
                        <a:pt x="2306" y="1175"/>
                      </a:cubicBezTo>
                      <a:cubicBezTo>
                        <a:pt x="2219" y="1393"/>
                        <a:pt x="2088" y="1610"/>
                        <a:pt x="2001" y="1828"/>
                      </a:cubicBezTo>
                      <a:cubicBezTo>
                        <a:pt x="1610" y="1828"/>
                        <a:pt x="1305" y="1914"/>
                        <a:pt x="958" y="1958"/>
                      </a:cubicBezTo>
                      <a:lnTo>
                        <a:pt x="349" y="2045"/>
                      </a:lnTo>
                      <a:cubicBezTo>
                        <a:pt x="175" y="2045"/>
                        <a:pt x="44" y="2219"/>
                        <a:pt x="1" y="2393"/>
                      </a:cubicBezTo>
                      <a:cubicBezTo>
                        <a:pt x="1" y="2523"/>
                        <a:pt x="88" y="2654"/>
                        <a:pt x="175" y="2741"/>
                      </a:cubicBezTo>
                      <a:cubicBezTo>
                        <a:pt x="262" y="2828"/>
                        <a:pt x="305" y="2915"/>
                        <a:pt x="392" y="2958"/>
                      </a:cubicBezTo>
                      <a:lnTo>
                        <a:pt x="479" y="3045"/>
                      </a:lnTo>
                      <a:cubicBezTo>
                        <a:pt x="566" y="3132"/>
                        <a:pt x="653" y="3219"/>
                        <a:pt x="784" y="3350"/>
                      </a:cubicBezTo>
                      <a:lnTo>
                        <a:pt x="827" y="3437"/>
                      </a:lnTo>
                      <a:cubicBezTo>
                        <a:pt x="1001" y="3611"/>
                        <a:pt x="1175" y="3785"/>
                        <a:pt x="1349" y="3959"/>
                      </a:cubicBezTo>
                      <a:cubicBezTo>
                        <a:pt x="1305" y="4133"/>
                        <a:pt x="1262" y="4350"/>
                        <a:pt x="1219" y="4524"/>
                      </a:cubicBezTo>
                      <a:cubicBezTo>
                        <a:pt x="1088" y="4916"/>
                        <a:pt x="1001" y="5307"/>
                        <a:pt x="958" y="5742"/>
                      </a:cubicBezTo>
                      <a:cubicBezTo>
                        <a:pt x="958" y="5916"/>
                        <a:pt x="1088" y="6090"/>
                        <a:pt x="1262" y="6133"/>
                      </a:cubicBezTo>
                      <a:cubicBezTo>
                        <a:pt x="1309" y="6145"/>
                        <a:pt x="1352" y="6150"/>
                        <a:pt x="1392" y="6150"/>
                      </a:cubicBezTo>
                      <a:cubicBezTo>
                        <a:pt x="1503" y="6150"/>
                        <a:pt x="1590" y="6110"/>
                        <a:pt x="1653" y="6046"/>
                      </a:cubicBezTo>
                      <a:lnTo>
                        <a:pt x="2349" y="5655"/>
                      </a:lnTo>
                      <a:cubicBezTo>
                        <a:pt x="2610" y="5524"/>
                        <a:pt x="2871" y="5350"/>
                        <a:pt x="3176" y="5220"/>
                      </a:cubicBezTo>
                      <a:cubicBezTo>
                        <a:pt x="3437" y="5350"/>
                        <a:pt x="3698" y="5524"/>
                        <a:pt x="3959" y="5655"/>
                      </a:cubicBezTo>
                      <a:lnTo>
                        <a:pt x="4654" y="6046"/>
                      </a:lnTo>
                      <a:cubicBezTo>
                        <a:pt x="4741" y="6090"/>
                        <a:pt x="4828" y="6133"/>
                        <a:pt x="4915" y="6133"/>
                      </a:cubicBezTo>
                      <a:cubicBezTo>
                        <a:pt x="4937" y="6155"/>
                        <a:pt x="4959" y="6166"/>
                        <a:pt x="4981" y="6166"/>
                      </a:cubicBezTo>
                      <a:cubicBezTo>
                        <a:pt x="5002" y="6166"/>
                        <a:pt x="5024" y="6155"/>
                        <a:pt x="5046" y="6133"/>
                      </a:cubicBezTo>
                      <a:cubicBezTo>
                        <a:pt x="5220" y="6090"/>
                        <a:pt x="5350" y="5916"/>
                        <a:pt x="5350" y="5742"/>
                      </a:cubicBezTo>
                      <a:cubicBezTo>
                        <a:pt x="5307" y="5350"/>
                        <a:pt x="5220" y="4916"/>
                        <a:pt x="5089" y="4524"/>
                      </a:cubicBezTo>
                      <a:cubicBezTo>
                        <a:pt x="5046" y="4350"/>
                        <a:pt x="5002" y="4176"/>
                        <a:pt x="4959" y="3959"/>
                      </a:cubicBezTo>
                      <a:cubicBezTo>
                        <a:pt x="5133" y="3785"/>
                        <a:pt x="5307" y="3611"/>
                        <a:pt x="5481" y="3437"/>
                      </a:cubicBezTo>
                      <a:lnTo>
                        <a:pt x="5524" y="3350"/>
                      </a:lnTo>
                      <a:cubicBezTo>
                        <a:pt x="5655" y="3219"/>
                        <a:pt x="5742" y="3132"/>
                        <a:pt x="5829" y="3045"/>
                      </a:cubicBezTo>
                      <a:lnTo>
                        <a:pt x="5916" y="2958"/>
                      </a:lnTo>
                      <a:cubicBezTo>
                        <a:pt x="6003" y="2915"/>
                        <a:pt x="6046" y="2828"/>
                        <a:pt x="6133" y="2741"/>
                      </a:cubicBezTo>
                      <a:cubicBezTo>
                        <a:pt x="6220" y="2654"/>
                        <a:pt x="6307" y="2523"/>
                        <a:pt x="6307" y="2393"/>
                      </a:cubicBezTo>
                      <a:cubicBezTo>
                        <a:pt x="6264" y="2219"/>
                        <a:pt x="6133" y="2045"/>
                        <a:pt x="5959" y="2045"/>
                      </a:cubicBezTo>
                      <a:lnTo>
                        <a:pt x="5350" y="1958"/>
                      </a:lnTo>
                      <a:cubicBezTo>
                        <a:pt x="5046" y="1914"/>
                        <a:pt x="4654" y="1828"/>
                        <a:pt x="4307" y="1828"/>
                      </a:cubicBezTo>
                      <a:cubicBezTo>
                        <a:pt x="4220" y="1610"/>
                        <a:pt x="4089" y="1393"/>
                        <a:pt x="4002" y="1175"/>
                      </a:cubicBezTo>
                      <a:cubicBezTo>
                        <a:pt x="3872" y="914"/>
                        <a:pt x="3698" y="523"/>
                        <a:pt x="3480" y="218"/>
                      </a:cubicBezTo>
                      <a:cubicBezTo>
                        <a:pt x="3437" y="88"/>
                        <a:pt x="3306" y="1"/>
                        <a:pt x="317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3"/>
                <p:cNvSpPr/>
                <p:nvPr/>
              </p:nvSpPr>
              <p:spPr>
                <a:xfrm>
                  <a:off x="8894514" y="4581798"/>
                  <a:ext cx="86602" cy="8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4" h="3481" extrusionOk="0">
                      <a:moveTo>
                        <a:pt x="218" y="1"/>
                      </a:moveTo>
                      <a:cubicBezTo>
                        <a:pt x="175" y="1"/>
                        <a:pt x="131" y="88"/>
                        <a:pt x="175" y="88"/>
                      </a:cubicBezTo>
                      <a:lnTo>
                        <a:pt x="1001" y="1697"/>
                      </a:lnTo>
                      <a:cubicBezTo>
                        <a:pt x="653" y="2175"/>
                        <a:pt x="392" y="2784"/>
                        <a:pt x="1" y="3263"/>
                      </a:cubicBezTo>
                      <a:cubicBezTo>
                        <a:pt x="1" y="3293"/>
                        <a:pt x="44" y="3324"/>
                        <a:pt x="85" y="3324"/>
                      </a:cubicBezTo>
                      <a:cubicBezTo>
                        <a:pt x="102" y="3324"/>
                        <a:pt x="118" y="3319"/>
                        <a:pt x="131" y="3306"/>
                      </a:cubicBezTo>
                      <a:lnTo>
                        <a:pt x="1697" y="2480"/>
                      </a:lnTo>
                      <a:cubicBezTo>
                        <a:pt x="2175" y="2828"/>
                        <a:pt x="2784" y="3089"/>
                        <a:pt x="3263" y="3480"/>
                      </a:cubicBezTo>
                      <a:lnTo>
                        <a:pt x="3306" y="3480"/>
                      </a:lnTo>
                      <a:cubicBezTo>
                        <a:pt x="3350" y="3437"/>
                        <a:pt x="3350" y="3393"/>
                        <a:pt x="3350" y="3350"/>
                      </a:cubicBezTo>
                      <a:lnTo>
                        <a:pt x="2523" y="1784"/>
                      </a:lnTo>
                      <a:cubicBezTo>
                        <a:pt x="2871" y="1305"/>
                        <a:pt x="3132" y="697"/>
                        <a:pt x="3524" y="218"/>
                      </a:cubicBezTo>
                      <a:cubicBezTo>
                        <a:pt x="3502" y="196"/>
                        <a:pt x="3480" y="186"/>
                        <a:pt x="3458" y="186"/>
                      </a:cubicBezTo>
                      <a:cubicBezTo>
                        <a:pt x="3437" y="186"/>
                        <a:pt x="3415" y="196"/>
                        <a:pt x="3393" y="218"/>
                      </a:cubicBezTo>
                      <a:lnTo>
                        <a:pt x="1871" y="1001"/>
                      </a:lnTo>
                      <a:cubicBezTo>
                        <a:pt x="1349" y="653"/>
                        <a:pt x="783" y="392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3"/>
                <p:cNvSpPr/>
                <p:nvPr/>
              </p:nvSpPr>
              <p:spPr>
                <a:xfrm>
                  <a:off x="8713888" y="4557223"/>
                  <a:ext cx="45980" cy="44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0"/>
                      </a:moveTo>
                      <a:cubicBezTo>
                        <a:pt x="131" y="0"/>
                        <a:pt x="131" y="44"/>
                        <a:pt x="131" y="44"/>
                      </a:cubicBezTo>
                      <a:lnTo>
                        <a:pt x="566" y="870"/>
                      </a:lnTo>
                      <a:cubicBezTo>
                        <a:pt x="392" y="1131"/>
                        <a:pt x="218" y="1436"/>
                        <a:pt x="0" y="1697"/>
                      </a:cubicBezTo>
                      <a:cubicBezTo>
                        <a:pt x="22" y="1718"/>
                        <a:pt x="33" y="1729"/>
                        <a:pt x="44" y="1729"/>
                      </a:cubicBezTo>
                      <a:cubicBezTo>
                        <a:pt x="55" y="1729"/>
                        <a:pt x="65" y="1718"/>
                        <a:pt x="87" y="1697"/>
                      </a:cubicBezTo>
                      <a:lnTo>
                        <a:pt x="914" y="1262"/>
                      </a:lnTo>
                      <a:cubicBezTo>
                        <a:pt x="1175" y="1479"/>
                        <a:pt x="1436" y="1610"/>
                        <a:pt x="1740" y="1827"/>
                      </a:cubicBezTo>
                      <a:cubicBezTo>
                        <a:pt x="1740" y="1827"/>
                        <a:pt x="1783" y="1784"/>
                        <a:pt x="1740" y="1784"/>
                      </a:cubicBezTo>
                      <a:lnTo>
                        <a:pt x="1305" y="957"/>
                      </a:lnTo>
                      <a:cubicBezTo>
                        <a:pt x="1522" y="696"/>
                        <a:pt x="1653" y="392"/>
                        <a:pt x="1870" y="131"/>
                      </a:cubicBezTo>
                      <a:cubicBezTo>
                        <a:pt x="1870" y="131"/>
                        <a:pt x="1851" y="111"/>
                        <a:pt x="1838" y="111"/>
                      </a:cubicBezTo>
                      <a:cubicBezTo>
                        <a:pt x="1832" y="111"/>
                        <a:pt x="1827" y="116"/>
                        <a:pt x="1827" y="131"/>
                      </a:cubicBezTo>
                      <a:lnTo>
                        <a:pt x="1001" y="566"/>
                      </a:lnTo>
                      <a:cubicBezTo>
                        <a:pt x="740" y="348"/>
                        <a:pt x="435" y="218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3"/>
                <p:cNvSpPr/>
                <p:nvPr/>
              </p:nvSpPr>
              <p:spPr>
                <a:xfrm>
                  <a:off x="8783361" y="4670514"/>
                  <a:ext cx="44899" cy="4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784" extrusionOk="0">
                      <a:moveTo>
                        <a:pt x="87" y="1"/>
                      </a:moveTo>
                      <a:lnTo>
                        <a:pt x="87" y="44"/>
                      </a:lnTo>
                      <a:lnTo>
                        <a:pt x="522" y="870"/>
                      </a:lnTo>
                      <a:cubicBezTo>
                        <a:pt x="348" y="1131"/>
                        <a:pt x="218" y="1436"/>
                        <a:pt x="0" y="1697"/>
                      </a:cubicBezTo>
                      <a:lnTo>
                        <a:pt x="44" y="1697"/>
                      </a:lnTo>
                      <a:lnTo>
                        <a:pt x="870" y="1262"/>
                      </a:lnTo>
                      <a:cubicBezTo>
                        <a:pt x="1131" y="1436"/>
                        <a:pt x="1436" y="1566"/>
                        <a:pt x="1697" y="1784"/>
                      </a:cubicBezTo>
                      <a:lnTo>
                        <a:pt x="1740" y="1784"/>
                      </a:lnTo>
                      <a:cubicBezTo>
                        <a:pt x="1740" y="1784"/>
                        <a:pt x="1740" y="1740"/>
                        <a:pt x="1740" y="1740"/>
                      </a:cubicBezTo>
                      <a:lnTo>
                        <a:pt x="1305" y="914"/>
                      </a:lnTo>
                      <a:cubicBezTo>
                        <a:pt x="1479" y="653"/>
                        <a:pt x="1610" y="349"/>
                        <a:pt x="1827" y="88"/>
                      </a:cubicBezTo>
                      <a:cubicBezTo>
                        <a:pt x="1827" y="88"/>
                        <a:pt x="1808" y="68"/>
                        <a:pt x="1795" y="68"/>
                      </a:cubicBezTo>
                      <a:cubicBezTo>
                        <a:pt x="1788" y="68"/>
                        <a:pt x="1784" y="73"/>
                        <a:pt x="1784" y="88"/>
                      </a:cubicBezTo>
                      <a:lnTo>
                        <a:pt x="957" y="523"/>
                      </a:lnTo>
                      <a:cubicBezTo>
                        <a:pt x="696" y="349"/>
                        <a:pt x="435" y="175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3"/>
                <p:cNvSpPr/>
                <p:nvPr/>
              </p:nvSpPr>
              <p:spPr>
                <a:xfrm>
                  <a:off x="8963988" y="4471702"/>
                  <a:ext cx="45980" cy="44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1"/>
                      </a:moveTo>
                      <a:cubicBezTo>
                        <a:pt x="131" y="1"/>
                        <a:pt x="131" y="44"/>
                        <a:pt x="131" y="44"/>
                      </a:cubicBezTo>
                      <a:lnTo>
                        <a:pt x="566" y="871"/>
                      </a:lnTo>
                      <a:cubicBezTo>
                        <a:pt x="392" y="1132"/>
                        <a:pt x="218" y="1436"/>
                        <a:pt x="1" y="1697"/>
                      </a:cubicBezTo>
                      <a:lnTo>
                        <a:pt x="44" y="1697"/>
                      </a:lnTo>
                      <a:cubicBezTo>
                        <a:pt x="44" y="1719"/>
                        <a:pt x="55" y="1730"/>
                        <a:pt x="66" y="1730"/>
                      </a:cubicBezTo>
                      <a:cubicBezTo>
                        <a:pt x="77" y="1730"/>
                        <a:pt x="88" y="1719"/>
                        <a:pt x="88" y="1697"/>
                      </a:cubicBezTo>
                      <a:lnTo>
                        <a:pt x="914" y="1306"/>
                      </a:lnTo>
                      <a:cubicBezTo>
                        <a:pt x="1175" y="1480"/>
                        <a:pt x="1479" y="1610"/>
                        <a:pt x="1740" y="1828"/>
                      </a:cubicBezTo>
                      <a:lnTo>
                        <a:pt x="1784" y="1828"/>
                      </a:lnTo>
                      <a:cubicBezTo>
                        <a:pt x="1784" y="1828"/>
                        <a:pt x="1827" y="1784"/>
                        <a:pt x="1784" y="1741"/>
                      </a:cubicBezTo>
                      <a:lnTo>
                        <a:pt x="1349" y="914"/>
                      </a:lnTo>
                      <a:cubicBezTo>
                        <a:pt x="1523" y="653"/>
                        <a:pt x="1653" y="392"/>
                        <a:pt x="1871" y="88"/>
                      </a:cubicBezTo>
                      <a:lnTo>
                        <a:pt x="1827" y="88"/>
                      </a:lnTo>
                      <a:lnTo>
                        <a:pt x="1001" y="523"/>
                      </a:lnTo>
                      <a:cubicBezTo>
                        <a:pt x="697" y="349"/>
                        <a:pt x="436" y="218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3"/>
                <p:cNvSpPr/>
                <p:nvPr/>
              </p:nvSpPr>
              <p:spPr>
                <a:xfrm>
                  <a:off x="8676460" y="4712193"/>
                  <a:ext cx="24624" cy="2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44" y="1"/>
                      </a:moveTo>
                      <a:lnTo>
                        <a:pt x="262" y="479"/>
                      </a:lnTo>
                      <a:cubicBezTo>
                        <a:pt x="175" y="610"/>
                        <a:pt x="88" y="784"/>
                        <a:pt x="1" y="914"/>
                      </a:cubicBezTo>
                      <a:lnTo>
                        <a:pt x="1" y="958"/>
                      </a:lnTo>
                      <a:lnTo>
                        <a:pt x="44" y="958"/>
                      </a:lnTo>
                      <a:lnTo>
                        <a:pt x="479" y="697"/>
                      </a:lnTo>
                      <a:cubicBezTo>
                        <a:pt x="653" y="784"/>
                        <a:pt x="784" y="871"/>
                        <a:pt x="958" y="1001"/>
                      </a:cubicBezTo>
                      <a:lnTo>
                        <a:pt x="958" y="958"/>
                      </a:lnTo>
                      <a:lnTo>
                        <a:pt x="697" y="479"/>
                      </a:lnTo>
                      <a:cubicBezTo>
                        <a:pt x="827" y="349"/>
                        <a:pt x="871" y="175"/>
                        <a:pt x="1001" y="44"/>
                      </a:cubicBezTo>
                      <a:lnTo>
                        <a:pt x="958" y="44"/>
                      </a:lnTo>
                      <a:lnTo>
                        <a:pt x="479" y="262"/>
                      </a:lnTo>
                      <a:cubicBezTo>
                        <a:pt x="349" y="175"/>
                        <a:pt x="175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3"/>
                <p:cNvSpPr/>
                <p:nvPr/>
              </p:nvSpPr>
              <p:spPr>
                <a:xfrm>
                  <a:off x="9051647" y="4636305"/>
                  <a:ext cx="24600" cy="2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2" extrusionOk="0">
                      <a:moveTo>
                        <a:pt x="44" y="1"/>
                      </a:moveTo>
                      <a:lnTo>
                        <a:pt x="261" y="479"/>
                      </a:lnTo>
                      <a:cubicBezTo>
                        <a:pt x="174" y="610"/>
                        <a:pt x="87" y="784"/>
                        <a:pt x="0" y="958"/>
                      </a:cubicBezTo>
                      <a:lnTo>
                        <a:pt x="478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523"/>
                      </a:lnTo>
                      <a:cubicBezTo>
                        <a:pt x="783" y="349"/>
                        <a:pt x="870" y="175"/>
                        <a:pt x="1000" y="44"/>
                      </a:cubicBezTo>
                      <a:lnTo>
                        <a:pt x="957" y="44"/>
                      </a:lnTo>
                      <a:lnTo>
                        <a:pt x="478" y="262"/>
                      </a:lnTo>
                      <a:cubicBezTo>
                        <a:pt x="348" y="175"/>
                        <a:pt x="174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3"/>
                <p:cNvSpPr/>
                <p:nvPr/>
              </p:nvSpPr>
              <p:spPr>
                <a:xfrm>
                  <a:off x="8926585" y="4744263"/>
                  <a:ext cx="24600" cy="2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1" extrusionOk="0">
                      <a:moveTo>
                        <a:pt x="87" y="1"/>
                      </a:moveTo>
                      <a:lnTo>
                        <a:pt x="305" y="479"/>
                      </a:lnTo>
                      <a:cubicBezTo>
                        <a:pt x="218" y="610"/>
                        <a:pt x="131" y="784"/>
                        <a:pt x="0" y="914"/>
                      </a:cubicBezTo>
                      <a:lnTo>
                        <a:pt x="479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479"/>
                      </a:lnTo>
                      <a:cubicBezTo>
                        <a:pt x="783" y="349"/>
                        <a:pt x="870" y="175"/>
                        <a:pt x="1001" y="44"/>
                      </a:cubicBezTo>
                      <a:lnTo>
                        <a:pt x="1001" y="44"/>
                      </a:lnTo>
                      <a:lnTo>
                        <a:pt x="522" y="262"/>
                      </a:lnTo>
                      <a:cubicBezTo>
                        <a:pt x="392" y="175"/>
                        <a:pt x="218" y="88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3"/>
                <p:cNvSpPr/>
                <p:nvPr/>
              </p:nvSpPr>
              <p:spPr>
                <a:xfrm>
                  <a:off x="7791465" y="3958674"/>
                  <a:ext cx="39566" cy="3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566" extrusionOk="0">
                      <a:moveTo>
                        <a:pt x="827" y="0"/>
                      </a:moveTo>
                      <a:lnTo>
                        <a:pt x="697" y="653"/>
                      </a:lnTo>
                      <a:lnTo>
                        <a:pt x="1" y="783"/>
                      </a:lnTo>
                      <a:lnTo>
                        <a:pt x="697" y="914"/>
                      </a:lnTo>
                      <a:lnTo>
                        <a:pt x="827" y="1566"/>
                      </a:lnTo>
                      <a:lnTo>
                        <a:pt x="957" y="914"/>
                      </a:lnTo>
                      <a:lnTo>
                        <a:pt x="1610" y="783"/>
                      </a:lnTo>
                      <a:lnTo>
                        <a:pt x="957" y="653"/>
                      </a:lnTo>
                      <a:lnTo>
                        <a:pt x="8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3"/>
                <p:cNvSpPr/>
                <p:nvPr/>
              </p:nvSpPr>
              <p:spPr>
                <a:xfrm>
                  <a:off x="8260700" y="4811599"/>
                  <a:ext cx="38484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lnTo>
                        <a:pt x="653" y="653"/>
                      </a:lnTo>
                      <a:lnTo>
                        <a:pt x="0" y="784"/>
                      </a:lnTo>
                      <a:lnTo>
                        <a:pt x="653" y="914"/>
                      </a:lnTo>
                      <a:lnTo>
                        <a:pt x="783" y="1566"/>
                      </a:lnTo>
                      <a:lnTo>
                        <a:pt x="913" y="914"/>
                      </a:lnTo>
                      <a:lnTo>
                        <a:pt x="1566" y="784"/>
                      </a:lnTo>
                      <a:lnTo>
                        <a:pt x="913" y="653"/>
                      </a:lnTo>
                      <a:lnTo>
                        <a:pt x="7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8" name="Google Shape;568;p3"/>
            <p:cNvGrpSpPr/>
            <p:nvPr/>
          </p:nvGrpSpPr>
          <p:grpSpPr>
            <a:xfrm>
              <a:off x="7294232" y="0"/>
              <a:ext cx="1849778" cy="1389950"/>
              <a:chOff x="3436713" y="-9"/>
              <a:chExt cx="1702981" cy="1279645"/>
            </a:xfrm>
          </p:grpSpPr>
          <p:sp>
            <p:nvSpPr>
              <p:cNvPr id="569" name="Google Shape;569;p3"/>
              <p:cNvSpPr/>
              <p:nvPr/>
            </p:nvSpPr>
            <p:spPr>
              <a:xfrm>
                <a:off x="3436713" y="458134"/>
                <a:ext cx="208445" cy="204194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309" extrusionOk="0">
                    <a:moveTo>
                      <a:pt x="4175" y="1262"/>
                    </a:moveTo>
                    <a:cubicBezTo>
                      <a:pt x="4306" y="1479"/>
                      <a:pt x="4393" y="1740"/>
                      <a:pt x="4523" y="1958"/>
                    </a:cubicBezTo>
                    <a:cubicBezTo>
                      <a:pt x="4697" y="2306"/>
                      <a:pt x="4871" y="2654"/>
                      <a:pt x="5045" y="2958"/>
                    </a:cubicBezTo>
                    <a:cubicBezTo>
                      <a:pt x="5089" y="3176"/>
                      <a:pt x="5263" y="3306"/>
                      <a:pt x="5437" y="3306"/>
                    </a:cubicBezTo>
                    <a:cubicBezTo>
                      <a:pt x="6002" y="3350"/>
                      <a:pt x="6524" y="3436"/>
                      <a:pt x="7089" y="3523"/>
                    </a:cubicBezTo>
                    <a:lnTo>
                      <a:pt x="7176" y="3523"/>
                    </a:lnTo>
                    <a:cubicBezTo>
                      <a:pt x="7046" y="3610"/>
                      <a:pt x="6916" y="3784"/>
                      <a:pt x="6785" y="3915"/>
                    </a:cubicBezTo>
                    <a:lnTo>
                      <a:pt x="6698" y="4045"/>
                    </a:lnTo>
                    <a:cubicBezTo>
                      <a:pt x="6481" y="4306"/>
                      <a:pt x="6220" y="4567"/>
                      <a:pt x="5959" y="4828"/>
                    </a:cubicBezTo>
                    <a:cubicBezTo>
                      <a:pt x="5828" y="4915"/>
                      <a:pt x="5741" y="5089"/>
                      <a:pt x="5785" y="5263"/>
                    </a:cubicBezTo>
                    <a:cubicBezTo>
                      <a:pt x="5828" y="5611"/>
                      <a:pt x="5959" y="6090"/>
                      <a:pt x="6046" y="6351"/>
                    </a:cubicBezTo>
                    <a:cubicBezTo>
                      <a:pt x="6089" y="6611"/>
                      <a:pt x="6176" y="6872"/>
                      <a:pt x="6220" y="7133"/>
                    </a:cubicBezTo>
                    <a:lnTo>
                      <a:pt x="5785" y="6916"/>
                    </a:lnTo>
                    <a:cubicBezTo>
                      <a:pt x="5350" y="6655"/>
                      <a:pt x="4915" y="6394"/>
                      <a:pt x="4436" y="6177"/>
                    </a:cubicBezTo>
                    <a:cubicBezTo>
                      <a:pt x="4371" y="6155"/>
                      <a:pt x="4306" y="6144"/>
                      <a:pt x="4241" y="6144"/>
                    </a:cubicBezTo>
                    <a:cubicBezTo>
                      <a:pt x="4175" y="6144"/>
                      <a:pt x="4110" y="6155"/>
                      <a:pt x="4045" y="6177"/>
                    </a:cubicBezTo>
                    <a:cubicBezTo>
                      <a:pt x="3567" y="6394"/>
                      <a:pt x="3132" y="6655"/>
                      <a:pt x="2697" y="6916"/>
                    </a:cubicBezTo>
                    <a:lnTo>
                      <a:pt x="2262" y="7133"/>
                    </a:lnTo>
                    <a:cubicBezTo>
                      <a:pt x="2305" y="6872"/>
                      <a:pt x="2349" y="6698"/>
                      <a:pt x="2436" y="6351"/>
                    </a:cubicBezTo>
                    <a:cubicBezTo>
                      <a:pt x="2566" y="5959"/>
                      <a:pt x="2653" y="5611"/>
                      <a:pt x="2697" y="5263"/>
                    </a:cubicBezTo>
                    <a:cubicBezTo>
                      <a:pt x="2740" y="5089"/>
                      <a:pt x="2653" y="4915"/>
                      <a:pt x="2523" y="4828"/>
                    </a:cubicBezTo>
                    <a:cubicBezTo>
                      <a:pt x="2262" y="4567"/>
                      <a:pt x="2001" y="4306"/>
                      <a:pt x="1740" y="4045"/>
                    </a:cubicBezTo>
                    <a:lnTo>
                      <a:pt x="1653" y="3915"/>
                    </a:lnTo>
                    <a:cubicBezTo>
                      <a:pt x="1522" y="3741"/>
                      <a:pt x="1392" y="3610"/>
                      <a:pt x="1261" y="3523"/>
                    </a:cubicBezTo>
                    <a:cubicBezTo>
                      <a:pt x="1827" y="3436"/>
                      <a:pt x="2349" y="3350"/>
                      <a:pt x="2914" y="3306"/>
                    </a:cubicBezTo>
                    <a:cubicBezTo>
                      <a:pt x="3088" y="3306"/>
                      <a:pt x="3219" y="3176"/>
                      <a:pt x="3262" y="2958"/>
                    </a:cubicBezTo>
                    <a:cubicBezTo>
                      <a:pt x="3480" y="2654"/>
                      <a:pt x="3654" y="2306"/>
                      <a:pt x="3827" y="1958"/>
                    </a:cubicBezTo>
                    <a:cubicBezTo>
                      <a:pt x="3958" y="1740"/>
                      <a:pt x="4045" y="1479"/>
                      <a:pt x="4175" y="1262"/>
                    </a:cubicBezTo>
                    <a:close/>
                    <a:moveTo>
                      <a:pt x="4262" y="1"/>
                    </a:moveTo>
                    <a:cubicBezTo>
                      <a:pt x="4045" y="1"/>
                      <a:pt x="3871" y="88"/>
                      <a:pt x="3784" y="305"/>
                    </a:cubicBezTo>
                    <a:cubicBezTo>
                      <a:pt x="3523" y="696"/>
                      <a:pt x="3306" y="1131"/>
                      <a:pt x="3132" y="1566"/>
                    </a:cubicBezTo>
                    <a:cubicBezTo>
                      <a:pt x="2958" y="1871"/>
                      <a:pt x="2827" y="2132"/>
                      <a:pt x="2653" y="2436"/>
                    </a:cubicBezTo>
                    <a:cubicBezTo>
                      <a:pt x="2218" y="2480"/>
                      <a:pt x="1696" y="2567"/>
                      <a:pt x="1261" y="2610"/>
                    </a:cubicBezTo>
                    <a:lnTo>
                      <a:pt x="479" y="2697"/>
                    </a:lnTo>
                    <a:cubicBezTo>
                      <a:pt x="218" y="2741"/>
                      <a:pt x="44" y="2958"/>
                      <a:pt x="44" y="3263"/>
                    </a:cubicBezTo>
                    <a:cubicBezTo>
                      <a:pt x="0" y="3436"/>
                      <a:pt x="87" y="3610"/>
                      <a:pt x="261" y="3697"/>
                    </a:cubicBezTo>
                    <a:cubicBezTo>
                      <a:pt x="348" y="3828"/>
                      <a:pt x="435" y="3915"/>
                      <a:pt x="522" y="4002"/>
                    </a:cubicBezTo>
                    <a:lnTo>
                      <a:pt x="609" y="4089"/>
                    </a:lnTo>
                    <a:cubicBezTo>
                      <a:pt x="783" y="4219"/>
                      <a:pt x="913" y="4350"/>
                      <a:pt x="1044" y="4524"/>
                    </a:cubicBezTo>
                    <a:lnTo>
                      <a:pt x="1131" y="4611"/>
                    </a:lnTo>
                    <a:cubicBezTo>
                      <a:pt x="1348" y="4872"/>
                      <a:pt x="1566" y="5089"/>
                      <a:pt x="1827" y="5350"/>
                    </a:cubicBezTo>
                    <a:cubicBezTo>
                      <a:pt x="1783" y="5611"/>
                      <a:pt x="1696" y="5829"/>
                      <a:pt x="1653" y="6090"/>
                    </a:cubicBezTo>
                    <a:cubicBezTo>
                      <a:pt x="1479" y="6655"/>
                      <a:pt x="1392" y="7177"/>
                      <a:pt x="1305" y="7742"/>
                    </a:cubicBezTo>
                    <a:cubicBezTo>
                      <a:pt x="1305" y="8079"/>
                      <a:pt x="1585" y="8308"/>
                      <a:pt x="1887" y="8308"/>
                    </a:cubicBezTo>
                    <a:cubicBezTo>
                      <a:pt x="2015" y="8308"/>
                      <a:pt x="2146" y="8267"/>
                      <a:pt x="2262" y="8177"/>
                    </a:cubicBezTo>
                    <a:cubicBezTo>
                      <a:pt x="2566" y="8003"/>
                      <a:pt x="2784" y="7873"/>
                      <a:pt x="3175" y="7655"/>
                    </a:cubicBezTo>
                    <a:cubicBezTo>
                      <a:pt x="3523" y="7438"/>
                      <a:pt x="3914" y="7264"/>
                      <a:pt x="4262" y="7046"/>
                    </a:cubicBezTo>
                    <a:cubicBezTo>
                      <a:pt x="4610" y="7264"/>
                      <a:pt x="5002" y="7438"/>
                      <a:pt x="5350" y="7655"/>
                    </a:cubicBezTo>
                    <a:lnTo>
                      <a:pt x="6263" y="8177"/>
                    </a:lnTo>
                    <a:cubicBezTo>
                      <a:pt x="6394" y="8264"/>
                      <a:pt x="6524" y="8308"/>
                      <a:pt x="6655" y="8308"/>
                    </a:cubicBezTo>
                    <a:lnTo>
                      <a:pt x="6785" y="8308"/>
                    </a:lnTo>
                    <a:cubicBezTo>
                      <a:pt x="7046" y="8264"/>
                      <a:pt x="7220" y="8047"/>
                      <a:pt x="7176" y="7786"/>
                    </a:cubicBezTo>
                    <a:cubicBezTo>
                      <a:pt x="7133" y="7220"/>
                      <a:pt x="7046" y="6655"/>
                      <a:pt x="6872" y="6133"/>
                    </a:cubicBezTo>
                    <a:cubicBezTo>
                      <a:pt x="6829" y="5872"/>
                      <a:pt x="6742" y="5611"/>
                      <a:pt x="6698" y="5350"/>
                    </a:cubicBezTo>
                    <a:cubicBezTo>
                      <a:pt x="6959" y="5133"/>
                      <a:pt x="7176" y="4872"/>
                      <a:pt x="7394" y="4654"/>
                    </a:cubicBezTo>
                    <a:lnTo>
                      <a:pt x="7481" y="4524"/>
                    </a:lnTo>
                    <a:cubicBezTo>
                      <a:pt x="7611" y="4393"/>
                      <a:pt x="7742" y="4263"/>
                      <a:pt x="7872" y="4132"/>
                    </a:cubicBezTo>
                    <a:lnTo>
                      <a:pt x="7959" y="4045"/>
                    </a:lnTo>
                    <a:cubicBezTo>
                      <a:pt x="8090" y="3958"/>
                      <a:pt x="8177" y="3871"/>
                      <a:pt x="8264" y="3741"/>
                    </a:cubicBezTo>
                    <a:cubicBezTo>
                      <a:pt x="8438" y="3610"/>
                      <a:pt x="8481" y="3436"/>
                      <a:pt x="8481" y="3263"/>
                    </a:cubicBezTo>
                    <a:cubicBezTo>
                      <a:pt x="8481" y="3002"/>
                      <a:pt x="8307" y="2784"/>
                      <a:pt x="8003" y="2741"/>
                    </a:cubicBezTo>
                    <a:lnTo>
                      <a:pt x="7220" y="2610"/>
                    </a:lnTo>
                    <a:cubicBezTo>
                      <a:pt x="6785" y="2567"/>
                      <a:pt x="6307" y="2480"/>
                      <a:pt x="5828" y="2436"/>
                    </a:cubicBezTo>
                    <a:cubicBezTo>
                      <a:pt x="5654" y="2175"/>
                      <a:pt x="5524" y="1871"/>
                      <a:pt x="5393" y="1566"/>
                    </a:cubicBezTo>
                    <a:cubicBezTo>
                      <a:pt x="5176" y="1131"/>
                      <a:pt x="4958" y="696"/>
                      <a:pt x="4697" y="305"/>
                    </a:cubicBezTo>
                    <a:cubicBezTo>
                      <a:pt x="4654" y="131"/>
                      <a:pt x="4436" y="1"/>
                      <a:pt x="4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70" name="Google Shape;570;p3"/>
              <p:cNvGrpSpPr/>
              <p:nvPr/>
            </p:nvGrpSpPr>
            <p:grpSpPr>
              <a:xfrm>
                <a:off x="3614569" y="-9"/>
                <a:ext cx="574908" cy="270448"/>
                <a:chOff x="3614569" y="-9"/>
                <a:chExt cx="574908" cy="270448"/>
              </a:xfrm>
            </p:grpSpPr>
            <p:sp>
              <p:nvSpPr>
                <p:cNvPr id="571" name="Google Shape;571;p3"/>
                <p:cNvSpPr/>
                <p:nvPr/>
              </p:nvSpPr>
              <p:spPr>
                <a:xfrm>
                  <a:off x="3808957" y="3210"/>
                  <a:ext cx="210583" cy="71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9" h="2915" extrusionOk="0">
                      <a:moveTo>
                        <a:pt x="0" y="0"/>
                      </a:moveTo>
                      <a:cubicBezTo>
                        <a:pt x="526" y="1766"/>
                        <a:pt x="2155" y="2915"/>
                        <a:pt x="3935" y="2915"/>
                      </a:cubicBezTo>
                      <a:cubicBezTo>
                        <a:pt x="4216" y="2915"/>
                        <a:pt x="4500" y="2886"/>
                        <a:pt x="4784" y="2827"/>
                      </a:cubicBezTo>
                      <a:cubicBezTo>
                        <a:pt x="6568" y="2392"/>
                        <a:pt x="8046" y="1435"/>
                        <a:pt x="8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3"/>
                <p:cNvSpPr/>
                <p:nvPr/>
              </p:nvSpPr>
              <p:spPr>
                <a:xfrm>
                  <a:off x="3876293" y="94654"/>
                  <a:ext cx="88740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3" extrusionOk="0">
                      <a:moveTo>
                        <a:pt x="1994" y="1"/>
                      </a:moveTo>
                      <a:cubicBezTo>
                        <a:pt x="1861" y="1"/>
                        <a:pt x="1733" y="73"/>
                        <a:pt x="1696" y="237"/>
                      </a:cubicBezTo>
                      <a:cubicBezTo>
                        <a:pt x="1479" y="1542"/>
                        <a:pt x="2044" y="2238"/>
                        <a:pt x="2349" y="3455"/>
                      </a:cubicBezTo>
                      <a:cubicBezTo>
                        <a:pt x="2827" y="5282"/>
                        <a:pt x="1131" y="5934"/>
                        <a:pt x="44" y="6978"/>
                      </a:cubicBezTo>
                      <a:cubicBezTo>
                        <a:pt x="0" y="7065"/>
                        <a:pt x="44" y="7152"/>
                        <a:pt x="174" y="7152"/>
                      </a:cubicBezTo>
                      <a:cubicBezTo>
                        <a:pt x="1348" y="6848"/>
                        <a:pt x="2349" y="6021"/>
                        <a:pt x="2871" y="4934"/>
                      </a:cubicBezTo>
                      <a:cubicBezTo>
                        <a:pt x="3610" y="3194"/>
                        <a:pt x="2044" y="2064"/>
                        <a:pt x="2349" y="367"/>
                      </a:cubicBezTo>
                      <a:cubicBezTo>
                        <a:pt x="2374" y="140"/>
                        <a:pt x="2179" y="1"/>
                        <a:pt x="199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3"/>
                <p:cNvSpPr/>
                <p:nvPr/>
              </p:nvSpPr>
              <p:spPr>
                <a:xfrm>
                  <a:off x="4011357" y="45209"/>
                  <a:ext cx="116141" cy="159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6497" extrusionOk="0">
                      <a:moveTo>
                        <a:pt x="472" y="0"/>
                      </a:moveTo>
                      <a:cubicBezTo>
                        <a:pt x="233" y="0"/>
                        <a:pt x="0" y="244"/>
                        <a:pt x="158" y="466"/>
                      </a:cubicBezTo>
                      <a:cubicBezTo>
                        <a:pt x="898" y="1553"/>
                        <a:pt x="1811" y="1640"/>
                        <a:pt x="2898" y="2292"/>
                      </a:cubicBezTo>
                      <a:cubicBezTo>
                        <a:pt x="4508" y="3249"/>
                        <a:pt x="3768" y="4902"/>
                        <a:pt x="3768" y="6424"/>
                      </a:cubicBezTo>
                      <a:cubicBezTo>
                        <a:pt x="3768" y="6475"/>
                        <a:pt x="3813" y="6496"/>
                        <a:pt x="3859" y="6496"/>
                      </a:cubicBezTo>
                      <a:cubicBezTo>
                        <a:pt x="3891" y="6496"/>
                        <a:pt x="3924" y="6486"/>
                        <a:pt x="3942" y="6468"/>
                      </a:cubicBezTo>
                      <a:cubicBezTo>
                        <a:pt x="4595" y="5380"/>
                        <a:pt x="4725" y="4119"/>
                        <a:pt x="4334" y="2945"/>
                      </a:cubicBezTo>
                      <a:cubicBezTo>
                        <a:pt x="3638" y="1205"/>
                        <a:pt x="1681" y="1553"/>
                        <a:pt x="724" y="118"/>
                      </a:cubicBezTo>
                      <a:cubicBezTo>
                        <a:pt x="652" y="35"/>
                        <a:pt x="562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"/>
                <p:cNvSpPr/>
                <p:nvPr/>
              </p:nvSpPr>
              <p:spPr>
                <a:xfrm>
                  <a:off x="3669985" y="61404"/>
                  <a:ext cx="164161" cy="1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0" h="4422" extrusionOk="0">
                      <a:moveTo>
                        <a:pt x="6255" y="0"/>
                      </a:moveTo>
                      <a:cubicBezTo>
                        <a:pt x="6202" y="0"/>
                        <a:pt x="6145" y="20"/>
                        <a:pt x="6090" y="68"/>
                      </a:cubicBezTo>
                      <a:cubicBezTo>
                        <a:pt x="5003" y="807"/>
                        <a:pt x="4916" y="1677"/>
                        <a:pt x="4263" y="2764"/>
                      </a:cubicBezTo>
                      <a:cubicBezTo>
                        <a:pt x="3766" y="3624"/>
                        <a:pt x="3080" y="3836"/>
                        <a:pt x="2323" y="3836"/>
                      </a:cubicBezTo>
                      <a:cubicBezTo>
                        <a:pt x="1623" y="3836"/>
                        <a:pt x="862" y="3655"/>
                        <a:pt x="131" y="3634"/>
                      </a:cubicBezTo>
                      <a:cubicBezTo>
                        <a:pt x="44" y="3634"/>
                        <a:pt x="1" y="3765"/>
                        <a:pt x="88" y="3852"/>
                      </a:cubicBezTo>
                      <a:cubicBezTo>
                        <a:pt x="734" y="4228"/>
                        <a:pt x="1480" y="4422"/>
                        <a:pt x="2233" y="4422"/>
                      </a:cubicBezTo>
                      <a:cubicBezTo>
                        <a:pt x="2697" y="4422"/>
                        <a:pt x="3163" y="4349"/>
                        <a:pt x="3611" y="4199"/>
                      </a:cubicBezTo>
                      <a:cubicBezTo>
                        <a:pt x="5307" y="3504"/>
                        <a:pt x="5003" y="1590"/>
                        <a:pt x="6394" y="590"/>
                      </a:cubicBezTo>
                      <a:cubicBezTo>
                        <a:pt x="6679" y="411"/>
                        <a:pt x="6498" y="0"/>
                        <a:pt x="6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"/>
                <p:cNvSpPr/>
                <p:nvPr/>
              </p:nvSpPr>
              <p:spPr>
                <a:xfrm>
                  <a:off x="3969137" y="79884"/>
                  <a:ext cx="71784" cy="18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7379" extrusionOk="0">
                      <a:moveTo>
                        <a:pt x="366" y="1"/>
                      </a:moveTo>
                      <a:cubicBezTo>
                        <a:pt x="187" y="1"/>
                        <a:pt x="0" y="139"/>
                        <a:pt x="50" y="359"/>
                      </a:cubicBezTo>
                      <a:cubicBezTo>
                        <a:pt x="311" y="1664"/>
                        <a:pt x="1137" y="2099"/>
                        <a:pt x="1833" y="3100"/>
                      </a:cubicBezTo>
                      <a:cubicBezTo>
                        <a:pt x="2920" y="4622"/>
                        <a:pt x="1659" y="5883"/>
                        <a:pt x="1050" y="7231"/>
                      </a:cubicBezTo>
                      <a:cubicBezTo>
                        <a:pt x="1017" y="7329"/>
                        <a:pt x="1058" y="7378"/>
                        <a:pt x="1117" y="7378"/>
                      </a:cubicBezTo>
                      <a:cubicBezTo>
                        <a:pt x="1137" y="7378"/>
                        <a:pt x="1159" y="7373"/>
                        <a:pt x="1180" y="7362"/>
                      </a:cubicBezTo>
                      <a:cubicBezTo>
                        <a:pt x="2181" y="6622"/>
                        <a:pt x="2790" y="5492"/>
                        <a:pt x="2877" y="4274"/>
                      </a:cubicBezTo>
                      <a:cubicBezTo>
                        <a:pt x="2920" y="2404"/>
                        <a:pt x="1006" y="1969"/>
                        <a:pt x="658" y="272"/>
                      </a:cubicBezTo>
                      <a:cubicBezTo>
                        <a:pt x="640" y="83"/>
                        <a:pt x="505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3"/>
                <p:cNvSpPr/>
                <p:nvPr/>
              </p:nvSpPr>
              <p:spPr>
                <a:xfrm>
                  <a:off x="4039815" y="-9"/>
                  <a:ext cx="149662" cy="115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0" h="4720" extrusionOk="0">
                      <a:moveTo>
                        <a:pt x="88" y="174"/>
                      </a:moveTo>
                      <a:cubicBezTo>
                        <a:pt x="1" y="261"/>
                        <a:pt x="44" y="435"/>
                        <a:pt x="175" y="522"/>
                      </a:cubicBezTo>
                      <a:cubicBezTo>
                        <a:pt x="1262" y="1262"/>
                        <a:pt x="2132" y="957"/>
                        <a:pt x="3350" y="1175"/>
                      </a:cubicBezTo>
                      <a:cubicBezTo>
                        <a:pt x="5220" y="1436"/>
                        <a:pt x="5176" y="3263"/>
                        <a:pt x="5698" y="4654"/>
                      </a:cubicBezTo>
                      <a:cubicBezTo>
                        <a:pt x="5720" y="4698"/>
                        <a:pt x="5763" y="4720"/>
                        <a:pt x="5807" y="4720"/>
                      </a:cubicBezTo>
                      <a:cubicBezTo>
                        <a:pt x="5850" y="4720"/>
                        <a:pt x="5894" y="4698"/>
                        <a:pt x="5916" y="4654"/>
                      </a:cubicBezTo>
                      <a:cubicBezTo>
                        <a:pt x="6090" y="3436"/>
                        <a:pt x="5742" y="2219"/>
                        <a:pt x="4915" y="1262"/>
                      </a:cubicBezTo>
                      <a:cubicBezTo>
                        <a:pt x="3698" y="1"/>
                        <a:pt x="2175" y="827"/>
                        <a:pt x="784" y="17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3"/>
                <p:cNvSpPr/>
                <p:nvPr/>
              </p:nvSpPr>
              <p:spPr>
                <a:xfrm>
                  <a:off x="3614569" y="17046"/>
                  <a:ext cx="185492" cy="70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8" h="2874" extrusionOk="0">
                      <a:moveTo>
                        <a:pt x="7080" y="0"/>
                      </a:moveTo>
                      <a:cubicBezTo>
                        <a:pt x="7067" y="0"/>
                        <a:pt x="7054" y="1"/>
                        <a:pt x="7040" y="2"/>
                      </a:cubicBezTo>
                      <a:cubicBezTo>
                        <a:pt x="5735" y="263"/>
                        <a:pt x="5301" y="1090"/>
                        <a:pt x="4300" y="1829"/>
                      </a:cubicBezTo>
                      <a:cubicBezTo>
                        <a:pt x="3879" y="2130"/>
                        <a:pt x="3481" y="2248"/>
                        <a:pt x="3096" y="2248"/>
                      </a:cubicBezTo>
                      <a:cubicBezTo>
                        <a:pt x="2091" y="2248"/>
                        <a:pt x="1175" y="1443"/>
                        <a:pt x="168" y="1003"/>
                      </a:cubicBezTo>
                      <a:cubicBezTo>
                        <a:pt x="156" y="997"/>
                        <a:pt x="144" y="994"/>
                        <a:pt x="132" y="994"/>
                      </a:cubicBezTo>
                      <a:cubicBezTo>
                        <a:pt x="60" y="994"/>
                        <a:pt x="0" y="1096"/>
                        <a:pt x="38" y="1133"/>
                      </a:cubicBezTo>
                      <a:cubicBezTo>
                        <a:pt x="777" y="2134"/>
                        <a:pt x="1908" y="2786"/>
                        <a:pt x="3126" y="2873"/>
                      </a:cubicBezTo>
                      <a:cubicBezTo>
                        <a:pt x="3147" y="2873"/>
                        <a:pt x="3168" y="2874"/>
                        <a:pt x="3188" y="2874"/>
                      </a:cubicBezTo>
                      <a:cubicBezTo>
                        <a:pt x="5007" y="2874"/>
                        <a:pt x="5493" y="999"/>
                        <a:pt x="7127" y="655"/>
                      </a:cubicBezTo>
                      <a:cubicBezTo>
                        <a:pt x="7547" y="571"/>
                        <a:pt x="7440" y="0"/>
                        <a:pt x="70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"/>
                <p:cNvSpPr/>
                <p:nvPr/>
              </p:nvSpPr>
              <p:spPr>
                <a:xfrm>
                  <a:off x="3759782" y="87970"/>
                  <a:ext cx="120418" cy="14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0" h="5919" extrusionOk="0">
                      <a:moveTo>
                        <a:pt x="4460" y="1"/>
                      </a:moveTo>
                      <a:cubicBezTo>
                        <a:pt x="4376" y="1"/>
                        <a:pt x="4290" y="35"/>
                        <a:pt x="4219" y="117"/>
                      </a:cubicBezTo>
                      <a:cubicBezTo>
                        <a:pt x="3480" y="1205"/>
                        <a:pt x="3784" y="2118"/>
                        <a:pt x="3567" y="3336"/>
                      </a:cubicBezTo>
                      <a:cubicBezTo>
                        <a:pt x="3306" y="5206"/>
                        <a:pt x="1479" y="5163"/>
                        <a:pt x="87" y="5685"/>
                      </a:cubicBezTo>
                      <a:cubicBezTo>
                        <a:pt x="0" y="5728"/>
                        <a:pt x="0" y="5859"/>
                        <a:pt x="87" y="5859"/>
                      </a:cubicBezTo>
                      <a:cubicBezTo>
                        <a:pt x="312" y="5899"/>
                        <a:pt x="539" y="5918"/>
                        <a:pt x="764" y="5918"/>
                      </a:cubicBezTo>
                      <a:cubicBezTo>
                        <a:pt x="1759" y="5918"/>
                        <a:pt x="2735" y="5540"/>
                        <a:pt x="3480" y="4902"/>
                      </a:cubicBezTo>
                      <a:cubicBezTo>
                        <a:pt x="4828" y="3597"/>
                        <a:pt x="3828" y="1944"/>
                        <a:pt x="4741" y="509"/>
                      </a:cubicBezTo>
                      <a:cubicBezTo>
                        <a:pt x="4900" y="255"/>
                        <a:pt x="4688" y="1"/>
                        <a:pt x="44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9" name="Google Shape;579;p3"/>
              <p:cNvSpPr/>
              <p:nvPr/>
            </p:nvSpPr>
            <p:spPr>
              <a:xfrm>
                <a:off x="4680067" y="378888"/>
                <a:ext cx="120786" cy="12000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4883" extrusionOk="0">
                    <a:moveTo>
                      <a:pt x="3675" y="1"/>
                    </a:moveTo>
                    <a:cubicBezTo>
                      <a:pt x="3653" y="1"/>
                      <a:pt x="3632" y="23"/>
                      <a:pt x="3610" y="66"/>
                    </a:cubicBezTo>
                    <a:lnTo>
                      <a:pt x="2218" y="1588"/>
                    </a:lnTo>
                    <a:cubicBezTo>
                      <a:pt x="1522" y="1414"/>
                      <a:pt x="783" y="1371"/>
                      <a:pt x="87" y="1153"/>
                    </a:cubicBezTo>
                    <a:lnTo>
                      <a:pt x="87" y="1197"/>
                    </a:lnTo>
                    <a:lnTo>
                      <a:pt x="44" y="1197"/>
                    </a:lnTo>
                    <a:cubicBezTo>
                      <a:pt x="0" y="1197"/>
                      <a:pt x="0" y="1284"/>
                      <a:pt x="44" y="1284"/>
                    </a:cubicBezTo>
                    <a:lnTo>
                      <a:pt x="1609" y="2676"/>
                    </a:lnTo>
                    <a:cubicBezTo>
                      <a:pt x="1435" y="3415"/>
                      <a:pt x="1392" y="4154"/>
                      <a:pt x="1174" y="4807"/>
                    </a:cubicBezTo>
                    <a:cubicBezTo>
                      <a:pt x="1174" y="4850"/>
                      <a:pt x="1174" y="4850"/>
                      <a:pt x="1174" y="4850"/>
                    </a:cubicBezTo>
                    <a:cubicBezTo>
                      <a:pt x="1196" y="4872"/>
                      <a:pt x="1218" y="4883"/>
                      <a:pt x="1240" y="4883"/>
                    </a:cubicBezTo>
                    <a:cubicBezTo>
                      <a:pt x="1261" y="4883"/>
                      <a:pt x="1283" y="4872"/>
                      <a:pt x="1305" y="4850"/>
                    </a:cubicBezTo>
                    <a:lnTo>
                      <a:pt x="2697" y="3285"/>
                    </a:lnTo>
                    <a:cubicBezTo>
                      <a:pt x="3392" y="3459"/>
                      <a:pt x="4132" y="3546"/>
                      <a:pt x="4828" y="3720"/>
                    </a:cubicBezTo>
                    <a:lnTo>
                      <a:pt x="4871" y="3720"/>
                    </a:lnTo>
                    <a:cubicBezTo>
                      <a:pt x="4915" y="3720"/>
                      <a:pt x="4915" y="3633"/>
                      <a:pt x="4871" y="3633"/>
                    </a:cubicBezTo>
                    <a:lnTo>
                      <a:pt x="3306" y="2241"/>
                    </a:lnTo>
                    <a:cubicBezTo>
                      <a:pt x="3479" y="1501"/>
                      <a:pt x="3523" y="762"/>
                      <a:pt x="3740" y="66"/>
                    </a:cubicBezTo>
                    <a:cubicBezTo>
                      <a:pt x="3719" y="23"/>
                      <a:pt x="3697" y="1"/>
                      <a:pt x="36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>
                <a:off x="4469484" y="443570"/>
                <a:ext cx="63084" cy="62003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3" extrusionOk="0">
                    <a:moveTo>
                      <a:pt x="1958" y="0"/>
                    </a:moveTo>
                    <a:cubicBezTo>
                      <a:pt x="1956" y="7"/>
                      <a:pt x="1955" y="14"/>
                      <a:pt x="1953" y="21"/>
                    </a:cubicBezTo>
                    <a:lnTo>
                      <a:pt x="1953" y="21"/>
                    </a:lnTo>
                    <a:cubicBezTo>
                      <a:pt x="1956" y="27"/>
                      <a:pt x="1958" y="34"/>
                      <a:pt x="1958" y="44"/>
                    </a:cubicBezTo>
                    <a:cubicBezTo>
                      <a:pt x="1958" y="44"/>
                      <a:pt x="1958" y="44"/>
                      <a:pt x="1958" y="0"/>
                    </a:cubicBezTo>
                    <a:close/>
                    <a:moveTo>
                      <a:pt x="1936" y="11"/>
                    </a:moveTo>
                    <a:cubicBezTo>
                      <a:pt x="1925" y="11"/>
                      <a:pt x="1915" y="22"/>
                      <a:pt x="1915" y="44"/>
                    </a:cubicBezTo>
                    <a:lnTo>
                      <a:pt x="1175" y="827"/>
                    </a:lnTo>
                    <a:cubicBezTo>
                      <a:pt x="784" y="740"/>
                      <a:pt x="392" y="740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96"/>
                    </a:cubicBezTo>
                    <a:lnTo>
                      <a:pt x="827" y="1392"/>
                    </a:lnTo>
                    <a:cubicBezTo>
                      <a:pt x="740" y="1740"/>
                      <a:pt x="697" y="2131"/>
                      <a:pt x="610" y="2523"/>
                    </a:cubicBezTo>
                    <a:lnTo>
                      <a:pt x="653" y="2523"/>
                    </a:lnTo>
                    <a:lnTo>
                      <a:pt x="1393" y="1696"/>
                    </a:lnTo>
                    <a:cubicBezTo>
                      <a:pt x="1784" y="1783"/>
                      <a:pt x="2176" y="1827"/>
                      <a:pt x="2523" y="1914"/>
                    </a:cubicBezTo>
                    <a:lnTo>
                      <a:pt x="2567" y="1914"/>
                    </a:lnTo>
                    <a:cubicBezTo>
                      <a:pt x="2567" y="1914"/>
                      <a:pt x="2567" y="1870"/>
                      <a:pt x="2567" y="1870"/>
                    </a:cubicBezTo>
                    <a:lnTo>
                      <a:pt x="1741" y="1131"/>
                    </a:lnTo>
                    <a:cubicBezTo>
                      <a:pt x="1826" y="748"/>
                      <a:pt x="1869" y="364"/>
                      <a:pt x="1953" y="21"/>
                    </a:cubicBezTo>
                    <a:lnTo>
                      <a:pt x="1953" y="21"/>
                    </a:lnTo>
                    <a:cubicBezTo>
                      <a:pt x="1949" y="15"/>
                      <a:pt x="1942" y="11"/>
                      <a:pt x="1936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>
                <a:off x="4592408" y="537618"/>
                <a:ext cx="63084" cy="62027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4" extrusionOk="0">
                    <a:moveTo>
                      <a:pt x="1914" y="1"/>
                    </a:moveTo>
                    <a:lnTo>
                      <a:pt x="1175" y="827"/>
                    </a:lnTo>
                    <a:cubicBezTo>
                      <a:pt x="827" y="740"/>
                      <a:pt x="436" y="696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53"/>
                    </a:cubicBezTo>
                    <a:lnTo>
                      <a:pt x="827" y="1392"/>
                    </a:lnTo>
                    <a:cubicBezTo>
                      <a:pt x="740" y="1740"/>
                      <a:pt x="696" y="2132"/>
                      <a:pt x="609" y="2523"/>
                    </a:cubicBezTo>
                    <a:lnTo>
                      <a:pt x="653" y="2523"/>
                    </a:lnTo>
                    <a:lnTo>
                      <a:pt x="1392" y="1697"/>
                    </a:lnTo>
                    <a:cubicBezTo>
                      <a:pt x="1784" y="1784"/>
                      <a:pt x="2175" y="1827"/>
                      <a:pt x="2523" y="1914"/>
                    </a:cubicBezTo>
                    <a:cubicBezTo>
                      <a:pt x="2567" y="1914"/>
                      <a:pt x="2567" y="1871"/>
                      <a:pt x="2523" y="1871"/>
                    </a:cubicBezTo>
                    <a:lnTo>
                      <a:pt x="1697" y="1131"/>
                    </a:lnTo>
                    <a:cubicBezTo>
                      <a:pt x="1784" y="740"/>
                      <a:pt x="1827" y="349"/>
                      <a:pt x="1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>
                <a:off x="4708918" y="243210"/>
                <a:ext cx="64141" cy="63305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2576" extrusionOk="0">
                    <a:moveTo>
                      <a:pt x="1969" y="1"/>
                    </a:moveTo>
                    <a:cubicBezTo>
                      <a:pt x="1962" y="1"/>
                      <a:pt x="1958" y="5"/>
                      <a:pt x="1958" y="20"/>
                    </a:cubicBezTo>
                    <a:lnTo>
                      <a:pt x="1218" y="846"/>
                    </a:lnTo>
                    <a:cubicBezTo>
                      <a:pt x="827" y="759"/>
                      <a:pt x="435" y="716"/>
                      <a:pt x="87" y="629"/>
                    </a:cubicBezTo>
                    <a:lnTo>
                      <a:pt x="44" y="629"/>
                    </a:lnTo>
                    <a:cubicBezTo>
                      <a:pt x="0" y="629"/>
                      <a:pt x="0" y="672"/>
                      <a:pt x="44" y="672"/>
                    </a:cubicBezTo>
                    <a:lnTo>
                      <a:pt x="870" y="1412"/>
                    </a:lnTo>
                    <a:cubicBezTo>
                      <a:pt x="783" y="1803"/>
                      <a:pt x="740" y="2195"/>
                      <a:pt x="653" y="2543"/>
                    </a:cubicBezTo>
                    <a:cubicBezTo>
                      <a:pt x="653" y="2564"/>
                      <a:pt x="664" y="2575"/>
                      <a:pt x="674" y="2575"/>
                    </a:cubicBezTo>
                    <a:cubicBezTo>
                      <a:pt x="685" y="2575"/>
                      <a:pt x="696" y="2564"/>
                      <a:pt x="696" y="2543"/>
                    </a:cubicBezTo>
                    <a:lnTo>
                      <a:pt x="1436" y="1760"/>
                    </a:lnTo>
                    <a:cubicBezTo>
                      <a:pt x="1784" y="1847"/>
                      <a:pt x="2175" y="1890"/>
                      <a:pt x="2523" y="1977"/>
                    </a:cubicBezTo>
                    <a:lnTo>
                      <a:pt x="2566" y="1977"/>
                    </a:lnTo>
                    <a:cubicBezTo>
                      <a:pt x="2610" y="1977"/>
                      <a:pt x="2610" y="1934"/>
                      <a:pt x="2566" y="1934"/>
                    </a:cubicBezTo>
                    <a:lnTo>
                      <a:pt x="1740" y="1194"/>
                    </a:lnTo>
                    <a:cubicBezTo>
                      <a:pt x="1827" y="803"/>
                      <a:pt x="1871" y="411"/>
                      <a:pt x="2001" y="63"/>
                    </a:cubicBezTo>
                    <a:lnTo>
                      <a:pt x="2001" y="20"/>
                    </a:lnTo>
                    <a:cubicBezTo>
                      <a:pt x="2001" y="20"/>
                      <a:pt x="1982" y="1"/>
                      <a:pt x="19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>
                <a:off x="4491945" y="637024"/>
                <a:ext cx="34208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3" extrusionOk="0">
                    <a:moveTo>
                      <a:pt x="1001" y="0"/>
                    </a:moveTo>
                    <a:lnTo>
                      <a:pt x="609" y="435"/>
                    </a:lnTo>
                    <a:cubicBezTo>
                      <a:pt x="392" y="392"/>
                      <a:pt x="174" y="392"/>
                      <a:pt x="0" y="305"/>
                    </a:cubicBezTo>
                    <a:lnTo>
                      <a:pt x="0" y="348"/>
                    </a:lnTo>
                    <a:lnTo>
                      <a:pt x="435" y="783"/>
                    </a:lnTo>
                    <a:cubicBezTo>
                      <a:pt x="392" y="957"/>
                      <a:pt x="392" y="1175"/>
                      <a:pt x="305" y="1392"/>
                    </a:cubicBezTo>
                    <a:lnTo>
                      <a:pt x="348" y="1392"/>
                    </a:lnTo>
                    <a:lnTo>
                      <a:pt x="740" y="957"/>
                    </a:lnTo>
                    <a:cubicBezTo>
                      <a:pt x="957" y="1001"/>
                      <a:pt x="1175" y="1001"/>
                      <a:pt x="1392" y="1044"/>
                    </a:cubicBezTo>
                    <a:lnTo>
                      <a:pt x="1392" y="1001"/>
                    </a:lnTo>
                    <a:lnTo>
                      <a:pt x="914" y="609"/>
                    </a:lnTo>
                    <a:cubicBezTo>
                      <a:pt x="957" y="392"/>
                      <a:pt x="1001" y="174"/>
                      <a:pt x="1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>
                <a:off x="4872440" y="395452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01" y="1"/>
                    </a:moveTo>
                    <a:lnTo>
                      <a:pt x="610" y="479"/>
                    </a:lnTo>
                    <a:cubicBezTo>
                      <a:pt x="392" y="436"/>
                      <a:pt x="175" y="392"/>
                      <a:pt x="1" y="349"/>
                    </a:cubicBezTo>
                    <a:lnTo>
                      <a:pt x="1" y="392"/>
                    </a:lnTo>
                    <a:lnTo>
                      <a:pt x="436" y="784"/>
                    </a:lnTo>
                    <a:cubicBezTo>
                      <a:pt x="392" y="1001"/>
                      <a:pt x="392" y="1219"/>
                      <a:pt x="305" y="1393"/>
                    </a:cubicBezTo>
                    <a:lnTo>
                      <a:pt x="349" y="1393"/>
                    </a:lnTo>
                    <a:lnTo>
                      <a:pt x="740" y="958"/>
                    </a:lnTo>
                    <a:cubicBezTo>
                      <a:pt x="958" y="1001"/>
                      <a:pt x="1175" y="1001"/>
                      <a:pt x="1393" y="1088"/>
                    </a:cubicBezTo>
                    <a:lnTo>
                      <a:pt x="1393" y="1045"/>
                    </a:lnTo>
                    <a:lnTo>
                      <a:pt x="914" y="610"/>
                    </a:lnTo>
                    <a:cubicBezTo>
                      <a:pt x="958" y="436"/>
                      <a:pt x="1001" y="218"/>
                      <a:pt x="1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>
                <a:off x="4780530" y="566469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44" y="1"/>
                    </a:moveTo>
                    <a:lnTo>
                      <a:pt x="609" y="436"/>
                    </a:lnTo>
                    <a:cubicBezTo>
                      <a:pt x="435" y="392"/>
                      <a:pt x="218" y="392"/>
                      <a:pt x="0" y="349"/>
                    </a:cubicBezTo>
                    <a:lnTo>
                      <a:pt x="0" y="349"/>
                    </a:lnTo>
                    <a:lnTo>
                      <a:pt x="435" y="784"/>
                    </a:lnTo>
                    <a:cubicBezTo>
                      <a:pt x="392" y="958"/>
                      <a:pt x="392" y="1175"/>
                      <a:pt x="348" y="1393"/>
                    </a:cubicBezTo>
                    <a:lnTo>
                      <a:pt x="783" y="958"/>
                    </a:lnTo>
                    <a:cubicBezTo>
                      <a:pt x="957" y="1001"/>
                      <a:pt x="1175" y="1001"/>
                      <a:pt x="1392" y="1088"/>
                    </a:cubicBezTo>
                    <a:lnTo>
                      <a:pt x="1392" y="1045"/>
                    </a:lnTo>
                    <a:lnTo>
                      <a:pt x="957" y="610"/>
                    </a:lnTo>
                    <a:cubicBezTo>
                      <a:pt x="1001" y="436"/>
                      <a:pt x="1001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>
                <a:off x="4256787" y="351635"/>
                <a:ext cx="38509" cy="3959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1" extrusionOk="0">
                    <a:moveTo>
                      <a:pt x="784" y="1"/>
                    </a:moveTo>
                    <a:lnTo>
                      <a:pt x="653" y="697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7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>
                <a:off x="4642639" y="3210"/>
                <a:ext cx="63084" cy="3501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1425" extrusionOk="0">
                    <a:moveTo>
                      <a:pt x="1" y="0"/>
                    </a:moveTo>
                    <a:lnTo>
                      <a:pt x="44" y="43"/>
                    </a:lnTo>
                    <a:cubicBezTo>
                      <a:pt x="218" y="174"/>
                      <a:pt x="349" y="261"/>
                      <a:pt x="523" y="304"/>
                    </a:cubicBezTo>
                    <a:cubicBezTo>
                      <a:pt x="566" y="696"/>
                      <a:pt x="523" y="1044"/>
                      <a:pt x="566" y="1392"/>
                    </a:cubicBezTo>
                    <a:cubicBezTo>
                      <a:pt x="588" y="1414"/>
                      <a:pt x="610" y="1424"/>
                      <a:pt x="626" y="1424"/>
                    </a:cubicBezTo>
                    <a:cubicBezTo>
                      <a:pt x="642" y="1424"/>
                      <a:pt x="653" y="1414"/>
                      <a:pt x="653" y="1392"/>
                    </a:cubicBezTo>
                    <a:cubicBezTo>
                      <a:pt x="914" y="1174"/>
                      <a:pt x="1219" y="913"/>
                      <a:pt x="1436" y="652"/>
                    </a:cubicBezTo>
                    <a:cubicBezTo>
                      <a:pt x="1784" y="739"/>
                      <a:pt x="2132" y="870"/>
                      <a:pt x="2480" y="913"/>
                    </a:cubicBezTo>
                    <a:cubicBezTo>
                      <a:pt x="2494" y="928"/>
                      <a:pt x="2509" y="933"/>
                      <a:pt x="2522" y="933"/>
                    </a:cubicBezTo>
                    <a:cubicBezTo>
                      <a:pt x="2548" y="933"/>
                      <a:pt x="2567" y="913"/>
                      <a:pt x="2567" y="913"/>
                    </a:cubicBezTo>
                    <a:cubicBezTo>
                      <a:pt x="2436" y="609"/>
                      <a:pt x="2306" y="304"/>
                      <a:pt x="2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>
                <a:off x="5111874" y="3210"/>
                <a:ext cx="2781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392" extrusionOk="0">
                    <a:moveTo>
                      <a:pt x="0" y="0"/>
                    </a:moveTo>
                    <a:cubicBezTo>
                      <a:pt x="348" y="435"/>
                      <a:pt x="740" y="913"/>
                      <a:pt x="1131" y="1392"/>
                    </a:cubicBezTo>
                    <a:lnTo>
                      <a:pt x="1131" y="826"/>
                    </a:lnTo>
                    <a:cubicBezTo>
                      <a:pt x="870" y="565"/>
                      <a:pt x="653" y="304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9" name="Google Shape;589;p3"/>
              <p:cNvGrpSpPr/>
              <p:nvPr/>
            </p:nvGrpSpPr>
            <p:grpSpPr>
              <a:xfrm>
                <a:off x="4796872" y="662681"/>
                <a:ext cx="342821" cy="616955"/>
                <a:chOff x="4796872" y="662681"/>
                <a:chExt cx="342821" cy="616955"/>
              </a:xfrm>
            </p:grpSpPr>
            <p:sp>
              <p:nvSpPr>
                <p:cNvPr id="590" name="Google Shape;590;p3"/>
                <p:cNvSpPr/>
                <p:nvPr/>
              </p:nvSpPr>
              <p:spPr>
                <a:xfrm>
                  <a:off x="4992170" y="866014"/>
                  <a:ext cx="147524" cy="217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8867" extrusionOk="0">
                      <a:moveTo>
                        <a:pt x="4719" y="0"/>
                      </a:moveTo>
                      <a:cubicBezTo>
                        <a:pt x="3788" y="0"/>
                        <a:pt x="2897" y="367"/>
                        <a:pt x="2088" y="816"/>
                      </a:cubicBezTo>
                      <a:cubicBezTo>
                        <a:pt x="2044" y="816"/>
                        <a:pt x="2001" y="860"/>
                        <a:pt x="2001" y="903"/>
                      </a:cubicBezTo>
                      <a:cubicBezTo>
                        <a:pt x="1740" y="1034"/>
                        <a:pt x="1522" y="1208"/>
                        <a:pt x="1305" y="1425"/>
                      </a:cubicBezTo>
                      <a:cubicBezTo>
                        <a:pt x="435" y="2426"/>
                        <a:pt x="0" y="3730"/>
                        <a:pt x="87" y="5035"/>
                      </a:cubicBezTo>
                      <a:cubicBezTo>
                        <a:pt x="240" y="7222"/>
                        <a:pt x="2085" y="8867"/>
                        <a:pt x="4219" y="8867"/>
                      </a:cubicBezTo>
                      <a:cubicBezTo>
                        <a:pt x="4505" y="8867"/>
                        <a:pt x="4796" y="8837"/>
                        <a:pt x="5089" y="8776"/>
                      </a:cubicBezTo>
                      <a:cubicBezTo>
                        <a:pt x="5393" y="8689"/>
                        <a:pt x="5698" y="8602"/>
                        <a:pt x="6002" y="8471"/>
                      </a:cubicBezTo>
                      <a:lnTo>
                        <a:pt x="6002" y="251"/>
                      </a:lnTo>
                      <a:cubicBezTo>
                        <a:pt x="5569" y="75"/>
                        <a:pt x="5140" y="0"/>
                        <a:pt x="47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"/>
                <p:cNvSpPr/>
                <p:nvPr/>
              </p:nvSpPr>
              <p:spPr>
                <a:xfrm>
                  <a:off x="5054148" y="662681"/>
                  <a:ext cx="85546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1" h="7153" extrusionOk="0">
                      <a:moveTo>
                        <a:pt x="3480" y="0"/>
                      </a:moveTo>
                      <a:cubicBezTo>
                        <a:pt x="2306" y="305"/>
                        <a:pt x="1262" y="1131"/>
                        <a:pt x="740" y="2218"/>
                      </a:cubicBezTo>
                      <a:cubicBezTo>
                        <a:pt x="1" y="3915"/>
                        <a:pt x="1610" y="5089"/>
                        <a:pt x="1305" y="6785"/>
                      </a:cubicBezTo>
                      <a:cubicBezTo>
                        <a:pt x="1255" y="7013"/>
                        <a:pt x="1439" y="7152"/>
                        <a:pt x="1620" y="7152"/>
                      </a:cubicBezTo>
                      <a:cubicBezTo>
                        <a:pt x="1750" y="7152"/>
                        <a:pt x="1878" y="7080"/>
                        <a:pt x="1914" y="6916"/>
                      </a:cubicBezTo>
                      <a:cubicBezTo>
                        <a:pt x="2175" y="5611"/>
                        <a:pt x="1566" y="4915"/>
                        <a:pt x="1262" y="3697"/>
                      </a:cubicBezTo>
                      <a:cubicBezTo>
                        <a:pt x="827" y="1914"/>
                        <a:pt x="2393" y="1262"/>
                        <a:pt x="3480" y="218"/>
                      </a:cubicBezTo>
                      <a:lnTo>
                        <a:pt x="34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"/>
                <p:cNvSpPr/>
                <p:nvPr/>
              </p:nvSpPr>
              <p:spPr>
                <a:xfrm>
                  <a:off x="5066214" y="1103925"/>
                  <a:ext cx="73479" cy="17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7150" extrusionOk="0">
                      <a:moveTo>
                        <a:pt x="2030" y="1"/>
                      </a:moveTo>
                      <a:cubicBezTo>
                        <a:pt x="1897" y="1"/>
                        <a:pt x="1765" y="83"/>
                        <a:pt x="1728" y="269"/>
                      </a:cubicBezTo>
                      <a:cubicBezTo>
                        <a:pt x="1467" y="1530"/>
                        <a:pt x="2076" y="2226"/>
                        <a:pt x="2380" y="3444"/>
                      </a:cubicBezTo>
                      <a:cubicBezTo>
                        <a:pt x="2859" y="5271"/>
                        <a:pt x="1162" y="5923"/>
                        <a:pt x="75" y="7010"/>
                      </a:cubicBezTo>
                      <a:cubicBezTo>
                        <a:pt x="0" y="7048"/>
                        <a:pt x="54" y="7150"/>
                        <a:pt x="126" y="7150"/>
                      </a:cubicBezTo>
                      <a:cubicBezTo>
                        <a:pt x="138" y="7150"/>
                        <a:pt x="150" y="7147"/>
                        <a:pt x="162" y="7141"/>
                      </a:cubicBezTo>
                      <a:cubicBezTo>
                        <a:pt x="1380" y="6836"/>
                        <a:pt x="2380" y="6010"/>
                        <a:pt x="2902" y="4923"/>
                      </a:cubicBezTo>
                      <a:cubicBezTo>
                        <a:pt x="2946" y="4836"/>
                        <a:pt x="2946" y="4749"/>
                        <a:pt x="2989" y="4662"/>
                      </a:cubicBezTo>
                      <a:lnTo>
                        <a:pt x="2989" y="3270"/>
                      </a:lnTo>
                      <a:cubicBezTo>
                        <a:pt x="2728" y="2313"/>
                        <a:pt x="2163" y="1487"/>
                        <a:pt x="2337" y="399"/>
                      </a:cubicBezTo>
                      <a:cubicBezTo>
                        <a:pt x="2387" y="150"/>
                        <a:pt x="2208" y="1"/>
                        <a:pt x="20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"/>
                <p:cNvSpPr/>
                <p:nvPr/>
              </p:nvSpPr>
              <p:spPr>
                <a:xfrm>
                  <a:off x="4892764" y="727460"/>
                  <a:ext cx="114962" cy="160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6512" extrusionOk="0">
                      <a:moveTo>
                        <a:pt x="867" y="0"/>
                      </a:moveTo>
                      <a:cubicBezTo>
                        <a:pt x="827" y="0"/>
                        <a:pt x="779" y="22"/>
                        <a:pt x="740" y="61"/>
                      </a:cubicBezTo>
                      <a:cubicBezTo>
                        <a:pt x="131" y="1105"/>
                        <a:pt x="0" y="2409"/>
                        <a:pt x="392" y="3540"/>
                      </a:cubicBezTo>
                      <a:cubicBezTo>
                        <a:pt x="1087" y="5280"/>
                        <a:pt x="3001" y="4976"/>
                        <a:pt x="4002" y="6367"/>
                      </a:cubicBezTo>
                      <a:cubicBezTo>
                        <a:pt x="4065" y="6469"/>
                        <a:pt x="4155" y="6511"/>
                        <a:pt x="4245" y="6511"/>
                      </a:cubicBezTo>
                      <a:cubicBezTo>
                        <a:pt x="4461" y="6511"/>
                        <a:pt x="4677" y="6265"/>
                        <a:pt x="4523" y="6019"/>
                      </a:cubicBezTo>
                      <a:cubicBezTo>
                        <a:pt x="3784" y="4932"/>
                        <a:pt x="2871" y="4845"/>
                        <a:pt x="1827" y="4236"/>
                      </a:cubicBezTo>
                      <a:cubicBezTo>
                        <a:pt x="174" y="3279"/>
                        <a:pt x="914" y="1627"/>
                        <a:pt x="957" y="104"/>
                      </a:cubicBezTo>
                      <a:cubicBezTo>
                        <a:pt x="957" y="33"/>
                        <a:pt x="917" y="0"/>
                        <a:pt x="8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"/>
                <p:cNvSpPr/>
                <p:nvPr/>
              </p:nvSpPr>
              <p:spPr>
                <a:xfrm>
                  <a:off x="4796872" y="933276"/>
                  <a:ext cx="179643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0" h="3060" extrusionOk="0">
                      <a:moveTo>
                        <a:pt x="89" y="1"/>
                      </a:moveTo>
                      <a:cubicBezTo>
                        <a:pt x="35" y="1"/>
                        <a:pt x="1" y="62"/>
                        <a:pt x="31" y="124"/>
                      </a:cubicBezTo>
                      <a:cubicBezTo>
                        <a:pt x="336" y="1341"/>
                        <a:pt x="1119" y="2298"/>
                        <a:pt x="2249" y="2864"/>
                      </a:cubicBezTo>
                      <a:cubicBezTo>
                        <a:pt x="2572" y="3004"/>
                        <a:pt x="2874" y="3060"/>
                        <a:pt x="3164" y="3060"/>
                      </a:cubicBezTo>
                      <a:cubicBezTo>
                        <a:pt x="4262" y="3060"/>
                        <a:pt x="5178" y="2259"/>
                        <a:pt x="6336" y="2259"/>
                      </a:cubicBezTo>
                      <a:cubicBezTo>
                        <a:pt x="6478" y="2259"/>
                        <a:pt x="6623" y="2271"/>
                        <a:pt x="6773" y="2298"/>
                      </a:cubicBezTo>
                      <a:cubicBezTo>
                        <a:pt x="6802" y="2304"/>
                        <a:pt x="6829" y="2307"/>
                        <a:pt x="6855" y="2307"/>
                      </a:cubicBezTo>
                      <a:cubicBezTo>
                        <a:pt x="7222" y="2307"/>
                        <a:pt x="7309" y="1770"/>
                        <a:pt x="6903" y="1689"/>
                      </a:cubicBezTo>
                      <a:cubicBezTo>
                        <a:pt x="6690" y="1645"/>
                        <a:pt x="6491" y="1626"/>
                        <a:pt x="6303" y="1626"/>
                      </a:cubicBezTo>
                      <a:cubicBezTo>
                        <a:pt x="5379" y="1626"/>
                        <a:pt x="4704" y="2089"/>
                        <a:pt x="3728" y="2342"/>
                      </a:cubicBezTo>
                      <a:cubicBezTo>
                        <a:pt x="3523" y="2390"/>
                        <a:pt x="3333" y="2413"/>
                        <a:pt x="3156" y="2413"/>
                      </a:cubicBezTo>
                      <a:cubicBezTo>
                        <a:pt x="1750" y="2413"/>
                        <a:pt x="1127" y="1002"/>
                        <a:pt x="162" y="37"/>
                      </a:cubicBezTo>
                      <a:cubicBezTo>
                        <a:pt x="136" y="11"/>
                        <a:pt x="111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"/>
                <p:cNvSpPr/>
                <p:nvPr/>
              </p:nvSpPr>
              <p:spPr>
                <a:xfrm>
                  <a:off x="4860693" y="1070773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6217" y="0"/>
                      </a:moveTo>
                      <a:cubicBezTo>
                        <a:pt x="6162" y="0"/>
                        <a:pt x="6104" y="16"/>
                        <a:pt x="6046" y="52"/>
                      </a:cubicBezTo>
                      <a:cubicBezTo>
                        <a:pt x="4959" y="792"/>
                        <a:pt x="4915" y="1705"/>
                        <a:pt x="4263" y="2792"/>
                      </a:cubicBezTo>
                      <a:cubicBezTo>
                        <a:pt x="3764" y="3631"/>
                        <a:pt x="3076" y="3832"/>
                        <a:pt x="2317" y="3832"/>
                      </a:cubicBezTo>
                      <a:cubicBezTo>
                        <a:pt x="1619" y="3832"/>
                        <a:pt x="860" y="3662"/>
                        <a:pt x="131" y="3662"/>
                      </a:cubicBezTo>
                      <a:cubicBezTo>
                        <a:pt x="44" y="3662"/>
                        <a:pt x="0" y="3793"/>
                        <a:pt x="87" y="3836"/>
                      </a:cubicBezTo>
                      <a:cubicBezTo>
                        <a:pt x="733" y="4213"/>
                        <a:pt x="1479" y="4407"/>
                        <a:pt x="2222" y="4407"/>
                      </a:cubicBezTo>
                      <a:cubicBezTo>
                        <a:pt x="2680" y="4407"/>
                        <a:pt x="3136" y="4333"/>
                        <a:pt x="3567" y="4184"/>
                      </a:cubicBezTo>
                      <a:cubicBezTo>
                        <a:pt x="5307" y="3488"/>
                        <a:pt x="5002" y="1574"/>
                        <a:pt x="6394" y="574"/>
                      </a:cubicBezTo>
                      <a:cubicBezTo>
                        <a:pt x="6684" y="393"/>
                        <a:pt x="6491" y="0"/>
                        <a:pt x="62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"/>
                <p:cNvSpPr/>
                <p:nvPr/>
              </p:nvSpPr>
              <p:spPr>
                <a:xfrm>
                  <a:off x="4978260" y="671896"/>
                  <a:ext cx="72226" cy="180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7360" extrusionOk="0">
                      <a:moveTo>
                        <a:pt x="1829" y="0"/>
                      </a:moveTo>
                      <a:cubicBezTo>
                        <a:pt x="1811" y="0"/>
                        <a:pt x="1795" y="6"/>
                        <a:pt x="1784" y="17"/>
                      </a:cubicBezTo>
                      <a:cubicBezTo>
                        <a:pt x="783" y="756"/>
                        <a:pt x="131" y="1887"/>
                        <a:pt x="44" y="3105"/>
                      </a:cubicBezTo>
                      <a:cubicBezTo>
                        <a:pt x="1" y="4975"/>
                        <a:pt x="1914" y="5410"/>
                        <a:pt x="2262" y="7106"/>
                      </a:cubicBezTo>
                      <a:cubicBezTo>
                        <a:pt x="2301" y="7280"/>
                        <a:pt x="2443" y="7360"/>
                        <a:pt x="2585" y="7360"/>
                      </a:cubicBezTo>
                      <a:cubicBezTo>
                        <a:pt x="2762" y="7360"/>
                        <a:pt x="2939" y="7236"/>
                        <a:pt x="2915" y="7019"/>
                      </a:cubicBezTo>
                      <a:cubicBezTo>
                        <a:pt x="2654" y="5714"/>
                        <a:pt x="1827" y="5279"/>
                        <a:pt x="1088" y="4279"/>
                      </a:cubicBezTo>
                      <a:cubicBezTo>
                        <a:pt x="1" y="2757"/>
                        <a:pt x="1305" y="1495"/>
                        <a:pt x="1914" y="147"/>
                      </a:cubicBezTo>
                      <a:cubicBezTo>
                        <a:pt x="1947" y="49"/>
                        <a:pt x="1882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"/>
                <p:cNvSpPr/>
                <p:nvPr/>
              </p:nvSpPr>
              <p:spPr>
                <a:xfrm>
                  <a:off x="4829704" y="816323"/>
                  <a:ext cx="152684" cy="11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04" extrusionOk="0">
                      <a:moveTo>
                        <a:pt x="288" y="0"/>
                      </a:moveTo>
                      <a:cubicBezTo>
                        <a:pt x="250" y="0"/>
                        <a:pt x="218" y="33"/>
                        <a:pt x="218" y="98"/>
                      </a:cubicBezTo>
                      <a:cubicBezTo>
                        <a:pt x="0" y="1316"/>
                        <a:pt x="348" y="2534"/>
                        <a:pt x="1174" y="3447"/>
                      </a:cubicBezTo>
                      <a:cubicBezTo>
                        <a:pt x="2479" y="4796"/>
                        <a:pt x="4132" y="3795"/>
                        <a:pt x="5567" y="4752"/>
                      </a:cubicBezTo>
                      <a:cubicBezTo>
                        <a:pt x="5625" y="4788"/>
                        <a:pt x="5682" y="4804"/>
                        <a:pt x="5737" y="4804"/>
                      </a:cubicBezTo>
                      <a:cubicBezTo>
                        <a:pt x="6012" y="4804"/>
                        <a:pt x="6213" y="4404"/>
                        <a:pt x="5959" y="4187"/>
                      </a:cubicBezTo>
                      <a:cubicBezTo>
                        <a:pt x="4871" y="3447"/>
                        <a:pt x="3958" y="3708"/>
                        <a:pt x="2740" y="3534"/>
                      </a:cubicBezTo>
                      <a:cubicBezTo>
                        <a:pt x="870" y="3273"/>
                        <a:pt x="913" y="1490"/>
                        <a:pt x="392" y="98"/>
                      </a:cubicBezTo>
                      <a:cubicBezTo>
                        <a:pt x="370" y="33"/>
                        <a:pt x="326" y="0"/>
                        <a:pt x="2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"/>
                <p:cNvSpPr/>
                <p:nvPr/>
              </p:nvSpPr>
              <p:spPr>
                <a:xfrm>
                  <a:off x="4805252" y="1027103"/>
                  <a:ext cx="184435" cy="6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5" h="2831" extrusionOk="0">
                      <a:moveTo>
                        <a:pt x="7078" y="0"/>
                      </a:moveTo>
                      <a:cubicBezTo>
                        <a:pt x="7066" y="0"/>
                        <a:pt x="7053" y="1"/>
                        <a:pt x="7041" y="2"/>
                      </a:cubicBezTo>
                      <a:cubicBezTo>
                        <a:pt x="5736" y="263"/>
                        <a:pt x="5301" y="1046"/>
                        <a:pt x="4301" y="1786"/>
                      </a:cubicBezTo>
                      <a:cubicBezTo>
                        <a:pt x="3879" y="2087"/>
                        <a:pt x="3478" y="2204"/>
                        <a:pt x="3090" y="2204"/>
                      </a:cubicBezTo>
                      <a:cubicBezTo>
                        <a:pt x="2074" y="2204"/>
                        <a:pt x="1144" y="1400"/>
                        <a:pt x="169" y="959"/>
                      </a:cubicBezTo>
                      <a:cubicBezTo>
                        <a:pt x="151" y="953"/>
                        <a:pt x="135" y="951"/>
                        <a:pt x="120" y="951"/>
                      </a:cubicBezTo>
                      <a:cubicBezTo>
                        <a:pt x="28" y="951"/>
                        <a:pt x="1" y="1058"/>
                        <a:pt x="38" y="1133"/>
                      </a:cubicBezTo>
                      <a:cubicBezTo>
                        <a:pt x="778" y="2134"/>
                        <a:pt x="1908" y="2743"/>
                        <a:pt x="3126" y="2829"/>
                      </a:cubicBezTo>
                      <a:cubicBezTo>
                        <a:pt x="3147" y="2830"/>
                        <a:pt x="3168" y="2830"/>
                        <a:pt x="3189" y="2830"/>
                      </a:cubicBezTo>
                      <a:cubicBezTo>
                        <a:pt x="5006" y="2830"/>
                        <a:pt x="5450" y="955"/>
                        <a:pt x="7128" y="611"/>
                      </a:cubicBezTo>
                      <a:cubicBezTo>
                        <a:pt x="7505" y="528"/>
                        <a:pt x="7397" y="0"/>
                        <a:pt x="707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3"/>
                <p:cNvSpPr/>
                <p:nvPr/>
              </p:nvSpPr>
              <p:spPr>
                <a:xfrm>
                  <a:off x="4949409" y="1097363"/>
                  <a:ext cx="121376" cy="145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5930" extrusionOk="0">
                      <a:moveTo>
                        <a:pt x="4525" y="0"/>
                      </a:moveTo>
                      <a:cubicBezTo>
                        <a:pt x="4434" y="0"/>
                        <a:pt x="4339" y="43"/>
                        <a:pt x="4263" y="144"/>
                      </a:cubicBezTo>
                      <a:cubicBezTo>
                        <a:pt x="3523" y="1232"/>
                        <a:pt x="3828" y="2102"/>
                        <a:pt x="3610" y="3319"/>
                      </a:cubicBezTo>
                      <a:cubicBezTo>
                        <a:pt x="3349" y="5190"/>
                        <a:pt x="1523" y="5146"/>
                        <a:pt x="131" y="5668"/>
                      </a:cubicBezTo>
                      <a:cubicBezTo>
                        <a:pt x="0" y="5712"/>
                        <a:pt x="44" y="5842"/>
                        <a:pt x="131" y="5886"/>
                      </a:cubicBezTo>
                      <a:cubicBezTo>
                        <a:pt x="328" y="5915"/>
                        <a:pt x="527" y="5929"/>
                        <a:pt x="727" y="5929"/>
                      </a:cubicBezTo>
                      <a:cubicBezTo>
                        <a:pt x="1719" y="5929"/>
                        <a:pt x="2720" y="5573"/>
                        <a:pt x="3480" y="4885"/>
                      </a:cubicBezTo>
                      <a:cubicBezTo>
                        <a:pt x="4828" y="3624"/>
                        <a:pt x="3828" y="1928"/>
                        <a:pt x="4785" y="492"/>
                      </a:cubicBezTo>
                      <a:cubicBezTo>
                        <a:pt x="4938" y="246"/>
                        <a:pt x="4744" y="0"/>
                        <a:pt x="45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00" name="Google Shape;600;p3"/>
              <p:cNvSpPr/>
              <p:nvPr/>
            </p:nvSpPr>
            <p:spPr>
              <a:xfrm>
                <a:off x="4397872" y="939518"/>
                <a:ext cx="38509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6" extrusionOk="0">
                    <a:moveTo>
                      <a:pt x="784" y="0"/>
                    </a:moveTo>
                    <a:lnTo>
                      <a:pt x="653" y="652"/>
                    </a:lnTo>
                    <a:lnTo>
                      <a:pt x="1" y="783"/>
                    </a:lnTo>
                    <a:lnTo>
                      <a:pt x="653" y="913"/>
                    </a:lnTo>
                    <a:lnTo>
                      <a:pt x="784" y="1566"/>
                    </a:lnTo>
                    <a:lnTo>
                      <a:pt x="914" y="913"/>
                    </a:lnTo>
                    <a:lnTo>
                      <a:pt x="1567" y="783"/>
                    </a:lnTo>
                    <a:lnTo>
                      <a:pt x="914" y="652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5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1" name="Google Shape;5201;p33"/>
          <p:cNvGrpSpPr/>
          <p:nvPr/>
        </p:nvGrpSpPr>
        <p:grpSpPr>
          <a:xfrm flipH="1">
            <a:off x="-9" y="2609239"/>
            <a:ext cx="1533824" cy="2534272"/>
            <a:chOff x="3605869" y="2607964"/>
            <a:chExt cx="1533824" cy="2534272"/>
          </a:xfrm>
        </p:grpSpPr>
        <p:sp>
          <p:nvSpPr>
            <p:cNvPr id="5202" name="Google Shape;5202;p33"/>
            <p:cNvSpPr/>
            <p:nvPr/>
          </p:nvSpPr>
          <p:spPr>
            <a:xfrm>
              <a:off x="4924809" y="3014139"/>
              <a:ext cx="74855" cy="77460"/>
            </a:xfrm>
            <a:custGeom>
              <a:avLst/>
              <a:gdLst/>
              <a:ahLst/>
              <a:cxnLst/>
              <a:rect l="l" t="t" r="r" b="b"/>
              <a:pathLst>
                <a:path w="3046" h="3152" extrusionOk="0">
                  <a:moveTo>
                    <a:pt x="1132" y="0"/>
                  </a:moveTo>
                  <a:cubicBezTo>
                    <a:pt x="1045" y="348"/>
                    <a:pt x="1045" y="696"/>
                    <a:pt x="958" y="1044"/>
                  </a:cubicBezTo>
                  <a:cubicBezTo>
                    <a:pt x="653" y="1175"/>
                    <a:pt x="349" y="1305"/>
                    <a:pt x="44" y="1479"/>
                  </a:cubicBezTo>
                  <a:cubicBezTo>
                    <a:pt x="1" y="1479"/>
                    <a:pt x="44" y="1522"/>
                    <a:pt x="88" y="1566"/>
                  </a:cubicBezTo>
                  <a:cubicBezTo>
                    <a:pt x="131" y="1609"/>
                    <a:pt x="175" y="1609"/>
                    <a:pt x="262" y="1653"/>
                  </a:cubicBezTo>
                  <a:lnTo>
                    <a:pt x="479" y="1783"/>
                  </a:lnTo>
                  <a:cubicBezTo>
                    <a:pt x="653" y="1870"/>
                    <a:pt x="784" y="1957"/>
                    <a:pt x="958" y="2044"/>
                  </a:cubicBezTo>
                  <a:cubicBezTo>
                    <a:pt x="1001" y="2392"/>
                    <a:pt x="1001" y="2740"/>
                    <a:pt x="1088" y="3132"/>
                  </a:cubicBezTo>
                  <a:cubicBezTo>
                    <a:pt x="1088" y="3146"/>
                    <a:pt x="1093" y="3151"/>
                    <a:pt x="1100" y="3151"/>
                  </a:cubicBezTo>
                  <a:cubicBezTo>
                    <a:pt x="1112" y="3151"/>
                    <a:pt x="1132" y="3132"/>
                    <a:pt x="1132" y="3132"/>
                  </a:cubicBezTo>
                  <a:cubicBezTo>
                    <a:pt x="1393" y="2871"/>
                    <a:pt x="1654" y="2566"/>
                    <a:pt x="1915" y="2349"/>
                  </a:cubicBezTo>
                  <a:cubicBezTo>
                    <a:pt x="2263" y="2392"/>
                    <a:pt x="2611" y="2479"/>
                    <a:pt x="2958" y="2566"/>
                  </a:cubicBezTo>
                  <a:cubicBezTo>
                    <a:pt x="2958" y="2566"/>
                    <a:pt x="3045" y="2566"/>
                    <a:pt x="3002" y="2523"/>
                  </a:cubicBezTo>
                  <a:cubicBezTo>
                    <a:pt x="2872" y="2175"/>
                    <a:pt x="2654" y="1870"/>
                    <a:pt x="2480" y="1566"/>
                  </a:cubicBezTo>
                  <a:cubicBezTo>
                    <a:pt x="2567" y="1435"/>
                    <a:pt x="2654" y="1262"/>
                    <a:pt x="2741" y="1088"/>
                  </a:cubicBezTo>
                  <a:cubicBezTo>
                    <a:pt x="2741" y="1001"/>
                    <a:pt x="2785" y="957"/>
                    <a:pt x="2828" y="870"/>
                  </a:cubicBezTo>
                  <a:cubicBezTo>
                    <a:pt x="2872" y="783"/>
                    <a:pt x="2915" y="740"/>
                    <a:pt x="2958" y="653"/>
                  </a:cubicBezTo>
                  <a:cubicBezTo>
                    <a:pt x="3002" y="653"/>
                    <a:pt x="2958" y="566"/>
                    <a:pt x="2915" y="566"/>
                  </a:cubicBezTo>
                  <a:cubicBezTo>
                    <a:pt x="2567" y="653"/>
                    <a:pt x="2263" y="696"/>
                    <a:pt x="1915" y="740"/>
                  </a:cubicBezTo>
                  <a:cubicBezTo>
                    <a:pt x="1654" y="522"/>
                    <a:pt x="1436" y="218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3"/>
            <p:cNvSpPr/>
            <p:nvPr/>
          </p:nvSpPr>
          <p:spPr>
            <a:xfrm>
              <a:off x="4797634" y="3318747"/>
              <a:ext cx="73455" cy="77780"/>
            </a:xfrm>
            <a:custGeom>
              <a:avLst/>
              <a:gdLst/>
              <a:ahLst/>
              <a:cxnLst/>
              <a:rect l="l" t="t" r="r" b="b"/>
              <a:pathLst>
                <a:path w="2989" h="3165" extrusionOk="0">
                  <a:moveTo>
                    <a:pt x="1088" y="1"/>
                  </a:moveTo>
                  <a:lnTo>
                    <a:pt x="1088" y="44"/>
                  </a:lnTo>
                  <a:cubicBezTo>
                    <a:pt x="1001" y="349"/>
                    <a:pt x="1001" y="740"/>
                    <a:pt x="914" y="1088"/>
                  </a:cubicBezTo>
                  <a:cubicBezTo>
                    <a:pt x="609" y="1219"/>
                    <a:pt x="305" y="1349"/>
                    <a:pt x="0" y="1480"/>
                  </a:cubicBezTo>
                  <a:cubicBezTo>
                    <a:pt x="0" y="1523"/>
                    <a:pt x="0" y="1523"/>
                    <a:pt x="0" y="1567"/>
                  </a:cubicBezTo>
                  <a:cubicBezTo>
                    <a:pt x="87" y="1610"/>
                    <a:pt x="131" y="1610"/>
                    <a:pt x="218" y="1654"/>
                  </a:cubicBezTo>
                  <a:cubicBezTo>
                    <a:pt x="305" y="1697"/>
                    <a:pt x="348" y="1740"/>
                    <a:pt x="435" y="1784"/>
                  </a:cubicBezTo>
                  <a:cubicBezTo>
                    <a:pt x="609" y="1871"/>
                    <a:pt x="740" y="1958"/>
                    <a:pt x="914" y="2045"/>
                  </a:cubicBezTo>
                  <a:cubicBezTo>
                    <a:pt x="957" y="2393"/>
                    <a:pt x="914" y="2741"/>
                    <a:pt x="1044" y="3132"/>
                  </a:cubicBezTo>
                  <a:cubicBezTo>
                    <a:pt x="1044" y="3154"/>
                    <a:pt x="1055" y="3165"/>
                    <a:pt x="1066" y="3165"/>
                  </a:cubicBezTo>
                  <a:cubicBezTo>
                    <a:pt x="1077" y="3165"/>
                    <a:pt x="1088" y="3154"/>
                    <a:pt x="1088" y="3132"/>
                  </a:cubicBezTo>
                  <a:cubicBezTo>
                    <a:pt x="1349" y="2871"/>
                    <a:pt x="1610" y="2610"/>
                    <a:pt x="1870" y="2349"/>
                  </a:cubicBezTo>
                  <a:cubicBezTo>
                    <a:pt x="2218" y="2393"/>
                    <a:pt x="2566" y="2480"/>
                    <a:pt x="2914" y="2567"/>
                  </a:cubicBezTo>
                  <a:cubicBezTo>
                    <a:pt x="2914" y="2580"/>
                    <a:pt x="2922" y="2585"/>
                    <a:pt x="2931" y="2585"/>
                  </a:cubicBezTo>
                  <a:cubicBezTo>
                    <a:pt x="2954" y="2585"/>
                    <a:pt x="2989" y="2554"/>
                    <a:pt x="2958" y="2523"/>
                  </a:cubicBezTo>
                  <a:cubicBezTo>
                    <a:pt x="2784" y="2175"/>
                    <a:pt x="2610" y="1871"/>
                    <a:pt x="2436" y="1567"/>
                  </a:cubicBezTo>
                  <a:cubicBezTo>
                    <a:pt x="2523" y="1436"/>
                    <a:pt x="2610" y="1262"/>
                    <a:pt x="2697" y="1088"/>
                  </a:cubicBezTo>
                  <a:cubicBezTo>
                    <a:pt x="2697" y="1001"/>
                    <a:pt x="2740" y="914"/>
                    <a:pt x="2784" y="871"/>
                  </a:cubicBezTo>
                  <a:cubicBezTo>
                    <a:pt x="2827" y="784"/>
                    <a:pt x="2871" y="740"/>
                    <a:pt x="2871" y="653"/>
                  </a:cubicBezTo>
                  <a:cubicBezTo>
                    <a:pt x="2914" y="653"/>
                    <a:pt x="2914" y="566"/>
                    <a:pt x="2871" y="566"/>
                  </a:cubicBezTo>
                  <a:cubicBezTo>
                    <a:pt x="2523" y="653"/>
                    <a:pt x="2218" y="697"/>
                    <a:pt x="1870" y="740"/>
                  </a:cubicBezTo>
                  <a:cubicBezTo>
                    <a:pt x="1610" y="523"/>
                    <a:pt x="1392" y="218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3"/>
            <p:cNvSpPr/>
            <p:nvPr/>
          </p:nvSpPr>
          <p:spPr>
            <a:xfrm>
              <a:off x="5059505" y="3573147"/>
              <a:ext cx="73774" cy="76699"/>
            </a:xfrm>
            <a:custGeom>
              <a:avLst/>
              <a:gdLst/>
              <a:ahLst/>
              <a:cxnLst/>
              <a:rect l="l" t="t" r="r" b="b"/>
              <a:pathLst>
                <a:path w="3002" h="3121" extrusionOk="0">
                  <a:moveTo>
                    <a:pt x="1131" y="0"/>
                  </a:moveTo>
                  <a:cubicBezTo>
                    <a:pt x="1044" y="348"/>
                    <a:pt x="1000" y="696"/>
                    <a:pt x="913" y="1044"/>
                  </a:cubicBezTo>
                  <a:cubicBezTo>
                    <a:pt x="609" y="1174"/>
                    <a:pt x="305" y="1348"/>
                    <a:pt x="44" y="1479"/>
                  </a:cubicBezTo>
                  <a:cubicBezTo>
                    <a:pt x="0" y="1479"/>
                    <a:pt x="44" y="1522"/>
                    <a:pt x="44" y="1522"/>
                  </a:cubicBezTo>
                  <a:cubicBezTo>
                    <a:pt x="87" y="1566"/>
                    <a:pt x="174" y="1609"/>
                    <a:pt x="218" y="1609"/>
                  </a:cubicBezTo>
                  <a:lnTo>
                    <a:pt x="479" y="1740"/>
                  </a:lnTo>
                  <a:cubicBezTo>
                    <a:pt x="609" y="1870"/>
                    <a:pt x="783" y="1914"/>
                    <a:pt x="957" y="2001"/>
                  </a:cubicBezTo>
                  <a:cubicBezTo>
                    <a:pt x="1000" y="2349"/>
                    <a:pt x="957" y="2740"/>
                    <a:pt x="1044" y="3088"/>
                  </a:cubicBezTo>
                  <a:cubicBezTo>
                    <a:pt x="1044" y="3110"/>
                    <a:pt x="1066" y="3121"/>
                    <a:pt x="1087" y="3121"/>
                  </a:cubicBezTo>
                  <a:cubicBezTo>
                    <a:pt x="1109" y="3121"/>
                    <a:pt x="1131" y="3110"/>
                    <a:pt x="1131" y="3088"/>
                  </a:cubicBezTo>
                  <a:cubicBezTo>
                    <a:pt x="1392" y="2827"/>
                    <a:pt x="1609" y="2566"/>
                    <a:pt x="1870" y="2349"/>
                  </a:cubicBezTo>
                  <a:cubicBezTo>
                    <a:pt x="2218" y="2392"/>
                    <a:pt x="2566" y="2479"/>
                    <a:pt x="2914" y="2523"/>
                  </a:cubicBezTo>
                  <a:cubicBezTo>
                    <a:pt x="2914" y="2535"/>
                    <a:pt x="2922" y="2541"/>
                    <a:pt x="2932" y="2541"/>
                  </a:cubicBezTo>
                  <a:cubicBezTo>
                    <a:pt x="2958" y="2541"/>
                    <a:pt x="3001" y="2510"/>
                    <a:pt x="3001" y="2479"/>
                  </a:cubicBezTo>
                  <a:cubicBezTo>
                    <a:pt x="2871" y="2175"/>
                    <a:pt x="2653" y="1870"/>
                    <a:pt x="2436" y="1566"/>
                  </a:cubicBezTo>
                  <a:cubicBezTo>
                    <a:pt x="2523" y="1392"/>
                    <a:pt x="2610" y="1218"/>
                    <a:pt x="2697" y="1087"/>
                  </a:cubicBezTo>
                  <a:cubicBezTo>
                    <a:pt x="2740" y="1000"/>
                    <a:pt x="2784" y="913"/>
                    <a:pt x="2827" y="827"/>
                  </a:cubicBezTo>
                  <a:cubicBezTo>
                    <a:pt x="2871" y="783"/>
                    <a:pt x="2871" y="696"/>
                    <a:pt x="2914" y="653"/>
                  </a:cubicBezTo>
                  <a:cubicBezTo>
                    <a:pt x="2949" y="617"/>
                    <a:pt x="2928" y="554"/>
                    <a:pt x="2895" y="554"/>
                  </a:cubicBezTo>
                  <a:cubicBezTo>
                    <a:pt x="2887" y="554"/>
                    <a:pt x="2879" y="557"/>
                    <a:pt x="2871" y="566"/>
                  </a:cubicBezTo>
                  <a:cubicBezTo>
                    <a:pt x="2566" y="609"/>
                    <a:pt x="2218" y="653"/>
                    <a:pt x="1914" y="740"/>
                  </a:cubicBezTo>
                  <a:cubicBezTo>
                    <a:pt x="1653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3"/>
            <p:cNvSpPr/>
            <p:nvPr/>
          </p:nvSpPr>
          <p:spPr>
            <a:xfrm>
              <a:off x="4582799" y="3720646"/>
              <a:ext cx="74831" cy="77141"/>
            </a:xfrm>
            <a:custGeom>
              <a:avLst/>
              <a:gdLst/>
              <a:ahLst/>
              <a:cxnLst/>
              <a:rect l="l" t="t" r="r" b="b"/>
              <a:pathLst>
                <a:path w="3045" h="3139" extrusionOk="0">
                  <a:moveTo>
                    <a:pt x="1174" y="0"/>
                  </a:moveTo>
                  <a:cubicBezTo>
                    <a:pt x="1044" y="305"/>
                    <a:pt x="1044" y="696"/>
                    <a:pt x="957" y="1044"/>
                  </a:cubicBezTo>
                  <a:cubicBezTo>
                    <a:pt x="653" y="1175"/>
                    <a:pt x="348" y="1305"/>
                    <a:pt x="44" y="1435"/>
                  </a:cubicBezTo>
                  <a:cubicBezTo>
                    <a:pt x="0" y="1435"/>
                    <a:pt x="44" y="1522"/>
                    <a:pt x="44" y="1522"/>
                  </a:cubicBezTo>
                  <a:cubicBezTo>
                    <a:pt x="131" y="1566"/>
                    <a:pt x="174" y="1609"/>
                    <a:pt x="261" y="1653"/>
                  </a:cubicBezTo>
                  <a:lnTo>
                    <a:pt x="479" y="1783"/>
                  </a:lnTo>
                  <a:cubicBezTo>
                    <a:pt x="653" y="1870"/>
                    <a:pt x="783" y="1957"/>
                    <a:pt x="957" y="2001"/>
                  </a:cubicBezTo>
                  <a:cubicBezTo>
                    <a:pt x="1000" y="2392"/>
                    <a:pt x="1000" y="2740"/>
                    <a:pt x="1087" y="3088"/>
                  </a:cubicBezTo>
                  <a:cubicBezTo>
                    <a:pt x="1087" y="3125"/>
                    <a:pt x="1095" y="3138"/>
                    <a:pt x="1104" y="3138"/>
                  </a:cubicBezTo>
                  <a:cubicBezTo>
                    <a:pt x="1116" y="3138"/>
                    <a:pt x="1131" y="3113"/>
                    <a:pt x="1131" y="3088"/>
                  </a:cubicBezTo>
                  <a:cubicBezTo>
                    <a:pt x="1392" y="2871"/>
                    <a:pt x="1653" y="2610"/>
                    <a:pt x="1914" y="2349"/>
                  </a:cubicBezTo>
                  <a:cubicBezTo>
                    <a:pt x="2262" y="2392"/>
                    <a:pt x="2610" y="2479"/>
                    <a:pt x="2958" y="2566"/>
                  </a:cubicBezTo>
                  <a:cubicBezTo>
                    <a:pt x="2958" y="2566"/>
                    <a:pt x="3045" y="2566"/>
                    <a:pt x="3001" y="2523"/>
                  </a:cubicBezTo>
                  <a:cubicBezTo>
                    <a:pt x="2871" y="2175"/>
                    <a:pt x="2697" y="1870"/>
                    <a:pt x="2479" y="1566"/>
                  </a:cubicBezTo>
                  <a:cubicBezTo>
                    <a:pt x="2566" y="1392"/>
                    <a:pt x="2653" y="1261"/>
                    <a:pt x="2740" y="1088"/>
                  </a:cubicBezTo>
                  <a:cubicBezTo>
                    <a:pt x="2784" y="1001"/>
                    <a:pt x="2827" y="914"/>
                    <a:pt x="2827" y="827"/>
                  </a:cubicBezTo>
                  <a:cubicBezTo>
                    <a:pt x="2871" y="783"/>
                    <a:pt x="2914" y="740"/>
                    <a:pt x="2958" y="653"/>
                  </a:cubicBezTo>
                  <a:cubicBezTo>
                    <a:pt x="3001" y="609"/>
                    <a:pt x="2958" y="566"/>
                    <a:pt x="2914" y="566"/>
                  </a:cubicBezTo>
                  <a:cubicBezTo>
                    <a:pt x="2610" y="609"/>
                    <a:pt x="2262" y="653"/>
                    <a:pt x="1957" y="740"/>
                  </a:cubicBezTo>
                  <a:cubicBezTo>
                    <a:pt x="1696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3"/>
            <p:cNvSpPr/>
            <p:nvPr/>
          </p:nvSpPr>
          <p:spPr>
            <a:xfrm>
              <a:off x="4631949" y="3877754"/>
              <a:ext cx="73774" cy="77780"/>
            </a:xfrm>
            <a:custGeom>
              <a:avLst/>
              <a:gdLst/>
              <a:ahLst/>
              <a:cxnLst/>
              <a:rect l="l" t="t" r="r" b="b"/>
              <a:pathLst>
                <a:path w="3002" h="3165" extrusionOk="0">
                  <a:moveTo>
                    <a:pt x="1132" y="1"/>
                  </a:moveTo>
                  <a:cubicBezTo>
                    <a:pt x="1045" y="349"/>
                    <a:pt x="1045" y="740"/>
                    <a:pt x="958" y="1045"/>
                  </a:cubicBezTo>
                  <a:cubicBezTo>
                    <a:pt x="653" y="1175"/>
                    <a:pt x="349" y="1349"/>
                    <a:pt x="44" y="1479"/>
                  </a:cubicBezTo>
                  <a:cubicBezTo>
                    <a:pt x="1" y="1479"/>
                    <a:pt x="44" y="1566"/>
                    <a:pt x="44" y="1566"/>
                  </a:cubicBezTo>
                  <a:cubicBezTo>
                    <a:pt x="131" y="1610"/>
                    <a:pt x="175" y="1653"/>
                    <a:pt x="262" y="1653"/>
                  </a:cubicBezTo>
                  <a:cubicBezTo>
                    <a:pt x="305" y="1697"/>
                    <a:pt x="392" y="1740"/>
                    <a:pt x="479" y="1784"/>
                  </a:cubicBezTo>
                  <a:cubicBezTo>
                    <a:pt x="610" y="1871"/>
                    <a:pt x="784" y="1958"/>
                    <a:pt x="958" y="2045"/>
                  </a:cubicBezTo>
                  <a:cubicBezTo>
                    <a:pt x="1001" y="2393"/>
                    <a:pt x="1001" y="2784"/>
                    <a:pt x="1045" y="3132"/>
                  </a:cubicBezTo>
                  <a:cubicBezTo>
                    <a:pt x="1045" y="3154"/>
                    <a:pt x="1066" y="3165"/>
                    <a:pt x="1088" y="3165"/>
                  </a:cubicBezTo>
                  <a:cubicBezTo>
                    <a:pt x="1110" y="3165"/>
                    <a:pt x="1132" y="3154"/>
                    <a:pt x="1132" y="3132"/>
                  </a:cubicBezTo>
                  <a:cubicBezTo>
                    <a:pt x="1393" y="2871"/>
                    <a:pt x="1654" y="2610"/>
                    <a:pt x="1871" y="2393"/>
                  </a:cubicBezTo>
                  <a:cubicBezTo>
                    <a:pt x="2219" y="2436"/>
                    <a:pt x="2610" y="2523"/>
                    <a:pt x="2958" y="2567"/>
                  </a:cubicBezTo>
                  <a:cubicBezTo>
                    <a:pt x="2958" y="2580"/>
                    <a:pt x="2962" y="2585"/>
                    <a:pt x="2967" y="2585"/>
                  </a:cubicBezTo>
                  <a:cubicBezTo>
                    <a:pt x="2980" y="2585"/>
                    <a:pt x="3002" y="2554"/>
                    <a:pt x="3002" y="2523"/>
                  </a:cubicBezTo>
                  <a:cubicBezTo>
                    <a:pt x="2871" y="2219"/>
                    <a:pt x="2654" y="1914"/>
                    <a:pt x="2480" y="1610"/>
                  </a:cubicBezTo>
                  <a:cubicBezTo>
                    <a:pt x="2567" y="1436"/>
                    <a:pt x="2654" y="1262"/>
                    <a:pt x="2697" y="1132"/>
                  </a:cubicBezTo>
                  <a:cubicBezTo>
                    <a:pt x="2741" y="1045"/>
                    <a:pt x="2784" y="958"/>
                    <a:pt x="2828" y="871"/>
                  </a:cubicBezTo>
                  <a:cubicBezTo>
                    <a:pt x="2871" y="827"/>
                    <a:pt x="2915" y="740"/>
                    <a:pt x="2915" y="697"/>
                  </a:cubicBezTo>
                  <a:cubicBezTo>
                    <a:pt x="2958" y="697"/>
                    <a:pt x="2915" y="610"/>
                    <a:pt x="2915" y="610"/>
                  </a:cubicBezTo>
                  <a:cubicBezTo>
                    <a:pt x="2567" y="653"/>
                    <a:pt x="2219" y="697"/>
                    <a:pt x="1915" y="784"/>
                  </a:cubicBezTo>
                  <a:cubicBezTo>
                    <a:pt x="1958" y="740"/>
                    <a:pt x="1958" y="740"/>
                    <a:pt x="1915" y="740"/>
                  </a:cubicBezTo>
                  <a:cubicBezTo>
                    <a:pt x="1654" y="523"/>
                    <a:pt x="1436" y="218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3"/>
            <p:cNvSpPr/>
            <p:nvPr/>
          </p:nvSpPr>
          <p:spPr>
            <a:xfrm>
              <a:off x="4687538" y="3632692"/>
              <a:ext cx="366118" cy="121106"/>
            </a:xfrm>
            <a:custGeom>
              <a:avLst/>
              <a:gdLst/>
              <a:ahLst/>
              <a:cxnLst/>
              <a:rect l="l" t="t" r="r" b="b"/>
              <a:pathLst>
                <a:path w="14898" h="4928" extrusionOk="0">
                  <a:moveTo>
                    <a:pt x="14685" y="0"/>
                  </a:moveTo>
                  <a:cubicBezTo>
                    <a:pt x="14664" y="0"/>
                    <a:pt x="14640" y="4"/>
                    <a:pt x="14614" y="13"/>
                  </a:cubicBezTo>
                  <a:lnTo>
                    <a:pt x="7177" y="2361"/>
                  </a:lnTo>
                  <a:cubicBezTo>
                    <a:pt x="5959" y="2753"/>
                    <a:pt x="4741" y="3144"/>
                    <a:pt x="3567" y="3536"/>
                  </a:cubicBezTo>
                  <a:cubicBezTo>
                    <a:pt x="2349" y="3840"/>
                    <a:pt x="1175" y="4232"/>
                    <a:pt x="44" y="4710"/>
                  </a:cubicBezTo>
                  <a:cubicBezTo>
                    <a:pt x="0" y="4754"/>
                    <a:pt x="0" y="4927"/>
                    <a:pt x="131" y="4927"/>
                  </a:cubicBezTo>
                  <a:cubicBezTo>
                    <a:pt x="1392" y="4623"/>
                    <a:pt x="2654" y="4232"/>
                    <a:pt x="3915" y="3797"/>
                  </a:cubicBezTo>
                  <a:lnTo>
                    <a:pt x="7568" y="2622"/>
                  </a:lnTo>
                  <a:lnTo>
                    <a:pt x="14701" y="404"/>
                  </a:lnTo>
                  <a:cubicBezTo>
                    <a:pt x="14897" y="326"/>
                    <a:pt x="14881" y="0"/>
                    <a:pt x="14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3"/>
            <p:cNvSpPr/>
            <p:nvPr/>
          </p:nvSpPr>
          <p:spPr>
            <a:xfrm>
              <a:off x="4878191" y="3406873"/>
              <a:ext cx="192791" cy="176399"/>
            </a:xfrm>
            <a:custGeom>
              <a:avLst/>
              <a:gdLst/>
              <a:ahLst/>
              <a:cxnLst/>
              <a:rect l="l" t="t" r="r" b="b"/>
              <a:pathLst>
                <a:path w="7845" h="7178" extrusionOk="0">
                  <a:moveTo>
                    <a:pt x="149" y="1"/>
                  </a:moveTo>
                  <a:cubicBezTo>
                    <a:pt x="73" y="1"/>
                    <a:pt x="1" y="128"/>
                    <a:pt x="71" y="199"/>
                  </a:cubicBezTo>
                  <a:cubicBezTo>
                    <a:pt x="1246" y="1416"/>
                    <a:pt x="2550" y="2504"/>
                    <a:pt x="3768" y="3635"/>
                  </a:cubicBezTo>
                  <a:cubicBezTo>
                    <a:pt x="4986" y="4809"/>
                    <a:pt x="6160" y="6027"/>
                    <a:pt x="7378" y="7114"/>
                  </a:cubicBezTo>
                  <a:cubicBezTo>
                    <a:pt x="7433" y="7158"/>
                    <a:pt x="7494" y="7177"/>
                    <a:pt x="7551" y="7177"/>
                  </a:cubicBezTo>
                  <a:cubicBezTo>
                    <a:pt x="7717" y="7177"/>
                    <a:pt x="7845" y="7015"/>
                    <a:pt x="7683" y="6853"/>
                  </a:cubicBezTo>
                  <a:cubicBezTo>
                    <a:pt x="6552" y="5635"/>
                    <a:pt x="5290" y="4461"/>
                    <a:pt x="4029" y="3330"/>
                  </a:cubicBezTo>
                  <a:cubicBezTo>
                    <a:pt x="2768" y="2199"/>
                    <a:pt x="1550" y="1025"/>
                    <a:pt x="202" y="25"/>
                  </a:cubicBezTo>
                  <a:cubicBezTo>
                    <a:pt x="185" y="8"/>
                    <a:pt x="167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3"/>
            <p:cNvSpPr/>
            <p:nvPr/>
          </p:nvSpPr>
          <p:spPr>
            <a:xfrm>
              <a:off x="4845481" y="3118067"/>
              <a:ext cx="85767" cy="188171"/>
            </a:xfrm>
            <a:custGeom>
              <a:avLst/>
              <a:gdLst/>
              <a:ahLst/>
              <a:cxnLst/>
              <a:rect l="l" t="t" r="r" b="b"/>
              <a:pathLst>
                <a:path w="3490" h="7657" extrusionOk="0">
                  <a:moveTo>
                    <a:pt x="3468" y="1"/>
                  </a:moveTo>
                  <a:cubicBezTo>
                    <a:pt x="3457" y="1"/>
                    <a:pt x="3446" y="12"/>
                    <a:pt x="3446" y="34"/>
                  </a:cubicBezTo>
                  <a:cubicBezTo>
                    <a:pt x="2751" y="1034"/>
                    <a:pt x="2359" y="2339"/>
                    <a:pt x="1837" y="3470"/>
                  </a:cubicBezTo>
                  <a:cubicBezTo>
                    <a:pt x="1272" y="4774"/>
                    <a:pt x="663" y="6079"/>
                    <a:pt x="54" y="7384"/>
                  </a:cubicBezTo>
                  <a:cubicBezTo>
                    <a:pt x="0" y="7545"/>
                    <a:pt x="129" y="7657"/>
                    <a:pt x="256" y="7657"/>
                  </a:cubicBezTo>
                  <a:cubicBezTo>
                    <a:pt x="335" y="7657"/>
                    <a:pt x="412" y="7614"/>
                    <a:pt x="445" y="7514"/>
                  </a:cubicBezTo>
                  <a:cubicBezTo>
                    <a:pt x="1011" y="6253"/>
                    <a:pt x="1533" y="4992"/>
                    <a:pt x="2098" y="3730"/>
                  </a:cubicBezTo>
                  <a:cubicBezTo>
                    <a:pt x="2577" y="2513"/>
                    <a:pt x="3272" y="1251"/>
                    <a:pt x="3490" y="34"/>
                  </a:cubicBezTo>
                  <a:cubicBezTo>
                    <a:pt x="3490" y="12"/>
                    <a:pt x="3479" y="1"/>
                    <a:pt x="3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3"/>
            <p:cNvSpPr/>
            <p:nvPr/>
          </p:nvSpPr>
          <p:spPr>
            <a:xfrm>
              <a:off x="5017138" y="3003449"/>
              <a:ext cx="122556" cy="43989"/>
            </a:xfrm>
            <a:custGeom>
              <a:avLst/>
              <a:gdLst/>
              <a:ahLst/>
              <a:cxnLst/>
              <a:rect l="l" t="t" r="r" b="b"/>
              <a:pathLst>
                <a:path w="4987" h="1790" extrusionOk="0">
                  <a:moveTo>
                    <a:pt x="4986" y="0"/>
                  </a:moveTo>
                  <a:lnTo>
                    <a:pt x="4638" y="131"/>
                  </a:lnTo>
                  <a:cubicBezTo>
                    <a:pt x="3072" y="435"/>
                    <a:pt x="1594" y="914"/>
                    <a:pt x="158" y="1566"/>
                  </a:cubicBezTo>
                  <a:cubicBezTo>
                    <a:pt x="0" y="1606"/>
                    <a:pt x="94" y="1789"/>
                    <a:pt x="210" y="1789"/>
                  </a:cubicBezTo>
                  <a:cubicBezTo>
                    <a:pt x="222" y="1789"/>
                    <a:pt x="234" y="1787"/>
                    <a:pt x="245" y="1784"/>
                  </a:cubicBezTo>
                  <a:cubicBezTo>
                    <a:pt x="1681" y="1305"/>
                    <a:pt x="3116" y="870"/>
                    <a:pt x="4551" y="479"/>
                  </a:cubicBezTo>
                  <a:lnTo>
                    <a:pt x="4986" y="348"/>
                  </a:lnTo>
                  <a:lnTo>
                    <a:pt x="4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3"/>
            <p:cNvSpPr/>
            <p:nvPr/>
          </p:nvSpPr>
          <p:spPr>
            <a:xfrm>
              <a:off x="4729512" y="3773015"/>
              <a:ext cx="410181" cy="136981"/>
            </a:xfrm>
            <a:custGeom>
              <a:avLst/>
              <a:gdLst/>
              <a:ahLst/>
              <a:cxnLst/>
              <a:rect l="l" t="t" r="r" b="b"/>
              <a:pathLst>
                <a:path w="16691" h="5574" extrusionOk="0">
                  <a:moveTo>
                    <a:pt x="16690" y="0"/>
                  </a:moveTo>
                  <a:cubicBezTo>
                    <a:pt x="11123" y="1610"/>
                    <a:pt x="5556" y="3349"/>
                    <a:pt x="119" y="5350"/>
                  </a:cubicBezTo>
                  <a:cubicBezTo>
                    <a:pt x="0" y="5390"/>
                    <a:pt x="26" y="5573"/>
                    <a:pt x="162" y="5573"/>
                  </a:cubicBezTo>
                  <a:cubicBezTo>
                    <a:pt x="176" y="5573"/>
                    <a:pt x="190" y="5571"/>
                    <a:pt x="206" y="5567"/>
                  </a:cubicBezTo>
                  <a:cubicBezTo>
                    <a:pt x="5686" y="3784"/>
                    <a:pt x="11166" y="2045"/>
                    <a:pt x="16690" y="392"/>
                  </a:cubicBezTo>
                  <a:lnTo>
                    <a:pt x="16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3"/>
            <p:cNvSpPr/>
            <p:nvPr/>
          </p:nvSpPr>
          <p:spPr>
            <a:xfrm>
              <a:off x="4786944" y="2607964"/>
              <a:ext cx="154995" cy="151161"/>
            </a:xfrm>
            <a:custGeom>
              <a:avLst/>
              <a:gdLst/>
              <a:ahLst/>
              <a:cxnLst/>
              <a:rect l="l" t="t" r="r" b="b"/>
              <a:pathLst>
                <a:path w="6307" h="6151" extrusionOk="0">
                  <a:moveTo>
                    <a:pt x="3175" y="1"/>
                  </a:moveTo>
                  <a:cubicBezTo>
                    <a:pt x="3001" y="1"/>
                    <a:pt x="2871" y="88"/>
                    <a:pt x="2784" y="218"/>
                  </a:cubicBezTo>
                  <a:cubicBezTo>
                    <a:pt x="2610" y="523"/>
                    <a:pt x="2436" y="827"/>
                    <a:pt x="2305" y="1132"/>
                  </a:cubicBezTo>
                  <a:cubicBezTo>
                    <a:pt x="2175" y="1393"/>
                    <a:pt x="2088" y="1610"/>
                    <a:pt x="1958" y="1784"/>
                  </a:cubicBezTo>
                  <a:cubicBezTo>
                    <a:pt x="1610" y="1828"/>
                    <a:pt x="1262" y="1871"/>
                    <a:pt x="914" y="1958"/>
                  </a:cubicBezTo>
                  <a:lnTo>
                    <a:pt x="348" y="2001"/>
                  </a:lnTo>
                  <a:cubicBezTo>
                    <a:pt x="174" y="2045"/>
                    <a:pt x="0" y="2175"/>
                    <a:pt x="0" y="2393"/>
                  </a:cubicBezTo>
                  <a:cubicBezTo>
                    <a:pt x="0" y="2523"/>
                    <a:pt x="44" y="2654"/>
                    <a:pt x="174" y="2741"/>
                  </a:cubicBezTo>
                  <a:cubicBezTo>
                    <a:pt x="218" y="2828"/>
                    <a:pt x="305" y="2871"/>
                    <a:pt x="392" y="2958"/>
                  </a:cubicBezTo>
                  <a:lnTo>
                    <a:pt x="435" y="3002"/>
                  </a:lnTo>
                  <a:cubicBezTo>
                    <a:pt x="566" y="3089"/>
                    <a:pt x="653" y="3176"/>
                    <a:pt x="740" y="3306"/>
                  </a:cubicBezTo>
                  <a:lnTo>
                    <a:pt x="827" y="3393"/>
                  </a:lnTo>
                  <a:cubicBezTo>
                    <a:pt x="1001" y="3567"/>
                    <a:pt x="1131" y="3741"/>
                    <a:pt x="1349" y="3959"/>
                  </a:cubicBezTo>
                  <a:cubicBezTo>
                    <a:pt x="1305" y="4133"/>
                    <a:pt x="1262" y="4307"/>
                    <a:pt x="1218" y="4524"/>
                  </a:cubicBezTo>
                  <a:cubicBezTo>
                    <a:pt x="1088" y="4916"/>
                    <a:pt x="1001" y="5307"/>
                    <a:pt x="957" y="5698"/>
                  </a:cubicBezTo>
                  <a:cubicBezTo>
                    <a:pt x="957" y="5916"/>
                    <a:pt x="1088" y="6090"/>
                    <a:pt x="1262" y="6133"/>
                  </a:cubicBezTo>
                  <a:cubicBezTo>
                    <a:pt x="1297" y="6145"/>
                    <a:pt x="1335" y="6150"/>
                    <a:pt x="1373" y="6150"/>
                  </a:cubicBezTo>
                  <a:cubicBezTo>
                    <a:pt x="1479" y="6150"/>
                    <a:pt x="1589" y="6110"/>
                    <a:pt x="1653" y="6046"/>
                  </a:cubicBezTo>
                  <a:cubicBezTo>
                    <a:pt x="1871" y="5916"/>
                    <a:pt x="2088" y="5785"/>
                    <a:pt x="2305" y="5655"/>
                  </a:cubicBezTo>
                  <a:cubicBezTo>
                    <a:pt x="2566" y="5524"/>
                    <a:pt x="2871" y="5350"/>
                    <a:pt x="3132" y="5220"/>
                  </a:cubicBezTo>
                  <a:cubicBezTo>
                    <a:pt x="3436" y="5350"/>
                    <a:pt x="3697" y="5524"/>
                    <a:pt x="3958" y="5655"/>
                  </a:cubicBezTo>
                  <a:cubicBezTo>
                    <a:pt x="4263" y="5785"/>
                    <a:pt x="4393" y="5916"/>
                    <a:pt x="4654" y="6046"/>
                  </a:cubicBezTo>
                  <a:cubicBezTo>
                    <a:pt x="4698" y="6090"/>
                    <a:pt x="4828" y="6133"/>
                    <a:pt x="4915" y="6133"/>
                  </a:cubicBezTo>
                  <a:lnTo>
                    <a:pt x="5002" y="6133"/>
                  </a:lnTo>
                  <a:cubicBezTo>
                    <a:pt x="5220" y="6090"/>
                    <a:pt x="5350" y="5916"/>
                    <a:pt x="5307" y="5742"/>
                  </a:cubicBezTo>
                  <a:cubicBezTo>
                    <a:pt x="5263" y="5307"/>
                    <a:pt x="5220" y="4916"/>
                    <a:pt x="5089" y="4524"/>
                  </a:cubicBezTo>
                  <a:cubicBezTo>
                    <a:pt x="5046" y="4350"/>
                    <a:pt x="5002" y="4133"/>
                    <a:pt x="4959" y="3959"/>
                  </a:cubicBezTo>
                  <a:cubicBezTo>
                    <a:pt x="5133" y="3785"/>
                    <a:pt x="5307" y="3611"/>
                    <a:pt x="5480" y="3393"/>
                  </a:cubicBezTo>
                  <a:lnTo>
                    <a:pt x="5524" y="3350"/>
                  </a:lnTo>
                  <a:cubicBezTo>
                    <a:pt x="5654" y="3219"/>
                    <a:pt x="5741" y="3089"/>
                    <a:pt x="5828" y="3002"/>
                  </a:cubicBezTo>
                  <a:lnTo>
                    <a:pt x="5915" y="2958"/>
                  </a:lnTo>
                  <a:cubicBezTo>
                    <a:pt x="6002" y="2915"/>
                    <a:pt x="6046" y="2828"/>
                    <a:pt x="6133" y="2741"/>
                  </a:cubicBezTo>
                  <a:cubicBezTo>
                    <a:pt x="6220" y="2654"/>
                    <a:pt x="6307" y="2523"/>
                    <a:pt x="6263" y="2393"/>
                  </a:cubicBezTo>
                  <a:cubicBezTo>
                    <a:pt x="6263" y="2219"/>
                    <a:pt x="6133" y="2045"/>
                    <a:pt x="5915" y="2001"/>
                  </a:cubicBezTo>
                  <a:lnTo>
                    <a:pt x="5350" y="1958"/>
                  </a:lnTo>
                  <a:cubicBezTo>
                    <a:pt x="5002" y="1871"/>
                    <a:pt x="4654" y="1828"/>
                    <a:pt x="4306" y="1784"/>
                  </a:cubicBezTo>
                  <a:cubicBezTo>
                    <a:pt x="4219" y="1610"/>
                    <a:pt x="4089" y="1393"/>
                    <a:pt x="4002" y="1132"/>
                  </a:cubicBezTo>
                  <a:cubicBezTo>
                    <a:pt x="3828" y="827"/>
                    <a:pt x="3654" y="523"/>
                    <a:pt x="3480" y="218"/>
                  </a:cubicBezTo>
                  <a:cubicBezTo>
                    <a:pt x="3436" y="88"/>
                    <a:pt x="3306" y="1"/>
                    <a:pt x="3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3"/>
            <p:cNvSpPr/>
            <p:nvPr/>
          </p:nvSpPr>
          <p:spPr>
            <a:xfrm>
              <a:off x="4735631" y="4398277"/>
              <a:ext cx="38509" cy="38509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lnTo>
                    <a:pt x="653" y="653"/>
                  </a:lnTo>
                  <a:lnTo>
                    <a:pt x="1" y="784"/>
                  </a:lnTo>
                  <a:lnTo>
                    <a:pt x="653" y="914"/>
                  </a:lnTo>
                  <a:lnTo>
                    <a:pt x="784" y="1567"/>
                  </a:lnTo>
                  <a:lnTo>
                    <a:pt x="914" y="914"/>
                  </a:lnTo>
                  <a:lnTo>
                    <a:pt x="1566" y="784"/>
                  </a:lnTo>
                  <a:lnTo>
                    <a:pt x="914" y="65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3"/>
            <p:cNvSpPr/>
            <p:nvPr/>
          </p:nvSpPr>
          <p:spPr>
            <a:xfrm>
              <a:off x="4716389" y="2969241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4" y="0"/>
                  </a:moveTo>
                  <a:lnTo>
                    <a:pt x="653" y="696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4" y="1610"/>
                  </a:lnTo>
                  <a:lnTo>
                    <a:pt x="914" y="914"/>
                  </a:lnTo>
                  <a:lnTo>
                    <a:pt x="1567" y="783"/>
                  </a:lnTo>
                  <a:lnTo>
                    <a:pt x="914" y="696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15" name="Google Shape;5215;p33"/>
            <p:cNvGrpSpPr/>
            <p:nvPr/>
          </p:nvGrpSpPr>
          <p:grpSpPr>
            <a:xfrm>
              <a:off x="3605869" y="4792681"/>
              <a:ext cx="617496" cy="349555"/>
              <a:chOff x="3605869" y="4792681"/>
              <a:chExt cx="617496" cy="349555"/>
            </a:xfrm>
          </p:grpSpPr>
          <p:sp>
            <p:nvSpPr>
              <p:cNvPr id="5216" name="Google Shape;5216;p33"/>
              <p:cNvSpPr/>
              <p:nvPr/>
            </p:nvSpPr>
            <p:spPr>
              <a:xfrm>
                <a:off x="3801462" y="4996015"/>
                <a:ext cx="226631" cy="146221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5950" extrusionOk="0">
                    <a:moveTo>
                      <a:pt x="4739" y="1"/>
                    </a:moveTo>
                    <a:cubicBezTo>
                      <a:pt x="3809" y="1"/>
                      <a:pt x="2897" y="368"/>
                      <a:pt x="2088" y="817"/>
                    </a:cubicBezTo>
                    <a:cubicBezTo>
                      <a:pt x="2045" y="860"/>
                      <a:pt x="2045" y="860"/>
                      <a:pt x="2001" y="904"/>
                    </a:cubicBezTo>
                    <a:cubicBezTo>
                      <a:pt x="1740" y="1034"/>
                      <a:pt x="1523" y="1252"/>
                      <a:pt x="1305" y="1426"/>
                    </a:cubicBezTo>
                    <a:cubicBezTo>
                      <a:pt x="436" y="2426"/>
                      <a:pt x="1" y="3731"/>
                      <a:pt x="88" y="5036"/>
                    </a:cubicBezTo>
                    <a:cubicBezTo>
                      <a:pt x="131" y="5340"/>
                      <a:pt x="175" y="5688"/>
                      <a:pt x="262" y="5949"/>
                    </a:cubicBezTo>
                    <a:lnTo>
                      <a:pt x="8873" y="5949"/>
                    </a:lnTo>
                    <a:cubicBezTo>
                      <a:pt x="9221" y="5079"/>
                      <a:pt x="9221" y="4079"/>
                      <a:pt x="8873" y="3209"/>
                    </a:cubicBezTo>
                    <a:cubicBezTo>
                      <a:pt x="8395" y="1861"/>
                      <a:pt x="7308" y="773"/>
                      <a:pt x="6003" y="251"/>
                    </a:cubicBezTo>
                    <a:cubicBezTo>
                      <a:pt x="5583" y="76"/>
                      <a:pt x="5159" y="1"/>
                      <a:pt x="4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33"/>
              <p:cNvSpPr/>
              <p:nvPr/>
            </p:nvSpPr>
            <p:spPr>
              <a:xfrm>
                <a:off x="3864521" y="4792681"/>
                <a:ext cx="88740" cy="175711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7150" extrusionOk="0">
                    <a:moveTo>
                      <a:pt x="3437" y="1"/>
                    </a:moveTo>
                    <a:cubicBezTo>
                      <a:pt x="2262" y="305"/>
                      <a:pt x="1262" y="1132"/>
                      <a:pt x="740" y="2219"/>
                    </a:cubicBezTo>
                    <a:cubicBezTo>
                      <a:pt x="1" y="3915"/>
                      <a:pt x="1567" y="5090"/>
                      <a:pt x="1262" y="6742"/>
                    </a:cubicBezTo>
                    <a:cubicBezTo>
                      <a:pt x="1211" y="6999"/>
                      <a:pt x="1417" y="7149"/>
                      <a:pt x="1603" y="7149"/>
                    </a:cubicBezTo>
                    <a:cubicBezTo>
                      <a:pt x="1733" y="7149"/>
                      <a:pt x="1853" y="7077"/>
                      <a:pt x="1871" y="6916"/>
                    </a:cubicBezTo>
                    <a:cubicBezTo>
                      <a:pt x="2132" y="5611"/>
                      <a:pt x="1523" y="4916"/>
                      <a:pt x="1219" y="3698"/>
                    </a:cubicBezTo>
                    <a:cubicBezTo>
                      <a:pt x="784" y="1871"/>
                      <a:pt x="2436" y="1219"/>
                      <a:pt x="3524" y="175"/>
                    </a:cubicBezTo>
                    <a:cubicBezTo>
                      <a:pt x="3611" y="88"/>
                      <a:pt x="3524" y="1"/>
                      <a:pt x="34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33"/>
              <p:cNvSpPr/>
              <p:nvPr/>
            </p:nvSpPr>
            <p:spPr>
              <a:xfrm>
                <a:off x="3702056" y="4857461"/>
                <a:ext cx="115724" cy="160057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6513" extrusionOk="0">
                    <a:moveTo>
                      <a:pt x="868" y="1"/>
                    </a:moveTo>
                    <a:cubicBezTo>
                      <a:pt x="827" y="1"/>
                      <a:pt x="779" y="22"/>
                      <a:pt x="740" y="61"/>
                    </a:cubicBezTo>
                    <a:cubicBezTo>
                      <a:pt x="131" y="1105"/>
                      <a:pt x="1" y="2410"/>
                      <a:pt x="392" y="3541"/>
                    </a:cubicBezTo>
                    <a:cubicBezTo>
                      <a:pt x="1088" y="5281"/>
                      <a:pt x="3002" y="4976"/>
                      <a:pt x="4002" y="6368"/>
                    </a:cubicBezTo>
                    <a:cubicBezTo>
                      <a:pt x="4066" y="6470"/>
                      <a:pt x="4159" y="6512"/>
                      <a:pt x="4253" y="6512"/>
                    </a:cubicBezTo>
                    <a:cubicBezTo>
                      <a:pt x="4480" y="6512"/>
                      <a:pt x="4709" y="6266"/>
                      <a:pt x="4524" y="6020"/>
                    </a:cubicBezTo>
                    <a:cubicBezTo>
                      <a:pt x="3785" y="4933"/>
                      <a:pt x="2871" y="4846"/>
                      <a:pt x="1828" y="4237"/>
                    </a:cubicBezTo>
                    <a:cubicBezTo>
                      <a:pt x="175" y="3280"/>
                      <a:pt x="914" y="1627"/>
                      <a:pt x="958" y="105"/>
                    </a:cubicBezTo>
                    <a:cubicBezTo>
                      <a:pt x="958" y="33"/>
                      <a:pt x="918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33"/>
              <p:cNvSpPr/>
              <p:nvPr/>
            </p:nvSpPr>
            <p:spPr>
              <a:xfrm>
                <a:off x="3605869" y="5063768"/>
                <a:ext cx="178193" cy="74831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3045" extrusionOk="0">
                    <a:moveTo>
                      <a:pt x="106" y="0"/>
                    </a:moveTo>
                    <a:cubicBezTo>
                      <a:pt x="47" y="0"/>
                      <a:pt x="0" y="40"/>
                      <a:pt x="0" y="104"/>
                    </a:cubicBezTo>
                    <a:cubicBezTo>
                      <a:pt x="305" y="1322"/>
                      <a:pt x="1131" y="2322"/>
                      <a:pt x="2219" y="2844"/>
                    </a:cubicBezTo>
                    <a:cubicBezTo>
                      <a:pt x="2557" y="2988"/>
                      <a:pt x="2873" y="3045"/>
                      <a:pt x="3174" y="3045"/>
                    </a:cubicBezTo>
                    <a:cubicBezTo>
                      <a:pt x="4280" y="3045"/>
                      <a:pt x="5192" y="2282"/>
                      <a:pt x="6338" y="2282"/>
                    </a:cubicBezTo>
                    <a:cubicBezTo>
                      <a:pt x="6483" y="2282"/>
                      <a:pt x="6632" y="2295"/>
                      <a:pt x="6785" y="2322"/>
                    </a:cubicBezTo>
                    <a:cubicBezTo>
                      <a:pt x="6800" y="2324"/>
                      <a:pt x="6814" y="2325"/>
                      <a:pt x="6827" y="2325"/>
                    </a:cubicBezTo>
                    <a:cubicBezTo>
                      <a:pt x="7183" y="2325"/>
                      <a:pt x="7251" y="1795"/>
                      <a:pt x="6916" y="1670"/>
                    </a:cubicBezTo>
                    <a:cubicBezTo>
                      <a:pt x="6714" y="1636"/>
                      <a:pt x="6526" y="1621"/>
                      <a:pt x="6349" y="1621"/>
                    </a:cubicBezTo>
                    <a:cubicBezTo>
                      <a:pt x="5383" y="1621"/>
                      <a:pt x="4727" y="2065"/>
                      <a:pt x="3697" y="2322"/>
                    </a:cubicBezTo>
                    <a:cubicBezTo>
                      <a:pt x="3480" y="2379"/>
                      <a:pt x="3279" y="2405"/>
                      <a:pt x="3092" y="2405"/>
                    </a:cubicBezTo>
                    <a:cubicBezTo>
                      <a:pt x="1710" y="2405"/>
                      <a:pt x="1094" y="975"/>
                      <a:pt x="174" y="17"/>
                    </a:cubicBezTo>
                    <a:cubicBezTo>
                      <a:pt x="151" y="5"/>
                      <a:pt x="128" y="0"/>
                      <a:pt x="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33"/>
              <p:cNvSpPr/>
              <p:nvPr/>
            </p:nvSpPr>
            <p:spPr>
              <a:xfrm>
                <a:off x="4045491" y="5063621"/>
                <a:ext cx="177874" cy="75224"/>
              </a:xfrm>
              <a:custGeom>
                <a:avLst/>
                <a:gdLst/>
                <a:ahLst/>
                <a:cxnLst/>
                <a:rect l="l" t="t" r="r" b="b"/>
                <a:pathLst>
                  <a:path w="7238" h="3061" extrusionOk="0">
                    <a:moveTo>
                      <a:pt x="4074" y="1"/>
                    </a:moveTo>
                    <a:cubicBezTo>
                      <a:pt x="2976" y="1"/>
                      <a:pt x="2060" y="801"/>
                      <a:pt x="902" y="801"/>
                    </a:cubicBezTo>
                    <a:cubicBezTo>
                      <a:pt x="760" y="801"/>
                      <a:pt x="615" y="789"/>
                      <a:pt x="466" y="762"/>
                    </a:cubicBezTo>
                    <a:cubicBezTo>
                      <a:pt x="452" y="761"/>
                      <a:pt x="438" y="760"/>
                      <a:pt x="425" y="760"/>
                    </a:cubicBezTo>
                    <a:cubicBezTo>
                      <a:pt x="108" y="760"/>
                      <a:pt x="1" y="1246"/>
                      <a:pt x="335" y="1371"/>
                    </a:cubicBezTo>
                    <a:cubicBezTo>
                      <a:pt x="549" y="1416"/>
                      <a:pt x="747" y="1435"/>
                      <a:pt x="936" y="1435"/>
                    </a:cubicBezTo>
                    <a:cubicBezTo>
                      <a:pt x="1859" y="1435"/>
                      <a:pt x="2535" y="972"/>
                      <a:pt x="3510" y="719"/>
                    </a:cubicBezTo>
                    <a:cubicBezTo>
                      <a:pt x="3728" y="662"/>
                      <a:pt x="3928" y="636"/>
                      <a:pt x="4115" y="636"/>
                    </a:cubicBezTo>
                    <a:cubicBezTo>
                      <a:pt x="5498" y="636"/>
                      <a:pt x="6119" y="2066"/>
                      <a:pt x="7076" y="3024"/>
                    </a:cubicBezTo>
                    <a:cubicBezTo>
                      <a:pt x="7089" y="3050"/>
                      <a:pt x="7109" y="3060"/>
                      <a:pt x="7131" y="3060"/>
                    </a:cubicBezTo>
                    <a:cubicBezTo>
                      <a:pt x="7181" y="3060"/>
                      <a:pt x="7238" y="2999"/>
                      <a:pt x="7207" y="2937"/>
                    </a:cubicBezTo>
                    <a:cubicBezTo>
                      <a:pt x="6903" y="1763"/>
                      <a:pt x="6120" y="762"/>
                      <a:pt x="4989" y="197"/>
                    </a:cubicBezTo>
                    <a:cubicBezTo>
                      <a:pt x="4666" y="56"/>
                      <a:pt x="4364" y="1"/>
                      <a:pt x="40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33"/>
              <p:cNvSpPr/>
              <p:nvPr/>
            </p:nvSpPr>
            <p:spPr>
              <a:xfrm>
                <a:off x="3994203" y="4893046"/>
                <a:ext cx="164284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4407" extrusionOk="0">
                    <a:moveTo>
                      <a:pt x="4484" y="0"/>
                    </a:moveTo>
                    <a:cubicBezTo>
                      <a:pt x="4026" y="0"/>
                      <a:pt x="3565" y="73"/>
                      <a:pt x="3118" y="223"/>
                    </a:cubicBezTo>
                    <a:cubicBezTo>
                      <a:pt x="1378" y="919"/>
                      <a:pt x="1683" y="2832"/>
                      <a:pt x="291" y="3833"/>
                    </a:cubicBezTo>
                    <a:cubicBezTo>
                      <a:pt x="1" y="4014"/>
                      <a:pt x="194" y="4406"/>
                      <a:pt x="468" y="4406"/>
                    </a:cubicBezTo>
                    <a:cubicBezTo>
                      <a:pt x="523" y="4406"/>
                      <a:pt x="581" y="4391"/>
                      <a:pt x="639" y="4354"/>
                    </a:cubicBezTo>
                    <a:cubicBezTo>
                      <a:pt x="1726" y="3615"/>
                      <a:pt x="1813" y="2745"/>
                      <a:pt x="2422" y="1658"/>
                    </a:cubicBezTo>
                    <a:cubicBezTo>
                      <a:pt x="2950" y="786"/>
                      <a:pt x="3660" y="580"/>
                      <a:pt x="4436" y="580"/>
                    </a:cubicBezTo>
                    <a:cubicBezTo>
                      <a:pt x="5131" y="580"/>
                      <a:pt x="5879" y="745"/>
                      <a:pt x="6597" y="745"/>
                    </a:cubicBezTo>
                    <a:cubicBezTo>
                      <a:pt x="6684" y="745"/>
                      <a:pt x="6684" y="614"/>
                      <a:pt x="6641" y="571"/>
                    </a:cubicBezTo>
                    <a:cubicBezTo>
                      <a:pt x="5968" y="194"/>
                      <a:pt x="5228" y="0"/>
                      <a:pt x="4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33"/>
              <p:cNvSpPr/>
              <p:nvPr/>
            </p:nvSpPr>
            <p:spPr>
              <a:xfrm>
                <a:off x="3787577" y="4801430"/>
                <a:ext cx="72250" cy="181708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7394" extrusionOk="0">
                    <a:moveTo>
                      <a:pt x="1838" y="0"/>
                    </a:moveTo>
                    <a:cubicBezTo>
                      <a:pt x="1816" y="0"/>
                      <a:pt x="1796" y="11"/>
                      <a:pt x="1783" y="36"/>
                    </a:cubicBezTo>
                    <a:cubicBezTo>
                      <a:pt x="783" y="732"/>
                      <a:pt x="131" y="1863"/>
                      <a:pt x="44" y="3124"/>
                    </a:cubicBezTo>
                    <a:cubicBezTo>
                      <a:pt x="0" y="4951"/>
                      <a:pt x="1914" y="5429"/>
                      <a:pt x="2262" y="7126"/>
                    </a:cubicBezTo>
                    <a:cubicBezTo>
                      <a:pt x="2299" y="7311"/>
                      <a:pt x="2431" y="7394"/>
                      <a:pt x="2567" y="7394"/>
                    </a:cubicBezTo>
                    <a:cubicBezTo>
                      <a:pt x="2750" y="7394"/>
                      <a:pt x="2939" y="7245"/>
                      <a:pt x="2914" y="6995"/>
                    </a:cubicBezTo>
                    <a:cubicBezTo>
                      <a:pt x="2653" y="5690"/>
                      <a:pt x="1827" y="5255"/>
                      <a:pt x="1088" y="4299"/>
                    </a:cubicBezTo>
                    <a:cubicBezTo>
                      <a:pt x="0" y="2776"/>
                      <a:pt x="1305" y="1515"/>
                      <a:pt x="1914" y="123"/>
                    </a:cubicBezTo>
                    <a:cubicBezTo>
                      <a:pt x="1945" y="62"/>
                      <a:pt x="1888" y="0"/>
                      <a:pt x="1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33"/>
              <p:cNvSpPr/>
              <p:nvPr/>
            </p:nvSpPr>
            <p:spPr>
              <a:xfrm>
                <a:off x="3638996" y="4946496"/>
                <a:ext cx="153495" cy="118771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33" extrusionOk="0">
                    <a:moveTo>
                      <a:pt x="314" y="1"/>
                    </a:moveTo>
                    <a:cubicBezTo>
                      <a:pt x="262" y="1"/>
                      <a:pt x="202" y="38"/>
                      <a:pt x="175" y="92"/>
                    </a:cubicBezTo>
                    <a:cubicBezTo>
                      <a:pt x="1" y="1310"/>
                      <a:pt x="349" y="2571"/>
                      <a:pt x="1175" y="3484"/>
                    </a:cubicBezTo>
                    <a:cubicBezTo>
                      <a:pt x="2436" y="4833"/>
                      <a:pt x="4133" y="3832"/>
                      <a:pt x="5568" y="4746"/>
                    </a:cubicBezTo>
                    <a:cubicBezTo>
                      <a:pt x="5629" y="4784"/>
                      <a:pt x="5692" y="4801"/>
                      <a:pt x="5752" y="4801"/>
                    </a:cubicBezTo>
                    <a:cubicBezTo>
                      <a:pt x="6031" y="4801"/>
                      <a:pt x="6246" y="4438"/>
                      <a:pt x="5959" y="4224"/>
                    </a:cubicBezTo>
                    <a:cubicBezTo>
                      <a:pt x="4872" y="3484"/>
                      <a:pt x="3959" y="3745"/>
                      <a:pt x="2741" y="3571"/>
                    </a:cubicBezTo>
                    <a:cubicBezTo>
                      <a:pt x="914" y="3267"/>
                      <a:pt x="914" y="1484"/>
                      <a:pt x="392" y="48"/>
                    </a:cubicBezTo>
                    <a:cubicBezTo>
                      <a:pt x="376" y="15"/>
                      <a:pt x="346" y="1"/>
                      <a:pt x="3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33"/>
              <p:cNvSpPr/>
              <p:nvPr/>
            </p:nvSpPr>
            <p:spPr>
              <a:xfrm>
                <a:off x="4041953" y="5137936"/>
                <a:ext cx="17129" cy="4301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5" extrusionOk="0">
                    <a:moveTo>
                      <a:pt x="255" y="0"/>
                    </a:moveTo>
                    <a:cubicBezTo>
                      <a:pt x="136" y="0"/>
                      <a:pt x="30" y="58"/>
                      <a:pt x="1" y="174"/>
                    </a:cubicBezTo>
                    <a:lnTo>
                      <a:pt x="697" y="174"/>
                    </a:lnTo>
                    <a:cubicBezTo>
                      <a:pt x="610" y="131"/>
                      <a:pt x="523" y="87"/>
                      <a:pt x="436" y="44"/>
                    </a:cubicBezTo>
                    <a:cubicBezTo>
                      <a:pt x="378" y="15"/>
                      <a:pt x="315" y="0"/>
                      <a:pt x="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33"/>
              <p:cNvSpPr/>
              <p:nvPr/>
            </p:nvSpPr>
            <p:spPr>
              <a:xfrm>
                <a:off x="4030525" y="4975446"/>
                <a:ext cx="184460" cy="69572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2831" extrusionOk="0">
                    <a:moveTo>
                      <a:pt x="4275" y="0"/>
                    </a:moveTo>
                    <a:cubicBezTo>
                      <a:pt x="2499" y="0"/>
                      <a:pt x="2012" y="1875"/>
                      <a:pt x="335" y="2219"/>
                    </a:cubicBezTo>
                    <a:cubicBezTo>
                      <a:pt x="0" y="2303"/>
                      <a:pt x="68" y="2831"/>
                      <a:pt x="423" y="2831"/>
                    </a:cubicBezTo>
                    <a:cubicBezTo>
                      <a:pt x="437" y="2831"/>
                      <a:pt x="451" y="2830"/>
                      <a:pt x="466" y="2828"/>
                    </a:cubicBezTo>
                    <a:cubicBezTo>
                      <a:pt x="1770" y="2611"/>
                      <a:pt x="2205" y="1784"/>
                      <a:pt x="3162" y="1045"/>
                    </a:cubicBezTo>
                    <a:cubicBezTo>
                      <a:pt x="3595" y="744"/>
                      <a:pt x="4002" y="626"/>
                      <a:pt x="4393" y="626"/>
                    </a:cubicBezTo>
                    <a:cubicBezTo>
                      <a:pt x="5415" y="626"/>
                      <a:pt x="6331" y="1431"/>
                      <a:pt x="7338" y="1871"/>
                    </a:cubicBezTo>
                    <a:cubicBezTo>
                      <a:pt x="7349" y="1877"/>
                      <a:pt x="7361" y="1880"/>
                      <a:pt x="7373" y="1880"/>
                    </a:cubicBezTo>
                    <a:cubicBezTo>
                      <a:pt x="7446" y="1880"/>
                      <a:pt x="7506" y="1772"/>
                      <a:pt x="7468" y="1697"/>
                    </a:cubicBezTo>
                    <a:cubicBezTo>
                      <a:pt x="6729" y="741"/>
                      <a:pt x="5598" y="88"/>
                      <a:pt x="4337" y="1"/>
                    </a:cubicBezTo>
                    <a:cubicBezTo>
                      <a:pt x="4316" y="1"/>
                      <a:pt x="4296" y="0"/>
                      <a:pt x="4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33"/>
              <p:cNvSpPr/>
              <p:nvPr/>
            </p:nvSpPr>
            <p:spPr>
              <a:xfrm>
                <a:off x="3948273" y="4829618"/>
                <a:ext cx="121499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922" extrusionOk="0">
                    <a:moveTo>
                      <a:pt x="4102" y="0"/>
                    </a:moveTo>
                    <a:cubicBezTo>
                      <a:pt x="3130" y="0"/>
                      <a:pt x="2191" y="355"/>
                      <a:pt x="1420" y="1020"/>
                    </a:cubicBezTo>
                    <a:cubicBezTo>
                      <a:pt x="72" y="2325"/>
                      <a:pt x="1116" y="3978"/>
                      <a:pt x="159" y="5413"/>
                    </a:cubicBezTo>
                    <a:cubicBezTo>
                      <a:pt x="0" y="5667"/>
                      <a:pt x="236" y="5921"/>
                      <a:pt x="459" y="5921"/>
                    </a:cubicBezTo>
                    <a:cubicBezTo>
                      <a:pt x="542" y="5921"/>
                      <a:pt x="622" y="5887"/>
                      <a:pt x="681" y="5805"/>
                    </a:cubicBezTo>
                    <a:cubicBezTo>
                      <a:pt x="1420" y="4717"/>
                      <a:pt x="1160" y="3804"/>
                      <a:pt x="1334" y="2586"/>
                    </a:cubicBezTo>
                    <a:cubicBezTo>
                      <a:pt x="1638" y="716"/>
                      <a:pt x="3421" y="759"/>
                      <a:pt x="4856" y="238"/>
                    </a:cubicBezTo>
                    <a:cubicBezTo>
                      <a:pt x="4943" y="194"/>
                      <a:pt x="4900" y="64"/>
                      <a:pt x="4813" y="64"/>
                    </a:cubicBezTo>
                    <a:cubicBezTo>
                      <a:pt x="4575" y="21"/>
                      <a:pt x="4337" y="0"/>
                      <a:pt x="4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27" name="Google Shape;5227;p33"/>
            <p:cNvSpPr/>
            <p:nvPr/>
          </p:nvSpPr>
          <p:spPr>
            <a:xfrm>
              <a:off x="4290996" y="4726427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3" y="0"/>
                  </a:moveTo>
                  <a:lnTo>
                    <a:pt x="653" y="696"/>
                  </a:lnTo>
                  <a:lnTo>
                    <a:pt x="1" y="827"/>
                  </a:lnTo>
                  <a:lnTo>
                    <a:pt x="653" y="914"/>
                  </a:lnTo>
                  <a:lnTo>
                    <a:pt x="783" y="1609"/>
                  </a:lnTo>
                  <a:lnTo>
                    <a:pt x="914" y="914"/>
                  </a:lnTo>
                  <a:lnTo>
                    <a:pt x="1566" y="827"/>
                  </a:lnTo>
                  <a:lnTo>
                    <a:pt x="914" y="696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3"/>
            <p:cNvSpPr/>
            <p:nvPr/>
          </p:nvSpPr>
          <p:spPr>
            <a:xfrm>
              <a:off x="4976122" y="4987487"/>
              <a:ext cx="76993" cy="76453"/>
            </a:xfrm>
            <a:custGeom>
              <a:avLst/>
              <a:gdLst/>
              <a:ahLst/>
              <a:cxnLst/>
              <a:rect l="l" t="t" r="r" b="b"/>
              <a:pathLst>
                <a:path w="3133" h="3111" extrusionOk="0">
                  <a:moveTo>
                    <a:pt x="789" y="0"/>
                  </a:moveTo>
                  <a:cubicBezTo>
                    <a:pt x="784" y="0"/>
                    <a:pt x="784" y="11"/>
                    <a:pt x="784" y="33"/>
                  </a:cubicBezTo>
                  <a:cubicBezTo>
                    <a:pt x="784" y="381"/>
                    <a:pt x="827" y="772"/>
                    <a:pt x="827" y="1120"/>
                  </a:cubicBezTo>
                  <a:cubicBezTo>
                    <a:pt x="523" y="1294"/>
                    <a:pt x="262" y="1512"/>
                    <a:pt x="44" y="1729"/>
                  </a:cubicBezTo>
                  <a:cubicBezTo>
                    <a:pt x="1" y="1729"/>
                    <a:pt x="1" y="1773"/>
                    <a:pt x="44" y="1773"/>
                  </a:cubicBezTo>
                  <a:cubicBezTo>
                    <a:pt x="88" y="1816"/>
                    <a:pt x="175" y="1816"/>
                    <a:pt x="218" y="1860"/>
                  </a:cubicBezTo>
                  <a:lnTo>
                    <a:pt x="479" y="1903"/>
                  </a:lnTo>
                  <a:cubicBezTo>
                    <a:pt x="653" y="1990"/>
                    <a:pt x="827" y="2034"/>
                    <a:pt x="1044" y="2077"/>
                  </a:cubicBezTo>
                  <a:cubicBezTo>
                    <a:pt x="1131" y="2382"/>
                    <a:pt x="1218" y="2773"/>
                    <a:pt x="1349" y="3078"/>
                  </a:cubicBezTo>
                  <a:cubicBezTo>
                    <a:pt x="1371" y="3099"/>
                    <a:pt x="1392" y="3110"/>
                    <a:pt x="1409" y="3110"/>
                  </a:cubicBezTo>
                  <a:cubicBezTo>
                    <a:pt x="1425" y="3110"/>
                    <a:pt x="1436" y="3099"/>
                    <a:pt x="1436" y="3078"/>
                  </a:cubicBezTo>
                  <a:cubicBezTo>
                    <a:pt x="1653" y="2773"/>
                    <a:pt x="1827" y="2469"/>
                    <a:pt x="2001" y="2164"/>
                  </a:cubicBezTo>
                  <a:lnTo>
                    <a:pt x="3089" y="2164"/>
                  </a:lnTo>
                  <a:cubicBezTo>
                    <a:pt x="3089" y="2164"/>
                    <a:pt x="3132" y="2121"/>
                    <a:pt x="3132" y="2077"/>
                  </a:cubicBezTo>
                  <a:cubicBezTo>
                    <a:pt x="2915" y="1816"/>
                    <a:pt x="2654" y="1555"/>
                    <a:pt x="2436" y="1294"/>
                  </a:cubicBezTo>
                  <a:cubicBezTo>
                    <a:pt x="2480" y="1120"/>
                    <a:pt x="2523" y="946"/>
                    <a:pt x="2567" y="729"/>
                  </a:cubicBezTo>
                  <a:cubicBezTo>
                    <a:pt x="2567" y="642"/>
                    <a:pt x="2610" y="598"/>
                    <a:pt x="2610" y="511"/>
                  </a:cubicBezTo>
                  <a:cubicBezTo>
                    <a:pt x="2654" y="425"/>
                    <a:pt x="2654" y="338"/>
                    <a:pt x="2654" y="294"/>
                  </a:cubicBezTo>
                  <a:cubicBezTo>
                    <a:pt x="2697" y="251"/>
                    <a:pt x="2654" y="207"/>
                    <a:pt x="2610" y="207"/>
                  </a:cubicBezTo>
                  <a:cubicBezTo>
                    <a:pt x="2306" y="338"/>
                    <a:pt x="2001" y="468"/>
                    <a:pt x="1697" y="598"/>
                  </a:cubicBezTo>
                  <a:cubicBezTo>
                    <a:pt x="1392" y="425"/>
                    <a:pt x="1131" y="164"/>
                    <a:pt x="827" y="33"/>
                  </a:cubicBezTo>
                  <a:cubicBezTo>
                    <a:pt x="805" y="11"/>
                    <a:pt x="794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3"/>
            <p:cNvSpPr/>
            <p:nvPr/>
          </p:nvSpPr>
          <p:spPr>
            <a:xfrm>
              <a:off x="4754873" y="4854684"/>
              <a:ext cx="73774" cy="78861"/>
            </a:xfrm>
            <a:custGeom>
              <a:avLst/>
              <a:gdLst/>
              <a:ahLst/>
              <a:cxnLst/>
              <a:rect l="l" t="t" r="r" b="b"/>
              <a:pathLst>
                <a:path w="3002" h="3209" extrusionOk="0">
                  <a:moveTo>
                    <a:pt x="1218" y="0"/>
                  </a:moveTo>
                  <a:cubicBezTo>
                    <a:pt x="1218" y="44"/>
                    <a:pt x="1218" y="44"/>
                    <a:pt x="1218" y="44"/>
                  </a:cubicBezTo>
                  <a:cubicBezTo>
                    <a:pt x="1131" y="392"/>
                    <a:pt x="1088" y="740"/>
                    <a:pt x="1001" y="1088"/>
                  </a:cubicBezTo>
                  <a:cubicBezTo>
                    <a:pt x="653" y="1218"/>
                    <a:pt x="348" y="1349"/>
                    <a:pt x="44" y="1479"/>
                  </a:cubicBezTo>
                  <a:cubicBezTo>
                    <a:pt x="1" y="1479"/>
                    <a:pt x="1" y="1566"/>
                    <a:pt x="44" y="1566"/>
                  </a:cubicBezTo>
                  <a:cubicBezTo>
                    <a:pt x="131" y="1610"/>
                    <a:pt x="175" y="1653"/>
                    <a:pt x="262" y="1697"/>
                  </a:cubicBezTo>
                  <a:cubicBezTo>
                    <a:pt x="305" y="1697"/>
                    <a:pt x="392" y="1740"/>
                    <a:pt x="479" y="1827"/>
                  </a:cubicBezTo>
                  <a:cubicBezTo>
                    <a:pt x="609" y="1914"/>
                    <a:pt x="783" y="2001"/>
                    <a:pt x="957" y="2088"/>
                  </a:cubicBezTo>
                  <a:cubicBezTo>
                    <a:pt x="914" y="2436"/>
                    <a:pt x="957" y="2827"/>
                    <a:pt x="1001" y="3175"/>
                  </a:cubicBezTo>
                  <a:cubicBezTo>
                    <a:pt x="1001" y="3197"/>
                    <a:pt x="1012" y="3208"/>
                    <a:pt x="1028" y="3208"/>
                  </a:cubicBezTo>
                  <a:cubicBezTo>
                    <a:pt x="1044" y="3208"/>
                    <a:pt x="1066" y="3197"/>
                    <a:pt x="1088" y="3175"/>
                  </a:cubicBezTo>
                  <a:cubicBezTo>
                    <a:pt x="1349" y="2958"/>
                    <a:pt x="1610" y="2697"/>
                    <a:pt x="1871" y="2436"/>
                  </a:cubicBezTo>
                  <a:cubicBezTo>
                    <a:pt x="2219" y="2523"/>
                    <a:pt x="2567" y="2610"/>
                    <a:pt x="2915" y="2697"/>
                  </a:cubicBezTo>
                  <a:cubicBezTo>
                    <a:pt x="2915" y="2710"/>
                    <a:pt x="2922" y="2715"/>
                    <a:pt x="2932" y="2715"/>
                  </a:cubicBezTo>
                  <a:cubicBezTo>
                    <a:pt x="2954" y="2715"/>
                    <a:pt x="2989" y="2684"/>
                    <a:pt x="2958" y="2654"/>
                  </a:cubicBezTo>
                  <a:cubicBezTo>
                    <a:pt x="2871" y="2306"/>
                    <a:pt x="2654" y="2045"/>
                    <a:pt x="2480" y="1697"/>
                  </a:cubicBezTo>
                  <a:cubicBezTo>
                    <a:pt x="2610" y="1566"/>
                    <a:pt x="2697" y="1392"/>
                    <a:pt x="2741" y="1218"/>
                  </a:cubicBezTo>
                  <a:cubicBezTo>
                    <a:pt x="2828" y="1088"/>
                    <a:pt x="2828" y="1044"/>
                    <a:pt x="2871" y="957"/>
                  </a:cubicBezTo>
                  <a:cubicBezTo>
                    <a:pt x="2915" y="870"/>
                    <a:pt x="2958" y="827"/>
                    <a:pt x="3002" y="783"/>
                  </a:cubicBezTo>
                  <a:cubicBezTo>
                    <a:pt x="3002" y="740"/>
                    <a:pt x="3002" y="696"/>
                    <a:pt x="2958" y="696"/>
                  </a:cubicBezTo>
                  <a:cubicBezTo>
                    <a:pt x="2610" y="740"/>
                    <a:pt x="2306" y="740"/>
                    <a:pt x="1958" y="783"/>
                  </a:cubicBezTo>
                  <a:cubicBezTo>
                    <a:pt x="1740" y="566"/>
                    <a:pt x="1523" y="261"/>
                    <a:pt x="1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3"/>
            <p:cNvSpPr/>
            <p:nvPr/>
          </p:nvSpPr>
          <p:spPr>
            <a:xfrm>
              <a:off x="4580735" y="4900639"/>
              <a:ext cx="73700" cy="76993"/>
            </a:xfrm>
            <a:custGeom>
              <a:avLst/>
              <a:gdLst/>
              <a:ahLst/>
              <a:cxnLst/>
              <a:rect l="l" t="t" r="r" b="b"/>
              <a:pathLst>
                <a:path w="2999" h="3133" extrusionOk="0">
                  <a:moveTo>
                    <a:pt x="1215" y="1"/>
                  </a:moveTo>
                  <a:cubicBezTo>
                    <a:pt x="1128" y="349"/>
                    <a:pt x="1084" y="697"/>
                    <a:pt x="998" y="1044"/>
                  </a:cubicBezTo>
                  <a:cubicBezTo>
                    <a:pt x="693" y="1131"/>
                    <a:pt x="389" y="1305"/>
                    <a:pt x="84" y="1436"/>
                  </a:cubicBezTo>
                  <a:cubicBezTo>
                    <a:pt x="15" y="1436"/>
                    <a:pt x="1" y="1492"/>
                    <a:pt x="20" y="1492"/>
                  </a:cubicBezTo>
                  <a:cubicBezTo>
                    <a:pt x="25" y="1492"/>
                    <a:pt x="32" y="1488"/>
                    <a:pt x="41" y="1479"/>
                  </a:cubicBezTo>
                  <a:cubicBezTo>
                    <a:pt x="128" y="1523"/>
                    <a:pt x="171" y="1566"/>
                    <a:pt x="215" y="1610"/>
                  </a:cubicBezTo>
                  <a:cubicBezTo>
                    <a:pt x="302" y="1653"/>
                    <a:pt x="389" y="1697"/>
                    <a:pt x="476" y="1740"/>
                  </a:cubicBezTo>
                  <a:cubicBezTo>
                    <a:pt x="606" y="1871"/>
                    <a:pt x="780" y="1958"/>
                    <a:pt x="911" y="2045"/>
                  </a:cubicBezTo>
                  <a:cubicBezTo>
                    <a:pt x="954" y="2393"/>
                    <a:pt x="911" y="2741"/>
                    <a:pt x="998" y="3132"/>
                  </a:cubicBezTo>
                  <a:lnTo>
                    <a:pt x="1041" y="3132"/>
                  </a:lnTo>
                  <a:cubicBezTo>
                    <a:pt x="1345" y="2871"/>
                    <a:pt x="1563" y="2610"/>
                    <a:pt x="1824" y="2393"/>
                  </a:cubicBezTo>
                  <a:cubicBezTo>
                    <a:pt x="2215" y="2436"/>
                    <a:pt x="2520" y="2567"/>
                    <a:pt x="2868" y="2654"/>
                  </a:cubicBezTo>
                  <a:cubicBezTo>
                    <a:pt x="2868" y="2654"/>
                    <a:pt x="2955" y="2654"/>
                    <a:pt x="2955" y="2610"/>
                  </a:cubicBezTo>
                  <a:cubicBezTo>
                    <a:pt x="2824" y="2262"/>
                    <a:pt x="2650" y="1958"/>
                    <a:pt x="2476" y="1653"/>
                  </a:cubicBezTo>
                  <a:cubicBezTo>
                    <a:pt x="2563" y="1479"/>
                    <a:pt x="2650" y="1305"/>
                    <a:pt x="2737" y="1175"/>
                  </a:cubicBezTo>
                  <a:cubicBezTo>
                    <a:pt x="2781" y="1088"/>
                    <a:pt x="2824" y="1001"/>
                    <a:pt x="2868" y="957"/>
                  </a:cubicBezTo>
                  <a:cubicBezTo>
                    <a:pt x="2911" y="870"/>
                    <a:pt x="2955" y="827"/>
                    <a:pt x="2998" y="740"/>
                  </a:cubicBezTo>
                  <a:cubicBezTo>
                    <a:pt x="2998" y="697"/>
                    <a:pt x="2998" y="653"/>
                    <a:pt x="2955" y="653"/>
                  </a:cubicBezTo>
                  <a:cubicBezTo>
                    <a:pt x="2650" y="697"/>
                    <a:pt x="2302" y="740"/>
                    <a:pt x="1954" y="784"/>
                  </a:cubicBezTo>
                  <a:cubicBezTo>
                    <a:pt x="1737" y="523"/>
                    <a:pt x="1519" y="218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3"/>
            <p:cNvSpPr/>
            <p:nvPr/>
          </p:nvSpPr>
          <p:spPr>
            <a:xfrm>
              <a:off x="5028811" y="5052611"/>
              <a:ext cx="92697" cy="89625"/>
            </a:xfrm>
            <a:custGeom>
              <a:avLst/>
              <a:gdLst/>
              <a:ahLst/>
              <a:cxnLst/>
              <a:rect l="l" t="t" r="r" b="b"/>
              <a:pathLst>
                <a:path w="3772" h="3647" extrusionOk="0">
                  <a:moveTo>
                    <a:pt x="108" y="0"/>
                  </a:moveTo>
                  <a:cubicBezTo>
                    <a:pt x="57" y="0"/>
                    <a:pt x="1" y="62"/>
                    <a:pt x="31" y="123"/>
                  </a:cubicBezTo>
                  <a:cubicBezTo>
                    <a:pt x="901" y="1210"/>
                    <a:pt x="1858" y="2254"/>
                    <a:pt x="2902" y="3168"/>
                  </a:cubicBezTo>
                  <a:cubicBezTo>
                    <a:pt x="3032" y="3298"/>
                    <a:pt x="3206" y="3472"/>
                    <a:pt x="3380" y="3646"/>
                  </a:cubicBezTo>
                  <a:lnTo>
                    <a:pt x="3772" y="3646"/>
                  </a:lnTo>
                  <a:cubicBezTo>
                    <a:pt x="3554" y="3429"/>
                    <a:pt x="3380" y="3255"/>
                    <a:pt x="3163" y="3081"/>
                  </a:cubicBezTo>
                  <a:cubicBezTo>
                    <a:pt x="2162" y="2080"/>
                    <a:pt x="1249" y="950"/>
                    <a:pt x="162" y="36"/>
                  </a:cubicBezTo>
                  <a:cubicBezTo>
                    <a:pt x="149" y="11"/>
                    <a:pt x="129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3"/>
            <p:cNvSpPr/>
            <p:nvPr/>
          </p:nvSpPr>
          <p:spPr>
            <a:xfrm>
              <a:off x="4830196" y="4896953"/>
              <a:ext cx="158484" cy="107614"/>
            </a:xfrm>
            <a:custGeom>
              <a:avLst/>
              <a:gdLst/>
              <a:ahLst/>
              <a:cxnLst/>
              <a:rect l="l" t="t" r="r" b="b"/>
              <a:pathLst>
                <a:path w="6449" h="4379" extrusionOk="0">
                  <a:moveTo>
                    <a:pt x="220" y="0"/>
                  </a:moveTo>
                  <a:cubicBezTo>
                    <a:pt x="106" y="0"/>
                    <a:pt x="1" y="171"/>
                    <a:pt x="111" y="281"/>
                  </a:cubicBezTo>
                  <a:cubicBezTo>
                    <a:pt x="2068" y="1803"/>
                    <a:pt x="4112" y="3152"/>
                    <a:pt x="6287" y="4369"/>
                  </a:cubicBezTo>
                  <a:cubicBezTo>
                    <a:pt x="6298" y="4375"/>
                    <a:pt x="6310" y="4378"/>
                    <a:pt x="6322" y="4378"/>
                  </a:cubicBezTo>
                  <a:cubicBezTo>
                    <a:pt x="6394" y="4378"/>
                    <a:pt x="6449" y="4271"/>
                    <a:pt x="6374" y="4195"/>
                  </a:cubicBezTo>
                  <a:cubicBezTo>
                    <a:pt x="4242" y="2934"/>
                    <a:pt x="2242" y="1542"/>
                    <a:pt x="285" y="20"/>
                  </a:cubicBezTo>
                  <a:cubicBezTo>
                    <a:pt x="264" y="6"/>
                    <a:pt x="242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3"/>
            <p:cNvSpPr/>
            <p:nvPr/>
          </p:nvSpPr>
          <p:spPr>
            <a:xfrm>
              <a:off x="4654681" y="4911108"/>
              <a:ext cx="108474" cy="31382"/>
            </a:xfrm>
            <a:custGeom>
              <a:avLst/>
              <a:gdLst/>
              <a:ahLst/>
              <a:cxnLst/>
              <a:rect l="l" t="t" r="r" b="b"/>
              <a:pathLst>
                <a:path w="4414" h="1277" extrusionOk="0">
                  <a:moveTo>
                    <a:pt x="4315" y="1"/>
                  </a:moveTo>
                  <a:cubicBezTo>
                    <a:pt x="4308" y="1"/>
                    <a:pt x="4301" y="3"/>
                    <a:pt x="4295" y="10"/>
                  </a:cubicBezTo>
                  <a:cubicBezTo>
                    <a:pt x="2860" y="140"/>
                    <a:pt x="1468" y="531"/>
                    <a:pt x="120" y="1053"/>
                  </a:cubicBezTo>
                  <a:cubicBezTo>
                    <a:pt x="1" y="1093"/>
                    <a:pt x="62" y="1277"/>
                    <a:pt x="173" y="1277"/>
                  </a:cubicBezTo>
                  <a:cubicBezTo>
                    <a:pt x="183" y="1277"/>
                    <a:pt x="195" y="1275"/>
                    <a:pt x="207" y="1271"/>
                  </a:cubicBezTo>
                  <a:cubicBezTo>
                    <a:pt x="1772" y="836"/>
                    <a:pt x="2773" y="662"/>
                    <a:pt x="4339" y="140"/>
                  </a:cubicBezTo>
                  <a:cubicBezTo>
                    <a:pt x="4413" y="103"/>
                    <a:pt x="4359" y="1"/>
                    <a:pt x="4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3"/>
            <p:cNvSpPr/>
            <p:nvPr/>
          </p:nvSpPr>
          <p:spPr>
            <a:xfrm>
              <a:off x="4626616" y="4978665"/>
              <a:ext cx="36371" cy="107442"/>
            </a:xfrm>
            <a:custGeom>
              <a:avLst/>
              <a:gdLst/>
              <a:ahLst/>
              <a:cxnLst/>
              <a:rect l="l" t="t" r="r" b="b"/>
              <a:pathLst>
                <a:path w="1480" h="4372" extrusionOk="0">
                  <a:moveTo>
                    <a:pt x="131" y="1"/>
                  </a:moveTo>
                  <a:cubicBezTo>
                    <a:pt x="87" y="1"/>
                    <a:pt x="0" y="1"/>
                    <a:pt x="44" y="88"/>
                  </a:cubicBezTo>
                  <a:cubicBezTo>
                    <a:pt x="305" y="697"/>
                    <a:pt x="435" y="1349"/>
                    <a:pt x="609" y="2001"/>
                  </a:cubicBezTo>
                  <a:cubicBezTo>
                    <a:pt x="870" y="2741"/>
                    <a:pt x="1001" y="3567"/>
                    <a:pt x="1305" y="4306"/>
                  </a:cubicBezTo>
                  <a:cubicBezTo>
                    <a:pt x="1305" y="4350"/>
                    <a:pt x="1327" y="4372"/>
                    <a:pt x="1354" y="4372"/>
                  </a:cubicBezTo>
                  <a:cubicBezTo>
                    <a:pt x="1381" y="4372"/>
                    <a:pt x="1414" y="4350"/>
                    <a:pt x="1436" y="4306"/>
                  </a:cubicBezTo>
                  <a:cubicBezTo>
                    <a:pt x="1479" y="3524"/>
                    <a:pt x="1044" y="2654"/>
                    <a:pt x="827" y="1914"/>
                  </a:cubicBezTo>
                  <a:cubicBezTo>
                    <a:pt x="653" y="1479"/>
                    <a:pt x="566" y="1001"/>
                    <a:pt x="435" y="566"/>
                  </a:cubicBezTo>
                  <a:cubicBezTo>
                    <a:pt x="435" y="349"/>
                    <a:pt x="305" y="13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3"/>
            <p:cNvSpPr/>
            <p:nvPr/>
          </p:nvSpPr>
          <p:spPr>
            <a:xfrm>
              <a:off x="4975065" y="4679391"/>
              <a:ext cx="38484" cy="38509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lnTo>
                    <a:pt x="653" y="653"/>
                  </a:lnTo>
                  <a:lnTo>
                    <a:pt x="0" y="783"/>
                  </a:lnTo>
                  <a:lnTo>
                    <a:pt x="653" y="914"/>
                  </a:lnTo>
                  <a:lnTo>
                    <a:pt x="783" y="1566"/>
                  </a:lnTo>
                  <a:lnTo>
                    <a:pt x="913" y="914"/>
                  </a:lnTo>
                  <a:lnTo>
                    <a:pt x="1566" y="783"/>
                  </a:lnTo>
                  <a:lnTo>
                    <a:pt x="913" y="65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6" name="Google Shape;5236;p33"/>
          <p:cNvGrpSpPr/>
          <p:nvPr/>
        </p:nvGrpSpPr>
        <p:grpSpPr>
          <a:xfrm>
            <a:off x="7358316" y="-3737"/>
            <a:ext cx="1785693" cy="1086463"/>
            <a:chOff x="7358316" y="-3737"/>
            <a:chExt cx="1785693" cy="1086463"/>
          </a:xfrm>
        </p:grpSpPr>
        <p:sp>
          <p:nvSpPr>
            <p:cNvPr id="5237" name="Google Shape;5237;p33"/>
            <p:cNvSpPr/>
            <p:nvPr/>
          </p:nvSpPr>
          <p:spPr>
            <a:xfrm rot="10800000">
              <a:off x="8177039" y="515972"/>
              <a:ext cx="86345" cy="83349"/>
            </a:xfrm>
            <a:custGeom>
              <a:avLst/>
              <a:gdLst/>
              <a:ahLst/>
              <a:cxnLst/>
              <a:rect l="l" t="t" r="r" b="b"/>
              <a:pathLst>
                <a:path w="3133" h="3024" extrusionOk="0">
                  <a:moveTo>
                    <a:pt x="1545" y="1"/>
                  </a:moveTo>
                  <a:cubicBezTo>
                    <a:pt x="1534" y="1"/>
                    <a:pt x="1523" y="12"/>
                    <a:pt x="1523" y="33"/>
                  </a:cubicBezTo>
                  <a:cubicBezTo>
                    <a:pt x="1306" y="294"/>
                    <a:pt x="1175" y="642"/>
                    <a:pt x="1001" y="947"/>
                  </a:cubicBezTo>
                  <a:cubicBezTo>
                    <a:pt x="697" y="990"/>
                    <a:pt x="349" y="1034"/>
                    <a:pt x="44" y="1077"/>
                  </a:cubicBezTo>
                  <a:cubicBezTo>
                    <a:pt x="1" y="1077"/>
                    <a:pt x="1" y="1164"/>
                    <a:pt x="44" y="1164"/>
                  </a:cubicBezTo>
                  <a:cubicBezTo>
                    <a:pt x="88" y="1251"/>
                    <a:pt x="131" y="1295"/>
                    <a:pt x="175" y="1338"/>
                  </a:cubicBezTo>
                  <a:cubicBezTo>
                    <a:pt x="262" y="1382"/>
                    <a:pt x="305" y="1469"/>
                    <a:pt x="349" y="1512"/>
                  </a:cubicBezTo>
                  <a:cubicBezTo>
                    <a:pt x="479" y="1643"/>
                    <a:pt x="610" y="1773"/>
                    <a:pt x="740" y="1904"/>
                  </a:cubicBezTo>
                  <a:cubicBezTo>
                    <a:pt x="697" y="2251"/>
                    <a:pt x="566" y="2599"/>
                    <a:pt x="523" y="2991"/>
                  </a:cubicBezTo>
                  <a:cubicBezTo>
                    <a:pt x="523" y="3013"/>
                    <a:pt x="545" y="3023"/>
                    <a:pt x="566" y="3023"/>
                  </a:cubicBezTo>
                  <a:cubicBezTo>
                    <a:pt x="588" y="3023"/>
                    <a:pt x="610" y="3013"/>
                    <a:pt x="610" y="2991"/>
                  </a:cubicBezTo>
                  <a:cubicBezTo>
                    <a:pt x="914" y="2817"/>
                    <a:pt x="1219" y="2643"/>
                    <a:pt x="1567" y="2469"/>
                  </a:cubicBezTo>
                  <a:cubicBezTo>
                    <a:pt x="1871" y="2643"/>
                    <a:pt x="2176" y="2817"/>
                    <a:pt x="2480" y="2991"/>
                  </a:cubicBezTo>
                  <a:cubicBezTo>
                    <a:pt x="2480" y="3005"/>
                    <a:pt x="2490" y="3010"/>
                    <a:pt x="2503" y="3010"/>
                  </a:cubicBezTo>
                  <a:cubicBezTo>
                    <a:pt x="2528" y="3010"/>
                    <a:pt x="2567" y="2991"/>
                    <a:pt x="2567" y="2991"/>
                  </a:cubicBezTo>
                  <a:cubicBezTo>
                    <a:pt x="2567" y="2643"/>
                    <a:pt x="2393" y="2295"/>
                    <a:pt x="2350" y="1904"/>
                  </a:cubicBezTo>
                  <a:cubicBezTo>
                    <a:pt x="2480" y="1773"/>
                    <a:pt x="2611" y="1643"/>
                    <a:pt x="2741" y="1512"/>
                  </a:cubicBezTo>
                  <a:cubicBezTo>
                    <a:pt x="2785" y="1469"/>
                    <a:pt x="2828" y="1382"/>
                    <a:pt x="2915" y="1338"/>
                  </a:cubicBezTo>
                  <a:cubicBezTo>
                    <a:pt x="2959" y="1295"/>
                    <a:pt x="3002" y="1251"/>
                    <a:pt x="3045" y="1164"/>
                  </a:cubicBezTo>
                  <a:cubicBezTo>
                    <a:pt x="3132" y="1164"/>
                    <a:pt x="3089" y="1077"/>
                    <a:pt x="3045" y="1077"/>
                  </a:cubicBezTo>
                  <a:cubicBezTo>
                    <a:pt x="2698" y="1034"/>
                    <a:pt x="2393" y="990"/>
                    <a:pt x="2045" y="947"/>
                  </a:cubicBezTo>
                  <a:cubicBezTo>
                    <a:pt x="1871" y="642"/>
                    <a:pt x="1741" y="294"/>
                    <a:pt x="1567" y="33"/>
                  </a:cubicBezTo>
                  <a:cubicBezTo>
                    <a:pt x="1567" y="12"/>
                    <a:pt x="1556" y="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33"/>
            <p:cNvSpPr/>
            <p:nvPr/>
          </p:nvSpPr>
          <p:spPr>
            <a:xfrm rot="10800000">
              <a:off x="8330470" y="718287"/>
              <a:ext cx="86345" cy="82439"/>
            </a:xfrm>
            <a:custGeom>
              <a:avLst/>
              <a:gdLst/>
              <a:ahLst/>
              <a:cxnLst/>
              <a:rect l="l" t="t" r="r" b="b"/>
              <a:pathLst>
                <a:path w="3133" h="2991" extrusionOk="0">
                  <a:moveTo>
                    <a:pt x="1583" y="1"/>
                  </a:moveTo>
                  <a:cubicBezTo>
                    <a:pt x="1567" y="1"/>
                    <a:pt x="1545" y="12"/>
                    <a:pt x="1523" y="33"/>
                  </a:cubicBezTo>
                  <a:cubicBezTo>
                    <a:pt x="1349" y="338"/>
                    <a:pt x="1219" y="686"/>
                    <a:pt x="1045" y="990"/>
                  </a:cubicBezTo>
                  <a:cubicBezTo>
                    <a:pt x="697" y="990"/>
                    <a:pt x="392" y="1077"/>
                    <a:pt x="44" y="1121"/>
                  </a:cubicBezTo>
                  <a:cubicBezTo>
                    <a:pt x="1" y="1121"/>
                    <a:pt x="1" y="1208"/>
                    <a:pt x="44" y="1208"/>
                  </a:cubicBezTo>
                  <a:cubicBezTo>
                    <a:pt x="88" y="1251"/>
                    <a:pt x="131" y="1295"/>
                    <a:pt x="218" y="1338"/>
                  </a:cubicBezTo>
                  <a:cubicBezTo>
                    <a:pt x="262" y="1382"/>
                    <a:pt x="349" y="1469"/>
                    <a:pt x="392" y="1512"/>
                  </a:cubicBezTo>
                  <a:cubicBezTo>
                    <a:pt x="523" y="1686"/>
                    <a:pt x="610" y="1817"/>
                    <a:pt x="784" y="1904"/>
                  </a:cubicBezTo>
                  <a:cubicBezTo>
                    <a:pt x="697" y="2252"/>
                    <a:pt x="566" y="2600"/>
                    <a:pt x="566" y="2991"/>
                  </a:cubicBezTo>
                  <a:lnTo>
                    <a:pt x="653" y="2991"/>
                  </a:lnTo>
                  <a:cubicBezTo>
                    <a:pt x="958" y="2817"/>
                    <a:pt x="1262" y="2643"/>
                    <a:pt x="1567" y="2469"/>
                  </a:cubicBezTo>
                  <a:cubicBezTo>
                    <a:pt x="1871" y="2643"/>
                    <a:pt x="2219" y="2817"/>
                    <a:pt x="2523" y="2991"/>
                  </a:cubicBezTo>
                  <a:lnTo>
                    <a:pt x="2610" y="2991"/>
                  </a:lnTo>
                  <a:cubicBezTo>
                    <a:pt x="2610" y="2600"/>
                    <a:pt x="2436" y="2252"/>
                    <a:pt x="2393" y="1904"/>
                  </a:cubicBezTo>
                  <a:cubicBezTo>
                    <a:pt x="2523" y="1817"/>
                    <a:pt x="2654" y="1686"/>
                    <a:pt x="2741" y="1512"/>
                  </a:cubicBezTo>
                  <a:lnTo>
                    <a:pt x="2915" y="1338"/>
                  </a:lnTo>
                  <a:cubicBezTo>
                    <a:pt x="3002" y="1295"/>
                    <a:pt x="3045" y="1251"/>
                    <a:pt x="3089" y="1208"/>
                  </a:cubicBezTo>
                  <a:cubicBezTo>
                    <a:pt x="3132" y="1208"/>
                    <a:pt x="3132" y="1121"/>
                    <a:pt x="3089" y="1121"/>
                  </a:cubicBezTo>
                  <a:cubicBezTo>
                    <a:pt x="2741" y="1077"/>
                    <a:pt x="2436" y="990"/>
                    <a:pt x="2089" y="990"/>
                  </a:cubicBezTo>
                  <a:cubicBezTo>
                    <a:pt x="1915" y="686"/>
                    <a:pt x="1784" y="338"/>
                    <a:pt x="1610" y="33"/>
                  </a:cubicBezTo>
                  <a:cubicBezTo>
                    <a:pt x="1610" y="12"/>
                    <a:pt x="1599" y="1"/>
                    <a:pt x="1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3"/>
            <p:cNvSpPr/>
            <p:nvPr/>
          </p:nvSpPr>
          <p:spPr>
            <a:xfrm rot="10800000">
              <a:off x="8276754" y="937967"/>
              <a:ext cx="86097" cy="82439"/>
            </a:xfrm>
            <a:custGeom>
              <a:avLst/>
              <a:gdLst/>
              <a:ahLst/>
              <a:cxnLst/>
              <a:rect l="l" t="t" r="r" b="b"/>
              <a:pathLst>
                <a:path w="3124" h="2991" extrusionOk="0">
                  <a:moveTo>
                    <a:pt x="1522" y="1"/>
                  </a:moveTo>
                  <a:cubicBezTo>
                    <a:pt x="1348" y="305"/>
                    <a:pt x="1218" y="653"/>
                    <a:pt x="1044" y="958"/>
                  </a:cubicBezTo>
                  <a:cubicBezTo>
                    <a:pt x="696" y="1001"/>
                    <a:pt x="391" y="1045"/>
                    <a:pt x="44" y="1088"/>
                  </a:cubicBezTo>
                  <a:cubicBezTo>
                    <a:pt x="0" y="1088"/>
                    <a:pt x="0" y="1175"/>
                    <a:pt x="44" y="1175"/>
                  </a:cubicBezTo>
                  <a:cubicBezTo>
                    <a:pt x="87" y="1219"/>
                    <a:pt x="131" y="1306"/>
                    <a:pt x="218" y="1349"/>
                  </a:cubicBezTo>
                  <a:lnTo>
                    <a:pt x="391" y="1523"/>
                  </a:lnTo>
                  <a:cubicBezTo>
                    <a:pt x="478" y="1653"/>
                    <a:pt x="609" y="1784"/>
                    <a:pt x="739" y="1914"/>
                  </a:cubicBezTo>
                  <a:cubicBezTo>
                    <a:pt x="696" y="2262"/>
                    <a:pt x="565" y="2610"/>
                    <a:pt x="522" y="2958"/>
                  </a:cubicBezTo>
                  <a:cubicBezTo>
                    <a:pt x="544" y="2980"/>
                    <a:pt x="565" y="2991"/>
                    <a:pt x="582" y="2991"/>
                  </a:cubicBezTo>
                  <a:cubicBezTo>
                    <a:pt x="598" y="2991"/>
                    <a:pt x="609" y="2980"/>
                    <a:pt x="609" y="2958"/>
                  </a:cubicBezTo>
                  <a:cubicBezTo>
                    <a:pt x="913" y="2784"/>
                    <a:pt x="1261" y="2610"/>
                    <a:pt x="1566" y="2436"/>
                  </a:cubicBezTo>
                  <a:cubicBezTo>
                    <a:pt x="1870" y="2610"/>
                    <a:pt x="2175" y="2784"/>
                    <a:pt x="2479" y="2958"/>
                  </a:cubicBezTo>
                  <a:cubicBezTo>
                    <a:pt x="2479" y="2980"/>
                    <a:pt x="2501" y="2991"/>
                    <a:pt x="2523" y="2991"/>
                  </a:cubicBezTo>
                  <a:cubicBezTo>
                    <a:pt x="2544" y="2991"/>
                    <a:pt x="2566" y="2980"/>
                    <a:pt x="2566" y="2958"/>
                  </a:cubicBezTo>
                  <a:cubicBezTo>
                    <a:pt x="2566" y="2610"/>
                    <a:pt x="2436" y="2262"/>
                    <a:pt x="2349" y="1914"/>
                  </a:cubicBezTo>
                  <a:cubicBezTo>
                    <a:pt x="2479" y="1784"/>
                    <a:pt x="2610" y="1653"/>
                    <a:pt x="2740" y="1523"/>
                  </a:cubicBezTo>
                  <a:cubicBezTo>
                    <a:pt x="2784" y="1436"/>
                    <a:pt x="2871" y="1393"/>
                    <a:pt x="2914" y="1349"/>
                  </a:cubicBezTo>
                  <a:cubicBezTo>
                    <a:pt x="2958" y="1262"/>
                    <a:pt x="3045" y="1219"/>
                    <a:pt x="3088" y="1175"/>
                  </a:cubicBezTo>
                  <a:cubicBezTo>
                    <a:pt x="3123" y="1140"/>
                    <a:pt x="3073" y="1076"/>
                    <a:pt x="3030" y="1076"/>
                  </a:cubicBezTo>
                  <a:cubicBezTo>
                    <a:pt x="3019" y="1076"/>
                    <a:pt x="3009" y="1080"/>
                    <a:pt x="3001" y="1088"/>
                  </a:cubicBezTo>
                  <a:cubicBezTo>
                    <a:pt x="2697" y="1045"/>
                    <a:pt x="2349" y="1001"/>
                    <a:pt x="2001" y="958"/>
                  </a:cubicBezTo>
                  <a:cubicBezTo>
                    <a:pt x="1827" y="653"/>
                    <a:pt x="1696" y="305"/>
                    <a:pt x="1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3"/>
            <p:cNvSpPr/>
            <p:nvPr/>
          </p:nvSpPr>
          <p:spPr>
            <a:xfrm rot="10800000">
              <a:off x="8047806" y="1000287"/>
              <a:ext cx="86097" cy="82439"/>
            </a:xfrm>
            <a:custGeom>
              <a:avLst/>
              <a:gdLst/>
              <a:ahLst/>
              <a:cxnLst/>
              <a:rect l="l" t="t" r="r" b="b"/>
              <a:pathLst>
                <a:path w="3124" h="2991" extrusionOk="0">
                  <a:moveTo>
                    <a:pt x="1522" y="0"/>
                  </a:moveTo>
                  <a:cubicBezTo>
                    <a:pt x="1349" y="305"/>
                    <a:pt x="1218" y="652"/>
                    <a:pt x="1044" y="957"/>
                  </a:cubicBezTo>
                  <a:cubicBezTo>
                    <a:pt x="696" y="1000"/>
                    <a:pt x="348" y="1044"/>
                    <a:pt x="44" y="1087"/>
                  </a:cubicBezTo>
                  <a:cubicBezTo>
                    <a:pt x="0" y="1087"/>
                    <a:pt x="0" y="1174"/>
                    <a:pt x="44" y="1174"/>
                  </a:cubicBezTo>
                  <a:cubicBezTo>
                    <a:pt x="87" y="1218"/>
                    <a:pt x="131" y="1261"/>
                    <a:pt x="174" y="1305"/>
                  </a:cubicBezTo>
                  <a:lnTo>
                    <a:pt x="392" y="1522"/>
                  </a:lnTo>
                  <a:cubicBezTo>
                    <a:pt x="479" y="1653"/>
                    <a:pt x="609" y="1783"/>
                    <a:pt x="740" y="1914"/>
                  </a:cubicBezTo>
                  <a:cubicBezTo>
                    <a:pt x="696" y="2262"/>
                    <a:pt x="566" y="2610"/>
                    <a:pt x="522" y="2958"/>
                  </a:cubicBezTo>
                  <a:cubicBezTo>
                    <a:pt x="522" y="2979"/>
                    <a:pt x="544" y="2990"/>
                    <a:pt x="566" y="2990"/>
                  </a:cubicBezTo>
                  <a:cubicBezTo>
                    <a:pt x="587" y="2990"/>
                    <a:pt x="609" y="2979"/>
                    <a:pt x="609" y="2958"/>
                  </a:cubicBezTo>
                  <a:cubicBezTo>
                    <a:pt x="914" y="2784"/>
                    <a:pt x="1218" y="2610"/>
                    <a:pt x="1566" y="2436"/>
                  </a:cubicBezTo>
                  <a:cubicBezTo>
                    <a:pt x="1870" y="2610"/>
                    <a:pt x="2175" y="2784"/>
                    <a:pt x="2479" y="2958"/>
                  </a:cubicBezTo>
                  <a:cubicBezTo>
                    <a:pt x="2479" y="2979"/>
                    <a:pt x="2501" y="2990"/>
                    <a:pt x="2523" y="2990"/>
                  </a:cubicBezTo>
                  <a:cubicBezTo>
                    <a:pt x="2545" y="2990"/>
                    <a:pt x="2566" y="2979"/>
                    <a:pt x="2566" y="2958"/>
                  </a:cubicBezTo>
                  <a:cubicBezTo>
                    <a:pt x="2566" y="2566"/>
                    <a:pt x="2436" y="2262"/>
                    <a:pt x="2349" y="1914"/>
                  </a:cubicBezTo>
                  <a:cubicBezTo>
                    <a:pt x="2479" y="1783"/>
                    <a:pt x="2610" y="1653"/>
                    <a:pt x="2740" y="1522"/>
                  </a:cubicBezTo>
                  <a:cubicBezTo>
                    <a:pt x="2784" y="1435"/>
                    <a:pt x="2871" y="1392"/>
                    <a:pt x="2914" y="1305"/>
                  </a:cubicBezTo>
                  <a:cubicBezTo>
                    <a:pt x="2958" y="1261"/>
                    <a:pt x="3045" y="1218"/>
                    <a:pt x="3088" y="1174"/>
                  </a:cubicBezTo>
                  <a:cubicBezTo>
                    <a:pt x="3123" y="1139"/>
                    <a:pt x="3073" y="1076"/>
                    <a:pt x="3030" y="1076"/>
                  </a:cubicBezTo>
                  <a:cubicBezTo>
                    <a:pt x="3019" y="1076"/>
                    <a:pt x="3010" y="1079"/>
                    <a:pt x="3001" y="1087"/>
                  </a:cubicBezTo>
                  <a:cubicBezTo>
                    <a:pt x="2653" y="1044"/>
                    <a:pt x="2349" y="1000"/>
                    <a:pt x="2001" y="957"/>
                  </a:cubicBezTo>
                  <a:cubicBezTo>
                    <a:pt x="1827" y="652"/>
                    <a:pt x="1696" y="305"/>
                    <a:pt x="1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3"/>
            <p:cNvSpPr/>
            <p:nvPr/>
          </p:nvSpPr>
          <p:spPr>
            <a:xfrm rot="10800000">
              <a:off x="7914522" y="798882"/>
              <a:ext cx="85133" cy="82467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23" y="1"/>
                  </a:moveTo>
                  <a:cubicBezTo>
                    <a:pt x="1349" y="305"/>
                    <a:pt x="1218" y="653"/>
                    <a:pt x="1044" y="958"/>
                  </a:cubicBezTo>
                  <a:cubicBezTo>
                    <a:pt x="696" y="1001"/>
                    <a:pt x="392" y="1045"/>
                    <a:pt x="44" y="1088"/>
                  </a:cubicBezTo>
                  <a:cubicBezTo>
                    <a:pt x="0" y="1088"/>
                    <a:pt x="0" y="1175"/>
                    <a:pt x="44" y="1175"/>
                  </a:cubicBezTo>
                  <a:cubicBezTo>
                    <a:pt x="87" y="1219"/>
                    <a:pt x="131" y="1306"/>
                    <a:pt x="218" y="1349"/>
                  </a:cubicBezTo>
                  <a:cubicBezTo>
                    <a:pt x="261" y="1393"/>
                    <a:pt x="305" y="1436"/>
                    <a:pt x="392" y="1523"/>
                  </a:cubicBezTo>
                  <a:cubicBezTo>
                    <a:pt x="479" y="1654"/>
                    <a:pt x="609" y="1784"/>
                    <a:pt x="740" y="1915"/>
                  </a:cubicBezTo>
                  <a:cubicBezTo>
                    <a:pt x="696" y="2263"/>
                    <a:pt x="566" y="2611"/>
                    <a:pt x="522" y="2958"/>
                  </a:cubicBezTo>
                  <a:cubicBezTo>
                    <a:pt x="544" y="2980"/>
                    <a:pt x="566" y="2991"/>
                    <a:pt x="582" y="2991"/>
                  </a:cubicBezTo>
                  <a:cubicBezTo>
                    <a:pt x="599" y="2991"/>
                    <a:pt x="609" y="2980"/>
                    <a:pt x="609" y="2958"/>
                  </a:cubicBezTo>
                  <a:cubicBezTo>
                    <a:pt x="957" y="2784"/>
                    <a:pt x="1262" y="2611"/>
                    <a:pt x="1566" y="2437"/>
                  </a:cubicBezTo>
                  <a:cubicBezTo>
                    <a:pt x="1871" y="2611"/>
                    <a:pt x="2175" y="2784"/>
                    <a:pt x="2523" y="2958"/>
                  </a:cubicBezTo>
                  <a:cubicBezTo>
                    <a:pt x="2523" y="2980"/>
                    <a:pt x="2545" y="2991"/>
                    <a:pt x="2561" y="2991"/>
                  </a:cubicBezTo>
                  <a:cubicBezTo>
                    <a:pt x="2577" y="2991"/>
                    <a:pt x="2588" y="2980"/>
                    <a:pt x="2567" y="2958"/>
                  </a:cubicBezTo>
                  <a:cubicBezTo>
                    <a:pt x="2567" y="2611"/>
                    <a:pt x="2436" y="2263"/>
                    <a:pt x="2349" y="1915"/>
                  </a:cubicBezTo>
                  <a:cubicBezTo>
                    <a:pt x="2523" y="1784"/>
                    <a:pt x="2610" y="1654"/>
                    <a:pt x="2741" y="1523"/>
                  </a:cubicBezTo>
                  <a:cubicBezTo>
                    <a:pt x="2784" y="1436"/>
                    <a:pt x="2871" y="1393"/>
                    <a:pt x="2915" y="1349"/>
                  </a:cubicBezTo>
                  <a:cubicBezTo>
                    <a:pt x="3001" y="1306"/>
                    <a:pt x="3045" y="1219"/>
                    <a:pt x="3088" y="1175"/>
                  </a:cubicBezTo>
                  <a:cubicBezTo>
                    <a:pt x="3045" y="1175"/>
                    <a:pt x="3045" y="1088"/>
                    <a:pt x="3001" y="1088"/>
                  </a:cubicBezTo>
                  <a:cubicBezTo>
                    <a:pt x="2697" y="1045"/>
                    <a:pt x="2349" y="1001"/>
                    <a:pt x="2001" y="958"/>
                  </a:cubicBezTo>
                  <a:cubicBezTo>
                    <a:pt x="1827" y="653"/>
                    <a:pt x="1697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3"/>
            <p:cNvSpPr/>
            <p:nvPr/>
          </p:nvSpPr>
          <p:spPr>
            <a:xfrm rot="10800000">
              <a:off x="7862128" y="522863"/>
              <a:ext cx="85987" cy="81557"/>
            </a:xfrm>
            <a:custGeom>
              <a:avLst/>
              <a:gdLst/>
              <a:ahLst/>
              <a:cxnLst/>
              <a:rect l="l" t="t" r="r" b="b"/>
              <a:pathLst>
                <a:path w="3120" h="2959" extrusionOk="0">
                  <a:moveTo>
                    <a:pt x="1523" y="1"/>
                  </a:moveTo>
                  <a:cubicBezTo>
                    <a:pt x="1349" y="305"/>
                    <a:pt x="1218" y="653"/>
                    <a:pt x="1001" y="958"/>
                  </a:cubicBezTo>
                  <a:cubicBezTo>
                    <a:pt x="697" y="958"/>
                    <a:pt x="349" y="1045"/>
                    <a:pt x="44" y="1088"/>
                  </a:cubicBezTo>
                  <a:cubicBezTo>
                    <a:pt x="1" y="1088"/>
                    <a:pt x="1" y="1132"/>
                    <a:pt x="44" y="1175"/>
                  </a:cubicBezTo>
                  <a:cubicBezTo>
                    <a:pt x="88" y="1219"/>
                    <a:pt x="131" y="1262"/>
                    <a:pt x="175" y="1306"/>
                  </a:cubicBezTo>
                  <a:cubicBezTo>
                    <a:pt x="262" y="1393"/>
                    <a:pt x="305" y="1436"/>
                    <a:pt x="392" y="1523"/>
                  </a:cubicBezTo>
                  <a:cubicBezTo>
                    <a:pt x="479" y="1654"/>
                    <a:pt x="610" y="1784"/>
                    <a:pt x="740" y="1871"/>
                  </a:cubicBezTo>
                  <a:cubicBezTo>
                    <a:pt x="697" y="2262"/>
                    <a:pt x="566" y="2567"/>
                    <a:pt x="523" y="2958"/>
                  </a:cubicBezTo>
                  <a:lnTo>
                    <a:pt x="610" y="2958"/>
                  </a:lnTo>
                  <a:cubicBezTo>
                    <a:pt x="914" y="2784"/>
                    <a:pt x="1218" y="2610"/>
                    <a:pt x="1566" y="2436"/>
                  </a:cubicBezTo>
                  <a:cubicBezTo>
                    <a:pt x="1871" y="2610"/>
                    <a:pt x="2175" y="2784"/>
                    <a:pt x="2480" y="2958"/>
                  </a:cubicBezTo>
                  <a:lnTo>
                    <a:pt x="2567" y="2958"/>
                  </a:lnTo>
                  <a:cubicBezTo>
                    <a:pt x="2567" y="2567"/>
                    <a:pt x="2436" y="2262"/>
                    <a:pt x="2349" y="1871"/>
                  </a:cubicBezTo>
                  <a:cubicBezTo>
                    <a:pt x="2480" y="1784"/>
                    <a:pt x="2610" y="1654"/>
                    <a:pt x="2741" y="1523"/>
                  </a:cubicBezTo>
                  <a:cubicBezTo>
                    <a:pt x="2784" y="1436"/>
                    <a:pt x="2871" y="1393"/>
                    <a:pt x="2915" y="1306"/>
                  </a:cubicBezTo>
                  <a:cubicBezTo>
                    <a:pt x="2958" y="1262"/>
                    <a:pt x="3002" y="1219"/>
                    <a:pt x="3089" y="1175"/>
                  </a:cubicBezTo>
                  <a:cubicBezTo>
                    <a:pt x="3119" y="1114"/>
                    <a:pt x="3085" y="1052"/>
                    <a:pt x="3047" y="1052"/>
                  </a:cubicBezTo>
                  <a:cubicBezTo>
                    <a:pt x="3031" y="1052"/>
                    <a:pt x="3014" y="1063"/>
                    <a:pt x="3002" y="1088"/>
                  </a:cubicBezTo>
                  <a:cubicBezTo>
                    <a:pt x="2654" y="1045"/>
                    <a:pt x="2349" y="958"/>
                    <a:pt x="2001" y="958"/>
                  </a:cubicBezTo>
                  <a:cubicBezTo>
                    <a:pt x="1827" y="653"/>
                    <a:pt x="1697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3"/>
            <p:cNvSpPr/>
            <p:nvPr/>
          </p:nvSpPr>
          <p:spPr>
            <a:xfrm rot="10800000">
              <a:off x="7809046" y="322974"/>
              <a:ext cx="86318" cy="82136"/>
            </a:xfrm>
            <a:custGeom>
              <a:avLst/>
              <a:gdLst/>
              <a:ahLst/>
              <a:cxnLst/>
              <a:rect l="l" t="t" r="r" b="b"/>
              <a:pathLst>
                <a:path w="3132" h="2980" extrusionOk="0">
                  <a:moveTo>
                    <a:pt x="1561" y="1"/>
                  </a:moveTo>
                  <a:cubicBezTo>
                    <a:pt x="1555" y="1"/>
                    <a:pt x="1544" y="11"/>
                    <a:pt x="1523" y="33"/>
                  </a:cubicBezTo>
                  <a:cubicBezTo>
                    <a:pt x="1349" y="294"/>
                    <a:pt x="1218" y="642"/>
                    <a:pt x="1044" y="947"/>
                  </a:cubicBezTo>
                  <a:cubicBezTo>
                    <a:pt x="740" y="990"/>
                    <a:pt x="392" y="1034"/>
                    <a:pt x="44" y="1077"/>
                  </a:cubicBezTo>
                  <a:cubicBezTo>
                    <a:pt x="0" y="1077"/>
                    <a:pt x="0" y="1164"/>
                    <a:pt x="44" y="1164"/>
                  </a:cubicBezTo>
                  <a:cubicBezTo>
                    <a:pt x="87" y="1208"/>
                    <a:pt x="174" y="1295"/>
                    <a:pt x="218" y="1338"/>
                  </a:cubicBezTo>
                  <a:cubicBezTo>
                    <a:pt x="261" y="1381"/>
                    <a:pt x="348" y="1425"/>
                    <a:pt x="392" y="1512"/>
                  </a:cubicBezTo>
                  <a:cubicBezTo>
                    <a:pt x="522" y="1642"/>
                    <a:pt x="653" y="1773"/>
                    <a:pt x="783" y="1903"/>
                  </a:cubicBezTo>
                  <a:cubicBezTo>
                    <a:pt x="696" y="2251"/>
                    <a:pt x="566" y="2599"/>
                    <a:pt x="566" y="2947"/>
                  </a:cubicBezTo>
                  <a:cubicBezTo>
                    <a:pt x="566" y="2969"/>
                    <a:pt x="577" y="2980"/>
                    <a:pt x="593" y="2980"/>
                  </a:cubicBezTo>
                  <a:cubicBezTo>
                    <a:pt x="609" y="2980"/>
                    <a:pt x="631" y="2969"/>
                    <a:pt x="653" y="2947"/>
                  </a:cubicBezTo>
                  <a:cubicBezTo>
                    <a:pt x="957" y="2773"/>
                    <a:pt x="1262" y="2599"/>
                    <a:pt x="1566" y="2425"/>
                  </a:cubicBezTo>
                  <a:cubicBezTo>
                    <a:pt x="1914" y="2599"/>
                    <a:pt x="2219" y="2773"/>
                    <a:pt x="2523" y="2947"/>
                  </a:cubicBezTo>
                  <a:cubicBezTo>
                    <a:pt x="2523" y="2969"/>
                    <a:pt x="2534" y="2980"/>
                    <a:pt x="2550" y="2980"/>
                  </a:cubicBezTo>
                  <a:cubicBezTo>
                    <a:pt x="2566" y="2980"/>
                    <a:pt x="2588" y="2969"/>
                    <a:pt x="2610" y="2947"/>
                  </a:cubicBezTo>
                  <a:cubicBezTo>
                    <a:pt x="2610" y="2599"/>
                    <a:pt x="2436" y="2251"/>
                    <a:pt x="2392" y="1903"/>
                  </a:cubicBezTo>
                  <a:cubicBezTo>
                    <a:pt x="2523" y="1773"/>
                    <a:pt x="2653" y="1642"/>
                    <a:pt x="2740" y="1512"/>
                  </a:cubicBezTo>
                  <a:cubicBezTo>
                    <a:pt x="2827" y="1425"/>
                    <a:pt x="2871" y="1381"/>
                    <a:pt x="2958" y="1338"/>
                  </a:cubicBezTo>
                  <a:cubicBezTo>
                    <a:pt x="3001" y="1295"/>
                    <a:pt x="3045" y="1208"/>
                    <a:pt x="3088" y="1164"/>
                  </a:cubicBezTo>
                  <a:cubicBezTo>
                    <a:pt x="3132" y="1164"/>
                    <a:pt x="3132" y="1077"/>
                    <a:pt x="3045" y="1077"/>
                  </a:cubicBezTo>
                  <a:cubicBezTo>
                    <a:pt x="2740" y="1034"/>
                    <a:pt x="2392" y="990"/>
                    <a:pt x="2045" y="947"/>
                  </a:cubicBezTo>
                  <a:cubicBezTo>
                    <a:pt x="1871" y="642"/>
                    <a:pt x="1740" y="294"/>
                    <a:pt x="1566" y="33"/>
                  </a:cubicBezTo>
                  <a:cubicBezTo>
                    <a:pt x="1566" y="11"/>
                    <a:pt x="1566" y="1"/>
                    <a:pt x="1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3"/>
            <p:cNvSpPr/>
            <p:nvPr/>
          </p:nvSpPr>
          <p:spPr>
            <a:xfrm rot="10800000">
              <a:off x="7619648" y="204286"/>
              <a:ext cx="86318" cy="82136"/>
            </a:xfrm>
            <a:custGeom>
              <a:avLst/>
              <a:gdLst/>
              <a:ahLst/>
              <a:cxnLst/>
              <a:rect l="l" t="t" r="r" b="b"/>
              <a:pathLst>
                <a:path w="3132" h="2980" extrusionOk="0">
                  <a:moveTo>
                    <a:pt x="1544" y="0"/>
                  </a:moveTo>
                  <a:cubicBezTo>
                    <a:pt x="1533" y="0"/>
                    <a:pt x="1523" y="11"/>
                    <a:pt x="1523" y="33"/>
                  </a:cubicBezTo>
                  <a:cubicBezTo>
                    <a:pt x="1349" y="337"/>
                    <a:pt x="1218" y="642"/>
                    <a:pt x="1044" y="946"/>
                  </a:cubicBezTo>
                  <a:cubicBezTo>
                    <a:pt x="696" y="946"/>
                    <a:pt x="392" y="1033"/>
                    <a:pt x="44" y="1077"/>
                  </a:cubicBezTo>
                  <a:cubicBezTo>
                    <a:pt x="0" y="1077"/>
                    <a:pt x="0" y="1164"/>
                    <a:pt x="44" y="1164"/>
                  </a:cubicBezTo>
                  <a:cubicBezTo>
                    <a:pt x="87" y="1251"/>
                    <a:pt x="131" y="1294"/>
                    <a:pt x="218" y="1338"/>
                  </a:cubicBezTo>
                  <a:cubicBezTo>
                    <a:pt x="261" y="1381"/>
                    <a:pt x="305" y="1468"/>
                    <a:pt x="392" y="1512"/>
                  </a:cubicBezTo>
                  <a:cubicBezTo>
                    <a:pt x="522" y="1642"/>
                    <a:pt x="609" y="1773"/>
                    <a:pt x="783" y="1903"/>
                  </a:cubicBezTo>
                  <a:cubicBezTo>
                    <a:pt x="696" y="2251"/>
                    <a:pt x="609" y="2599"/>
                    <a:pt x="566" y="2947"/>
                  </a:cubicBezTo>
                  <a:cubicBezTo>
                    <a:pt x="566" y="2969"/>
                    <a:pt x="577" y="2980"/>
                    <a:pt x="587" y="2980"/>
                  </a:cubicBezTo>
                  <a:cubicBezTo>
                    <a:pt x="598" y="2980"/>
                    <a:pt x="609" y="2969"/>
                    <a:pt x="609" y="2947"/>
                  </a:cubicBezTo>
                  <a:cubicBezTo>
                    <a:pt x="957" y="2773"/>
                    <a:pt x="1262" y="2599"/>
                    <a:pt x="1566" y="2425"/>
                  </a:cubicBezTo>
                  <a:cubicBezTo>
                    <a:pt x="1870" y="2599"/>
                    <a:pt x="2175" y="2773"/>
                    <a:pt x="2523" y="2947"/>
                  </a:cubicBezTo>
                  <a:cubicBezTo>
                    <a:pt x="2523" y="2969"/>
                    <a:pt x="2545" y="2980"/>
                    <a:pt x="2561" y="2980"/>
                  </a:cubicBezTo>
                  <a:cubicBezTo>
                    <a:pt x="2577" y="2980"/>
                    <a:pt x="2588" y="2969"/>
                    <a:pt x="2566" y="2947"/>
                  </a:cubicBezTo>
                  <a:cubicBezTo>
                    <a:pt x="2523" y="2599"/>
                    <a:pt x="2479" y="2251"/>
                    <a:pt x="2349" y="1903"/>
                  </a:cubicBezTo>
                  <a:cubicBezTo>
                    <a:pt x="2523" y="1773"/>
                    <a:pt x="2653" y="1642"/>
                    <a:pt x="2740" y="1512"/>
                  </a:cubicBezTo>
                  <a:cubicBezTo>
                    <a:pt x="2827" y="1468"/>
                    <a:pt x="2871" y="1381"/>
                    <a:pt x="2914" y="1338"/>
                  </a:cubicBezTo>
                  <a:cubicBezTo>
                    <a:pt x="3001" y="1294"/>
                    <a:pt x="3045" y="1251"/>
                    <a:pt x="3088" y="1164"/>
                  </a:cubicBezTo>
                  <a:cubicBezTo>
                    <a:pt x="3132" y="1164"/>
                    <a:pt x="3088" y="1077"/>
                    <a:pt x="3045" y="1077"/>
                  </a:cubicBezTo>
                  <a:cubicBezTo>
                    <a:pt x="2697" y="1033"/>
                    <a:pt x="2392" y="990"/>
                    <a:pt x="2044" y="946"/>
                  </a:cubicBezTo>
                  <a:cubicBezTo>
                    <a:pt x="1870" y="642"/>
                    <a:pt x="1740" y="337"/>
                    <a:pt x="1566" y="33"/>
                  </a:cubicBezTo>
                  <a:cubicBezTo>
                    <a:pt x="1566" y="11"/>
                    <a:pt x="1555" y="0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3"/>
            <p:cNvSpPr/>
            <p:nvPr/>
          </p:nvSpPr>
          <p:spPr>
            <a:xfrm rot="10800000">
              <a:off x="7358316" y="346926"/>
              <a:ext cx="85133" cy="82467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66" y="1"/>
                  </a:moveTo>
                  <a:cubicBezTo>
                    <a:pt x="1349" y="305"/>
                    <a:pt x="1218" y="653"/>
                    <a:pt x="1044" y="958"/>
                  </a:cubicBezTo>
                  <a:cubicBezTo>
                    <a:pt x="740" y="1001"/>
                    <a:pt x="392" y="1045"/>
                    <a:pt x="87" y="1088"/>
                  </a:cubicBezTo>
                  <a:cubicBezTo>
                    <a:pt x="0" y="1088"/>
                    <a:pt x="0" y="1175"/>
                    <a:pt x="87" y="1175"/>
                  </a:cubicBezTo>
                  <a:cubicBezTo>
                    <a:pt x="131" y="1219"/>
                    <a:pt x="174" y="1306"/>
                    <a:pt x="218" y="1349"/>
                  </a:cubicBezTo>
                  <a:cubicBezTo>
                    <a:pt x="305" y="1393"/>
                    <a:pt x="348" y="1436"/>
                    <a:pt x="392" y="1523"/>
                  </a:cubicBezTo>
                  <a:cubicBezTo>
                    <a:pt x="522" y="1654"/>
                    <a:pt x="653" y="1784"/>
                    <a:pt x="783" y="1915"/>
                  </a:cubicBezTo>
                  <a:cubicBezTo>
                    <a:pt x="740" y="2262"/>
                    <a:pt x="609" y="2610"/>
                    <a:pt x="566" y="2958"/>
                  </a:cubicBezTo>
                  <a:cubicBezTo>
                    <a:pt x="566" y="2980"/>
                    <a:pt x="587" y="2991"/>
                    <a:pt x="609" y="2991"/>
                  </a:cubicBezTo>
                  <a:cubicBezTo>
                    <a:pt x="631" y="2991"/>
                    <a:pt x="653" y="2980"/>
                    <a:pt x="653" y="2958"/>
                  </a:cubicBezTo>
                  <a:cubicBezTo>
                    <a:pt x="957" y="2784"/>
                    <a:pt x="1262" y="2610"/>
                    <a:pt x="1610" y="2436"/>
                  </a:cubicBezTo>
                  <a:cubicBezTo>
                    <a:pt x="1914" y="2610"/>
                    <a:pt x="2218" y="2784"/>
                    <a:pt x="2523" y="2958"/>
                  </a:cubicBezTo>
                  <a:cubicBezTo>
                    <a:pt x="2523" y="2980"/>
                    <a:pt x="2545" y="2991"/>
                    <a:pt x="2566" y="2991"/>
                  </a:cubicBezTo>
                  <a:cubicBezTo>
                    <a:pt x="2588" y="2991"/>
                    <a:pt x="2610" y="2980"/>
                    <a:pt x="2610" y="2958"/>
                  </a:cubicBezTo>
                  <a:cubicBezTo>
                    <a:pt x="2610" y="2610"/>
                    <a:pt x="2436" y="2262"/>
                    <a:pt x="2392" y="1915"/>
                  </a:cubicBezTo>
                  <a:cubicBezTo>
                    <a:pt x="2523" y="1784"/>
                    <a:pt x="2653" y="1654"/>
                    <a:pt x="2784" y="1523"/>
                  </a:cubicBezTo>
                  <a:cubicBezTo>
                    <a:pt x="2827" y="1436"/>
                    <a:pt x="2871" y="1393"/>
                    <a:pt x="2958" y="1349"/>
                  </a:cubicBezTo>
                  <a:cubicBezTo>
                    <a:pt x="3001" y="1306"/>
                    <a:pt x="3045" y="1219"/>
                    <a:pt x="3088" y="1175"/>
                  </a:cubicBezTo>
                  <a:cubicBezTo>
                    <a:pt x="3088" y="1175"/>
                    <a:pt x="3088" y="1088"/>
                    <a:pt x="3045" y="1088"/>
                  </a:cubicBezTo>
                  <a:cubicBezTo>
                    <a:pt x="2697" y="1045"/>
                    <a:pt x="2349" y="1001"/>
                    <a:pt x="2044" y="958"/>
                  </a:cubicBezTo>
                  <a:cubicBezTo>
                    <a:pt x="1870" y="653"/>
                    <a:pt x="1740" y="305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3"/>
            <p:cNvSpPr/>
            <p:nvPr/>
          </p:nvSpPr>
          <p:spPr>
            <a:xfrm rot="10800000">
              <a:off x="8319694" y="368040"/>
              <a:ext cx="86318" cy="82936"/>
            </a:xfrm>
            <a:custGeom>
              <a:avLst/>
              <a:gdLst/>
              <a:ahLst/>
              <a:cxnLst/>
              <a:rect l="l" t="t" r="r" b="b"/>
              <a:pathLst>
                <a:path w="3132" h="3009" extrusionOk="0">
                  <a:moveTo>
                    <a:pt x="1523" y="1"/>
                  </a:moveTo>
                  <a:cubicBezTo>
                    <a:pt x="1305" y="305"/>
                    <a:pt x="1175" y="653"/>
                    <a:pt x="1001" y="958"/>
                  </a:cubicBezTo>
                  <a:cubicBezTo>
                    <a:pt x="696" y="1001"/>
                    <a:pt x="348" y="1045"/>
                    <a:pt x="44" y="1088"/>
                  </a:cubicBezTo>
                  <a:cubicBezTo>
                    <a:pt x="0" y="1088"/>
                    <a:pt x="0" y="1132"/>
                    <a:pt x="44" y="1175"/>
                  </a:cubicBezTo>
                  <a:cubicBezTo>
                    <a:pt x="87" y="1219"/>
                    <a:pt x="131" y="1262"/>
                    <a:pt x="174" y="1306"/>
                  </a:cubicBezTo>
                  <a:lnTo>
                    <a:pt x="348" y="1523"/>
                  </a:lnTo>
                  <a:cubicBezTo>
                    <a:pt x="479" y="1654"/>
                    <a:pt x="609" y="1784"/>
                    <a:pt x="740" y="1871"/>
                  </a:cubicBezTo>
                  <a:cubicBezTo>
                    <a:pt x="696" y="2263"/>
                    <a:pt x="566" y="2567"/>
                    <a:pt x="522" y="2959"/>
                  </a:cubicBezTo>
                  <a:cubicBezTo>
                    <a:pt x="522" y="2984"/>
                    <a:pt x="537" y="3009"/>
                    <a:pt x="557" y="3009"/>
                  </a:cubicBezTo>
                  <a:cubicBezTo>
                    <a:pt x="572" y="3009"/>
                    <a:pt x="591" y="2995"/>
                    <a:pt x="609" y="2959"/>
                  </a:cubicBezTo>
                  <a:cubicBezTo>
                    <a:pt x="914" y="2828"/>
                    <a:pt x="1218" y="2611"/>
                    <a:pt x="1523" y="2480"/>
                  </a:cubicBezTo>
                  <a:cubicBezTo>
                    <a:pt x="1870" y="2611"/>
                    <a:pt x="2175" y="2828"/>
                    <a:pt x="2479" y="2959"/>
                  </a:cubicBezTo>
                  <a:cubicBezTo>
                    <a:pt x="2479" y="2973"/>
                    <a:pt x="2489" y="2978"/>
                    <a:pt x="2502" y="2978"/>
                  </a:cubicBezTo>
                  <a:cubicBezTo>
                    <a:pt x="2528" y="2978"/>
                    <a:pt x="2566" y="2959"/>
                    <a:pt x="2566" y="2959"/>
                  </a:cubicBezTo>
                  <a:cubicBezTo>
                    <a:pt x="2523" y="2611"/>
                    <a:pt x="2392" y="2263"/>
                    <a:pt x="2349" y="1871"/>
                  </a:cubicBezTo>
                  <a:cubicBezTo>
                    <a:pt x="2479" y="1784"/>
                    <a:pt x="2610" y="1654"/>
                    <a:pt x="2740" y="1523"/>
                  </a:cubicBezTo>
                  <a:cubicBezTo>
                    <a:pt x="2784" y="1436"/>
                    <a:pt x="2827" y="1393"/>
                    <a:pt x="2914" y="1306"/>
                  </a:cubicBezTo>
                  <a:cubicBezTo>
                    <a:pt x="2958" y="1262"/>
                    <a:pt x="3001" y="1219"/>
                    <a:pt x="3045" y="1175"/>
                  </a:cubicBezTo>
                  <a:cubicBezTo>
                    <a:pt x="3132" y="1175"/>
                    <a:pt x="3132" y="1088"/>
                    <a:pt x="3045" y="1088"/>
                  </a:cubicBezTo>
                  <a:cubicBezTo>
                    <a:pt x="2740" y="1045"/>
                    <a:pt x="2392" y="958"/>
                    <a:pt x="2088" y="958"/>
                  </a:cubicBezTo>
                  <a:lnTo>
                    <a:pt x="2044" y="958"/>
                  </a:lnTo>
                  <a:cubicBezTo>
                    <a:pt x="1870" y="653"/>
                    <a:pt x="1740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3"/>
            <p:cNvSpPr/>
            <p:nvPr/>
          </p:nvSpPr>
          <p:spPr>
            <a:xfrm rot="10800000">
              <a:off x="8034494" y="367323"/>
              <a:ext cx="85023" cy="82439"/>
            </a:xfrm>
            <a:custGeom>
              <a:avLst/>
              <a:gdLst/>
              <a:ahLst/>
              <a:cxnLst/>
              <a:rect l="l" t="t" r="r" b="b"/>
              <a:pathLst>
                <a:path w="3085" h="2991" extrusionOk="0">
                  <a:moveTo>
                    <a:pt x="1522" y="0"/>
                  </a:moveTo>
                  <a:cubicBezTo>
                    <a:pt x="1348" y="305"/>
                    <a:pt x="1218" y="609"/>
                    <a:pt x="1044" y="914"/>
                  </a:cubicBezTo>
                  <a:cubicBezTo>
                    <a:pt x="740" y="957"/>
                    <a:pt x="392" y="1001"/>
                    <a:pt x="44" y="1044"/>
                  </a:cubicBezTo>
                  <a:cubicBezTo>
                    <a:pt x="0" y="1044"/>
                    <a:pt x="0" y="1131"/>
                    <a:pt x="44" y="1131"/>
                  </a:cubicBezTo>
                  <a:cubicBezTo>
                    <a:pt x="87" y="1218"/>
                    <a:pt x="174" y="1262"/>
                    <a:pt x="218" y="1305"/>
                  </a:cubicBezTo>
                  <a:cubicBezTo>
                    <a:pt x="261" y="1349"/>
                    <a:pt x="348" y="1436"/>
                    <a:pt x="392" y="1479"/>
                  </a:cubicBezTo>
                  <a:cubicBezTo>
                    <a:pt x="522" y="1610"/>
                    <a:pt x="653" y="1740"/>
                    <a:pt x="783" y="1871"/>
                  </a:cubicBezTo>
                  <a:cubicBezTo>
                    <a:pt x="696" y="2219"/>
                    <a:pt x="566" y="2567"/>
                    <a:pt x="566" y="2958"/>
                  </a:cubicBezTo>
                  <a:cubicBezTo>
                    <a:pt x="566" y="2980"/>
                    <a:pt x="576" y="2991"/>
                    <a:pt x="593" y="2991"/>
                  </a:cubicBezTo>
                  <a:cubicBezTo>
                    <a:pt x="609" y="2991"/>
                    <a:pt x="631" y="2980"/>
                    <a:pt x="653" y="2958"/>
                  </a:cubicBezTo>
                  <a:cubicBezTo>
                    <a:pt x="957" y="2784"/>
                    <a:pt x="1261" y="2610"/>
                    <a:pt x="1566" y="2436"/>
                  </a:cubicBezTo>
                  <a:cubicBezTo>
                    <a:pt x="1914" y="2610"/>
                    <a:pt x="2218" y="2784"/>
                    <a:pt x="2523" y="2958"/>
                  </a:cubicBezTo>
                  <a:cubicBezTo>
                    <a:pt x="2523" y="2958"/>
                    <a:pt x="2566" y="2915"/>
                    <a:pt x="2566" y="2915"/>
                  </a:cubicBezTo>
                  <a:cubicBezTo>
                    <a:pt x="2566" y="2567"/>
                    <a:pt x="2392" y="2219"/>
                    <a:pt x="2305" y="1827"/>
                  </a:cubicBezTo>
                  <a:cubicBezTo>
                    <a:pt x="2479" y="1697"/>
                    <a:pt x="2610" y="1566"/>
                    <a:pt x="2697" y="1436"/>
                  </a:cubicBezTo>
                  <a:lnTo>
                    <a:pt x="2871" y="1262"/>
                  </a:lnTo>
                  <a:cubicBezTo>
                    <a:pt x="2958" y="1218"/>
                    <a:pt x="3001" y="1175"/>
                    <a:pt x="3045" y="1088"/>
                  </a:cubicBezTo>
                  <a:cubicBezTo>
                    <a:pt x="3053" y="1096"/>
                    <a:pt x="3060" y="1100"/>
                    <a:pt x="3065" y="1100"/>
                  </a:cubicBezTo>
                  <a:cubicBezTo>
                    <a:pt x="3085" y="1100"/>
                    <a:pt x="3071" y="1044"/>
                    <a:pt x="3001" y="1044"/>
                  </a:cubicBezTo>
                  <a:cubicBezTo>
                    <a:pt x="2697" y="1001"/>
                    <a:pt x="2349" y="957"/>
                    <a:pt x="2044" y="914"/>
                  </a:cubicBezTo>
                  <a:cubicBezTo>
                    <a:pt x="1870" y="609"/>
                    <a:pt x="1740" y="305"/>
                    <a:pt x="1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3"/>
            <p:cNvSpPr/>
            <p:nvPr/>
          </p:nvSpPr>
          <p:spPr>
            <a:xfrm rot="10800000">
              <a:off x="8263359" y="191083"/>
              <a:ext cx="85133" cy="82467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67" y="1"/>
                  </a:moveTo>
                  <a:cubicBezTo>
                    <a:pt x="1349" y="305"/>
                    <a:pt x="1219" y="653"/>
                    <a:pt x="1045" y="958"/>
                  </a:cubicBezTo>
                  <a:cubicBezTo>
                    <a:pt x="740" y="958"/>
                    <a:pt x="392" y="1045"/>
                    <a:pt x="88" y="1088"/>
                  </a:cubicBezTo>
                  <a:cubicBezTo>
                    <a:pt x="1" y="1088"/>
                    <a:pt x="1" y="1175"/>
                    <a:pt x="88" y="1175"/>
                  </a:cubicBezTo>
                  <a:cubicBezTo>
                    <a:pt x="131" y="1219"/>
                    <a:pt x="175" y="1262"/>
                    <a:pt x="218" y="1306"/>
                  </a:cubicBezTo>
                  <a:cubicBezTo>
                    <a:pt x="305" y="1393"/>
                    <a:pt x="349" y="1436"/>
                    <a:pt x="392" y="1480"/>
                  </a:cubicBezTo>
                  <a:cubicBezTo>
                    <a:pt x="523" y="1654"/>
                    <a:pt x="653" y="1784"/>
                    <a:pt x="784" y="1871"/>
                  </a:cubicBezTo>
                  <a:cubicBezTo>
                    <a:pt x="740" y="2263"/>
                    <a:pt x="610" y="2567"/>
                    <a:pt x="566" y="2958"/>
                  </a:cubicBezTo>
                  <a:cubicBezTo>
                    <a:pt x="566" y="2980"/>
                    <a:pt x="588" y="2991"/>
                    <a:pt x="610" y="2991"/>
                  </a:cubicBezTo>
                  <a:cubicBezTo>
                    <a:pt x="632" y="2991"/>
                    <a:pt x="653" y="2980"/>
                    <a:pt x="653" y="2958"/>
                  </a:cubicBezTo>
                  <a:cubicBezTo>
                    <a:pt x="958" y="2785"/>
                    <a:pt x="1262" y="2611"/>
                    <a:pt x="1610" y="2437"/>
                  </a:cubicBezTo>
                  <a:cubicBezTo>
                    <a:pt x="1915" y="2611"/>
                    <a:pt x="2219" y="2785"/>
                    <a:pt x="2524" y="2958"/>
                  </a:cubicBezTo>
                  <a:cubicBezTo>
                    <a:pt x="2524" y="2973"/>
                    <a:pt x="2533" y="2978"/>
                    <a:pt x="2546" y="2978"/>
                  </a:cubicBezTo>
                  <a:cubicBezTo>
                    <a:pt x="2572" y="2978"/>
                    <a:pt x="2611" y="2958"/>
                    <a:pt x="2611" y="2958"/>
                  </a:cubicBezTo>
                  <a:cubicBezTo>
                    <a:pt x="2611" y="2567"/>
                    <a:pt x="2437" y="2263"/>
                    <a:pt x="2393" y="1871"/>
                  </a:cubicBezTo>
                  <a:cubicBezTo>
                    <a:pt x="2524" y="1784"/>
                    <a:pt x="2611" y="1654"/>
                    <a:pt x="2698" y="1480"/>
                  </a:cubicBezTo>
                  <a:lnTo>
                    <a:pt x="2872" y="1306"/>
                  </a:lnTo>
                  <a:cubicBezTo>
                    <a:pt x="2915" y="1262"/>
                    <a:pt x="3002" y="1219"/>
                    <a:pt x="3045" y="1175"/>
                  </a:cubicBezTo>
                  <a:cubicBezTo>
                    <a:pt x="3089" y="1175"/>
                    <a:pt x="3089" y="1088"/>
                    <a:pt x="3045" y="1088"/>
                  </a:cubicBezTo>
                  <a:cubicBezTo>
                    <a:pt x="2698" y="1045"/>
                    <a:pt x="2393" y="958"/>
                    <a:pt x="2045" y="958"/>
                  </a:cubicBezTo>
                  <a:cubicBezTo>
                    <a:pt x="1871" y="653"/>
                    <a:pt x="1741" y="305"/>
                    <a:pt x="1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3"/>
            <p:cNvSpPr/>
            <p:nvPr/>
          </p:nvSpPr>
          <p:spPr>
            <a:xfrm rot="10800000">
              <a:off x="8091931" y="191083"/>
              <a:ext cx="85133" cy="82467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23" y="1"/>
                  </a:moveTo>
                  <a:cubicBezTo>
                    <a:pt x="1305" y="305"/>
                    <a:pt x="1175" y="653"/>
                    <a:pt x="1001" y="958"/>
                  </a:cubicBezTo>
                  <a:cubicBezTo>
                    <a:pt x="696" y="958"/>
                    <a:pt x="348" y="1045"/>
                    <a:pt x="44" y="1088"/>
                  </a:cubicBezTo>
                  <a:cubicBezTo>
                    <a:pt x="0" y="1088"/>
                    <a:pt x="0" y="1175"/>
                    <a:pt x="44" y="1175"/>
                  </a:cubicBezTo>
                  <a:cubicBezTo>
                    <a:pt x="87" y="1219"/>
                    <a:pt x="131" y="1262"/>
                    <a:pt x="174" y="1306"/>
                  </a:cubicBezTo>
                  <a:cubicBezTo>
                    <a:pt x="261" y="1393"/>
                    <a:pt x="305" y="1436"/>
                    <a:pt x="348" y="1480"/>
                  </a:cubicBezTo>
                  <a:cubicBezTo>
                    <a:pt x="479" y="1654"/>
                    <a:pt x="609" y="1784"/>
                    <a:pt x="740" y="1871"/>
                  </a:cubicBezTo>
                  <a:cubicBezTo>
                    <a:pt x="696" y="2263"/>
                    <a:pt x="566" y="2567"/>
                    <a:pt x="522" y="2958"/>
                  </a:cubicBezTo>
                  <a:cubicBezTo>
                    <a:pt x="522" y="2980"/>
                    <a:pt x="544" y="2991"/>
                    <a:pt x="566" y="2991"/>
                  </a:cubicBezTo>
                  <a:cubicBezTo>
                    <a:pt x="588" y="2991"/>
                    <a:pt x="609" y="2980"/>
                    <a:pt x="609" y="2958"/>
                  </a:cubicBezTo>
                  <a:cubicBezTo>
                    <a:pt x="914" y="2785"/>
                    <a:pt x="1218" y="2611"/>
                    <a:pt x="1566" y="2437"/>
                  </a:cubicBezTo>
                  <a:cubicBezTo>
                    <a:pt x="1871" y="2611"/>
                    <a:pt x="2175" y="2785"/>
                    <a:pt x="2480" y="2958"/>
                  </a:cubicBezTo>
                  <a:cubicBezTo>
                    <a:pt x="2480" y="2973"/>
                    <a:pt x="2489" y="2978"/>
                    <a:pt x="2502" y="2978"/>
                  </a:cubicBezTo>
                  <a:cubicBezTo>
                    <a:pt x="2528" y="2978"/>
                    <a:pt x="2567" y="2958"/>
                    <a:pt x="2567" y="2958"/>
                  </a:cubicBezTo>
                  <a:cubicBezTo>
                    <a:pt x="2523" y="2567"/>
                    <a:pt x="2436" y="2219"/>
                    <a:pt x="2349" y="1871"/>
                  </a:cubicBezTo>
                  <a:cubicBezTo>
                    <a:pt x="2480" y="1784"/>
                    <a:pt x="2567" y="1654"/>
                    <a:pt x="2697" y="1480"/>
                  </a:cubicBezTo>
                  <a:cubicBezTo>
                    <a:pt x="2741" y="1436"/>
                    <a:pt x="2784" y="1393"/>
                    <a:pt x="2871" y="1306"/>
                  </a:cubicBezTo>
                  <a:cubicBezTo>
                    <a:pt x="2915" y="1262"/>
                    <a:pt x="2958" y="1219"/>
                    <a:pt x="3002" y="1175"/>
                  </a:cubicBezTo>
                  <a:cubicBezTo>
                    <a:pt x="3088" y="1175"/>
                    <a:pt x="3088" y="1088"/>
                    <a:pt x="3002" y="1088"/>
                  </a:cubicBezTo>
                  <a:cubicBezTo>
                    <a:pt x="2697" y="1045"/>
                    <a:pt x="2349" y="958"/>
                    <a:pt x="2045" y="958"/>
                  </a:cubicBezTo>
                  <a:cubicBezTo>
                    <a:pt x="1871" y="653"/>
                    <a:pt x="1740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3"/>
            <p:cNvSpPr/>
            <p:nvPr/>
          </p:nvSpPr>
          <p:spPr>
            <a:xfrm rot="10800000">
              <a:off x="8260962" y="434247"/>
              <a:ext cx="83149" cy="91507"/>
            </a:xfrm>
            <a:custGeom>
              <a:avLst/>
              <a:gdLst/>
              <a:ahLst/>
              <a:cxnLst/>
              <a:rect l="l" t="t" r="r" b="b"/>
              <a:pathLst>
                <a:path w="3017" h="3320" extrusionOk="0">
                  <a:moveTo>
                    <a:pt x="2928" y="0"/>
                  </a:moveTo>
                  <a:cubicBezTo>
                    <a:pt x="2913" y="0"/>
                    <a:pt x="2898" y="6"/>
                    <a:pt x="2886" y="17"/>
                  </a:cubicBezTo>
                  <a:cubicBezTo>
                    <a:pt x="1973" y="1018"/>
                    <a:pt x="1060" y="2062"/>
                    <a:pt x="103" y="3062"/>
                  </a:cubicBezTo>
                  <a:cubicBezTo>
                    <a:pt x="1" y="3164"/>
                    <a:pt x="112" y="3320"/>
                    <a:pt x="228" y="3320"/>
                  </a:cubicBezTo>
                  <a:cubicBezTo>
                    <a:pt x="260" y="3320"/>
                    <a:pt x="292" y="3308"/>
                    <a:pt x="320" y="3279"/>
                  </a:cubicBezTo>
                  <a:cubicBezTo>
                    <a:pt x="1234" y="2279"/>
                    <a:pt x="2452" y="1322"/>
                    <a:pt x="3017" y="104"/>
                  </a:cubicBezTo>
                  <a:cubicBezTo>
                    <a:pt x="3017" y="41"/>
                    <a:pt x="2970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3"/>
            <p:cNvSpPr/>
            <p:nvPr/>
          </p:nvSpPr>
          <p:spPr>
            <a:xfrm rot="10800000">
              <a:off x="8098270" y="435598"/>
              <a:ext cx="90562" cy="103194"/>
            </a:xfrm>
            <a:custGeom>
              <a:avLst/>
              <a:gdLst/>
              <a:ahLst/>
              <a:cxnLst/>
              <a:rect l="l" t="t" r="r" b="b"/>
              <a:pathLst>
                <a:path w="3286" h="3744" extrusionOk="0">
                  <a:moveTo>
                    <a:pt x="119" y="0"/>
                  </a:moveTo>
                  <a:cubicBezTo>
                    <a:pt x="52" y="0"/>
                    <a:pt x="1" y="71"/>
                    <a:pt x="36" y="142"/>
                  </a:cubicBezTo>
                  <a:cubicBezTo>
                    <a:pt x="558" y="795"/>
                    <a:pt x="1210" y="1404"/>
                    <a:pt x="1732" y="2056"/>
                  </a:cubicBezTo>
                  <a:cubicBezTo>
                    <a:pt x="2124" y="2665"/>
                    <a:pt x="2559" y="3230"/>
                    <a:pt x="3081" y="3709"/>
                  </a:cubicBezTo>
                  <a:cubicBezTo>
                    <a:pt x="3105" y="3733"/>
                    <a:pt x="3133" y="3744"/>
                    <a:pt x="3159" y="3744"/>
                  </a:cubicBezTo>
                  <a:cubicBezTo>
                    <a:pt x="3227" y="3744"/>
                    <a:pt x="3286" y="3672"/>
                    <a:pt x="3255" y="3578"/>
                  </a:cubicBezTo>
                  <a:cubicBezTo>
                    <a:pt x="2776" y="2883"/>
                    <a:pt x="2298" y="2230"/>
                    <a:pt x="1732" y="1621"/>
                  </a:cubicBezTo>
                  <a:cubicBezTo>
                    <a:pt x="1297" y="1012"/>
                    <a:pt x="775" y="447"/>
                    <a:pt x="167" y="12"/>
                  </a:cubicBezTo>
                  <a:cubicBezTo>
                    <a:pt x="151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3"/>
            <p:cNvSpPr/>
            <p:nvPr/>
          </p:nvSpPr>
          <p:spPr>
            <a:xfrm rot="10800000">
              <a:off x="8324488" y="260268"/>
              <a:ext cx="42635" cy="108458"/>
            </a:xfrm>
            <a:custGeom>
              <a:avLst/>
              <a:gdLst/>
              <a:ahLst/>
              <a:cxnLst/>
              <a:rect l="l" t="t" r="r" b="b"/>
              <a:pathLst>
                <a:path w="1547" h="3935" extrusionOk="0">
                  <a:moveTo>
                    <a:pt x="92" y="1"/>
                  </a:moveTo>
                  <a:cubicBezTo>
                    <a:pt x="43" y="1"/>
                    <a:pt x="1" y="33"/>
                    <a:pt x="25" y="105"/>
                  </a:cubicBezTo>
                  <a:cubicBezTo>
                    <a:pt x="286" y="1410"/>
                    <a:pt x="720" y="2671"/>
                    <a:pt x="1329" y="3889"/>
                  </a:cubicBezTo>
                  <a:cubicBezTo>
                    <a:pt x="1345" y="3920"/>
                    <a:pt x="1377" y="3934"/>
                    <a:pt x="1411" y="3934"/>
                  </a:cubicBezTo>
                  <a:cubicBezTo>
                    <a:pt x="1474" y="3934"/>
                    <a:pt x="1547" y="3886"/>
                    <a:pt x="1547" y="3802"/>
                  </a:cubicBezTo>
                  <a:cubicBezTo>
                    <a:pt x="1373" y="3193"/>
                    <a:pt x="1112" y="2628"/>
                    <a:pt x="894" y="2062"/>
                  </a:cubicBezTo>
                  <a:cubicBezTo>
                    <a:pt x="677" y="1410"/>
                    <a:pt x="503" y="714"/>
                    <a:pt x="199" y="61"/>
                  </a:cubicBezTo>
                  <a:cubicBezTo>
                    <a:pt x="179" y="22"/>
                    <a:pt x="13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3"/>
            <p:cNvSpPr/>
            <p:nvPr/>
          </p:nvSpPr>
          <p:spPr>
            <a:xfrm rot="10800000">
              <a:off x="8169846" y="211892"/>
              <a:ext cx="89928" cy="10556"/>
            </a:xfrm>
            <a:custGeom>
              <a:avLst/>
              <a:gdLst/>
              <a:ahLst/>
              <a:cxnLst/>
              <a:rect l="l" t="t" r="r" b="b"/>
              <a:pathLst>
                <a:path w="3263" h="383" extrusionOk="0">
                  <a:moveTo>
                    <a:pt x="1148" y="0"/>
                  </a:moveTo>
                  <a:cubicBezTo>
                    <a:pt x="768" y="0"/>
                    <a:pt x="394" y="40"/>
                    <a:pt x="44" y="104"/>
                  </a:cubicBezTo>
                  <a:cubicBezTo>
                    <a:pt x="0" y="104"/>
                    <a:pt x="0" y="191"/>
                    <a:pt x="44" y="191"/>
                  </a:cubicBezTo>
                  <a:cubicBezTo>
                    <a:pt x="522" y="322"/>
                    <a:pt x="1001" y="365"/>
                    <a:pt x="1479" y="365"/>
                  </a:cubicBezTo>
                  <a:cubicBezTo>
                    <a:pt x="1631" y="377"/>
                    <a:pt x="1785" y="382"/>
                    <a:pt x="1941" y="382"/>
                  </a:cubicBezTo>
                  <a:cubicBezTo>
                    <a:pt x="2368" y="382"/>
                    <a:pt x="2805" y="342"/>
                    <a:pt x="3219" y="278"/>
                  </a:cubicBezTo>
                  <a:cubicBezTo>
                    <a:pt x="3262" y="278"/>
                    <a:pt x="3262" y="104"/>
                    <a:pt x="3175" y="104"/>
                  </a:cubicBezTo>
                  <a:cubicBezTo>
                    <a:pt x="2654" y="17"/>
                    <a:pt x="2088" y="17"/>
                    <a:pt x="1566" y="17"/>
                  </a:cubicBezTo>
                  <a:cubicBezTo>
                    <a:pt x="1426" y="6"/>
                    <a:pt x="1287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3"/>
            <p:cNvSpPr/>
            <p:nvPr/>
          </p:nvSpPr>
          <p:spPr>
            <a:xfrm rot="10800000">
              <a:off x="8075145" y="257815"/>
              <a:ext cx="38391" cy="110526"/>
            </a:xfrm>
            <a:custGeom>
              <a:avLst/>
              <a:gdLst/>
              <a:ahLst/>
              <a:cxnLst/>
              <a:rect l="l" t="t" r="r" b="b"/>
              <a:pathLst>
                <a:path w="1393" h="4010" extrusionOk="0">
                  <a:moveTo>
                    <a:pt x="1324" y="0"/>
                  </a:moveTo>
                  <a:cubicBezTo>
                    <a:pt x="1301" y="0"/>
                    <a:pt x="1279" y="14"/>
                    <a:pt x="1262" y="47"/>
                  </a:cubicBezTo>
                  <a:cubicBezTo>
                    <a:pt x="1044" y="700"/>
                    <a:pt x="870" y="1439"/>
                    <a:pt x="653" y="2092"/>
                  </a:cubicBezTo>
                  <a:cubicBezTo>
                    <a:pt x="392" y="2788"/>
                    <a:pt x="131" y="3309"/>
                    <a:pt x="1" y="3918"/>
                  </a:cubicBezTo>
                  <a:cubicBezTo>
                    <a:pt x="1" y="3972"/>
                    <a:pt x="50" y="4009"/>
                    <a:pt x="99" y="4009"/>
                  </a:cubicBezTo>
                  <a:cubicBezTo>
                    <a:pt x="129" y="4009"/>
                    <a:pt x="158" y="3995"/>
                    <a:pt x="175" y="3962"/>
                  </a:cubicBezTo>
                  <a:cubicBezTo>
                    <a:pt x="479" y="3396"/>
                    <a:pt x="697" y="2788"/>
                    <a:pt x="870" y="2179"/>
                  </a:cubicBezTo>
                  <a:cubicBezTo>
                    <a:pt x="1131" y="1483"/>
                    <a:pt x="1305" y="787"/>
                    <a:pt x="1392" y="91"/>
                  </a:cubicBezTo>
                  <a:cubicBezTo>
                    <a:pt x="1392" y="37"/>
                    <a:pt x="1359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3"/>
            <p:cNvSpPr/>
            <p:nvPr/>
          </p:nvSpPr>
          <p:spPr>
            <a:xfrm rot="10800000">
              <a:off x="8242028" y="583228"/>
              <a:ext cx="98058" cy="119952"/>
            </a:xfrm>
            <a:custGeom>
              <a:avLst/>
              <a:gdLst/>
              <a:ahLst/>
              <a:cxnLst/>
              <a:rect l="l" t="t" r="r" b="b"/>
              <a:pathLst>
                <a:path w="3558" h="4352" extrusionOk="0">
                  <a:moveTo>
                    <a:pt x="53" y="0"/>
                  </a:moveTo>
                  <a:cubicBezTo>
                    <a:pt x="24" y="0"/>
                    <a:pt x="0" y="41"/>
                    <a:pt x="0" y="104"/>
                  </a:cubicBezTo>
                  <a:cubicBezTo>
                    <a:pt x="392" y="844"/>
                    <a:pt x="914" y="1540"/>
                    <a:pt x="1523" y="2192"/>
                  </a:cubicBezTo>
                  <a:cubicBezTo>
                    <a:pt x="2088" y="2931"/>
                    <a:pt x="2697" y="3627"/>
                    <a:pt x="3349" y="4323"/>
                  </a:cubicBezTo>
                  <a:cubicBezTo>
                    <a:pt x="3369" y="4343"/>
                    <a:pt x="3391" y="4351"/>
                    <a:pt x="3412" y="4351"/>
                  </a:cubicBezTo>
                  <a:cubicBezTo>
                    <a:pt x="3486" y="4351"/>
                    <a:pt x="3557" y="4250"/>
                    <a:pt x="3523" y="4149"/>
                  </a:cubicBezTo>
                  <a:cubicBezTo>
                    <a:pt x="2914" y="3453"/>
                    <a:pt x="2262" y="2757"/>
                    <a:pt x="1697" y="2018"/>
                  </a:cubicBezTo>
                  <a:cubicBezTo>
                    <a:pt x="1218" y="1322"/>
                    <a:pt x="696" y="626"/>
                    <a:pt x="87" y="17"/>
                  </a:cubicBezTo>
                  <a:cubicBezTo>
                    <a:pt x="76" y="6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3"/>
            <p:cNvSpPr/>
            <p:nvPr/>
          </p:nvSpPr>
          <p:spPr>
            <a:xfrm rot="10800000">
              <a:off x="8319692" y="789540"/>
              <a:ext cx="38364" cy="142250"/>
            </a:xfrm>
            <a:custGeom>
              <a:avLst/>
              <a:gdLst/>
              <a:ahLst/>
              <a:cxnLst/>
              <a:rect l="l" t="t" r="r" b="b"/>
              <a:pathLst>
                <a:path w="1392" h="5161" extrusionOk="0">
                  <a:moveTo>
                    <a:pt x="1323" y="0"/>
                  </a:moveTo>
                  <a:cubicBezTo>
                    <a:pt x="1301" y="0"/>
                    <a:pt x="1278" y="14"/>
                    <a:pt x="1261" y="48"/>
                  </a:cubicBezTo>
                  <a:cubicBezTo>
                    <a:pt x="957" y="831"/>
                    <a:pt x="696" y="1657"/>
                    <a:pt x="565" y="2527"/>
                  </a:cubicBezTo>
                  <a:cubicBezTo>
                    <a:pt x="348" y="3353"/>
                    <a:pt x="130" y="4180"/>
                    <a:pt x="0" y="5006"/>
                  </a:cubicBezTo>
                  <a:cubicBezTo>
                    <a:pt x="0" y="5104"/>
                    <a:pt x="69" y="5160"/>
                    <a:pt x="136" y="5160"/>
                  </a:cubicBezTo>
                  <a:cubicBezTo>
                    <a:pt x="189" y="5160"/>
                    <a:pt x="242" y="5126"/>
                    <a:pt x="261" y="5049"/>
                  </a:cubicBezTo>
                  <a:cubicBezTo>
                    <a:pt x="522" y="4267"/>
                    <a:pt x="652" y="3440"/>
                    <a:pt x="870" y="2570"/>
                  </a:cubicBezTo>
                  <a:cubicBezTo>
                    <a:pt x="1087" y="1787"/>
                    <a:pt x="1305" y="918"/>
                    <a:pt x="1392" y="91"/>
                  </a:cubicBezTo>
                  <a:cubicBezTo>
                    <a:pt x="1392" y="37"/>
                    <a:pt x="1359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3"/>
            <p:cNvSpPr/>
            <p:nvPr/>
          </p:nvSpPr>
          <p:spPr>
            <a:xfrm rot="10800000">
              <a:off x="8130545" y="975893"/>
              <a:ext cx="139647" cy="50687"/>
            </a:xfrm>
            <a:custGeom>
              <a:avLst/>
              <a:gdLst/>
              <a:ahLst/>
              <a:cxnLst/>
              <a:rect l="l" t="t" r="r" b="b"/>
              <a:pathLst>
                <a:path w="5067" h="1839" extrusionOk="0">
                  <a:moveTo>
                    <a:pt x="4930" y="0"/>
                  </a:moveTo>
                  <a:cubicBezTo>
                    <a:pt x="4921" y="0"/>
                    <a:pt x="4911" y="2"/>
                    <a:pt x="4902" y="7"/>
                  </a:cubicBezTo>
                  <a:cubicBezTo>
                    <a:pt x="4119" y="138"/>
                    <a:pt x="3336" y="399"/>
                    <a:pt x="2597" y="660"/>
                  </a:cubicBezTo>
                  <a:cubicBezTo>
                    <a:pt x="1814" y="964"/>
                    <a:pt x="944" y="1225"/>
                    <a:pt x="161" y="1573"/>
                  </a:cubicBezTo>
                  <a:cubicBezTo>
                    <a:pt x="0" y="1613"/>
                    <a:pt x="62" y="1839"/>
                    <a:pt x="210" y="1839"/>
                  </a:cubicBezTo>
                  <a:cubicBezTo>
                    <a:pt x="222" y="1839"/>
                    <a:pt x="235" y="1837"/>
                    <a:pt x="248" y="1834"/>
                  </a:cubicBezTo>
                  <a:cubicBezTo>
                    <a:pt x="1031" y="1573"/>
                    <a:pt x="1814" y="1269"/>
                    <a:pt x="2597" y="1008"/>
                  </a:cubicBezTo>
                  <a:cubicBezTo>
                    <a:pt x="3423" y="790"/>
                    <a:pt x="4206" y="486"/>
                    <a:pt x="4989" y="181"/>
                  </a:cubicBezTo>
                  <a:cubicBezTo>
                    <a:pt x="5066" y="143"/>
                    <a:pt x="5006" y="0"/>
                    <a:pt x="4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3"/>
            <p:cNvSpPr/>
            <p:nvPr/>
          </p:nvSpPr>
          <p:spPr>
            <a:xfrm rot="10800000">
              <a:off x="7979675" y="872340"/>
              <a:ext cx="77168" cy="152641"/>
            </a:xfrm>
            <a:custGeom>
              <a:avLst/>
              <a:gdLst/>
              <a:ahLst/>
              <a:cxnLst/>
              <a:rect l="l" t="t" r="r" b="b"/>
              <a:pathLst>
                <a:path w="2800" h="5538" extrusionOk="0">
                  <a:moveTo>
                    <a:pt x="123" y="0"/>
                  </a:moveTo>
                  <a:cubicBezTo>
                    <a:pt x="57" y="0"/>
                    <a:pt x="1" y="62"/>
                    <a:pt x="31" y="123"/>
                  </a:cubicBezTo>
                  <a:cubicBezTo>
                    <a:pt x="336" y="993"/>
                    <a:pt x="684" y="1819"/>
                    <a:pt x="1119" y="2602"/>
                  </a:cubicBezTo>
                  <a:cubicBezTo>
                    <a:pt x="1597" y="3559"/>
                    <a:pt x="1988" y="4560"/>
                    <a:pt x="2554" y="5473"/>
                  </a:cubicBezTo>
                  <a:cubicBezTo>
                    <a:pt x="2569" y="5518"/>
                    <a:pt x="2605" y="5537"/>
                    <a:pt x="2644" y="5537"/>
                  </a:cubicBezTo>
                  <a:cubicBezTo>
                    <a:pt x="2717" y="5537"/>
                    <a:pt x="2800" y="5471"/>
                    <a:pt x="2771" y="5386"/>
                  </a:cubicBezTo>
                  <a:cubicBezTo>
                    <a:pt x="2423" y="4473"/>
                    <a:pt x="1945" y="3603"/>
                    <a:pt x="1554" y="2689"/>
                  </a:cubicBezTo>
                  <a:cubicBezTo>
                    <a:pt x="1162" y="1776"/>
                    <a:pt x="727" y="863"/>
                    <a:pt x="205" y="36"/>
                  </a:cubicBezTo>
                  <a:cubicBezTo>
                    <a:pt x="180" y="11"/>
                    <a:pt x="151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3"/>
            <p:cNvSpPr/>
            <p:nvPr/>
          </p:nvSpPr>
          <p:spPr>
            <a:xfrm rot="10800000">
              <a:off x="7925296" y="598445"/>
              <a:ext cx="37206" cy="200462"/>
            </a:xfrm>
            <a:custGeom>
              <a:avLst/>
              <a:gdLst/>
              <a:ahLst/>
              <a:cxnLst/>
              <a:rect l="l" t="t" r="r" b="b"/>
              <a:pathLst>
                <a:path w="1350" h="7273" extrusionOk="0">
                  <a:moveTo>
                    <a:pt x="88" y="0"/>
                  </a:moveTo>
                  <a:cubicBezTo>
                    <a:pt x="44" y="0"/>
                    <a:pt x="1" y="33"/>
                    <a:pt x="1" y="98"/>
                  </a:cubicBezTo>
                  <a:cubicBezTo>
                    <a:pt x="44" y="1229"/>
                    <a:pt x="175" y="2360"/>
                    <a:pt x="479" y="3490"/>
                  </a:cubicBezTo>
                  <a:cubicBezTo>
                    <a:pt x="697" y="4708"/>
                    <a:pt x="914" y="5926"/>
                    <a:pt x="1045" y="7144"/>
                  </a:cubicBezTo>
                  <a:cubicBezTo>
                    <a:pt x="1045" y="7235"/>
                    <a:pt x="1098" y="7273"/>
                    <a:pt x="1161" y="7273"/>
                  </a:cubicBezTo>
                  <a:cubicBezTo>
                    <a:pt x="1247" y="7273"/>
                    <a:pt x="1349" y="7201"/>
                    <a:pt x="1349" y="7100"/>
                  </a:cubicBezTo>
                  <a:cubicBezTo>
                    <a:pt x="1219" y="5926"/>
                    <a:pt x="1001" y="4752"/>
                    <a:pt x="784" y="3621"/>
                  </a:cubicBezTo>
                  <a:cubicBezTo>
                    <a:pt x="566" y="2447"/>
                    <a:pt x="479" y="1229"/>
                    <a:pt x="175" y="98"/>
                  </a:cubicBezTo>
                  <a:cubicBezTo>
                    <a:pt x="175" y="33"/>
                    <a:pt x="131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3"/>
            <p:cNvSpPr/>
            <p:nvPr/>
          </p:nvSpPr>
          <p:spPr>
            <a:xfrm rot="10800000">
              <a:off x="7874309" y="392876"/>
              <a:ext cx="30647" cy="125409"/>
            </a:xfrm>
            <a:custGeom>
              <a:avLst/>
              <a:gdLst/>
              <a:ahLst/>
              <a:cxnLst/>
              <a:rect l="l" t="t" r="r" b="b"/>
              <a:pathLst>
                <a:path w="1112" h="4550" extrusionOk="0">
                  <a:moveTo>
                    <a:pt x="121" y="1"/>
                  </a:moveTo>
                  <a:cubicBezTo>
                    <a:pt x="80" y="1"/>
                    <a:pt x="26" y="26"/>
                    <a:pt x="0" y="51"/>
                  </a:cubicBezTo>
                  <a:cubicBezTo>
                    <a:pt x="44" y="660"/>
                    <a:pt x="131" y="1269"/>
                    <a:pt x="261" y="1878"/>
                  </a:cubicBezTo>
                  <a:cubicBezTo>
                    <a:pt x="392" y="2704"/>
                    <a:pt x="479" y="3530"/>
                    <a:pt x="653" y="4357"/>
                  </a:cubicBezTo>
                  <a:cubicBezTo>
                    <a:pt x="672" y="4492"/>
                    <a:pt x="768" y="4550"/>
                    <a:pt x="866" y="4550"/>
                  </a:cubicBezTo>
                  <a:cubicBezTo>
                    <a:pt x="988" y="4550"/>
                    <a:pt x="1112" y="4458"/>
                    <a:pt x="1088" y="4313"/>
                  </a:cubicBezTo>
                  <a:cubicBezTo>
                    <a:pt x="783" y="2878"/>
                    <a:pt x="479" y="1443"/>
                    <a:pt x="174" y="51"/>
                  </a:cubicBezTo>
                  <a:cubicBezTo>
                    <a:pt x="174" y="14"/>
                    <a:pt x="151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3"/>
            <p:cNvSpPr/>
            <p:nvPr/>
          </p:nvSpPr>
          <p:spPr>
            <a:xfrm rot="10800000">
              <a:off x="7715367" y="260074"/>
              <a:ext cx="99685" cy="86601"/>
            </a:xfrm>
            <a:custGeom>
              <a:avLst/>
              <a:gdLst/>
              <a:ahLst/>
              <a:cxnLst/>
              <a:rect l="l" t="t" r="r" b="b"/>
              <a:pathLst>
                <a:path w="3617" h="3142" extrusionOk="0">
                  <a:moveTo>
                    <a:pt x="131" y="1"/>
                  </a:moveTo>
                  <a:cubicBezTo>
                    <a:pt x="44" y="1"/>
                    <a:pt x="0" y="88"/>
                    <a:pt x="87" y="131"/>
                  </a:cubicBezTo>
                  <a:cubicBezTo>
                    <a:pt x="653" y="566"/>
                    <a:pt x="1175" y="1045"/>
                    <a:pt x="1653" y="1567"/>
                  </a:cubicBezTo>
                  <a:cubicBezTo>
                    <a:pt x="2175" y="2089"/>
                    <a:pt x="2740" y="2610"/>
                    <a:pt x="3262" y="3089"/>
                  </a:cubicBezTo>
                  <a:cubicBezTo>
                    <a:pt x="3299" y="3126"/>
                    <a:pt x="3338" y="3141"/>
                    <a:pt x="3375" y="3141"/>
                  </a:cubicBezTo>
                  <a:cubicBezTo>
                    <a:pt x="3511" y="3141"/>
                    <a:pt x="3617" y="2931"/>
                    <a:pt x="3480" y="2828"/>
                  </a:cubicBezTo>
                  <a:cubicBezTo>
                    <a:pt x="2914" y="2263"/>
                    <a:pt x="2306" y="1697"/>
                    <a:pt x="1697" y="1132"/>
                  </a:cubicBezTo>
                  <a:cubicBezTo>
                    <a:pt x="1262" y="740"/>
                    <a:pt x="740" y="44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3"/>
            <p:cNvSpPr/>
            <p:nvPr/>
          </p:nvSpPr>
          <p:spPr>
            <a:xfrm rot="10800000">
              <a:off x="7443867" y="241553"/>
              <a:ext cx="170073" cy="117416"/>
            </a:xfrm>
            <a:custGeom>
              <a:avLst/>
              <a:gdLst/>
              <a:ahLst/>
              <a:cxnLst/>
              <a:rect l="l" t="t" r="r" b="b"/>
              <a:pathLst>
                <a:path w="6171" h="4260" extrusionOk="0">
                  <a:moveTo>
                    <a:pt x="6018" y="1"/>
                  </a:moveTo>
                  <a:cubicBezTo>
                    <a:pt x="6001" y="1"/>
                    <a:pt x="5984" y="4"/>
                    <a:pt x="5969" y="12"/>
                  </a:cubicBezTo>
                  <a:cubicBezTo>
                    <a:pt x="4055" y="1360"/>
                    <a:pt x="2185" y="2752"/>
                    <a:pt x="184" y="3883"/>
                  </a:cubicBezTo>
                  <a:cubicBezTo>
                    <a:pt x="0" y="3993"/>
                    <a:pt x="128" y="4260"/>
                    <a:pt x="303" y="4260"/>
                  </a:cubicBezTo>
                  <a:cubicBezTo>
                    <a:pt x="335" y="4260"/>
                    <a:pt x="368" y="4251"/>
                    <a:pt x="402" y="4231"/>
                  </a:cubicBezTo>
                  <a:cubicBezTo>
                    <a:pt x="2446" y="3100"/>
                    <a:pt x="4360" y="1752"/>
                    <a:pt x="6099" y="186"/>
                  </a:cubicBezTo>
                  <a:cubicBezTo>
                    <a:pt x="6171" y="79"/>
                    <a:pt x="6095" y="1"/>
                    <a:pt x="6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63" name="Google Shape;5263;p33"/>
            <p:cNvGrpSpPr/>
            <p:nvPr/>
          </p:nvGrpSpPr>
          <p:grpSpPr>
            <a:xfrm rot="10800000">
              <a:off x="8836320" y="-3737"/>
              <a:ext cx="307689" cy="682468"/>
              <a:chOff x="-45" y="662681"/>
              <a:chExt cx="274355" cy="608477"/>
            </a:xfrm>
          </p:grpSpPr>
          <p:sp>
            <p:nvSpPr>
              <p:cNvPr id="5264" name="Google Shape;5264;p33"/>
              <p:cNvSpPr/>
              <p:nvPr/>
            </p:nvSpPr>
            <p:spPr>
              <a:xfrm>
                <a:off x="668" y="872158"/>
                <a:ext cx="90854" cy="202056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8222" extrusionOk="0">
                    <a:moveTo>
                      <a:pt x="0" y="1"/>
                    </a:moveTo>
                    <a:lnTo>
                      <a:pt x="0" y="8221"/>
                    </a:lnTo>
                    <a:cubicBezTo>
                      <a:pt x="2262" y="7395"/>
                      <a:pt x="3697" y="5612"/>
                      <a:pt x="2871" y="2958"/>
                    </a:cubicBezTo>
                    <a:cubicBezTo>
                      <a:pt x="2349" y="1610"/>
                      <a:pt x="1305" y="52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5" name="Google Shape;5265;p33"/>
              <p:cNvSpPr/>
              <p:nvPr/>
            </p:nvSpPr>
            <p:spPr>
              <a:xfrm>
                <a:off x="668" y="662681"/>
                <a:ext cx="3219" cy="53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8" extrusionOk="0">
                    <a:moveTo>
                      <a:pt x="0" y="0"/>
                    </a:moveTo>
                    <a:lnTo>
                      <a:pt x="0" y="218"/>
                    </a:lnTo>
                    <a:lnTo>
                      <a:pt x="87" y="174"/>
                    </a:lnTo>
                    <a:cubicBezTo>
                      <a:pt x="130" y="87"/>
                      <a:pt x="87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6" name="Google Shape;5266;p33"/>
              <p:cNvSpPr/>
              <p:nvPr/>
            </p:nvSpPr>
            <p:spPr>
              <a:xfrm>
                <a:off x="668" y="1184260"/>
                <a:ext cx="3219" cy="3531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37" extrusionOk="0">
                    <a:moveTo>
                      <a:pt x="0" y="1"/>
                    </a:moveTo>
                    <a:lnTo>
                      <a:pt x="0" y="1436"/>
                    </a:lnTo>
                    <a:cubicBezTo>
                      <a:pt x="130" y="958"/>
                      <a:pt x="130" y="43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7" name="Google Shape;5267;p33"/>
              <p:cNvSpPr/>
              <p:nvPr/>
            </p:nvSpPr>
            <p:spPr>
              <a:xfrm>
                <a:off x="63162" y="1055635"/>
                <a:ext cx="114937" cy="16008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6514" extrusionOk="0">
                    <a:moveTo>
                      <a:pt x="429" y="1"/>
                    </a:moveTo>
                    <a:cubicBezTo>
                      <a:pt x="213" y="1"/>
                      <a:pt x="1" y="237"/>
                      <a:pt x="154" y="451"/>
                    </a:cubicBezTo>
                    <a:cubicBezTo>
                      <a:pt x="849" y="1538"/>
                      <a:pt x="1763" y="1625"/>
                      <a:pt x="2850" y="2277"/>
                    </a:cubicBezTo>
                    <a:cubicBezTo>
                      <a:pt x="4503" y="3234"/>
                      <a:pt x="3764" y="4887"/>
                      <a:pt x="3720" y="6409"/>
                    </a:cubicBezTo>
                    <a:cubicBezTo>
                      <a:pt x="3720" y="6481"/>
                      <a:pt x="3773" y="6513"/>
                      <a:pt x="3820" y="6513"/>
                    </a:cubicBezTo>
                    <a:cubicBezTo>
                      <a:pt x="3859" y="6513"/>
                      <a:pt x="3894" y="6492"/>
                      <a:pt x="3894" y="6453"/>
                    </a:cubicBezTo>
                    <a:cubicBezTo>
                      <a:pt x="4546" y="5409"/>
                      <a:pt x="4677" y="4104"/>
                      <a:pt x="4285" y="2930"/>
                    </a:cubicBezTo>
                    <a:cubicBezTo>
                      <a:pt x="3590" y="1234"/>
                      <a:pt x="1676" y="1495"/>
                      <a:pt x="675" y="146"/>
                    </a:cubicBezTo>
                    <a:cubicBezTo>
                      <a:pt x="611" y="43"/>
                      <a:pt x="520" y="1"/>
                      <a:pt x="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8" name="Google Shape;5268;p33"/>
              <p:cNvSpPr/>
              <p:nvPr/>
            </p:nvSpPr>
            <p:spPr>
              <a:xfrm>
                <a:off x="95355" y="933620"/>
                <a:ext cx="178955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7282" h="3060" extrusionOk="0">
                    <a:moveTo>
                      <a:pt x="4128" y="0"/>
                    </a:moveTo>
                    <a:cubicBezTo>
                      <a:pt x="3009" y="0"/>
                      <a:pt x="2091" y="801"/>
                      <a:pt x="933" y="801"/>
                    </a:cubicBezTo>
                    <a:cubicBezTo>
                      <a:pt x="791" y="801"/>
                      <a:pt x="646" y="789"/>
                      <a:pt x="496" y="762"/>
                    </a:cubicBezTo>
                    <a:cubicBezTo>
                      <a:pt x="470" y="756"/>
                      <a:pt x="446" y="753"/>
                      <a:pt x="422" y="753"/>
                    </a:cubicBezTo>
                    <a:cubicBezTo>
                      <a:pt x="90" y="753"/>
                      <a:pt x="0" y="1290"/>
                      <a:pt x="366" y="1371"/>
                    </a:cubicBezTo>
                    <a:cubicBezTo>
                      <a:pt x="568" y="1405"/>
                      <a:pt x="755" y="1419"/>
                      <a:pt x="932" y="1419"/>
                    </a:cubicBezTo>
                    <a:cubicBezTo>
                      <a:pt x="1899" y="1419"/>
                      <a:pt x="2555" y="976"/>
                      <a:pt x="3584" y="718"/>
                    </a:cubicBezTo>
                    <a:cubicBezTo>
                      <a:pt x="3802" y="661"/>
                      <a:pt x="4003" y="635"/>
                      <a:pt x="4190" y="635"/>
                    </a:cubicBezTo>
                    <a:cubicBezTo>
                      <a:pt x="5572" y="635"/>
                      <a:pt x="6188" y="2066"/>
                      <a:pt x="7107" y="3024"/>
                    </a:cubicBezTo>
                    <a:cubicBezTo>
                      <a:pt x="7133" y="3049"/>
                      <a:pt x="7158" y="3060"/>
                      <a:pt x="7182" y="3060"/>
                    </a:cubicBezTo>
                    <a:cubicBezTo>
                      <a:pt x="7238" y="3060"/>
                      <a:pt x="7281" y="2998"/>
                      <a:pt x="7281" y="2937"/>
                    </a:cubicBezTo>
                    <a:cubicBezTo>
                      <a:pt x="6977" y="1719"/>
                      <a:pt x="6150" y="718"/>
                      <a:pt x="5063" y="197"/>
                    </a:cubicBezTo>
                    <a:cubicBezTo>
                      <a:pt x="4732" y="56"/>
                      <a:pt x="4423" y="0"/>
                      <a:pt x="4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9" name="Google Shape;5269;p33"/>
              <p:cNvSpPr/>
              <p:nvPr/>
            </p:nvSpPr>
            <p:spPr>
              <a:xfrm>
                <a:off x="45910" y="763020"/>
                <a:ext cx="164259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4407" extrusionOk="0">
                    <a:moveTo>
                      <a:pt x="4462" y="1"/>
                    </a:moveTo>
                    <a:cubicBezTo>
                      <a:pt x="4004" y="1"/>
                      <a:pt x="3548" y="74"/>
                      <a:pt x="3117" y="223"/>
                    </a:cubicBezTo>
                    <a:cubicBezTo>
                      <a:pt x="1377" y="919"/>
                      <a:pt x="1682" y="2833"/>
                      <a:pt x="290" y="3833"/>
                    </a:cubicBezTo>
                    <a:cubicBezTo>
                      <a:pt x="0" y="4014"/>
                      <a:pt x="194" y="4407"/>
                      <a:pt x="442" y="4407"/>
                    </a:cubicBezTo>
                    <a:cubicBezTo>
                      <a:pt x="492" y="4407"/>
                      <a:pt x="544" y="4391"/>
                      <a:pt x="595" y="4355"/>
                    </a:cubicBezTo>
                    <a:cubicBezTo>
                      <a:pt x="1725" y="3616"/>
                      <a:pt x="1812" y="2746"/>
                      <a:pt x="2421" y="1658"/>
                    </a:cubicBezTo>
                    <a:cubicBezTo>
                      <a:pt x="2919" y="799"/>
                      <a:pt x="3605" y="586"/>
                      <a:pt x="4362" y="586"/>
                    </a:cubicBezTo>
                    <a:cubicBezTo>
                      <a:pt x="5062" y="586"/>
                      <a:pt x="5822" y="768"/>
                      <a:pt x="6553" y="789"/>
                    </a:cubicBezTo>
                    <a:cubicBezTo>
                      <a:pt x="6684" y="789"/>
                      <a:pt x="6684" y="615"/>
                      <a:pt x="6597" y="571"/>
                    </a:cubicBezTo>
                    <a:cubicBezTo>
                      <a:pt x="5951" y="194"/>
                      <a:pt x="5205" y="1"/>
                      <a:pt x="4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0" name="Google Shape;5270;p33"/>
              <p:cNvSpPr/>
              <p:nvPr/>
            </p:nvSpPr>
            <p:spPr>
              <a:xfrm>
                <a:off x="21433" y="1090384"/>
                <a:ext cx="71169" cy="180774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7356" extrusionOk="0">
                    <a:moveTo>
                      <a:pt x="329" y="1"/>
                    </a:moveTo>
                    <a:cubicBezTo>
                      <a:pt x="164" y="1"/>
                      <a:pt x="1" y="124"/>
                      <a:pt x="25" y="341"/>
                    </a:cubicBezTo>
                    <a:cubicBezTo>
                      <a:pt x="242" y="1646"/>
                      <a:pt x="1112" y="2081"/>
                      <a:pt x="1808" y="3082"/>
                    </a:cubicBezTo>
                    <a:cubicBezTo>
                      <a:pt x="2895" y="4604"/>
                      <a:pt x="1591" y="5822"/>
                      <a:pt x="982" y="7213"/>
                    </a:cubicBezTo>
                    <a:cubicBezTo>
                      <a:pt x="946" y="7284"/>
                      <a:pt x="1027" y="7355"/>
                      <a:pt x="1081" y="7355"/>
                    </a:cubicBezTo>
                    <a:cubicBezTo>
                      <a:pt x="1093" y="7355"/>
                      <a:pt x="1104" y="7352"/>
                      <a:pt x="1112" y="7344"/>
                    </a:cubicBezTo>
                    <a:cubicBezTo>
                      <a:pt x="2113" y="6604"/>
                      <a:pt x="2765" y="5474"/>
                      <a:pt x="2852" y="4256"/>
                    </a:cubicBezTo>
                    <a:cubicBezTo>
                      <a:pt x="2895" y="2386"/>
                      <a:pt x="982" y="1907"/>
                      <a:pt x="634" y="254"/>
                    </a:cubicBezTo>
                    <a:cubicBezTo>
                      <a:pt x="595" y="80"/>
                      <a:pt x="462" y="1"/>
                      <a:pt x="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1" name="Google Shape;5271;p33"/>
              <p:cNvSpPr/>
              <p:nvPr/>
            </p:nvSpPr>
            <p:spPr>
              <a:xfrm>
                <a:off x="88474" y="1006853"/>
                <a:ext cx="152684" cy="118746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4832" extrusionOk="0">
                    <a:moveTo>
                      <a:pt x="476" y="35"/>
                    </a:moveTo>
                    <a:cubicBezTo>
                      <a:pt x="201" y="35"/>
                      <a:pt x="0" y="435"/>
                      <a:pt x="254" y="652"/>
                    </a:cubicBezTo>
                    <a:cubicBezTo>
                      <a:pt x="1342" y="1348"/>
                      <a:pt x="2255" y="1087"/>
                      <a:pt x="3473" y="1305"/>
                    </a:cubicBezTo>
                    <a:cubicBezTo>
                      <a:pt x="5343" y="1566"/>
                      <a:pt x="5300" y="3349"/>
                      <a:pt x="5822" y="4784"/>
                    </a:cubicBezTo>
                    <a:cubicBezTo>
                      <a:pt x="5838" y="4818"/>
                      <a:pt x="5867" y="4832"/>
                      <a:pt x="5897" y="4832"/>
                    </a:cubicBezTo>
                    <a:cubicBezTo>
                      <a:pt x="5946" y="4832"/>
                      <a:pt x="5995" y="4795"/>
                      <a:pt x="5995" y="4741"/>
                    </a:cubicBezTo>
                    <a:cubicBezTo>
                      <a:pt x="6213" y="3523"/>
                      <a:pt x="5822" y="2305"/>
                      <a:pt x="5039" y="1348"/>
                    </a:cubicBezTo>
                    <a:cubicBezTo>
                      <a:pt x="3734" y="0"/>
                      <a:pt x="2081" y="1044"/>
                      <a:pt x="646" y="87"/>
                    </a:cubicBezTo>
                    <a:cubicBezTo>
                      <a:pt x="588" y="51"/>
                      <a:pt x="531" y="35"/>
                      <a:pt x="476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2" name="Google Shape;5272;p33"/>
              <p:cNvSpPr/>
              <p:nvPr/>
            </p:nvSpPr>
            <p:spPr>
              <a:xfrm>
                <a:off x="81446" y="845420"/>
                <a:ext cx="184165" cy="69744"/>
              </a:xfrm>
              <a:custGeom>
                <a:avLst/>
                <a:gdLst/>
                <a:ahLst/>
                <a:cxnLst/>
                <a:rect l="l" t="t" r="r" b="b"/>
                <a:pathLst>
                  <a:path w="7494" h="2838" extrusionOk="0">
                    <a:moveTo>
                      <a:pt x="4305" y="1"/>
                    </a:moveTo>
                    <a:cubicBezTo>
                      <a:pt x="2488" y="1"/>
                      <a:pt x="2044" y="1876"/>
                      <a:pt x="366" y="2220"/>
                    </a:cubicBezTo>
                    <a:cubicBezTo>
                      <a:pt x="1" y="2301"/>
                      <a:pt x="53" y="2837"/>
                      <a:pt x="380" y="2837"/>
                    </a:cubicBezTo>
                    <a:cubicBezTo>
                      <a:pt x="403" y="2837"/>
                      <a:pt x="427" y="2834"/>
                      <a:pt x="453" y="2829"/>
                    </a:cubicBezTo>
                    <a:cubicBezTo>
                      <a:pt x="1758" y="2611"/>
                      <a:pt x="2193" y="1741"/>
                      <a:pt x="3193" y="1045"/>
                    </a:cubicBezTo>
                    <a:cubicBezTo>
                      <a:pt x="3615" y="745"/>
                      <a:pt x="4013" y="627"/>
                      <a:pt x="4397" y="627"/>
                    </a:cubicBezTo>
                    <a:cubicBezTo>
                      <a:pt x="5403" y="627"/>
                      <a:pt x="6319" y="1431"/>
                      <a:pt x="7325" y="1872"/>
                    </a:cubicBezTo>
                    <a:cubicBezTo>
                      <a:pt x="7337" y="1878"/>
                      <a:pt x="7349" y="1880"/>
                      <a:pt x="7361" y="1880"/>
                    </a:cubicBezTo>
                    <a:cubicBezTo>
                      <a:pt x="7434" y="1880"/>
                      <a:pt x="7493" y="1773"/>
                      <a:pt x="7456" y="1698"/>
                    </a:cubicBezTo>
                    <a:cubicBezTo>
                      <a:pt x="6716" y="741"/>
                      <a:pt x="5586" y="89"/>
                      <a:pt x="4368" y="2"/>
                    </a:cubicBezTo>
                    <a:cubicBezTo>
                      <a:pt x="4347" y="1"/>
                      <a:pt x="4326" y="1"/>
                      <a:pt x="4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3" name="Google Shape;5273;p33"/>
              <p:cNvSpPr/>
              <p:nvPr/>
            </p:nvSpPr>
            <p:spPr>
              <a:xfrm>
                <a:off x="-45" y="699592"/>
                <a:ext cx="120442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5922" extrusionOk="0">
                    <a:moveTo>
                      <a:pt x="4098" y="1"/>
                    </a:moveTo>
                    <a:cubicBezTo>
                      <a:pt x="3116" y="1"/>
                      <a:pt x="2156" y="356"/>
                      <a:pt x="1421" y="1021"/>
                    </a:cubicBezTo>
                    <a:cubicBezTo>
                      <a:pt x="72" y="2326"/>
                      <a:pt x="1073" y="3978"/>
                      <a:pt x="159" y="5414"/>
                    </a:cubicBezTo>
                    <a:cubicBezTo>
                      <a:pt x="1" y="5668"/>
                      <a:pt x="213" y="5922"/>
                      <a:pt x="441" y="5922"/>
                    </a:cubicBezTo>
                    <a:cubicBezTo>
                      <a:pt x="525" y="5922"/>
                      <a:pt x="611" y="5887"/>
                      <a:pt x="681" y="5805"/>
                    </a:cubicBezTo>
                    <a:cubicBezTo>
                      <a:pt x="1421" y="4718"/>
                      <a:pt x="1116" y="3804"/>
                      <a:pt x="1334" y="2587"/>
                    </a:cubicBezTo>
                    <a:cubicBezTo>
                      <a:pt x="1638" y="716"/>
                      <a:pt x="3421" y="760"/>
                      <a:pt x="4857" y="238"/>
                    </a:cubicBezTo>
                    <a:cubicBezTo>
                      <a:pt x="4900" y="195"/>
                      <a:pt x="4900" y="64"/>
                      <a:pt x="4813" y="64"/>
                    </a:cubicBezTo>
                    <a:cubicBezTo>
                      <a:pt x="4575" y="22"/>
                      <a:pt x="4336" y="1"/>
                      <a:pt x="4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74" name="Google Shape;5274;p33"/>
          <p:cNvGrpSpPr/>
          <p:nvPr/>
        </p:nvGrpSpPr>
        <p:grpSpPr>
          <a:xfrm>
            <a:off x="8424007" y="4036159"/>
            <a:ext cx="1058175" cy="1107350"/>
            <a:chOff x="2155453" y="166732"/>
            <a:chExt cx="1058175" cy="1107350"/>
          </a:xfrm>
        </p:grpSpPr>
        <p:sp>
          <p:nvSpPr>
            <p:cNvPr id="5275" name="Google Shape;5275;p33"/>
            <p:cNvSpPr/>
            <p:nvPr/>
          </p:nvSpPr>
          <p:spPr>
            <a:xfrm>
              <a:off x="2486797" y="624196"/>
              <a:ext cx="76969" cy="78222"/>
            </a:xfrm>
            <a:custGeom>
              <a:avLst/>
              <a:gdLst/>
              <a:ahLst/>
              <a:cxnLst/>
              <a:rect l="l" t="t" r="r" b="b"/>
              <a:pathLst>
                <a:path w="3132" h="3183" extrusionOk="0">
                  <a:moveTo>
                    <a:pt x="2044" y="1"/>
                  </a:moveTo>
                  <a:cubicBezTo>
                    <a:pt x="1783" y="174"/>
                    <a:pt x="1522" y="479"/>
                    <a:pt x="1261" y="696"/>
                  </a:cubicBezTo>
                  <a:cubicBezTo>
                    <a:pt x="957" y="609"/>
                    <a:pt x="609" y="522"/>
                    <a:pt x="305" y="435"/>
                  </a:cubicBezTo>
                  <a:cubicBezTo>
                    <a:pt x="261" y="435"/>
                    <a:pt x="218" y="522"/>
                    <a:pt x="261" y="522"/>
                  </a:cubicBezTo>
                  <a:cubicBezTo>
                    <a:pt x="261" y="609"/>
                    <a:pt x="305" y="653"/>
                    <a:pt x="348" y="740"/>
                  </a:cubicBezTo>
                  <a:cubicBezTo>
                    <a:pt x="392" y="783"/>
                    <a:pt x="392" y="870"/>
                    <a:pt x="435" y="957"/>
                  </a:cubicBezTo>
                  <a:cubicBezTo>
                    <a:pt x="479" y="1131"/>
                    <a:pt x="565" y="1305"/>
                    <a:pt x="652" y="1479"/>
                  </a:cubicBezTo>
                  <a:cubicBezTo>
                    <a:pt x="435" y="1740"/>
                    <a:pt x="261" y="2045"/>
                    <a:pt x="87" y="2349"/>
                  </a:cubicBezTo>
                  <a:cubicBezTo>
                    <a:pt x="0" y="2480"/>
                    <a:pt x="44" y="2480"/>
                    <a:pt x="87" y="2480"/>
                  </a:cubicBezTo>
                  <a:cubicBezTo>
                    <a:pt x="435" y="2436"/>
                    <a:pt x="783" y="2349"/>
                    <a:pt x="1174" y="2306"/>
                  </a:cubicBezTo>
                  <a:cubicBezTo>
                    <a:pt x="1435" y="2567"/>
                    <a:pt x="1653" y="2871"/>
                    <a:pt x="1870" y="3132"/>
                  </a:cubicBezTo>
                  <a:cubicBezTo>
                    <a:pt x="1870" y="3157"/>
                    <a:pt x="1899" y="3182"/>
                    <a:pt x="1924" y="3182"/>
                  </a:cubicBezTo>
                  <a:cubicBezTo>
                    <a:pt x="1942" y="3182"/>
                    <a:pt x="1957" y="3169"/>
                    <a:pt x="1957" y="3132"/>
                  </a:cubicBezTo>
                  <a:cubicBezTo>
                    <a:pt x="2044" y="2784"/>
                    <a:pt x="2044" y="2436"/>
                    <a:pt x="2131" y="2045"/>
                  </a:cubicBezTo>
                  <a:cubicBezTo>
                    <a:pt x="2305" y="2001"/>
                    <a:pt x="2479" y="1914"/>
                    <a:pt x="2610" y="1827"/>
                  </a:cubicBezTo>
                  <a:lnTo>
                    <a:pt x="2871" y="1740"/>
                  </a:lnTo>
                  <a:cubicBezTo>
                    <a:pt x="2914" y="1697"/>
                    <a:pt x="3001" y="1653"/>
                    <a:pt x="3045" y="1653"/>
                  </a:cubicBezTo>
                  <a:cubicBezTo>
                    <a:pt x="3088" y="1653"/>
                    <a:pt x="3132" y="1566"/>
                    <a:pt x="3088" y="1566"/>
                  </a:cubicBezTo>
                  <a:cubicBezTo>
                    <a:pt x="2784" y="1392"/>
                    <a:pt x="2523" y="1218"/>
                    <a:pt x="2218" y="1088"/>
                  </a:cubicBezTo>
                  <a:cubicBezTo>
                    <a:pt x="2175" y="740"/>
                    <a:pt x="2175" y="348"/>
                    <a:pt x="20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3"/>
            <p:cNvSpPr/>
            <p:nvPr/>
          </p:nvSpPr>
          <p:spPr>
            <a:xfrm>
              <a:off x="2258053" y="535480"/>
              <a:ext cx="75912" cy="77780"/>
            </a:xfrm>
            <a:custGeom>
              <a:avLst/>
              <a:gdLst/>
              <a:ahLst/>
              <a:cxnLst/>
              <a:rect l="l" t="t" r="r" b="b"/>
              <a:pathLst>
                <a:path w="3089" h="3165" extrusionOk="0">
                  <a:moveTo>
                    <a:pt x="2045" y="1"/>
                  </a:moveTo>
                  <a:cubicBezTo>
                    <a:pt x="1740" y="218"/>
                    <a:pt x="1479" y="479"/>
                    <a:pt x="1218" y="696"/>
                  </a:cubicBezTo>
                  <a:cubicBezTo>
                    <a:pt x="914" y="609"/>
                    <a:pt x="566" y="523"/>
                    <a:pt x="262" y="479"/>
                  </a:cubicBezTo>
                  <a:cubicBezTo>
                    <a:pt x="253" y="470"/>
                    <a:pt x="244" y="467"/>
                    <a:pt x="236" y="467"/>
                  </a:cubicBezTo>
                  <a:cubicBezTo>
                    <a:pt x="204" y="467"/>
                    <a:pt x="183" y="523"/>
                    <a:pt x="218" y="523"/>
                  </a:cubicBezTo>
                  <a:cubicBezTo>
                    <a:pt x="262" y="609"/>
                    <a:pt x="262" y="696"/>
                    <a:pt x="305" y="740"/>
                  </a:cubicBezTo>
                  <a:cubicBezTo>
                    <a:pt x="348" y="827"/>
                    <a:pt x="392" y="914"/>
                    <a:pt x="392" y="1001"/>
                  </a:cubicBezTo>
                  <a:cubicBezTo>
                    <a:pt x="479" y="1131"/>
                    <a:pt x="522" y="1305"/>
                    <a:pt x="609" y="1479"/>
                  </a:cubicBezTo>
                  <a:cubicBezTo>
                    <a:pt x="435" y="1784"/>
                    <a:pt x="218" y="2045"/>
                    <a:pt x="44" y="2393"/>
                  </a:cubicBezTo>
                  <a:cubicBezTo>
                    <a:pt x="1" y="2393"/>
                    <a:pt x="44" y="2436"/>
                    <a:pt x="44" y="2436"/>
                  </a:cubicBezTo>
                  <a:cubicBezTo>
                    <a:pt x="435" y="2393"/>
                    <a:pt x="783" y="2349"/>
                    <a:pt x="1131" y="2306"/>
                  </a:cubicBezTo>
                  <a:cubicBezTo>
                    <a:pt x="1392" y="2567"/>
                    <a:pt x="1610" y="2871"/>
                    <a:pt x="1827" y="3132"/>
                  </a:cubicBezTo>
                  <a:cubicBezTo>
                    <a:pt x="1827" y="3154"/>
                    <a:pt x="1849" y="3165"/>
                    <a:pt x="1871" y="3165"/>
                  </a:cubicBezTo>
                  <a:cubicBezTo>
                    <a:pt x="1892" y="3165"/>
                    <a:pt x="1914" y="3154"/>
                    <a:pt x="1914" y="3132"/>
                  </a:cubicBezTo>
                  <a:cubicBezTo>
                    <a:pt x="2001" y="2784"/>
                    <a:pt x="2045" y="2393"/>
                    <a:pt x="2088" y="2045"/>
                  </a:cubicBezTo>
                  <a:cubicBezTo>
                    <a:pt x="2262" y="1958"/>
                    <a:pt x="2436" y="1914"/>
                    <a:pt x="2610" y="1827"/>
                  </a:cubicBezTo>
                  <a:lnTo>
                    <a:pt x="2828" y="1697"/>
                  </a:lnTo>
                  <a:cubicBezTo>
                    <a:pt x="2915" y="1697"/>
                    <a:pt x="2958" y="1653"/>
                    <a:pt x="3045" y="1610"/>
                  </a:cubicBezTo>
                  <a:cubicBezTo>
                    <a:pt x="3089" y="1610"/>
                    <a:pt x="3089" y="1566"/>
                    <a:pt x="3045" y="1523"/>
                  </a:cubicBezTo>
                  <a:cubicBezTo>
                    <a:pt x="2784" y="1392"/>
                    <a:pt x="2480" y="1218"/>
                    <a:pt x="2175" y="1044"/>
                  </a:cubicBezTo>
                  <a:cubicBezTo>
                    <a:pt x="2132" y="696"/>
                    <a:pt x="2132" y="349"/>
                    <a:pt x="20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3"/>
            <p:cNvSpPr/>
            <p:nvPr/>
          </p:nvSpPr>
          <p:spPr>
            <a:xfrm>
              <a:off x="2535947" y="361268"/>
              <a:ext cx="75912" cy="77780"/>
            </a:xfrm>
            <a:custGeom>
              <a:avLst/>
              <a:gdLst/>
              <a:ahLst/>
              <a:cxnLst/>
              <a:rect l="l" t="t" r="r" b="b"/>
              <a:pathLst>
                <a:path w="3089" h="3165" extrusionOk="0">
                  <a:moveTo>
                    <a:pt x="2001" y="0"/>
                  </a:moveTo>
                  <a:cubicBezTo>
                    <a:pt x="1697" y="218"/>
                    <a:pt x="1436" y="479"/>
                    <a:pt x="1175" y="696"/>
                  </a:cubicBezTo>
                  <a:cubicBezTo>
                    <a:pt x="871" y="609"/>
                    <a:pt x="523" y="566"/>
                    <a:pt x="218" y="479"/>
                  </a:cubicBezTo>
                  <a:cubicBezTo>
                    <a:pt x="210" y="470"/>
                    <a:pt x="202" y="467"/>
                    <a:pt x="194" y="467"/>
                  </a:cubicBezTo>
                  <a:cubicBezTo>
                    <a:pt x="161" y="467"/>
                    <a:pt x="140" y="530"/>
                    <a:pt x="175" y="566"/>
                  </a:cubicBezTo>
                  <a:cubicBezTo>
                    <a:pt x="218" y="609"/>
                    <a:pt x="218" y="696"/>
                    <a:pt x="262" y="740"/>
                  </a:cubicBezTo>
                  <a:cubicBezTo>
                    <a:pt x="305" y="827"/>
                    <a:pt x="349" y="914"/>
                    <a:pt x="349" y="1001"/>
                  </a:cubicBezTo>
                  <a:cubicBezTo>
                    <a:pt x="436" y="1175"/>
                    <a:pt x="479" y="1348"/>
                    <a:pt x="566" y="1479"/>
                  </a:cubicBezTo>
                  <a:cubicBezTo>
                    <a:pt x="392" y="1783"/>
                    <a:pt x="175" y="2088"/>
                    <a:pt x="1" y="2392"/>
                  </a:cubicBezTo>
                  <a:cubicBezTo>
                    <a:pt x="1" y="2423"/>
                    <a:pt x="23" y="2454"/>
                    <a:pt x="51" y="2454"/>
                  </a:cubicBezTo>
                  <a:cubicBezTo>
                    <a:pt x="62" y="2454"/>
                    <a:pt x="75" y="2449"/>
                    <a:pt x="88" y="2436"/>
                  </a:cubicBezTo>
                  <a:cubicBezTo>
                    <a:pt x="436" y="2392"/>
                    <a:pt x="784" y="2349"/>
                    <a:pt x="1175" y="2305"/>
                  </a:cubicBezTo>
                  <a:cubicBezTo>
                    <a:pt x="1393" y="2566"/>
                    <a:pt x="1610" y="2871"/>
                    <a:pt x="1871" y="3132"/>
                  </a:cubicBezTo>
                  <a:cubicBezTo>
                    <a:pt x="1871" y="3153"/>
                    <a:pt x="1882" y="3164"/>
                    <a:pt x="1893" y="3164"/>
                  </a:cubicBezTo>
                  <a:cubicBezTo>
                    <a:pt x="1904" y="3164"/>
                    <a:pt x="1914" y="3153"/>
                    <a:pt x="1914" y="3132"/>
                  </a:cubicBezTo>
                  <a:cubicBezTo>
                    <a:pt x="2001" y="2740"/>
                    <a:pt x="2045" y="2392"/>
                    <a:pt x="2088" y="2044"/>
                  </a:cubicBezTo>
                  <a:cubicBezTo>
                    <a:pt x="2262" y="1957"/>
                    <a:pt x="2436" y="1914"/>
                    <a:pt x="2610" y="1827"/>
                  </a:cubicBezTo>
                  <a:cubicBezTo>
                    <a:pt x="2654" y="1783"/>
                    <a:pt x="2741" y="1740"/>
                    <a:pt x="2828" y="1696"/>
                  </a:cubicBezTo>
                  <a:cubicBezTo>
                    <a:pt x="2915" y="1696"/>
                    <a:pt x="2958" y="1653"/>
                    <a:pt x="3045" y="1609"/>
                  </a:cubicBezTo>
                  <a:cubicBezTo>
                    <a:pt x="3089" y="1609"/>
                    <a:pt x="3089" y="1566"/>
                    <a:pt x="3045" y="1522"/>
                  </a:cubicBezTo>
                  <a:cubicBezTo>
                    <a:pt x="2784" y="1392"/>
                    <a:pt x="2480" y="1218"/>
                    <a:pt x="2175" y="1044"/>
                  </a:cubicBezTo>
                  <a:cubicBezTo>
                    <a:pt x="2088" y="740"/>
                    <a:pt x="2088" y="392"/>
                    <a:pt x="2001" y="44"/>
                  </a:cubicBezTo>
                  <a:cubicBezTo>
                    <a:pt x="2001" y="44"/>
                    <a:pt x="2001" y="0"/>
                    <a:pt x="2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3"/>
            <p:cNvSpPr/>
            <p:nvPr/>
          </p:nvSpPr>
          <p:spPr>
            <a:xfrm>
              <a:off x="2458340" y="166732"/>
              <a:ext cx="76576" cy="78050"/>
            </a:xfrm>
            <a:custGeom>
              <a:avLst/>
              <a:gdLst/>
              <a:ahLst/>
              <a:cxnLst/>
              <a:rect l="l" t="t" r="r" b="b"/>
              <a:pathLst>
                <a:path w="3116" h="3176" extrusionOk="0">
                  <a:moveTo>
                    <a:pt x="2028" y="0"/>
                  </a:moveTo>
                  <a:cubicBezTo>
                    <a:pt x="1767" y="218"/>
                    <a:pt x="1506" y="479"/>
                    <a:pt x="1245" y="696"/>
                  </a:cubicBezTo>
                  <a:cubicBezTo>
                    <a:pt x="941" y="609"/>
                    <a:pt x="593" y="566"/>
                    <a:pt x="288" y="479"/>
                  </a:cubicBezTo>
                  <a:cubicBezTo>
                    <a:pt x="245" y="479"/>
                    <a:pt x="201" y="522"/>
                    <a:pt x="245" y="566"/>
                  </a:cubicBezTo>
                  <a:cubicBezTo>
                    <a:pt x="245" y="609"/>
                    <a:pt x="288" y="696"/>
                    <a:pt x="332" y="740"/>
                  </a:cubicBezTo>
                  <a:cubicBezTo>
                    <a:pt x="375" y="827"/>
                    <a:pt x="419" y="914"/>
                    <a:pt x="419" y="1001"/>
                  </a:cubicBezTo>
                  <a:cubicBezTo>
                    <a:pt x="462" y="1175"/>
                    <a:pt x="549" y="1349"/>
                    <a:pt x="636" y="1479"/>
                  </a:cubicBezTo>
                  <a:cubicBezTo>
                    <a:pt x="462" y="1784"/>
                    <a:pt x="201" y="2088"/>
                    <a:pt x="71" y="2393"/>
                  </a:cubicBezTo>
                  <a:cubicBezTo>
                    <a:pt x="0" y="2428"/>
                    <a:pt x="15" y="2491"/>
                    <a:pt x="70" y="2491"/>
                  </a:cubicBezTo>
                  <a:cubicBezTo>
                    <a:pt x="83" y="2491"/>
                    <a:pt x="98" y="2488"/>
                    <a:pt x="114" y="2480"/>
                  </a:cubicBezTo>
                  <a:cubicBezTo>
                    <a:pt x="462" y="2436"/>
                    <a:pt x="810" y="2393"/>
                    <a:pt x="1158" y="2349"/>
                  </a:cubicBezTo>
                  <a:cubicBezTo>
                    <a:pt x="1376" y="2610"/>
                    <a:pt x="1637" y="2871"/>
                    <a:pt x="1854" y="3175"/>
                  </a:cubicBezTo>
                  <a:lnTo>
                    <a:pt x="1941" y="3175"/>
                  </a:lnTo>
                  <a:cubicBezTo>
                    <a:pt x="2028" y="2828"/>
                    <a:pt x="2028" y="2436"/>
                    <a:pt x="2115" y="2088"/>
                  </a:cubicBezTo>
                  <a:cubicBezTo>
                    <a:pt x="2289" y="2001"/>
                    <a:pt x="2463" y="1958"/>
                    <a:pt x="2593" y="1871"/>
                  </a:cubicBezTo>
                  <a:cubicBezTo>
                    <a:pt x="2680" y="1784"/>
                    <a:pt x="2767" y="1784"/>
                    <a:pt x="2854" y="1740"/>
                  </a:cubicBezTo>
                  <a:cubicBezTo>
                    <a:pt x="2898" y="1740"/>
                    <a:pt x="2985" y="1697"/>
                    <a:pt x="3028" y="1653"/>
                  </a:cubicBezTo>
                  <a:cubicBezTo>
                    <a:pt x="3072" y="1653"/>
                    <a:pt x="3115" y="1610"/>
                    <a:pt x="3072" y="1566"/>
                  </a:cubicBezTo>
                  <a:cubicBezTo>
                    <a:pt x="2767" y="1392"/>
                    <a:pt x="2506" y="1218"/>
                    <a:pt x="2202" y="1088"/>
                  </a:cubicBezTo>
                  <a:cubicBezTo>
                    <a:pt x="2158" y="740"/>
                    <a:pt x="2158" y="392"/>
                    <a:pt x="2071" y="44"/>
                  </a:cubicBezTo>
                  <a:lnTo>
                    <a:pt x="2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3"/>
            <p:cNvSpPr/>
            <p:nvPr/>
          </p:nvSpPr>
          <p:spPr>
            <a:xfrm>
              <a:off x="2342493" y="841439"/>
              <a:ext cx="75912" cy="78861"/>
            </a:xfrm>
            <a:custGeom>
              <a:avLst/>
              <a:gdLst/>
              <a:ahLst/>
              <a:cxnLst/>
              <a:rect l="l" t="t" r="r" b="b"/>
              <a:pathLst>
                <a:path w="3089" h="3209" extrusionOk="0">
                  <a:moveTo>
                    <a:pt x="1235" y="1"/>
                  </a:moveTo>
                  <a:cubicBezTo>
                    <a:pt x="1218" y="1"/>
                    <a:pt x="1197" y="11"/>
                    <a:pt x="1175" y="33"/>
                  </a:cubicBezTo>
                  <a:cubicBezTo>
                    <a:pt x="1088" y="381"/>
                    <a:pt x="1088" y="773"/>
                    <a:pt x="1001" y="1120"/>
                  </a:cubicBezTo>
                  <a:cubicBezTo>
                    <a:pt x="827" y="1207"/>
                    <a:pt x="696" y="1294"/>
                    <a:pt x="522" y="1381"/>
                  </a:cubicBezTo>
                  <a:lnTo>
                    <a:pt x="305" y="1468"/>
                  </a:lnTo>
                  <a:cubicBezTo>
                    <a:pt x="218" y="1512"/>
                    <a:pt x="131" y="1512"/>
                    <a:pt x="87" y="1555"/>
                  </a:cubicBezTo>
                  <a:cubicBezTo>
                    <a:pt x="44" y="1555"/>
                    <a:pt x="1" y="1642"/>
                    <a:pt x="44" y="1642"/>
                  </a:cubicBezTo>
                  <a:cubicBezTo>
                    <a:pt x="348" y="1816"/>
                    <a:pt x="609" y="1990"/>
                    <a:pt x="914" y="2121"/>
                  </a:cubicBezTo>
                  <a:cubicBezTo>
                    <a:pt x="1001" y="2469"/>
                    <a:pt x="1001" y="2817"/>
                    <a:pt x="1044" y="3165"/>
                  </a:cubicBezTo>
                  <a:cubicBezTo>
                    <a:pt x="1044" y="3165"/>
                    <a:pt x="1044" y="3208"/>
                    <a:pt x="1044" y="3208"/>
                  </a:cubicBezTo>
                  <a:lnTo>
                    <a:pt x="1088" y="3208"/>
                  </a:lnTo>
                  <a:cubicBezTo>
                    <a:pt x="1349" y="2991"/>
                    <a:pt x="1610" y="2730"/>
                    <a:pt x="1871" y="2512"/>
                  </a:cubicBezTo>
                  <a:cubicBezTo>
                    <a:pt x="2219" y="2599"/>
                    <a:pt x="2523" y="2686"/>
                    <a:pt x="2871" y="2730"/>
                  </a:cubicBezTo>
                  <a:cubicBezTo>
                    <a:pt x="2879" y="2738"/>
                    <a:pt x="2886" y="2742"/>
                    <a:pt x="2891" y="2742"/>
                  </a:cubicBezTo>
                  <a:cubicBezTo>
                    <a:pt x="2913" y="2742"/>
                    <a:pt x="2906" y="2678"/>
                    <a:pt x="2871" y="2643"/>
                  </a:cubicBezTo>
                  <a:cubicBezTo>
                    <a:pt x="2871" y="2599"/>
                    <a:pt x="2828" y="2512"/>
                    <a:pt x="2784" y="2469"/>
                  </a:cubicBezTo>
                  <a:cubicBezTo>
                    <a:pt x="2741" y="2382"/>
                    <a:pt x="2741" y="2295"/>
                    <a:pt x="2697" y="2208"/>
                  </a:cubicBezTo>
                  <a:cubicBezTo>
                    <a:pt x="2654" y="2034"/>
                    <a:pt x="2567" y="1903"/>
                    <a:pt x="2480" y="1729"/>
                  </a:cubicBezTo>
                  <a:cubicBezTo>
                    <a:pt x="2654" y="1425"/>
                    <a:pt x="2915" y="1164"/>
                    <a:pt x="3089" y="816"/>
                  </a:cubicBezTo>
                  <a:cubicBezTo>
                    <a:pt x="3089" y="785"/>
                    <a:pt x="3067" y="754"/>
                    <a:pt x="3039" y="754"/>
                  </a:cubicBezTo>
                  <a:cubicBezTo>
                    <a:pt x="3027" y="754"/>
                    <a:pt x="3014" y="760"/>
                    <a:pt x="3002" y="773"/>
                  </a:cubicBezTo>
                  <a:cubicBezTo>
                    <a:pt x="2654" y="816"/>
                    <a:pt x="2306" y="859"/>
                    <a:pt x="1914" y="903"/>
                  </a:cubicBezTo>
                  <a:cubicBezTo>
                    <a:pt x="1740" y="599"/>
                    <a:pt x="1523" y="338"/>
                    <a:pt x="1262" y="33"/>
                  </a:cubicBezTo>
                  <a:cubicBezTo>
                    <a:pt x="1262" y="11"/>
                    <a:pt x="1251" y="1"/>
                    <a:pt x="1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3"/>
            <p:cNvSpPr/>
            <p:nvPr/>
          </p:nvSpPr>
          <p:spPr>
            <a:xfrm>
              <a:off x="2155453" y="934431"/>
              <a:ext cx="76969" cy="77780"/>
            </a:xfrm>
            <a:custGeom>
              <a:avLst/>
              <a:gdLst/>
              <a:ahLst/>
              <a:cxnLst/>
              <a:rect l="l" t="t" r="r" b="b"/>
              <a:pathLst>
                <a:path w="3132" h="3165" extrusionOk="0">
                  <a:moveTo>
                    <a:pt x="1202" y="0"/>
                  </a:moveTo>
                  <a:cubicBezTo>
                    <a:pt x="1185" y="0"/>
                    <a:pt x="1175" y="11"/>
                    <a:pt x="1175" y="33"/>
                  </a:cubicBezTo>
                  <a:cubicBezTo>
                    <a:pt x="1044" y="381"/>
                    <a:pt x="1044" y="729"/>
                    <a:pt x="1001" y="1120"/>
                  </a:cubicBezTo>
                  <a:cubicBezTo>
                    <a:pt x="827" y="1164"/>
                    <a:pt x="653" y="1251"/>
                    <a:pt x="479" y="1338"/>
                  </a:cubicBezTo>
                  <a:lnTo>
                    <a:pt x="261" y="1425"/>
                  </a:lnTo>
                  <a:cubicBezTo>
                    <a:pt x="174" y="1468"/>
                    <a:pt x="131" y="1468"/>
                    <a:pt x="44" y="1512"/>
                  </a:cubicBezTo>
                  <a:cubicBezTo>
                    <a:pt x="0" y="1512"/>
                    <a:pt x="0" y="1599"/>
                    <a:pt x="44" y="1599"/>
                  </a:cubicBezTo>
                  <a:cubicBezTo>
                    <a:pt x="305" y="1773"/>
                    <a:pt x="609" y="1947"/>
                    <a:pt x="914" y="2077"/>
                  </a:cubicBezTo>
                  <a:cubicBezTo>
                    <a:pt x="957" y="2425"/>
                    <a:pt x="957" y="2773"/>
                    <a:pt x="1044" y="3121"/>
                  </a:cubicBezTo>
                  <a:lnTo>
                    <a:pt x="1044" y="3165"/>
                  </a:lnTo>
                  <a:cubicBezTo>
                    <a:pt x="1348" y="2947"/>
                    <a:pt x="1609" y="2686"/>
                    <a:pt x="1870" y="2469"/>
                  </a:cubicBezTo>
                  <a:cubicBezTo>
                    <a:pt x="2175" y="2556"/>
                    <a:pt x="2523" y="2643"/>
                    <a:pt x="2827" y="2686"/>
                  </a:cubicBezTo>
                  <a:cubicBezTo>
                    <a:pt x="2871" y="2686"/>
                    <a:pt x="2914" y="2643"/>
                    <a:pt x="2871" y="2643"/>
                  </a:cubicBezTo>
                  <a:cubicBezTo>
                    <a:pt x="2827" y="2556"/>
                    <a:pt x="2827" y="2512"/>
                    <a:pt x="2784" y="2425"/>
                  </a:cubicBezTo>
                  <a:cubicBezTo>
                    <a:pt x="2740" y="2338"/>
                    <a:pt x="2697" y="2251"/>
                    <a:pt x="2653" y="2208"/>
                  </a:cubicBezTo>
                  <a:cubicBezTo>
                    <a:pt x="2610" y="2034"/>
                    <a:pt x="2566" y="1860"/>
                    <a:pt x="2479" y="1686"/>
                  </a:cubicBezTo>
                  <a:cubicBezTo>
                    <a:pt x="2697" y="1381"/>
                    <a:pt x="2914" y="1077"/>
                    <a:pt x="3132" y="729"/>
                  </a:cubicBezTo>
                  <a:cubicBezTo>
                    <a:pt x="3132" y="704"/>
                    <a:pt x="3103" y="679"/>
                    <a:pt x="3078" y="679"/>
                  </a:cubicBezTo>
                  <a:cubicBezTo>
                    <a:pt x="3060" y="679"/>
                    <a:pt x="3045" y="692"/>
                    <a:pt x="3045" y="729"/>
                  </a:cubicBezTo>
                  <a:cubicBezTo>
                    <a:pt x="2697" y="729"/>
                    <a:pt x="2305" y="816"/>
                    <a:pt x="1957" y="816"/>
                  </a:cubicBezTo>
                  <a:cubicBezTo>
                    <a:pt x="1696" y="555"/>
                    <a:pt x="1479" y="294"/>
                    <a:pt x="1262" y="33"/>
                  </a:cubicBezTo>
                  <a:cubicBezTo>
                    <a:pt x="1240" y="11"/>
                    <a:pt x="1218" y="0"/>
                    <a:pt x="12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3"/>
            <p:cNvSpPr/>
            <p:nvPr/>
          </p:nvSpPr>
          <p:spPr>
            <a:xfrm>
              <a:off x="2510291" y="260683"/>
              <a:ext cx="45636" cy="101986"/>
            </a:xfrm>
            <a:custGeom>
              <a:avLst/>
              <a:gdLst/>
              <a:ahLst/>
              <a:cxnLst/>
              <a:rect l="l" t="t" r="r" b="b"/>
              <a:pathLst>
                <a:path w="1857" h="4150" extrusionOk="0">
                  <a:moveTo>
                    <a:pt x="99" y="1"/>
                  </a:moveTo>
                  <a:cubicBezTo>
                    <a:pt x="51" y="1"/>
                    <a:pt x="1" y="38"/>
                    <a:pt x="1" y="92"/>
                  </a:cubicBezTo>
                  <a:cubicBezTo>
                    <a:pt x="88" y="788"/>
                    <a:pt x="262" y="1440"/>
                    <a:pt x="566" y="2049"/>
                  </a:cubicBezTo>
                  <a:cubicBezTo>
                    <a:pt x="871" y="2701"/>
                    <a:pt x="1132" y="3397"/>
                    <a:pt x="1480" y="4050"/>
                  </a:cubicBezTo>
                  <a:cubicBezTo>
                    <a:pt x="1508" y="4120"/>
                    <a:pt x="1559" y="4150"/>
                    <a:pt x="1614" y="4150"/>
                  </a:cubicBezTo>
                  <a:cubicBezTo>
                    <a:pt x="1728" y="4150"/>
                    <a:pt x="1857" y="4023"/>
                    <a:pt x="1828" y="3876"/>
                  </a:cubicBezTo>
                  <a:cubicBezTo>
                    <a:pt x="1523" y="3223"/>
                    <a:pt x="1219" y="2571"/>
                    <a:pt x="958" y="1875"/>
                  </a:cubicBezTo>
                  <a:cubicBezTo>
                    <a:pt x="784" y="1223"/>
                    <a:pt x="523" y="614"/>
                    <a:pt x="175" y="48"/>
                  </a:cubicBezTo>
                  <a:cubicBezTo>
                    <a:pt x="158" y="15"/>
                    <a:pt x="129" y="1"/>
                    <a:pt x="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3"/>
            <p:cNvSpPr/>
            <p:nvPr/>
          </p:nvSpPr>
          <p:spPr>
            <a:xfrm>
              <a:off x="2522480" y="442071"/>
              <a:ext cx="38091" cy="170280"/>
            </a:xfrm>
            <a:custGeom>
              <a:avLst/>
              <a:gdLst/>
              <a:ahLst/>
              <a:cxnLst/>
              <a:rect l="l" t="t" r="r" b="b"/>
              <a:pathLst>
                <a:path w="1550" h="6929" extrusionOk="0">
                  <a:moveTo>
                    <a:pt x="1449" y="1"/>
                  </a:moveTo>
                  <a:cubicBezTo>
                    <a:pt x="1410" y="1"/>
                    <a:pt x="1375" y="22"/>
                    <a:pt x="1375" y="61"/>
                  </a:cubicBezTo>
                  <a:cubicBezTo>
                    <a:pt x="984" y="1105"/>
                    <a:pt x="766" y="2149"/>
                    <a:pt x="636" y="3236"/>
                  </a:cubicBezTo>
                  <a:cubicBezTo>
                    <a:pt x="418" y="4410"/>
                    <a:pt x="201" y="5541"/>
                    <a:pt x="27" y="6716"/>
                  </a:cubicBezTo>
                  <a:cubicBezTo>
                    <a:pt x="1" y="6845"/>
                    <a:pt x="130" y="6929"/>
                    <a:pt x="247" y="6929"/>
                  </a:cubicBezTo>
                  <a:cubicBezTo>
                    <a:pt x="326" y="6929"/>
                    <a:pt x="401" y="6890"/>
                    <a:pt x="418" y="6803"/>
                  </a:cubicBezTo>
                  <a:cubicBezTo>
                    <a:pt x="636" y="5628"/>
                    <a:pt x="810" y="4454"/>
                    <a:pt x="1027" y="3280"/>
                  </a:cubicBezTo>
                  <a:cubicBezTo>
                    <a:pt x="1288" y="2236"/>
                    <a:pt x="1462" y="1192"/>
                    <a:pt x="1549" y="105"/>
                  </a:cubicBezTo>
                  <a:cubicBezTo>
                    <a:pt x="1549" y="33"/>
                    <a:pt x="1496" y="1"/>
                    <a:pt x="14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3"/>
            <p:cNvSpPr/>
            <p:nvPr/>
          </p:nvSpPr>
          <p:spPr>
            <a:xfrm>
              <a:off x="2328977" y="596279"/>
              <a:ext cx="152144" cy="66525"/>
            </a:xfrm>
            <a:custGeom>
              <a:avLst/>
              <a:gdLst/>
              <a:ahLst/>
              <a:cxnLst/>
              <a:rect l="l" t="t" r="r" b="b"/>
              <a:pathLst>
                <a:path w="6191" h="2707" extrusionOk="0">
                  <a:moveTo>
                    <a:pt x="211" y="0"/>
                  </a:moveTo>
                  <a:cubicBezTo>
                    <a:pt x="95" y="0"/>
                    <a:pt x="1" y="187"/>
                    <a:pt x="159" y="267"/>
                  </a:cubicBezTo>
                  <a:cubicBezTo>
                    <a:pt x="1986" y="1224"/>
                    <a:pt x="3856" y="2050"/>
                    <a:pt x="5857" y="2702"/>
                  </a:cubicBezTo>
                  <a:cubicBezTo>
                    <a:pt x="5871" y="2705"/>
                    <a:pt x="5885" y="2706"/>
                    <a:pt x="5898" y="2706"/>
                  </a:cubicBezTo>
                  <a:cubicBezTo>
                    <a:pt x="6090" y="2706"/>
                    <a:pt x="6190" y="2433"/>
                    <a:pt x="5987" y="2311"/>
                  </a:cubicBezTo>
                  <a:cubicBezTo>
                    <a:pt x="4073" y="1615"/>
                    <a:pt x="2160" y="702"/>
                    <a:pt x="246" y="6"/>
                  </a:cubicBezTo>
                  <a:cubicBezTo>
                    <a:pt x="234" y="2"/>
                    <a:pt x="223" y="0"/>
                    <a:pt x="2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3"/>
            <p:cNvSpPr/>
            <p:nvPr/>
          </p:nvSpPr>
          <p:spPr>
            <a:xfrm>
              <a:off x="2395059" y="703008"/>
              <a:ext cx="114003" cy="141036"/>
            </a:xfrm>
            <a:custGeom>
              <a:avLst/>
              <a:gdLst/>
              <a:ahLst/>
              <a:cxnLst/>
              <a:rect l="l" t="t" r="r" b="b"/>
              <a:pathLst>
                <a:path w="4639" h="5739" extrusionOk="0">
                  <a:moveTo>
                    <a:pt x="4480" y="0"/>
                  </a:moveTo>
                  <a:cubicBezTo>
                    <a:pt x="4462" y="0"/>
                    <a:pt x="4445" y="4"/>
                    <a:pt x="4429" y="12"/>
                  </a:cubicBezTo>
                  <a:cubicBezTo>
                    <a:pt x="3646" y="838"/>
                    <a:pt x="2907" y="1708"/>
                    <a:pt x="2254" y="2622"/>
                  </a:cubicBezTo>
                  <a:cubicBezTo>
                    <a:pt x="1558" y="3578"/>
                    <a:pt x="819" y="4535"/>
                    <a:pt x="123" y="5492"/>
                  </a:cubicBezTo>
                  <a:cubicBezTo>
                    <a:pt x="0" y="5615"/>
                    <a:pt x="138" y="5738"/>
                    <a:pt x="276" y="5738"/>
                  </a:cubicBezTo>
                  <a:cubicBezTo>
                    <a:pt x="333" y="5738"/>
                    <a:pt x="389" y="5717"/>
                    <a:pt x="428" y="5666"/>
                  </a:cubicBezTo>
                  <a:cubicBezTo>
                    <a:pt x="1167" y="4666"/>
                    <a:pt x="1950" y="3709"/>
                    <a:pt x="2733" y="2752"/>
                  </a:cubicBezTo>
                  <a:cubicBezTo>
                    <a:pt x="3429" y="1926"/>
                    <a:pt x="4038" y="1056"/>
                    <a:pt x="4603" y="142"/>
                  </a:cubicBezTo>
                  <a:cubicBezTo>
                    <a:pt x="4638" y="71"/>
                    <a:pt x="4558" y="0"/>
                    <a:pt x="4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3"/>
            <p:cNvSpPr/>
            <p:nvPr/>
          </p:nvSpPr>
          <p:spPr>
            <a:xfrm>
              <a:off x="2239131" y="899952"/>
              <a:ext cx="110858" cy="69621"/>
            </a:xfrm>
            <a:custGeom>
              <a:avLst/>
              <a:gdLst/>
              <a:ahLst/>
              <a:cxnLst/>
              <a:rect l="l" t="t" r="r" b="b"/>
              <a:pathLst>
                <a:path w="4511" h="2833" extrusionOk="0">
                  <a:moveTo>
                    <a:pt x="4380" y="1"/>
                  </a:moveTo>
                  <a:cubicBezTo>
                    <a:pt x="3598" y="392"/>
                    <a:pt x="2902" y="914"/>
                    <a:pt x="2206" y="1349"/>
                  </a:cubicBezTo>
                  <a:cubicBezTo>
                    <a:pt x="1466" y="1784"/>
                    <a:pt x="814" y="2132"/>
                    <a:pt x="162" y="2523"/>
                  </a:cubicBezTo>
                  <a:cubicBezTo>
                    <a:pt x="1" y="2604"/>
                    <a:pt x="137" y="2833"/>
                    <a:pt x="296" y="2833"/>
                  </a:cubicBezTo>
                  <a:cubicBezTo>
                    <a:pt x="309" y="2833"/>
                    <a:pt x="322" y="2831"/>
                    <a:pt x="336" y="2828"/>
                  </a:cubicBezTo>
                  <a:cubicBezTo>
                    <a:pt x="1858" y="2175"/>
                    <a:pt x="3250" y="1262"/>
                    <a:pt x="4467" y="131"/>
                  </a:cubicBezTo>
                  <a:cubicBezTo>
                    <a:pt x="4511" y="44"/>
                    <a:pt x="4424" y="1"/>
                    <a:pt x="4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3"/>
            <p:cNvSpPr/>
            <p:nvPr/>
          </p:nvSpPr>
          <p:spPr>
            <a:xfrm>
              <a:off x="2808509" y="749258"/>
              <a:ext cx="75912" cy="77141"/>
            </a:xfrm>
            <a:custGeom>
              <a:avLst/>
              <a:gdLst/>
              <a:ahLst/>
              <a:cxnLst/>
              <a:rect l="l" t="t" r="r" b="b"/>
              <a:pathLst>
                <a:path w="3089" h="3139" extrusionOk="0">
                  <a:moveTo>
                    <a:pt x="2045" y="0"/>
                  </a:moveTo>
                  <a:cubicBezTo>
                    <a:pt x="1740" y="174"/>
                    <a:pt x="1479" y="435"/>
                    <a:pt x="1218" y="696"/>
                  </a:cubicBezTo>
                  <a:cubicBezTo>
                    <a:pt x="914" y="566"/>
                    <a:pt x="566" y="522"/>
                    <a:pt x="261" y="435"/>
                  </a:cubicBezTo>
                  <a:cubicBezTo>
                    <a:pt x="218" y="435"/>
                    <a:pt x="174" y="479"/>
                    <a:pt x="218" y="522"/>
                  </a:cubicBezTo>
                  <a:cubicBezTo>
                    <a:pt x="261" y="609"/>
                    <a:pt x="261" y="653"/>
                    <a:pt x="305" y="740"/>
                  </a:cubicBezTo>
                  <a:cubicBezTo>
                    <a:pt x="348" y="783"/>
                    <a:pt x="392" y="870"/>
                    <a:pt x="435" y="957"/>
                  </a:cubicBezTo>
                  <a:cubicBezTo>
                    <a:pt x="479" y="1131"/>
                    <a:pt x="522" y="1305"/>
                    <a:pt x="609" y="1435"/>
                  </a:cubicBezTo>
                  <a:cubicBezTo>
                    <a:pt x="435" y="1740"/>
                    <a:pt x="218" y="2044"/>
                    <a:pt x="44" y="2349"/>
                  </a:cubicBezTo>
                  <a:cubicBezTo>
                    <a:pt x="1" y="2392"/>
                    <a:pt x="44" y="2436"/>
                    <a:pt x="44" y="2436"/>
                  </a:cubicBezTo>
                  <a:cubicBezTo>
                    <a:pt x="435" y="2392"/>
                    <a:pt x="783" y="2349"/>
                    <a:pt x="1131" y="2305"/>
                  </a:cubicBezTo>
                  <a:cubicBezTo>
                    <a:pt x="1392" y="2566"/>
                    <a:pt x="1610" y="2827"/>
                    <a:pt x="1827" y="3088"/>
                  </a:cubicBezTo>
                  <a:cubicBezTo>
                    <a:pt x="1827" y="3113"/>
                    <a:pt x="1856" y="3138"/>
                    <a:pt x="1881" y="3138"/>
                  </a:cubicBezTo>
                  <a:cubicBezTo>
                    <a:pt x="1899" y="3138"/>
                    <a:pt x="1914" y="3125"/>
                    <a:pt x="1914" y="3088"/>
                  </a:cubicBezTo>
                  <a:cubicBezTo>
                    <a:pt x="2045" y="2740"/>
                    <a:pt x="2045" y="2392"/>
                    <a:pt x="2088" y="2001"/>
                  </a:cubicBezTo>
                  <a:cubicBezTo>
                    <a:pt x="2262" y="1957"/>
                    <a:pt x="2436" y="1870"/>
                    <a:pt x="2610" y="1783"/>
                  </a:cubicBezTo>
                  <a:lnTo>
                    <a:pt x="2828" y="1696"/>
                  </a:lnTo>
                  <a:cubicBezTo>
                    <a:pt x="2915" y="1653"/>
                    <a:pt x="2958" y="1653"/>
                    <a:pt x="3045" y="1609"/>
                  </a:cubicBezTo>
                  <a:cubicBezTo>
                    <a:pt x="3089" y="1609"/>
                    <a:pt x="3089" y="1522"/>
                    <a:pt x="3045" y="1522"/>
                  </a:cubicBezTo>
                  <a:cubicBezTo>
                    <a:pt x="2784" y="1349"/>
                    <a:pt x="2480" y="1175"/>
                    <a:pt x="2175" y="1044"/>
                  </a:cubicBezTo>
                  <a:cubicBezTo>
                    <a:pt x="2132" y="696"/>
                    <a:pt x="2132" y="348"/>
                    <a:pt x="2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3"/>
            <p:cNvSpPr/>
            <p:nvPr/>
          </p:nvSpPr>
          <p:spPr>
            <a:xfrm>
              <a:off x="3037253" y="837974"/>
              <a:ext cx="75912" cy="77780"/>
            </a:xfrm>
            <a:custGeom>
              <a:avLst/>
              <a:gdLst/>
              <a:ahLst/>
              <a:cxnLst/>
              <a:rect l="l" t="t" r="r" b="b"/>
              <a:pathLst>
                <a:path w="3089" h="3165" extrusionOk="0">
                  <a:moveTo>
                    <a:pt x="2044" y="0"/>
                  </a:moveTo>
                  <a:cubicBezTo>
                    <a:pt x="1740" y="174"/>
                    <a:pt x="1479" y="479"/>
                    <a:pt x="1218" y="696"/>
                  </a:cubicBezTo>
                  <a:cubicBezTo>
                    <a:pt x="913" y="609"/>
                    <a:pt x="565" y="522"/>
                    <a:pt x="261" y="435"/>
                  </a:cubicBezTo>
                  <a:cubicBezTo>
                    <a:pt x="218" y="435"/>
                    <a:pt x="174" y="522"/>
                    <a:pt x="218" y="522"/>
                  </a:cubicBezTo>
                  <a:cubicBezTo>
                    <a:pt x="261" y="609"/>
                    <a:pt x="261" y="653"/>
                    <a:pt x="305" y="740"/>
                  </a:cubicBezTo>
                  <a:cubicBezTo>
                    <a:pt x="348" y="783"/>
                    <a:pt x="391" y="870"/>
                    <a:pt x="435" y="957"/>
                  </a:cubicBezTo>
                  <a:cubicBezTo>
                    <a:pt x="478" y="1131"/>
                    <a:pt x="522" y="1305"/>
                    <a:pt x="609" y="1479"/>
                  </a:cubicBezTo>
                  <a:cubicBezTo>
                    <a:pt x="435" y="1740"/>
                    <a:pt x="218" y="2044"/>
                    <a:pt x="44" y="2349"/>
                  </a:cubicBezTo>
                  <a:cubicBezTo>
                    <a:pt x="0" y="2479"/>
                    <a:pt x="87" y="2479"/>
                    <a:pt x="87" y="2479"/>
                  </a:cubicBezTo>
                  <a:cubicBezTo>
                    <a:pt x="435" y="2436"/>
                    <a:pt x="783" y="2349"/>
                    <a:pt x="1174" y="2305"/>
                  </a:cubicBezTo>
                  <a:cubicBezTo>
                    <a:pt x="1435" y="2566"/>
                    <a:pt x="1653" y="2871"/>
                    <a:pt x="1870" y="3132"/>
                  </a:cubicBezTo>
                  <a:cubicBezTo>
                    <a:pt x="1870" y="3153"/>
                    <a:pt x="1892" y="3164"/>
                    <a:pt x="1914" y="3164"/>
                  </a:cubicBezTo>
                  <a:cubicBezTo>
                    <a:pt x="1935" y="3164"/>
                    <a:pt x="1957" y="3153"/>
                    <a:pt x="1957" y="3132"/>
                  </a:cubicBezTo>
                  <a:cubicBezTo>
                    <a:pt x="2044" y="2784"/>
                    <a:pt x="2044" y="2436"/>
                    <a:pt x="2131" y="2044"/>
                  </a:cubicBezTo>
                  <a:cubicBezTo>
                    <a:pt x="2305" y="2001"/>
                    <a:pt x="2479" y="1914"/>
                    <a:pt x="2610" y="1827"/>
                  </a:cubicBezTo>
                  <a:lnTo>
                    <a:pt x="2871" y="1740"/>
                  </a:lnTo>
                  <a:cubicBezTo>
                    <a:pt x="2914" y="1696"/>
                    <a:pt x="3001" y="1653"/>
                    <a:pt x="3045" y="1653"/>
                  </a:cubicBezTo>
                  <a:cubicBezTo>
                    <a:pt x="3088" y="1609"/>
                    <a:pt x="3088" y="1566"/>
                    <a:pt x="3045" y="1566"/>
                  </a:cubicBezTo>
                  <a:cubicBezTo>
                    <a:pt x="2784" y="1392"/>
                    <a:pt x="2479" y="1218"/>
                    <a:pt x="2175" y="1087"/>
                  </a:cubicBezTo>
                  <a:cubicBezTo>
                    <a:pt x="2131" y="740"/>
                    <a:pt x="2131" y="348"/>
                    <a:pt x="20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3"/>
            <p:cNvSpPr/>
            <p:nvPr/>
          </p:nvSpPr>
          <p:spPr>
            <a:xfrm>
              <a:off x="2950675" y="522652"/>
              <a:ext cx="76969" cy="77780"/>
            </a:xfrm>
            <a:custGeom>
              <a:avLst/>
              <a:gdLst/>
              <a:ahLst/>
              <a:cxnLst/>
              <a:rect l="l" t="t" r="r" b="b"/>
              <a:pathLst>
                <a:path w="3132" h="3165" extrusionOk="0">
                  <a:moveTo>
                    <a:pt x="2001" y="1"/>
                  </a:moveTo>
                  <a:cubicBezTo>
                    <a:pt x="1696" y="218"/>
                    <a:pt x="1435" y="479"/>
                    <a:pt x="1174" y="697"/>
                  </a:cubicBezTo>
                  <a:cubicBezTo>
                    <a:pt x="870" y="610"/>
                    <a:pt x="566" y="566"/>
                    <a:pt x="218" y="479"/>
                  </a:cubicBezTo>
                  <a:cubicBezTo>
                    <a:pt x="209" y="471"/>
                    <a:pt x="201" y="467"/>
                    <a:pt x="193" y="467"/>
                  </a:cubicBezTo>
                  <a:cubicBezTo>
                    <a:pt x="161" y="467"/>
                    <a:pt x="139" y="531"/>
                    <a:pt x="174" y="566"/>
                  </a:cubicBezTo>
                  <a:cubicBezTo>
                    <a:pt x="218" y="610"/>
                    <a:pt x="261" y="697"/>
                    <a:pt x="261" y="740"/>
                  </a:cubicBezTo>
                  <a:cubicBezTo>
                    <a:pt x="305" y="827"/>
                    <a:pt x="348" y="914"/>
                    <a:pt x="392" y="1001"/>
                  </a:cubicBezTo>
                  <a:cubicBezTo>
                    <a:pt x="435" y="1175"/>
                    <a:pt x="522" y="1349"/>
                    <a:pt x="609" y="1479"/>
                  </a:cubicBezTo>
                  <a:cubicBezTo>
                    <a:pt x="392" y="1784"/>
                    <a:pt x="174" y="2088"/>
                    <a:pt x="0" y="2393"/>
                  </a:cubicBezTo>
                  <a:cubicBezTo>
                    <a:pt x="0" y="2424"/>
                    <a:pt x="22" y="2454"/>
                    <a:pt x="50" y="2454"/>
                  </a:cubicBezTo>
                  <a:cubicBezTo>
                    <a:pt x="62" y="2454"/>
                    <a:pt x="74" y="2449"/>
                    <a:pt x="87" y="2436"/>
                  </a:cubicBezTo>
                  <a:cubicBezTo>
                    <a:pt x="435" y="2393"/>
                    <a:pt x="783" y="2349"/>
                    <a:pt x="1174" y="2306"/>
                  </a:cubicBezTo>
                  <a:cubicBezTo>
                    <a:pt x="1392" y="2567"/>
                    <a:pt x="1609" y="2828"/>
                    <a:pt x="1870" y="3132"/>
                  </a:cubicBezTo>
                  <a:cubicBezTo>
                    <a:pt x="1870" y="3154"/>
                    <a:pt x="1881" y="3165"/>
                    <a:pt x="1897" y="3165"/>
                  </a:cubicBezTo>
                  <a:cubicBezTo>
                    <a:pt x="1914" y="3165"/>
                    <a:pt x="1936" y="3154"/>
                    <a:pt x="1957" y="3132"/>
                  </a:cubicBezTo>
                  <a:cubicBezTo>
                    <a:pt x="2044" y="2784"/>
                    <a:pt x="2044" y="2393"/>
                    <a:pt x="2131" y="2045"/>
                  </a:cubicBezTo>
                  <a:cubicBezTo>
                    <a:pt x="2305" y="1958"/>
                    <a:pt x="2436" y="1914"/>
                    <a:pt x="2610" y="1827"/>
                  </a:cubicBezTo>
                  <a:cubicBezTo>
                    <a:pt x="2697" y="1784"/>
                    <a:pt x="2784" y="1740"/>
                    <a:pt x="2827" y="1697"/>
                  </a:cubicBezTo>
                  <a:cubicBezTo>
                    <a:pt x="2914" y="1697"/>
                    <a:pt x="3001" y="1653"/>
                    <a:pt x="3045" y="1610"/>
                  </a:cubicBezTo>
                  <a:cubicBezTo>
                    <a:pt x="3088" y="1610"/>
                    <a:pt x="3132" y="1566"/>
                    <a:pt x="3088" y="1523"/>
                  </a:cubicBezTo>
                  <a:cubicBezTo>
                    <a:pt x="2784" y="1349"/>
                    <a:pt x="2479" y="1175"/>
                    <a:pt x="2218" y="1045"/>
                  </a:cubicBezTo>
                  <a:cubicBezTo>
                    <a:pt x="2088" y="697"/>
                    <a:pt x="2088" y="349"/>
                    <a:pt x="20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3"/>
            <p:cNvSpPr/>
            <p:nvPr/>
          </p:nvSpPr>
          <p:spPr>
            <a:xfrm>
              <a:off x="3136634" y="429660"/>
              <a:ext cx="76993" cy="78591"/>
            </a:xfrm>
            <a:custGeom>
              <a:avLst/>
              <a:gdLst/>
              <a:ahLst/>
              <a:cxnLst/>
              <a:rect l="l" t="t" r="r" b="b"/>
              <a:pathLst>
                <a:path w="3133" h="3198" extrusionOk="0">
                  <a:moveTo>
                    <a:pt x="2045" y="1"/>
                  </a:moveTo>
                  <a:cubicBezTo>
                    <a:pt x="1784" y="218"/>
                    <a:pt x="1523" y="479"/>
                    <a:pt x="1262" y="740"/>
                  </a:cubicBezTo>
                  <a:cubicBezTo>
                    <a:pt x="958" y="610"/>
                    <a:pt x="610" y="566"/>
                    <a:pt x="305" y="479"/>
                  </a:cubicBezTo>
                  <a:cubicBezTo>
                    <a:pt x="218" y="479"/>
                    <a:pt x="218" y="566"/>
                    <a:pt x="262" y="566"/>
                  </a:cubicBezTo>
                  <a:cubicBezTo>
                    <a:pt x="262" y="653"/>
                    <a:pt x="305" y="697"/>
                    <a:pt x="349" y="784"/>
                  </a:cubicBezTo>
                  <a:cubicBezTo>
                    <a:pt x="392" y="827"/>
                    <a:pt x="392" y="914"/>
                    <a:pt x="436" y="1001"/>
                  </a:cubicBezTo>
                  <a:cubicBezTo>
                    <a:pt x="479" y="1175"/>
                    <a:pt x="566" y="1349"/>
                    <a:pt x="653" y="1523"/>
                  </a:cubicBezTo>
                  <a:cubicBezTo>
                    <a:pt x="479" y="1827"/>
                    <a:pt x="218" y="2088"/>
                    <a:pt x="88" y="2393"/>
                  </a:cubicBezTo>
                  <a:cubicBezTo>
                    <a:pt x="1" y="2480"/>
                    <a:pt x="44" y="2480"/>
                    <a:pt x="88" y="2480"/>
                  </a:cubicBezTo>
                  <a:cubicBezTo>
                    <a:pt x="436" y="2436"/>
                    <a:pt x="784" y="2349"/>
                    <a:pt x="1175" y="2349"/>
                  </a:cubicBezTo>
                  <a:cubicBezTo>
                    <a:pt x="1436" y="2610"/>
                    <a:pt x="1654" y="2871"/>
                    <a:pt x="1871" y="3132"/>
                  </a:cubicBezTo>
                  <a:cubicBezTo>
                    <a:pt x="1871" y="3176"/>
                    <a:pt x="1893" y="3198"/>
                    <a:pt x="1915" y="3198"/>
                  </a:cubicBezTo>
                  <a:cubicBezTo>
                    <a:pt x="1936" y="3198"/>
                    <a:pt x="1958" y="3176"/>
                    <a:pt x="1958" y="3132"/>
                  </a:cubicBezTo>
                  <a:cubicBezTo>
                    <a:pt x="2045" y="2784"/>
                    <a:pt x="2089" y="2436"/>
                    <a:pt x="2132" y="2088"/>
                  </a:cubicBezTo>
                  <a:cubicBezTo>
                    <a:pt x="2306" y="2045"/>
                    <a:pt x="2480" y="1958"/>
                    <a:pt x="2611" y="1871"/>
                  </a:cubicBezTo>
                  <a:lnTo>
                    <a:pt x="2871" y="1740"/>
                  </a:lnTo>
                  <a:cubicBezTo>
                    <a:pt x="2915" y="1740"/>
                    <a:pt x="3002" y="1697"/>
                    <a:pt x="3045" y="1654"/>
                  </a:cubicBezTo>
                  <a:cubicBezTo>
                    <a:pt x="3089" y="1654"/>
                    <a:pt x="3132" y="1610"/>
                    <a:pt x="3089" y="1567"/>
                  </a:cubicBezTo>
                  <a:cubicBezTo>
                    <a:pt x="2784" y="1436"/>
                    <a:pt x="2524" y="1262"/>
                    <a:pt x="2219" y="1088"/>
                  </a:cubicBezTo>
                  <a:cubicBezTo>
                    <a:pt x="2176" y="740"/>
                    <a:pt x="2176" y="392"/>
                    <a:pt x="2089" y="44"/>
                  </a:cubicBezTo>
                  <a:cubicBezTo>
                    <a:pt x="2089" y="44"/>
                    <a:pt x="2089" y="44"/>
                    <a:pt x="2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3"/>
            <p:cNvSpPr/>
            <p:nvPr/>
          </p:nvSpPr>
          <p:spPr>
            <a:xfrm>
              <a:off x="2758277" y="1002823"/>
              <a:ext cx="74831" cy="77804"/>
            </a:xfrm>
            <a:custGeom>
              <a:avLst/>
              <a:gdLst/>
              <a:ahLst/>
              <a:cxnLst/>
              <a:rect l="l" t="t" r="r" b="b"/>
              <a:pathLst>
                <a:path w="3045" h="3166" extrusionOk="0">
                  <a:moveTo>
                    <a:pt x="1202" y="1"/>
                  </a:moveTo>
                  <a:cubicBezTo>
                    <a:pt x="1186" y="1"/>
                    <a:pt x="1175" y="12"/>
                    <a:pt x="1175" y="34"/>
                  </a:cubicBezTo>
                  <a:cubicBezTo>
                    <a:pt x="1044" y="382"/>
                    <a:pt x="1044" y="729"/>
                    <a:pt x="1001" y="1121"/>
                  </a:cubicBezTo>
                  <a:cubicBezTo>
                    <a:pt x="827" y="1164"/>
                    <a:pt x="653" y="1251"/>
                    <a:pt x="479" y="1338"/>
                  </a:cubicBezTo>
                  <a:lnTo>
                    <a:pt x="261" y="1469"/>
                  </a:lnTo>
                  <a:cubicBezTo>
                    <a:pt x="174" y="1469"/>
                    <a:pt x="131" y="1512"/>
                    <a:pt x="44" y="1556"/>
                  </a:cubicBezTo>
                  <a:cubicBezTo>
                    <a:pt x="0" y="1556"/>
                    <a:pt x="0" y="1599"/>
                    <a:pt x="44" y="1599"/>
                  </a:cubicBezTo>
                  <a:cubicBezTo>
                    <a:pt x="305" y="1773"/>
                    <a:pt x="609" y="1947"/>
                    <a:pt x="914" y="2078"/>
                  </a:cubicBezTo>
                  <a:cubicBezTo>
                    <a:pt x="957" y="2426"/>
                    <a:pt x="957" y="2817"/>
                    <a:pt x="1001" y="3165"/>
                  </a:cubicBezTo>
                  <a:lnTo>
                    <a:pt x="1044" y="3165"/>
                  </a:lnTo>
                  <a:cubicBezTo>
                    <a:pt x="1349" y="2991"/>
                    <a:pt x="1610" y="2687"/>
                    <a:pt x="1871" y="2469"/>
                  </a:cubicBezTo>
                  <a:cubicBezTo>
                    <a:pt x="2175" y="2556"/>
                    <a:pt x="2479" y="2643"/>
                    <a:pt x="2827" y="2730"/>
                  </a:cubicBezTo>
                  <a:cubicBezTo>
                    <a:pt x="2871" y="2730"/>
                    <a:pt x="2871" y="2643"/>
                    <a:pt x="2871" y="2643"/>
                  </a:cubicBezTo>
                  <a:cubicBezTo>
                    <a:pt x="2827" y="2556"/>
                    <a:pt x="2784" y="2513"/>
                    <a:pt x="2784" y="2426"/>
                  </a:cubicBezTo>
                  <a:cubicBezTo>
                    <a:pt x="2740" y="2339"/>
                    <a:pt x="2697" y="2295"/>
                    <a:pt x="2653" y="2208"/>
                  </a:cubicBezTo>
                  <a:cubicBezTo>
                    <a:pt x="2610" y="2034"/>
                    <a:pt x="2523" y="1860"/>
                    <a:pt x="2436" y="1686"/>
                  </a:cubicBezTo>
                  <a:cubicBezTo>
                    <a:pt x="2653" y="1382"/>
                    <a:pt x="2871" y="1077"/>
                    <a:pt x="3045" y="729"/>
                  </a:cubicBezTo>
                  <a:cubicBezTo>
                    <a:pt x="3045" y="686"/>
                    <a:pt x="3001" y="686"/>
                    <a:pt x="3001" y="686"/>
                  </a:cubicBezTo>
                  <a:cubicBezTo>
                    <a:pt x="2610" y="729"/>
                    <a:pt x="2262" y="816"/>
                    <a:pt x="1914" y="860"/>
                  </a:cubicBezTo>
                  <a:cubicBezTo>
                    <a:pt x="1697" y="556"/>
                    <a:pt x="1479" y="295"/>
                    <a:pt x="1262" y="34"/>
                  </a:cubicBezTo>
                  <a:cubicBezTo>
                    <a:pt x="1240" y="12"/>
                    <a:pt x="1218" y="1"/>
                    <a:pt x="1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3"/>
            <p:cNvSpPr/>
            <p:nvPr/>
          </p:nvSpPr>
          <p:spPr>
            <a:xfrm>
              <a:off x="2834165" y="1197089"/>
              <a:ext cx="74831" cy="76993"/>
            </a:xfrm>
            <a:custGeom>
              <a:avLst/>
              <a:gdLst/>
              <a:ahLst/>
              <a:cxnLst/>
              <a:rect l="l" t="t" r="r" b="b"/>
              <a:pathLst>
                <a:path w="3045" h="3133" extrusionOk="0">
                  <a:moveTo>
                    <a:pt x="1175" y="1"/>
                  </a:moveTo>
                  <a:cubicBezTo>
                    <a:pt x="1088" y="349"/>
                    <a:pt x="1044" y="697"/>
                    <a:pt x="1001" y="1088"/>
                  </a:cubicBezTo>
                  <a:cubicBezTo>
                    <a:pt x="827" y="1132"/>
                    <a:pt x="653" y="1219"/>
                    <a:pt x="479" y="1306"/>
                  </a:cubicBezTo>
                  <a:lnTo>
                    <a:pt x="261" y="1393"/>
                  </a:lnTo>
                  <a:cubicBezTo>
                    <a:pt x="174" y="1436"/>
                    <a:pt x="131" y="1436"/>
                    <a:pt x="44" y="1480"/>
                  </a:cubicBezTo>
                  <a:cubicBezTo>
                    <a:pt x="0" y="1480"/>
                    <a:pt x="0" y="1567"/>
                    <a:pt x="44" y="1567"/>
                  </a:cubicBezTo>
                  <a:cubicBezTo>
                    <a:pt x="305" y="1741"/>
                    <a:pt x="609" y="1915"/>
                    <a:pt x="914" y="2045"/>
                  </a:cubicBezTo>
                  <a:cubicBezTo>
                    <a:pt x="957" y="2393"/>
                    <a:pt x="957" y="2784"/>
                    <a:pt x="1044" y="3089"/>
                  </a:cubicBezTo>
                  <a:cubicBezTo>
                    <a:pt x="1001" y="3132"/>
                    <a:pt x="1001" y="3132"/>
                    <a:pt x="1044" y="3132"/>
                  </a:cubicBezTo>
                  <a:cubicBezTo>
                    <a:pt x="1349" y="2915"/>
                    <a:pt x="1610" y="2654"/>
                    <a:pt x="1871" y="2436"/>
                  </a:cubicBezTo>
                  <a:cubicBezTo>
                    <a:pt x="2175" y="2523"/>
                    <a:pt x="2523" y="2610"/>
                    <a:pt x="2827" y="2654"/>
                  </a:cubicBezTo>
                  <a:cubicBezTo>
                    <a:pt x="2836" y="2663"/>
                    <a:pt x="2845" y="2666"/>
                    <a:pt x="2853" y="2666"/>
                  </a:cubicBezTo>
                  <a:cubicBezTo>
                    <a:pt x="2885" y="2666"/>
                    <a:pt x="2906" y="2610"/>
                    <a:pt x="2871" y="2610"/>
                  </a:cubicBezTo>
                  <a:cubicBezTo>
                    <a:pt x="2827" y="2523"/>
                    <a:pt x="2827" y="2436"/>
                    <a:pt x="2784" y="2393"/>
                  </a:cubicBezTo>
                  <a:cubicBezTo>
                    <a:pt x="2740" y="2306"/>
                    <a:pt x="2697" y="2219"/>
                    <a:pt x="2653" y="2176"/>
                  </a:cubicBezTo>
                  <a:cubicBezTo>
                    <a:pt x="2610" y="2002"/>
                    <a:pt x="2566" y="1828"/>
                    <a:pt x="2479" y="1654"/>
                  </a:cubicBezTo>
                  <a:cubicBezTo>
                    <a:pt x="2653" y="1349"/>
                    <a:pt x="2871" y="1088"/>
                    <a:pt x="3045" y="740"/>
                  </a:cubicBezTo>
                  <a:cubicBezTo>
                    <a:pt x="3045" y="697"/>
                    <a:pt x="3001" y="697"/>
                    <a:pt x="2958" y="697"/>
                  </a:cubicBezTo>
                  <a:cubicBezTo>
                    <a:pt x="2610" y="740"/>
                    <a:pt x="2262" y="827"/>
                    <a:pt x="1914" y="827"/>
                  </a:cubicBezTo>
                  <a:cubicBezTo>
                    <a:pt x="1697" y="566"/>
                    <a:pt x="1479" y="305"/>
                    <a:pt x="1218" y="44"/>
                  </a:cubicBezTo>
                  <a:cubicBezTo>
                    <a:pt x="1218" y="1"/>
                    <a:pt x="1175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3"/>
            <p:cNvSpPr/>
            <p:nvPr/>
          </p:nvSpPr>
          <p:spPr>
            <a:xfrm>
              <a:off x="3021500" y="495939"/>
              <a:ext cx="101274" cy="52492"/>
            </a:xfrm>
            <a:custGeom>
              <a:avLst/>
              <a:gdLst/>
              <a:ahLst/>
              <a:cxnLst/>
              <a:rect l="l" t="t" r="r" b="b"/>
              <a:pathLst>
                <a:path w="4121" h="2136" extrusionOk="0">
                  <a:moveTo>
                    <a:pt x="3990" y="0"/>
                  </a:moveTo>
                  <a:cubicBezTo>
                    <a:pt x="3338" y="174"/>
                    <a:pt x="2729" y="479"/>
                    <a:pt x="2163" y="827"/>
                  </a:cubicBezTo>
                  <a:cubicBezTo>
                    <a:pt x="1511" y="1131"/>
                    <a:pt x="815" y="1436"/>
                    <a:pt x="163" y="1740"/>
                  </a:cubicBezTo>
                  <a:cubicBezTo>
                    <a:pt x="0" y="1862"/>
                    <a:pt x="103" y="2136"/>
                    <a:pt x="259" y="2136"/>
                  </a:cubicBezTo>
                  <a:cubicBezTo>
                    <a:pt x="270" y="2136"/>
                    <a:pt x="282" y="2134"/>
                    <a:pt x="293" y="2132"/>
                  </a:cubicBezTo>
                  <a:cubicBezTo>
                    <a:pt x="989" y="1827"/>
                    <a:pt x="1641" y="1523"/>
                    <a:pt x="2337" y="1218"/>
                  </a:cubicBezTo>
                  <a:cubicBezTo>
                    <a:pt x="2946" y="957"/>
                    <a:pt x="3555" y="609"/>
                    <a:pt x="4077" y="131"/>
                  </a:cubicBezTo>
                  <a:cubicBezTo>
                    <a:pt x="4121" y="87"/>
                    <a:pt x="4034" y="0"/>
                    <a:pt x="39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3"/>
            <p:cNvSpPr/>
            <p:nvPr/>
          </p:nvSpPr>
          <p:spPr>
            <a:xfrm>
              <a:off x="2869184" y="599793"/>
              <a:ext cx="98300" cy="147819"/>
            </a:xfrm>
            <a:custGeom>
              <a:avLst/>
              <a:gdLst/>
              <a:ahLst/>
              <a:cxnLst/>
              <a:rect l="l" t="t" r="r" b="b"/>
              <a:pathLst>
                <a:path w="4000" h="6015" extrusionOk="0">
                  <a:moveTo>
                    <a:pt x="3877" y="1"/>
                  </a:moveTo>
                  <a:cubicBezTo>
                    <a:pt x="3849" y="1"/>
                    <a:pt x="3820" y="11"/>
                    <a:pt x="3795" y="37"/>
                  </a:cubicBezTo>
                  <a:cubicBezTo>
                    <a:pt x="3142" y="863"/>
                    <a:pt x="2577" y="1776"/>
                    <a:pt x="2055" y="2733"/>
                  </a:cubicBezTo>
                  <a:cubicBezTo>
                    <a:pt x="1402" y="3734"/>
                    <a:pt x="750" y="4690"/>
                    <a:pt x="98" y="5691"/>
                  </a:cubicBezTo>
                  <a:cubicBezTo>
                    <a:pt x="0" y="5853"/>
                    <a:pt x="169" y="6015"/>
                    <a:pt x="315" y="6015"/>
                  </a:cubicBezTo>
                  <a:cubicBezTo>
                    <a:pt x="365" y="6015"/>
                    <a:pt x="412" y="5996"/>
                    <a:pt x="446" y="5952"/>
                  </a:cubicBezTo>
                  <a:cubicBezTo>
                    <a:pt x="1098" y="4951"/>
                    <a:pt x="1750" y="3951"/>
                    <a:pt x="2359" y="2994"/>
                  </a:cubicBezTo>
                  <a:cubicBezTo>
                    <a:pt x="3012" y="2081"/>
                    <a:pt x="3534" y="1124"/>
                    <a:pt x="3969" y="124"/>
                  </a:cubicBezTo>
                  <a:cubicBezTo>
                    <a:pt x="3999" y="62"/>
                    <a:pt x="3943" y="1"/>
                    <a:pt x="3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3"/>
            <p:cNvSpPr/>
            <p:nvPr/>
          </p:nvSpPr>
          <p:spPr>
            <a:xfrm>
              <a:off x="2874345" y="809860"/>
              <a:ext cx="153913" cy="60627"/>
            </a:xfrm>
            <a:custGeom>
              <a:avLst/>
              <a:gdLst/>
              <a:ahLst/>
              <a:cxnLst/>
              <a:rect l="l" t="t" r="r" b="b"/>
              <a:pathLst>
                <a:path w="6263" h="2467" extrusionOk="0">
                  <a:moveTo>
                    <a:pt x="335" y="1"/>
                  </a:moveTo>
                  <a:cubicBezTo>
                    <a:pt x="118" y="1"/>
                    <a:pt x="0" y="326"/>
                    <a:pt x="236" y="405"/>
                  </a:cubicBezTo>
                  <a:cubicBezTo>
                    <a:pt x="2106" y="1231"/>
                    <a:pt x="4106" y="1927"/>
                    <a:pt x="6107" y="2449"/>
                  </a:cubicBezTo>
                  <a:cubicBezTo>
                    <a:pt x="6125" y="2461"/>
                    <a:pt x="6142" y="2466"/>
                    <a:pt x="6156" y="2466"/>
                  </a:cubicBezTo>
                  <a:cubicBezTo>
                    <a:pt x="6246" y="2466"/>
                    <a:pt x="6263" y="2263"/>
                    <a:pt x="6151" y="2188"/>
                  </a:cubicBezTo>
                  <a:cubicBezTo>
                    <a:pt x="4324" y="1362"/>
                    <a:pt x="2280" y="796"/>
                    <a:pt x="410" y="13"/>
                  </a:cubicBezTo>
                  <a:cubicBezTo>
                    <a:pt x="384" y="5"/>
                    <a:pt x="359" y="1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3"/>
            <p:cNvSpPr/>
            <p:nvPr/>
          </p:nvSpPr>
          <p:spPr>
            <a:xfrm>
              <a:off x="2808509" y="827382"/>
              <a:ext cx="21405" cy="176178"/>
            </a:xfrm>
            <a:custGeom>
              <a:avLst/>
              <a:gdLst/>
              <a:ahLst/>
              <a:cxnLst/>
              <a:rect l="l" t="t" r="r" b="b"/>
              <a:pathLst>
                <a:path w="871" h="7169" extrusionOk="0">
                  <a:moveTo>
                    <a:pt x="745" y="1"/>
                  </a:moveTo>
                  <a:cubicBezTo>
                    <a:pt x="710" y="1"/>
                    <a:pt x="673" y="24"/>
                    <a:pt x="653" y="83"/>
                  </a:cubicBezTo>
                  <a:cubicBezTo>
                    <a:pt x="435" y="1127"/>
                    <a:pt x="305" y="2171"/>
                    <a:pt x="305" y="3258"/>
                  </a:cubicBezTo>
                  <a:cubicBezTo>
                    <a:pt x="174" y="4476"/>
                    <a:pt x="131" y="5737"/>
                    <a:pt x="1" y="6955"/>
                  </a:cubicBezTo>
                  <a:cubicBezTo>
                    <a:pt x="1" y="7085"/>
                    <a:pt x="124" y="7168"/>
                    <a:pt x="233" y="7168"/>
                  </a:cubicBezTo>
                  <a:cubicBezTo>
                    <a:pt x="307" y="7168"/>
                    <a:pt x="374" y="7130"/>
                    <a:pt x="392" y="7042"/>
                  </a:cubicBezTo>
                  <a:cubicBezTo>
                    <a:pt x="479" y="5824"/>
                    <a:pt x="609" y="4650"/>
                    <a:pt x="696" y="3476"/>
                  </a:cubicBezTo>
                  <a:cubicBezTo>
                    <a:pt x="827" y="2345"/>
                    <a:pt x="870" y="1214"/>
                    <a:pt x="827" y="83"/>
                  </a:cubicBezTo>
                  <a:cubicBezTo>
                    <a:pt x="827" y="35"/>
                    <a:pt x="788" y="1"/>
                    <a:pt x="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3"/>
            <p:cNvSpPr/>
            <p:nvPr/>
          </p:nvSpPr>
          <p:spPr>
            <a:xfrm>
              <a:off x="2809590" y="1079792"/>
              <a:ext cx="39148" cy="120737"/>
            </a:xfrm>
            <a:custGeom>
              <a:avLst/>
              <a:gdLst/>
              <a:ahLst/>
              <a:cxnLst/>
              <a:rect l="l" t="t" r="r" b="b"/>
              <a:pathLst>
                <a:path w="1593" h="4913" extrusionOk="0">
                  <a:moveTo>
                    <a:pt x="87" y="0"/>
                  </a:moveTo>
                  <a:cubicBezTo>
                    <a:pt x="54" y="0"/>
                    <a:pt x="22" y="11"/>
                    <a:pt x="0" y="33"/>
                  </a:cubicBezTo>
                  <a:cubicBezTo>
                    <a:pt x="130" y="1686"/>
                    <a:pt x="565" y="3339"/>
                    <a:pt x="1261" y="4817"/>
                  </a:cubicBezTo>
                  <a:cubicBezTo>
                    <a:pt x="1295" y="4884"/>
                    <a:pt x="1353" y="4912"/>
                    <a:pt x="1410" y="4912"/>
                  </a:cubicBezTo>
                  <a:cubicBezTo>
                    <a:pt x="1503" y="4912"/>
                    <a:pt x="1593" y="4838"/>
                    <a:pt x="1566" y="4730"/>
                  </a:cubicBezTo>
                  <a:cubicBezTo>
                    <a:pt x="1348" y="3991"/>
                    <a:pt x="1087" y="3252"/>
                    <a:pt x="870" y="2512"/>
                  </a:cubicBezTo>
                  <a:cubicBezTo>
                    <a:pt x="609" y="1686"/>
                    <a:pt x="478" y="859"/>
                    <a:pt x="174" y="33"/>
                  </a:cubicBezTo>
                  <a:cubicBezTo>
                    <a:pt x="152" y="11"/>
                    <a:pt x="120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3"/>
            <p:cNvSpPr/>
            <p:nvPr/>
          </p:nvSpPr>
          <p:spPr>
            <a:xfrm>
              <a:off x="2560547" y="687256"/>
              <a:ext cx="245013" cy="102281"/>
            </a:xfrm>
            <a:custGeom>
              <a:avLst/>
              <a:gdLst/>
              <a:ahLst/>
              <a:cxnLst/>
              <a:rect l="l" t="t" r="r" b="b"/>
              <a:pathLst>
                <a:path w="9970" h="4162" extrusionOk="0">
                  <a:moveTo>
                    <a:pt x="218" y="1"/>
                  </a:moveTo>
                  <a:cubicBezTo>
                    <a:pt x="87" y="1"/>
                    <a:pt x="0" y="218"/>
                    <a:pt x="174" y="262"/>
                  </a:cubicBezTo>
                  <a:cubicBezTo>
                    <a:pt x="1740" y="783"/>
                    <a:pt x="3306" y="1305"/>
                    <a:pt x="4828" y="1958"/>
                  </a:cubicBezTo>
                  <a:cubicBezTo>
                    <a:pt x="6350" y="2610"/>
                    <a:pt x="8003" y="3393"/>
                    <a:pt x="9612" y="4132"/>
                  </a:cubicBezTo>
                  <a:cubicBezTo>
                    <a:pt x="9646" y="4153"/>
                    <a:pt x="9678" y="4161"/>
                    <a:pt x="9709" y="4161"/>
                  </a:cubicBezTo>
                  <a:cubicBezTo>
                    <a:pt x="9874" y="4161"/>
                    <a:pt x="9970" y="3902"/>
                    <a:pt x="9786" y="3828"/>
                  </a:cubicBezTo>
                  <a:cubicBezTo>
                    <a:pt x="8177" y="3045"/>
                    <a:pt x="6568" y="2349"/>
                    <a:pt x="4958" y="1653"/>
                  </a:cubicBezTo>
                  <a:cubicBezTo>
                    <a:pt x="3436" y="957"/>
                    <a:pt x="1827" y="392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9" name="Google Shape;5299;p34"/>
          <p:cNvGrpSpPr/>
          <p:nvPr/>
        </p:nvGrpSpPr>
        <p:grpSpPr>
          <a:xfrm>
            <a:off x="5" y="-211815"/>
            <a:ext cx="9460383" cy="5585597"/>
            <a:chOff x="5" y="-211815"/>
            <a:chExt cx="9460383" cy="5585597"/>
          </a:xfrm>
        </p:grpSpPr>
        <p:grpSp>
          <p:nvGrpSpPr>
            <p:cNvPr id="5300" name="Google Shape;5300;p34"/>
            <p:cNvGrpSpPr/>
            <p:nvPr/>
          </p:nvGrpSpPr>
          <p:grpSpPr>
            <a:xfrm>
              <a:off x="5" y="3872410"/>
              <a:ext cx="2235686" cy="1267947"/>
              <a:chOff x="5" y="3822360"/>
              <a:chExt cx="2235686" cy="1267947"/>
            </a:xfrm>
          </p:grpSpPr>
          <p:sp>
            <p:nvSpPr>
              <p:cNvPr id="5301" name="Google Shape;5301;p34"/>
              <p:cNvSpPr/>
              <p:nvPr/>
            </p:nvSpPr>
            <p:spPr>
              <a:xfrm rot="10800000" flipH="1">
                <a:off x="90490" y="4654052"/>
                <a:ext cx="75544" cy="78198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182" extrusionOk="0">
                    <a:moveTo>
                      <a:pt x="1218" y="0"/>
                    </a:moveTo>
                    <a:cubicBezTo>
                      <a:pt x="1218" y="0"/>
                      <a:pt x="1218" y="0"/>
                      <a:pt x="1218" y="44"/>
                    </a:cubicBezTo>
                    <a:cubicBezTo>
                      <a:pt x="1088" y="348"/>
                      <a:pt x="1044" y="740"/>
                      <a:pt x="957" y="1044"/>
                    </a:cubicBezTo>
                    <a:lnTo>
                      <a:pt x="957" y="1088"/>
                    </a:lnTo>
                    <a:cubicBezTo>
                      <a:pt x="653" y="1175"/>
                      <a:pt x="348" y="1348"/>
                      <a:pt x="44" y="1435"/>
                    </a:cubicBezTo>
                    <a:cubicBezTo>
                      <a:pt x="0" y="1435"/>
                      <a:pt x="0" y="1522"/>
                      <a:pt x="44" y="1522"/>
                    </a:cubicBezTo>
                    <a:cubicBezTo>
                      <a:pt x="87" y="1566"/>
                      <a:pt x="174" y="1609"/>
                      <a:pt x="218" y="1653"/>
                    </a:cubicBezTo>
                    <a:cubicBezTo>
                      <a:pt x="305" y="1696"/>
                      <a:pt x="392" y="1740"/>
                      <a:pt x="435" y="1783"/>
                    </a:cubicBezTo>
                    <a:cubicBezTo>
                      <a:pt x="609" y="1870"/>
                      <a:pt x="740" y="2001"/>
                      <a:pt x="914" y="2088"/>
                    </a:cubicBezTo>
                    <a:cubicBezTo>
                      <a:pt x="957" y="2436"/>
                      <a:pt x="914" y="2784"/>
                      <a:pt x="957" y="3132"/>
                    </a:cubicBezTo>
                    <a:cubicBezTo>
                      <a:pt x="957" y="3168"/>
                      <a:pt x="973" y="3182"/>
                      <a:pt x="991" y="3182"/>
                    </a:cubicBezTo>
                    <a:cubicBezTo>
                      <a:pt x="1015" y="3182"/>
                      <a:pt x="1044" y="3157"/>
                      <a:pt x="1044" y="3132"/>
                    </a:cubicBezTo>
                    <a:cubicBezTo>
                      <a:pt x="1305" y="2914"/>
                      <a:pt x="1610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84" y="2710"/>
                      <a:pt x="2896" y="2715"/>
                      <a:pt x="2908" y="2715"/>
                    </a:cubicBezTo>
                    <a:cubicBezTo>
                      <a:pt x="2936" y="2715"/>
                      <a:pt x="2958" y="2684"/>
                      <a:pt x="2958" y="2653"/>
                    </a:cubicBezTo>
                    <a:cubicBezTo>
                      <a:pt x="2827" y="2305"/>
                      <a:pt x="2610" y="2001"/>
                      <a:pt x="2480" y="1653"/>
                    </a:cubicBezTo>
                    <a:cubicBezTo>
                      <a:pt x="2567" y="1522"/>
                      <a:pt x="2654" y="1348"/>
                      <a:pt x="2740" y="1218"/>
                    </a:cubicBezTo>
                    <a:cubicBezTo>
                      <a:pt x="2784" y="1131"/>
                      <a:pt x="2827" y="1044"/>
                      <a:pt x="2871" y="957"/>
                    </a:cubicBezTo>
                    <a:cubicBezTo>
                      <a:pt x="2914" y="914"/>
                      <a:pt x="2958" y="870"/>
                      <a:pt x="2958" y="783"/>
                    </a:cubicBezTo>
                    <a:cubicBezTo>
                      <a:pt x="3074" y="783"/>
                      <a:pt x="3052" y="646"/>
                      <a:pt x="2955" y="646"/>
                    </a:cubicBezTo>
                    <a:cubicBezTo>
                      <a:pt x="2942" y="646"/>
                      <a:pt x="2929" y="648"/>
                      <a:pt x="2914" y="653"/>
                    </a:cubicBezTo>
                    <a:cubicBezTo>
                      <a:pt x="2610" y="696"/>
                      <a:pt x="2262" y="740"/>
                      <a:pt x="1958" y="783"/>
                    </a:cubicBezTo>
                    <a:cubicBezTo>
                      <a:pt x="1697" y="522"/>
                      <a:pt x="1479" y="218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34"/>
              <p:cNvSpPr/>
              <p:nvPr/>
            </p:nvSpPr>
            <p:spPr>
              <a:xfrm rot="10800000" flipH="1">
                <a:off x="19935" y="4919536"/>
                <a:ext cx="75912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6" extrusionOk="0">
                    <a:moveTo>
                      <a:pt x="1306" y="1"/>
                    </a:moveTo>
                    <a:cubicBezTo>
                      <a:pt x="1175" y="349"/>
                      <a:pt x="1132" y="697"/>
                      <a:pt x="1045" y="1045"/>
                    </a:cubicBezTo>
                    <a:cubicBezTo>
                      <a:pt x="740" y="1132"/>
                      <a:pt x="436" y="1306"/>
                      <a:pt x="131" y="1393"/>
                    </a:cubicBezTo>
                    <a:cubicBezTo>
                      <a:pt x="44" y="1393"/>
                      <a:pt x="1" y="1480"/>
                      <a:pt x="88" y="1523"/>
                    </a:cubicBezTo>
                    <a:cubicBezTo>
                      <a:pt x="131" y="1567"/>
                      <a:pt x="218" y="1610"/>
                      <a:pt x="262" y="1610"/>
                    </a:cubicBezTo>
                    <a:cubicBezTo>
                      <a:pt x="349" y="1654"/>
                      <a:pt x="436" y="1697"/>
                      <a:pt x="479" y="1741"/>
                    </a:cubicBezTo>
                    <a:cubicBezTo>
                      <a:pt x="653" y="1871"/>
                      <a:pt x="784" y="1958"/>
                      <a:pt x="958" y="2045"/>
                    </a:cubicBezTo>
                    <a:cubicBezTo>
                      <a:pt x="1001" y="2393"/>
                      <a:pt x="958" y="2741"/>
                      <a:pt x="1001" y="3132"/>
                    </a:cubicBezTo>
                    <a:cubicBezTo>
                      <a:pt x="1001" y="3154"/>
                      <a:pt x="1023" y="3165"/>
                      <a:pt x="1045" y="3165"/>
                    </a:cubicBezTo>
                    <a:cubicBezTo>
                      <a:pt x="1066" y="3165"/>
                      <a:pt x="1088" y="3154"/>
                      <a:pt x="1088" y="3132"/>
                    </a:cubicBezTo>
                    <a:cubicBezTo>
                      <a:pt x="1349" y="2871"/>
                      <a:pt x="1610" y="2654"/>
                      <a:pt x="1871" y="2393"/>
                    </a:cubicBezTo>
                    <a:cubicBezTo>
                      <a:pt x="2219" y="2480"/>
                      <a:pt x="2567" y="2567"/>
                      <a:pt x="2915" y="2654"/>
                    </a:cubicBezTo>
                    <a:cubicBezTo>
                      <a:pt x="2928" y="2667"/>
                      <a:pt x="2940" y="2672"/>
                      <a:pt x="2952" y="2672"/>
                    </a:cubicBezTo>
                    <a:cubicBezTo>
                      <a:pt x="2980" y="2672"/>
                      <a:pt x="3002" y="2641"/>
                      <a:pt x="3002" y="2610"/>
                    </a:cubicBezTo>
                    <a:cubicBezTo>
                      <a:pt x="2871" y="2306"/>
                      <a:pt x="2697" y="1958"/>
                      <a:pt x="2523" y="1654"/>
                    </a:cubicBezTo>
                    <a:cubicBezTo>
                      <a:pt x="2610" y="1523"/>
                      <a:pt x="2697" y="1349"/>
                      <a:pt x="2784" y="1175"/>
                    </a:cubicBezTo>
                    <a:cubicBezTo>
                      <a:pt x="2828" y="1088"/>
                      <a:pt x="2871" y="1045"/>
                      <a:pt x="2915" y="958"/>
                    </a:cubicBezTo>
                    <a:cubicBezTo>
                      <a:pt x="2958" y="914"/>
                      <a:pt x="3002" y="827"/>
                      <a:pt x="3045" y="740"/>
                    </a:cubicBezTo>
                    <a:cubicBezTo>
                      <a:pt x="3089" y="740"/>
                      <a:pt x="3089" y="653"/>
                      <a:pt x="3045" y="653"/>
                    </a:cubicBezTo>
                    <a:cubicBezTo>
                      <a:pt x="2697" y="697"/>
                      <a:pt x="2350" y="740"/>
                      <a:pt x="2045" y="784"/>
                    </a:cubicBezTo>
                    <a:cubicBezTo>
                      <a:pt x="1784" y="523"/>
                      <a:pt x="1567" y="262"/>
                      <a:pt x="13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34"/>
              <p:cNvSpPr/>
              <p:nvPr/>
            </p:nvSpPr>
            <p:spPr>
              <a:xfrm rot="10800000" flipH="1">
                <a:off x="73386" y="4741662"/>
                <a:ext cx="45587" cy="174163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7087" extrusionOk="0">
                    <a:moveTo>
                      <a:pt x="44" y="0"/>
                    </a:moveTo>
                    <a:cubicBezTo>
                      <a:pt x="22" y="0"/>
                      <a:pt x="1" y="11"/>
                      <a:pt x="1" y="33"/>
                    </a:cubicBezTo>
                    <a:cubicBezTo>
                      <a:pt x="131" y="1164"/>
                      <a:pt x="348" y="2295"/>
                      <a:pt x="653" y="3382"/>
                    </a:cubicBezTo>
                    <a:cubicBezTo>
                      <a:pt x="914" y="4600"/>
                      <a:pt x="1218" y="5774"/>
                      <a:pt x="1566" y="6992"/>
                    </a:cubicBezTo>
                    <a:cubicBezTo>
                      <a:pt x="1583" y="7058"/>
                      <a:pt x="1631" y="7087"/>
                      <a:pt x="1682" y="7087"/>
                    </a:cubicBezTo>
                    <a:cubicBezTo>
                      <a:pt x="1765" y="7087"/>
                      <a:pt x="1854" y="7012"/>
                      <a:pt x="1827" y="6905"/>
                    </a:cubicBezTo>
                    <a:cubicBezTo>
                      <a:pt x="1479" y="5774"/>
                      <a:pt x="1175" y="4643"/>
                      <a:pt x="914" y="3469"/>
                    </a:cubicBezTo>
                    <a:cubicBezTo>
                      <a:pt x="653" y="2338"/>
                      <a:pt x="479" y="1120"/>
                      <a:pt x="88" y="33"/>
                    </a:cubicBezTo>
                    <a:cubicBezTo>
                      <a:pt x="88" y="11"/>
                      <a:pt x="66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34"/>
              <p:cNvSpPr/>
              <p:nvPr/>
            </p:nvSpPr>
            <p:spPr>
              <a:xfrm rot="10800000" flipH="1">
                <a:off x="46673" y="5009063"/>
                <a:ext cx="23543" cy="8124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3306" extrusionOk="0">
                    <a:moveTo>
                      <a:pt x="609" y="0"/>
                    </a:moveTo>
                    <a:cubicBezTo>
                      <a:pt x="392" y="1000"/>
                      <a:pt x="174" y="2088"/>
                      <a:pt x="0" y="2958"/>
                    </a:cubicBezTo>
                    <a:lnTo>
                      <a:pt x="87" y="3088"/>
                    </a:lnTo>
                    <a:cubicBezTo>
                      <a:pt x="131" y="3132"/>
                      <a:pt x="131" y="3218"/>
                      <a:pt x="87" y="3305"/>
                    </a:cubicBezTo>
                    <a:cubicBezTo>
                      <a:pt x="131" y="3305"/>
                      <a:pt x="174" y="3262"/>
                      <a:pt x="218" y="3218"/>
                    </a:cubicBezTo>
                    <a:cubicBezTo>
                      <a:pt x="522" y="2175"/>
                      <a:pt x="783" y="1087"/>
                      <a:pt x="9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34"/>
              <p:cNvSpPr/>
              <p:nvPr/>
            </p:nvSpPr>
            <p:spPr>
              <a:xfrm rot="10800000" flipH="1">
                <a:off x="718" y="5009333"/>
                <a:ext cx="49175" cy="60676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469" extrusionOk="0">
                    <a:moveTo>
                      <a:pt x="0" y="0"/>
                    </a:moveTo>
                    <a:lnTo>
                      <a:pt x="0" y="566"/>
                    </a:lnTo>
                    <a:cubicBezTo>
                      <a:pt x="522" y="1218"/>
                      <a:pt x="1131" y="1871"/>
                      <a:pt x="1783" y="2436"/>
                    </a:cubicBezTo>
                    <a:cubicBezTo>
                      <a:pt x="1805" y="2458"/>
                      <a:pt x="1838" y="2469"/>
                      <a:pt x="1870" y="2469"/>
                    </a:cubicBezTo>
                    <a:cubicBezTo>
                      <a:pt x="1903" y="2469"/>
                      <a:pt x="1935" y="2458"/>
                      <a:pt x="1957" y="2436"/>
                    </a:cubicBezTo>
                    <a:cubicBezTo>
                      <a:pt x="2001" y="2392"/>
                      <a:pt x="2001" y="2306"/>
                      <a:pt x="1957" y="2262"/>
                    </a:cubicBezTo>
                    <a:lnTo>
                      <a:pt x="1870" y="2132"/>
                    </a:lnTo>
                    <a:cubicBezTo>
                      <a:pt x="1305" y="1523"/>
                      <a:pt x="652" y="74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34"/>
              <p:cNvSpPr/>
              <p:nvPr/>
            </p:nvSpPr>
            <p:spPr>
              <a:xfrm rot="10800000" flipH="1">
                <a:off x="785225" y="4285722"/>
                <a:ext cx="76993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24" extrusionOk="0">
                    <a:moveTo>
                      <a:pt x="1545" y="1"/>
                    </a:moveTo>
                    <a:cubicBezTo>
                      <a:pt x="1534" y="1"/>
                      <a:pt x="1523" y="12"/>
                      <a:pt x="1523" y="33"/>
                    </a:cubicBezTo>
                    <a:cubicBezTo>
                      <a:pt x="1306" y="294"/>
                      <a:pt x="1175" y="642"/>
                      <a:pt x="1001" y="947"/>
                    </a:cubicBezTo>
                    <a:cubicBezTo>
                      <a:pt x="697" y="990"/>
                      <a:pt x="349" y="1034"/>
                      <a:pt x="44" y="1077"/>
                    </a:cubicBezTo>
                    <a:cubicBezTo>
                      <a:pt x="1" y="1077"/>
                      <a:pt x="1" y="1164"/>
                      <a:pt x="44" y="1164"/>
                    </a:cubicBezTo>
                    <a:cubicBezTo>
                      <a:pt x="88" y="1251"/>
                      <a:pt x="131" y="1295"/>
                      <a:pt x="175" y="1338"/>
                    </a:cubicBezTo>
                    <a:cubicBezTo>
                      <a:pt x="262" y="1382"/>
                      <a:pt x="305" y="1469"/>
                      <a:pt x="349" y="1512"/>
                    </a:cubicBezTo>
                    <a:cubicBezTo>
                      <a:pt x="479" y="1643"/>
                      <a:pt x="610" y="1773"/>
                      <a:pt x="740" y="1904"/>
                    </a:cubicBezTo>
                    <a:cubicBezTo>
                      <a:pt x="697" y="2251"/>
                      <a:pt x="566" y="2599"/>
                      <a:pt x="523" y="2991"/>
                    </a:cubicBezTo>
                    <a:cubicBezTo>
                      <a:pt x="523" y="3013"/>
                      <a:pt x="545" y="3023"/>
                      <a:pt x="566" y="3023"/>
                    </a:cubicBezTo>
                    <a:cubicBezTo>
                      <a:pt x="588" y="3023"/>
                      <a:pt x="610" y="3013"/>
                      <a:pt x="610" y="2991"/>
                    </a:cubicBezTo>
                    <a:cubicBezTo>
                      <a:pt x="914" y="2817"/>
                      <a:pt x="1219" y="2643"/>
                      <a:pt x="1567" y="2469"/>
                    </a:cubicBezTo>
                    <a:cubicBezTo>
                      <a:pt x="1871" y="2643"/>
                      <a:pt x="2176" y="2817"/>
                      <a:pt x="2480" y="2991"/>
                    </a:cubicBezTo>
                    <a:cubicBezTo>
                      <a:pt x="2480" y="3005"/>
                      <a:pt x="2490" y="3010"/>
                      <a:pt x="2503" y="3010"/>
                    </a:cubicBezTo>
                    <a:cubicBezTo>
                      <a:pt x="2528" y="3010"/>
                      <a:pt x="2567" y="2991"/>
                      <a:pt x="2567" y="2991"/>
                    </a:cubicBezTo>
                    <a:cubicBezTo>
                      <a:pt x="2567" y="2643"/>
                      <a:pt x="2393" y="2295"/>
                      <a:pt x="2350" y="1904"/>
                    </a:cubicBezTo>
                    <a:cubicBezTo>
                      <a:pt x="2480" y="1773"/>
                      <a:pt x="2611" y="1643"/>
                      <a:pt x="2741" y="1512"/>
                    </a:cubicBezTo>
                    <a:cubicBezTo>
                      <a:pt x="2785" y="1469"/>
                      <a:pt x="2828" y="1382"/>
                      <a:pt x="2915" y="1338"/>
                    </a:cubicBezTo>
                    <a:cubicBezTo>
                      <a:pt x="2959" y="1295"/>
                      <a:pt x="3002" y="1251"/>
                      <a:pt x="3045" y="1164"/>
                    </a:cubicBezTo>
                    <a:cubicBezTo>
                      <a:pt x="3132" y="1164"/>
                      <a:pt x="3089" y="1077"/>
                      <a:pt x="3045" y="1077"/>
                    </a:cubicBezTo>
                    <a:cubicBezTo>
                      <a:pt x="2698" y="1034"/>
                      <a:pt x="2393" y="990"/>
                      <a:pt x="2045" y="947"/>
                    </a:cubicBezTo>
                    <a:cubicBezTo>
                      <a:pt x="1871" y="642"/>
                      <a:pt x="1741" y="294"/>
                      <a:pt x="1567" y="33"/>
                    </a:cubicBezTo>
                    <a:cubicBezTo>
                      <a:pt x="1567" y="12"/>
                      <a:pt x="1556" y="1"/>
                      <a:pt x="1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34"/>
              <p:cNvSpPr/>
              <p:nvPr/>
            </p:nvSpPr>
            <p:spPr>
              <a:xfrm rot="10800000" flipH="1">
                <a:off x="648416" y="4466103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83" y="1"/>
                    </a:moveTo>
                    <a:cubicBezTo>
                      <a:pt x="1567" y="1"/>
                      <a:pt x="1545" y="12"/>
                      <a:pt x="1523" y="33"/>
                    </a:cubicBezTo>
                    <a:cubicBezTo>
                      <a:pt x="1349" y="338"/>
                      <a:pt x="1219" y="686"/>
                      <a:pt x="1045" y="990"/>
                    </a:cubicBezTo>
                    <a:cubicBezTo>
                      <a:pt x="697" y="990"/>
                      <a:pt x="392" y="1077"/>
                      <a:pt x="44" y="1121"/>
                    </a:cubicBezTo>
                    <a:cubicBezTo>
                      <a:pt x="1" y="1121"/>
                      <a:pt x="1" y="1208"/>
                      <a:pt x="44" y="1208"/>
                    </a:cubicBezTo>
                    <a:cubicBezTo>
                      <a:pt x="88" y="1251"/>
                      <a:pt x="131" y="1295"/>
                      <a:pt x="218" y="1338"/>
                    </a:cubicBezTo>
                    <a:cubicBezTo>
                      <a:pt x="262" y="1382"/>
                      <a:pt x="349" y="1469"/>
                      <a:pt x="392" y="1512"/>
                    </a:cubicBezTo>
                    <a:cubicBezTo>
                      <a:pt x="523" y="1686"/>
                      <a:pt x="610" y="1817"/>
                      <a:pt x="784" y="1904"/>
                    </a:cubicBezTo>
                    <a:cubicBezTo>
                      <a:pt x="697" y="2252"/>
                      <a:pt x="566" y="2600"/>
                      <a:pt x="566" y="2991"/>
                    </a:cubicBezTo>
                    <a:lnTo>
                      <a:pt x="653" y="2991"/>
                    </a:lnTo>
                    <a:cubicBezTo>
                      <a:pt x="958" y="2817"/>
                      <a:pt x="1262" y="2643"/>
                      <a:pt x="1567" y="2469"/>
                    </a:cubicBezTo>
                    <a:cubicBezTo>
                      <a:pt x="1871" y="2643"/>
                      <a:pt x="2219" y="2817"/>
                      <a:pt x="2523" y="2991"/>
                    </a:cubicBezTo>
                    <a:lnTo>
                      <a:pt x="2610" y="2991"/>
                    </a:lnTo>
                    <a:cubicBezTo>
                      <a:pt x="2610" y="2600"/>
                      <a:pt x="2436" y="2252"/>
                      <a:pt x="2393" y="1904"/>
                    </a:cubicBezTo>
                    <a:cubicBezTo>
                      <a:pt x="2523" y="1817"/>
                      <a:pt x="2654" y="1686"/>
                      <a:pt x="2741" y="1512"/>
                    </a:cubicBezTo>
                    <a:lnTo>
                      <a:pt x="2915" y="1338"/>
                    </a:lnTo>
                    <a:cubicBezTo>
                      <a:pt x="3002" y="1295"/>
                      <a:pt x="3045" y="1251"/>
                      <a:pt x="3089" y="1208"/>
                    </a:cubicBezTo>
                    <a:cubicBezTo>
                      <a:pt x="3132" y="1208"/>
                      <a:pt x="3132" y="1121"/>
                      <a:pt x="3089" y="1121"/>
                    </a:cubicBezTo>
                    <a:cubicBezTo>
                      <a:pt x="2741" y="1077"/>
                      <a:pt x="2436" y="990"/>
                      <a:pt x="2089" y="990"/>
                    </a:cubicBezTo>
                    <a:cubicBezTo>
                      <a:pt x="1915" y="686"/>
                      <a:pt x="1784" y="338"/>
                      <a:pt x="1610" y="33"/>
                    </a:cubicBezTo>
                    <a:cubicBezTo>
                      <a:pt x="1610" y="12"/>
                      <a:pt x="1599" y="1"/>
                      <a:pt x="1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34"/>
              <p:cNvSpPr/>
              <p:nvPr/>
            </p:nvSpPr>
            <p:spPr>
              <a:xfrm rot="10800000" flipH="1">
                <a:off x="696534" y="4661965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1"/>
                    </a:moveTo>
                    <a:cubicBezTo>
                      <a:pt x="1348" y="305"/>
                      <a:pt x="1218" y="653"/>
                      <a:pt x="1044" y="958"/>
                    </a:cubicBezTo>
                    <a:cubicBezTo>
                      <a:pt x="696" y="1001"/>
                      <a:pt x="391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61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262"/>
                      <a:pt x="3045" y="1219"/>
                      <a:pt x="3088" y="1175"/>
                    </a:cubicBezTo>
                    <a:cubicBezTo>
                      <a:pt x="3123" y="1140"/>
                      <a:pt x="3073" y="1076"/>
                      <a:pt x="3030" y="1076"/>
                    </a:cubicBezTo>
                    <a:cubicBezTo>
                      <a:pt x="3019" y="1076"/>
                      <a:pt x="3009" y="1080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6" y="305"/>
                      <a:pt x="15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34"/>
              <p:cNvSpPr/>
              <p:nvPr/>
            </p:nvSpPr>
            <p:spPr>
              <a:xfrm rot="10800000" flipH="1">
                <a:off x="900679" y="4717529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0"/>
                    </a:moveTo>
                    <a:cubicBezTo>
                      <a:pt x="1349" y="305"/>
                      <a:pt x="1218" y="652"/>
                      <a:pt x="1044" y="957"/>
                    </a:cubicBezTo>
                    <a:cubicBezTo>
                      <a:pt x="696" y="1000"/>
                      <a:pt x="348" y="1044"/>
                      <a:pt x="44" y="1087"/>
                    </a:cubicBezTo>
                    <a:cubicBezTo>
                      <a:pt x="0" y="1087"/>
                      <a:pt x="0" y="1174"/>
                      <a:pt x="44" y="1174"/>
                    </a:cubicBezTo>
                    <a:cubicBezTo>
                      <a:pt x="87" y="1218"/>
                      <a:pt x="131" y="1261"/>
                      <a:pt x="174" y="1305"/>
                    </a:cubicBezTo>
                    <a:lnTo>
                      <a:pt x="392" y="1522"/>
                    </a:lnTo>
                    <a:cubicBezTo>
                      <a:pt x="479" y="1653"/>
                      <a:pt x="609" y="1783"/>
                      <a:pt x="740" y="1914"/>
                    </a:cubicBezTo>
                    <a:cubicBezTo>
                      <a:pt x="696" y="2262"/>
                      <a:pt x="566" y="2610"/>
                      <a:pt x="522" y="2958"/>
                    </a:cubicBezTo>
                    <a:cubicBezTo>
                      <a:pt x="522" y="2979"/>
                      <a:pt x="544" y="2990"/>
                      <a:pt x="566" y="2990"/>
                    </a:cubicBezTo>
                    <a:cubicBezTo>
                      <a:pt x="587" y="2990"/>
                      <a:pt x="609" y="2979"/>
                      <a:pt x="609" y="2958"/>
                    </a:cubicBez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79"/>
                      <a:pt x="2501" y="2990"/>
                      <a:pt x="2523" y="2990"/>
                    </a:cubicBezTo>
                    <a:cubicBezTo>
                      <a:pt x="2545" y="2990"/>
                      <a:pt x="2566" y="2979"/>
                      <a:pt x="2566" y="2958"/>
                    </a:cubicBezTo>
                    <a:cubicBezTo>
                      <a:pt x="2566" y="2566"/>
                      <a:pt x="2436" y="2262"/>
                      <a:pt x="2349" y="1914"/>
                    </a:cubicBezTo>
                    <a:cubicBezTo>
                      <a:pt x="2479" y="1783"/>
                      <a:pt x="2610" y="1653"/>
                      <a:pt x="2740" y="1522"/>
                    </a:cubicBezTo>
                    <a:cubicBezTo>
                      <a:pt x="2784" y="1435"/>
                      <a:pt x="2871" y="1392"/>
                      <a:pt x="2914" y="1305"/>
                    </a:cubicBezTo>
                    <a:cubicBezTo>
                      <a:pt x="2958" y="1261"/>
                      <a:pt x="3045" y="1218"/>
                      <a:pt x="3088" y="1174"/>
                    </a:cubicBezTo>
                    <a:cubicBezTo>
                      <a:pt x="3123" y="1139"/>
                      <a:pt x="3073" y="1076"/>
                      <a:pt x="3030" y="1076"/>
                    </a:cubicBezTo>
                    <a:cubicBezTo>
                      <a:pt x="3019" y="1076"/>
                      <a:pt x="3010" y="1079"/>
                      <a:pt x="3001" y="1087"/>
                    </a:cubicBezTo>
                    <a:cubicBezTo>
                      <a:pt x="2653" y="1044"/>
                      <a:pt x="2349" y="1000"/>
                      <a:pt x="2001" y="957"/>
                    </a:cubicBezTo>
                    <a:cubicBezTo>
                      <a:pt x="1827" y="652"/>
                      <a:pt x="1696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34"/>
              <p:cNvSpPr/>
              <p:nvPr/>
            </p:nvSpPr>
            <p:spPr>
              <a:xfrm rot="10800000" flipH="1">
                <a:off x="1020383" y="4537960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1001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cubicBezTo>
                      <a:pt x="261" y="1393"/>
                      <a:pt x="305" y="1436"/>
                      <a:pt x="392" y="1523"/>
                    </a:cubicBezTo>
                    <a:cubicBezTo>
                      <a:pt x="479" y="1654"/>
                      <a:pt x="609" y="1784"/>
                      <a:pt x="740" y="1915"/>
                    </a:cubicBezTo>
                    <a:cubicBezTo>
                      <a:pt x="696" y="2263"/>
                      <a:pt x="566" y="2611"/>
                      <a:pt x="522" y="2958"/>
                    </a:cubicBezTo>
                    <a:cubicBezTo>
                      <a:pt x="544" y="2980"/>
                      <a:pt x="566" y="2991"/>
                      <a:pt x="582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1"/>
                      <a:pt x="1566" y="2437"/>
                    </a:cubicBezTo>
                    <a:cubicBezTo>
                      <a:pt x="1871" y="2611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1"/>
                      <a:pt x="2436" y="2263"/>
                      <a:pt x="2349" y="1915"/>
                    </a:cubicBezTo>
                    <a:cubicBezTo>
                      <a:pt x="2523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45" y="1175"/>
                      <a:pt x="3045" y="1088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34"/>
              <p:cNvSpPr/>
              <p:nvPr/>
            </p:nvSpPr>
            <p:spPr>
              <a:xfrm rot="10800000" flipH="1">
                <a:off x="1066339" y="4291866"/>
                <a:ext cx="76674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2959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01" y="958"/>
                    </a:cubicBezTo>
                    <a:cubicBezTo>
                      <a:pt x="697" y="958"/>
                      <a:pt x="349" y="1045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175" y="1306"/>
                    </a:cubicBezTo>
                    <a:cubicBezTo>
                      <a:pt x="262" y="1393"/>
                      <a:pt x="305" y="1436"/>
                      <a:pt x="392" y="1523"/>
                    </a:cubicBezTo>
                    <a:cubicBezTo>
                      <a:pt x="479" y="1654"/>
                      <a:pt x="610" y="1784"/>
                      <a:pt x="740" y="1871"/>
                    </a:cubicBezTo>
                    <a:cubicBezTo>
                      <a:pt x="697" y="2262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1" y="2610"/>
                      <a:pt x="2175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6" y="2262"/>
                      <a:pt x="2349" y="1871"/>
                    </a:cubicBezTo>
                    <a:cubicBezTo>
                      <a:pt x="2480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06"/>
                    </a:cubicBezTo>
                    <a:cubicBezTo>
                      <a:pt x="2958" y="1262"/>
                      <a:pt x="3002" y="1219"/>
                      <a:pt x="3089" y="1175"/>
                    </a:cubicBezTo>
                    <a:cubicBezTo>
                      <a:pt x="3119" y="1114"/>
                      <a:pt x="3085" y="1052"/>
                      <a:pt x="3047" y="1052"/>
                    </a:cubicBezTo>
                    <a:cubicBezTo>
                      <a:pt x="3031" y="1052"/>
                      <a:pt x="3014" y="1063"/>
                      <a:pt x="3002" y="1088"/>
                    </a:cubicBezTo>
                    <a:cubicBezTo>
                      <a:pt x="2654" y="1045"/>
                      <a:pt x="2349" y="958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34"/>
              <p:cNvSpPr/>
              <p:nvPr/>
            </p:nvSpPr>
            <p:spPr>
              <a:xfrm rot="10800000" flipH="1">
                <a:off x="1113375" y="4113648"/>
                <a:ext cx="76969" cy="7323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61" y="1"/>
                    </a:moveTo>
                    <a:cubicBezTo>
                      <a:pt x="1555" y="1"/>
                      <a:pt x="1544" y="11"/>
                      <a:pt x="1523" y="33"/>
                    </a:cubicBezTo>
                    <a:cubicBezTo>
                      <a:pt x="1349" y="294"/>
                      <a:pt x="1218" y="642"/>
                      <a:pt x="1044" y="947"/>
                    </a:cubicBezTo>
                    <a:cubicBezTo>
                      <a:pt x="740" y="990"/>
                      <a:pt x="392" y="1034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08"/>
                      <a:pt x="174" y="1295"/>
                      <a:pt x="218" y="1338"/>
                    </a:cubicBezTo>
                    <a:cubicBezTo>
                      <a:pt x="261" y="1381"/>
                      <a:pt x="348" y="1425"/>
                      <a:pt x="392" y="1512"/>
                    </a:cubicBezTo>
                    <a:cubicBezTo>
                      <a:pt x="522" y="1642"/>
                      <a:pt x="653" y="1773"/>
                      <a:pt x="783" y="1903"/>
                    </a:cubicBezTo>
                    <a:cubicBezTo>
                      <a:pt x="696" y="2251"/>
                      <a:pt x="566" y="2599"/>
                      <a:pt x="566" y="2947"/>
                    </a:cubicBezTo>
                    <a:cubicBezTo>
                      <a:pt x="566" y="2969"/>
                      <a:pt x="577" y="2980"/>
                      <a:pt x="593" y="2980"/>
                    </a:cubicBezTo>
                    <a:cubicBezTo>
                      <a:pt x="609" y="2980"/>
                      <a:pt x="631" y="2969"/>
                      <a:pt x="653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914" y="2599"/>
                      <a:pt x="2219" y="2773"/>
                      <a:pt x="2523" y="2947"/>
                    </a:cubicBezTo>
                    <a:cubicBezTo>
                      <a:pt x="2523" y="2969"/>
                      <a:pt x="2534" y="2980"/>
                      <a:pt x="2550" y="2980"/>
                    </a:cubicBezTo>
                    <a:cubicBezTo>
                      <a:pt x="2566" y="2980"/>
                      <a:pt x="2588" y="2969"/>
                      <a:pt x="2610" y="2947"/>
                    </a:cubicBezTo>
                    <a:cubicBezTo>
                      <a:pt x="2610" y="2599"/>
                      <a:pt x="2436" y="2251"/>
                      <a:pt x="2392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25"/>
                      <a:pt x="2871" y="1381"/>
                      <a:pt x="2958" y="1338"/>
                    </a:cubicBezTo>
                    <a:cubicBezTo>
                      <a:pt x="3001" y="1295"/>
                      <a:pt x="3045" y="1208"/>
                      <a:pt x="3088" y="1164"/>
                    </a:cubicBezTo>
                    <a:cubicBezTo>
                      <a:pt x="3132" y="1164"/>
                      <a:pt x="3132" y="1077"/>
                      <a:pt x="3045" y="1077"/>
                    </a:cubicBezTo>
                    <a:cubicBezTo>
                      <a:pt x="2740" y="1034"/>
                      <a:pt x="2392" y="990"/>
                      <a:pt x="2045" y="947"/>
                    </a:cubicBezTo>
                    <a:cubicBezTo>
                      <a:pt x="1871" y="642"/>
                      <a:pt x="1740" y="294"/>
                      <a:pt x="1566" y="33"/>
                    </a:cubicBezTo>
                    <a:cubicBezTo>
                      <a:pt x="1566" y="11"/>
                      <a:pt x="1566" y="1"/>
                      <a:pt x="15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34"/>
              <p:cNvSpPr/>
              <p:nvPr/>
            </p:nvSpPr>
            <p:spPr>
              <a:xfrm rot="10800000" flipH="1">
                <a:off x="1282255" y="4007828"/>
                <a:ext cx="76969" cy="7323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44" y="0"/>
                    </a:moveTo>
                    <a:cubicBezTo>
                      <a:pt x="1533" y="0"/>
                      <a:pt x="1523" y="11"/>
                      <a:pt x="1523" y="33"/>
                    </a:cubicBezTo>
                    <a:cubicBezTo>
                      <a:pt x="1349" y="337"/>
                      <a:pt x="1218" y="642"/>
                      <a:pt x="1044" y="946"/>
                    </a:cubicBezTo>
                    <a:cubicBezTo>
                      <a:pt x="696" y="946"/>
                      <a:pt x="392" y="1033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51"/>
                      <a:pt x="131" y="1294"/>
                      <a:pt x="218" y="1338"/>
                    </a:cubicBezTo>
                    <a:cubicBezTo>
                      <a:pt x="261" y="1381"/>
                      <a:pt x="305" y="1468"/>
                      <a:pt x="392" y="1512"/>
                    </a:cubicBezTo>
                    <a:cubicBezTo>
                      <a:pt x="522" y="1642"/>
                      <a:pt x="609" y="1773"/>
                      <a:pt x="783" y="1903"/>
                    </a:cubicBezTo>
                    <a:cubicBezTo>
                      <a:pt x="696" y="2251"/>
                      <a:pt x="609" y="2599"/>
                      <a:pt x="566" y="2947"/>
                    </a:cubicBezTo>
                    <a:cubicBezTo>
                      <a:pt x="566" y="2969"/>
                      <a:pt x="577" y="2980"/>
                      <a:pt x="587" y="2980"/>
                    </a:cubicBezTo>
                    <a:cubicBezTo>
                      <a:pt x="598" y="2980"/>
                      <a:pt x="609" y="2969"/>
                      <a:pt x="609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870" y="2599"/>
                      <a:pt x="2175" y="2773"/>
                      <a:pt x="2523" y="2947"/>
                    </a:cubicBezTo>
                    <a:cubicBezTo>
                      <a:pt x="2523" y="2969"/>
                      <a:pt x="2545" y="2980"/>
                      <a:pt x="2561" y="2980"/>
                    </a:cubicBezTo>
                    <a:cubicBezTo>
                      <a:pt x="2577" y="2980"/>
                      <a:pt x="2588" y="2969"/>
                      <a:pt x="2566" y="2947"/>
                    </a:cubicBezTo>
                    <a:cubicBezTo>
                      <a:pt x="2523" y="2599"/>
                      <a:pt x="2479" y="2251"/>
                      <a:pt x="2349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68"/>
                      <a:pt x="2871" y="1381"/>
                      <a:pt x="2914" y="1338"/>
                    </a:cubicBezTo>
                    <a:cubicBezTo>
                      <a:pt x="3001" y="1294"/>
                      <a:pt x="3045" y="1251"/>
                      <a:pt x="3088" y="1164"/>
                    </a:cubicBezTo>
                    <a:cubicBezTo>
                      <a:pt x="3132" y="1164"/>
                      <a:pt x="3088" y="1077"/>
                      <a:pt x="3045" y="1077"/>
                    </a:cubicBezTo>
                    <a:cubicBezTo>
                      <a:pt x="2697" y="1033"/>
                      <a:pt x="2392" y="990"/>
                      <a:pt x="2044" y="946"/>
                    </a:cubicBezTo>
                    <a:cubicBezTo>
                      <a:pt x="1870" y="642"/>
                      <a:pt x="1740" y="337"/>
                      <a:pt x="1566" y="33"/>
                    </a:cubicBezTo>
                    <a:cubicBezTo>
                      <a:pt x="1566" y="11"/>
                      <a:pt x="1555" y="0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34"/>
              <p:cNvSpPr/>
              <p:nvPr/>
            </p:nvSpPr>
            <p:spPr>
              <a:xfrm rot="10800000" flipH="1">
                <a:off x="1516332" y="4135004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6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740" y="1001"/>
                      <a:pt x="392" y="1045"/>
                      <a:pt x="87" y="1088"/>
                    </a:cubicBezTo>
                    <a:cubicBezTo>
                      <a:pt x="0" y="1088"/>
                      <a:pt x="0" y="1175"/>
                      <a:pt x="87" y="1175"/>
                    </a:cubicBezTo>
                    <a:cubicBezTo>
                      <a:pt x="131" y="1219"/>
                      <a:pt x="174" y="1306"/>
                      <a:pt x="218" y="1349"/>
                    </a:cubicBezTo>
                    <a:cubicBezTo>
                      <a:pt x="305" y="1393"/>
                      <a:pt x="348" y="1436"/>
                      <a:pt x="392" y="1523"/>
                    </a:cubicBezTo>
                    <a:cubicBezTo>
                      <a:pt x="522" y="1654"/>
                      <a:pt x="653" y="1784"/>
                      <a:pt x="783" y="1915"/>
                    </a:cubicBezTo>
                    <a:cubicBezTo>
                      <a:pt x="740" y="2262"/>
                      <a:pt x="609" y="2610"/>
                      <a:pt x="566" y="2958"/>
                    </a:cubicBezTo>
                    <a:cubicBezTo>
                      <a:pt x="566" y="2980"/>
                      <a:pt x="587" y="2991"/>
                      <a:pt x="609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80"/>
                      <a:pt x="2545" y="2991"/>
                      <a:pt x="2566" y="2991"/>
                    </a:cubicBezTo>
                    <a:cubicBezTo>
                      <a:pt x="2588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2" y="1915"/>
                    </a:cubicBezTo>
                    <a:cubicBezTo>
                      <a:pt x="2523" y="1784"/>
                      <a:pt x="2653" y="1654"/>
                      <a:pt x="2784" y="1523"/>
                    </a:cubicBezTo>
                    <a:cubicBezTo>
                      <a:pt x="2827" y="1436"/>
                      <a:pt x="2871" y="1393"/>
                      <a:pt x="2958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88" y="1175"/>
                      <a:pt x="3088" y="1088"/>
                      <a:pt x="3045" y="1088"/>
                    </a:cubicBezTo>
                    <a:cubicBezTo>
                      <a:pt x="2697" y="1045"/>
                      <a:pt x="2349" y="1001"/>
                      <a:pt x="2044" y="958"/>
                    </a:cubicBezTo>
                    <a:cubicBezTo>
                      <a:pt x="1870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34"/>
              <p:cNvSpPr/>
              <p:nvPr/>
            </p:nvSpPr>
            <p:spPr>
              <a:xfrm rot="10800000" flipH="1">
                <a:off x="658050" y="4153828"/>
                <a:ext cx="76969" cy="739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09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1001"/>
                      <a:pt x="348" y="1045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48" y="1523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cubicBezTo>
                      <a:pt x="522" y="2984"/>
                      <a:pt x="537" y="3009"/>
                      <a:pt x="557" y="3009"/>
                    </a:cubicBezTo>
                    <a:cubicBezTo>
                      <a:pt x="572" y="3009"/>
                      <a:pt x="591" y="2995"/>
                      <a:pt x="609" y="2959"/>
                    </a:cubicBezTo>
                    <a:cubicBezTo>
                      <a:pt x="914" y="2828"/>
                      <a:pt x="1218" y="2611"/>
                      <a:pt x="1523" y="2480"/>
                    </a:cubicBezTo>
                    <a:cubicBezTo>
                      <a:pt x="1870" y="2611"/>
                      <a:pt x="2175" y="2828"/>
                      <a:pt x="2479" y="2959"/>
                    </a:cubicBezTo>
                    <a:cubicBezTo>
                      <a:pt x="2479" y="2973"/>
                      <a:pt x="2489" y="2978"/>
                      <a:pt x="2502" y="2978"/>
                    </a:cubicBezTo>
                    <a:cubicBezTo>
                      <a:pt x="2528" y="2978"/>
                      <a:pt x="2566" y="2959"/>
                      <a:pt x="2566" y="2959"/>
                    </a:cubicBezTo>
                    <a:cubicBezTo>
                      <a:pt x="2523" y="2611"/>
                      <a:pt x="2392" y="2263"/>
                      <a:pt x="2349" y="1871"/>
                    </a:cubicBezTo>
                    <a:cubicBezTo>
                      <a:pt x="2479" y="1784"/>
                      <a:pt x="2610" y="1654"/>
                      <a:pt x="2740" y="1523"/>
                    </a:cubicBezTo>
                    <a:cubicBezTo>
                      <a:pt x="2784" y="1436"/>
                      <a:pt x="2827" y="1393"/>
                      <a:pt x="2914" y="1306"/>
                    </a:cubicBezTo>
                    <a:cubicBezTo>
                      <a:pt x="2958" y="1262"/>
                      <a:pt x="3001" y="1219"/>
                      <a:pt x="3045" y="1175"/>
                    </a:cubicBezTo>
                    <a:cubicBezTo>
                      <a:pt x="3132" y="1175"/>
                      <a:pt x="3132" y="1088"/>
                      <a:pt x="3045" y="1088"/>
                    </a:cubicBezTo>
                    <a:cubicBezTo>
                      <a:pt x="2740" y="1045"/>
                      <a:pt x="2392" y="958"/>
                      <a:pt x="2088" y="958"/>
                    </a:cubicBezTo>
                    <a:lnTo>
                      <a:pt x="2044" y="958"/>
                    </a:lnTo>
                    <a:cubicBezTo>
                      <a:pt x="1870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34"/>
              <p:cNvSpPr/>
              <p:nvPr/>
            </p:nvSpPr>
            <p:spPr>
              <a:xfrm rot="10800000" flipH="1">
                <a:off x="913507" y="4153189"/>
                <a:ext cx="75814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991" extrusionOk="0">
                    <a:moveTo>
                      <a:pt x="1522" y="0"/>
                    </a:moveTo>
                    <a:cubicBezTo>
                      <a:pt x="1348" y="305"/>
                      <a:pt x="1218" y="609"/>
                      <a:pt x="1044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0" y="1044"/>
                      <a:pt x="0" y="1131"/>
                      <a:pt x="44" y="1131"/>
                    </a:cubicBezTo>
                    <a:cubicBezTo>
                      <a:pt x="87" y="1218"/>
                      <a:pt x="174" y="1262"/>
                      <a:pt x="218" y="1305"/>
                    </a:cubicBezTo>
                    <a:cubicBezTo>
                      <a:pt x="261" y="1349"/>
                      <a:pt x="348" y="1436"/>
                      <a:pt x="392" y="1479"/>
                    </a:cubicBezTo>
                    <a:cubicBezTo>
                      <a:pt x="522" y="1610"/>
                      <a:pt x="653" y="1740"/>
                      <a:pt x="783" y="1871"/>
                    </a:cubicBezTo>
                    <a:cubicBezTo>
                      <a:pt x="696" y="2219"/>
                      <a:pt x="566" y="2567"/>
                      <a:pt x="566" y="2958"/>
                    </a:cubicBezTo>
                    <a:cubicBezTo>
                      <a:pt x="566" y="2980"/>
                      <a:pt x="576" y="2991"/>
                      <a:pt x="593" y="2991"/>
                    </a:cubicBezTo>
                    <a:cubicBezTo>
                      <a:pt x="609" y="2991"/>
                      <a:pt x="631" y="2980"/>
                      <a:pt x="653" y="2958"/>
                    </a:cubicBezTo>
                    <a:cubicBezTo>
                      <a:pt x="957" y="2784"/>
                      <a:pt x="1261" y="2610"/>
                      <a:pt x="1566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58"/>
                      <a:pt x="2566" y="2915"/>
                      <a:pt x="2566" y="2915"/>
                    </a:cubicBezTo>
                    <a:cubicBezTo>
                      <a:pt x="2566" y="2567"/>
                      <a:pt x="2392" y="2219"/>
                      <a:pt x="2305" y="1827"/>
                    </a:cubicBezTo>
                    <a:cubicBezTo>
                      <a:pt x="2479" y="1697"/>
                      <a:pt x="2610" y="1566"/>
                      <a:pt x="2697" y="1436"/>
                    </a:cubicBezTo>
                    <a:lnTo>
                      <a:pt x="2871" y="1262"/>
                    </a:lnTo>
                    <a:cubicBezTo>
                      <a:pt x="2958" y="1218"/>
                      <a:pt x="3001" y="1175"/>
                      <a:pt x="3045" y="1088"/>
                    </a:cubicBezTo>
                    <a:cubicBezTo>
                      <a:pt x="3053" y="1096"/>
                      <a:pt x="3060" y="1100"/>
                      <a:pt x="3065" y="1100"/>
                    </a:cubicBezTo>
                    <a:cubicBezTo>
                      <a:pt x="3085" y="1100"/>
                      <a:pt x="3071" y="1044"/>
                      <a:pt x="3001" y="1044"/>
                    </a:cubicBezTo>
                    <a:cubicBezTo>
                      <a:pt x="2697" y="1001"/>
                      <a:pt x="2349" y="957"/>
                      <a:pt x="2044" y="914"/>
                    </a:cubicBezTo>
                    <a:cubicBezTo>
                      <a:pt x="1870" y="609"/>
                      <a:pt x="1740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34"/>
              <p:cNvSpPr/>
              <p:nvPr/>
            </p:nvSpPr>
            <p:spPr>
              <a:xfrm rot="10800000" flipH="1">
                <a:off x="709338" y="3996057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7" y="1"/>
                    </a:moveTo>
                    <a:cubicBezTo>
                      <a:pt x="1349" y="305"/>
                      <a:pt x="1219" y="653"/>
                      <a:pt x="1045" y="958"/>
                    </a:cubicBezTo>
                    <a:cubicBezTo>
                      <a:pt x="740" y="958"/>
                      <a:pt x="392" y="1045"/>
                      <a:pt x="88" y="1088"/>
                    </a:cubicBezTo>
                    <a:cubicBezTo>
                      <a:pt x="1" y="1088"/>
                      <a:pt x="1" y="1175"/>
                      <a:pt x="88" y="1175"/>
                    </a:cubicBezTo>
                    <a:cubicBezTo>
                      <a:pt x="131" y="1219"/>
                      <a:pt x="175" y="1262"/>
                      <a:pt x="218" y="1306"/>
                    </a:cubicBezTo>
                    <a:cubicBezTo>
                      <a:pt x="305" y="1393"/>
                      <a:pt x="349" y="1436"/>
                      <a:pt x="392" y="1480"/>
                    </a:cubicBezTo>
                    <a:cubicBezTo>
                      <a:pt x="523" y="1654"/>
                      <a:pt x="653" y="1784"/>
                      <a:pt x="784" y="1871"/>
                    </a:cubicBezTo>
                    <a:cubicBezTo>
                      <a:pt x="740" y="2263"/>
                      <a:pt x="610" y="2567"/>
                      <a:pt x="566" y="2958"/>
                    </a:cubicBezTo>
                    <a:cubicBezTo>
                      <a:pt x="566" y="2980"/>
                      <a:pt x="588" y="2991"/>
                      <a:pt x="610" y="2991"/>
                    </a:cubicBezTo>
                    <a:cubicBezTo>
                      <a:pt x="632" y="2991"/>
                      <a:pt x="653" y="2980"/>
                      <a:pt x="653" y="2958"/>
                    </a:cubicBezTo>
                    <a:cubicBezTo>
                      <a:pt x="958" y="2785"/>
                      <a:pt x="1262" y="2611"/>
                      <a:pt x="1610" y="2437"/>
                    </a:cubicBezTo>
                    <a:cubicBezTo>
                      <a:pt x="1915" y="2611"/>
                      <a:pt x="2219" y="2785"/>
                      <a:pt x="2524" y="2958"/>
                    </a:cubicBezTo>
                    <a:cubicBezTo>
                      <a:pt x="2524" y="2973"/>
                      <a:pt x="2533" y="2978"/>
                      <a:pt x="2546" y="2978"/>
                    </a:cubicBezTo>
                    <a:cubicBezTo>
                      <a:pt x="2572" y="2978"/>
                      <a:pt x="2611" y="2958"/>
                      <a:pt x="2611" y="2958"/>
                    </a:cubicBezTo>
                    <a:cubicBezTo>
                      <a:pt x="2611" y="2567"/>
                      <a:pt x="2437" y="2263"/>
                      <a:pt x="2393" y="1871"/>
                    </a:cubicBezTo>
                    <a:cubicBezTo>
                      <a:pt x="2524" y="1784"/>
                      <a:pt x="2611" y="1654"/>
                      <a:pt x="2698" y="1480"/>
                    </a:cubicBezTo>
                    <a:lnTo>
                      <a:pt x="2872" y="1306"/>
                    </a:lnTo>
                    <a:cubicBezTo>
                      <a:pt x="2915" y="1262"/>
                      <a:pt x="3002" y="1219"/>
                      <a:pt x="3045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8" y="1045"/>
                      <a:pt x="2393" y="958"/>
                      <a:pt x="2045" y="958"/>
                    </a:cubicBezTo>
                    <a:cubicBezTo>
                      <a:pt x="1871" y="653"/>
                      <a:pt x="1741" y="305"/>
                      <a:pt x="1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34"/>
              <p:cNvSpPr/>
              <p:nvPr/>
            </p:nvSpPr>
            <p:spPr>
              <a:xfrm rot="10800000" flipH="1">
                <a:off x="862194" y="3996057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cubicBezTo>
                      <a:pt x="261" y="1393"/>
                      <a:pt x="305" y="1436"/>
                      <a:pt x="348" y="1480"/>
                    </a:cubicBez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8"/>
                    </a:cubicBezTo>
                    <a:cubicBezTo>
                      <a:pt x="522" y="2980"/>
                      <a:pt x="544" y="2991"/>
                      <a:pt x="566" y="2991"/>
                    </a:cubicBezTo>
                    <a:cubicBezTo>
                      <a:pt x="588" y="2991"/>
                      <a:pt x="609" y="2980"/>
                      <a:pt x="609" y="2958"/>
                    </a:cubicBez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8"/>
                    </a:cubicBezTo>
                    <a:cubicBezTo>
                      <a:pt x="2480" y="2973"/>
                      <a:pt x="2489" y="2978"/>
                      <a:pt x="2502" y="2978"/>
                    </a:cubicBezTo>
                    <a:cubicBezTo>
                      <a:pt x="2528" y="2978"/>
                      <a:pt x="2567" y="2958"/>
                      <a:pt x="2567" y="2958"/>
                    </a:cubicBezTo>
                    <a:cubicBezTo>
                      <a:pt x="2523" y="2567"/>
                      <a:pt x="2436" y="2219"/>
                      <a:pt x="2349" y="1871"/>
                    </a:cubicBezTo>
                    <a:cubicBezTo>
                      <a:pt x="2480" y="1784"/>
                      <a:pt x="2567" y="1654"/>
                      <a:pt x="2697" y="1480"/>
                    </a:cubicBezTo>
                    <a:cubicBezTo>
                      <a:pt x="2741" y="1436"/>
                      <a:pt x="2784" y="1393"/>
                      <a:pt x="2871" y="1306"/>
                    </a:cubicBezTo>
                    <a:cubicBezTo>
                      <a:pt x="2915" y="1262"/>
                      <a:pt x="2958" y="1219"/>
                      <a:pt x="3002" y="1175"/>
                    </a:cubicBezTo>
                    <a:cubicBezTo>
                      <a:pt x="3088" y="1175"/>
                      <a:pt x="3088" y="1088"/>
                      <a:pt x="3002" y="1088"/>
                    </a:cubicBezTo>
                    <a:cubicBezTo>
                      <a:pt x="2697" y="1045"/>
                      <a:pt x="2349" y="958"/>
                      <a:pt x="2045" y="958"/>
                    </a:cubicBezTo>
                    <a:cubicBezTo>
                      <a:pt x="1871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34"/>
              <p:cNvSpPr/>
              <p:nvPr/>
            </p:nvSpPr>
            <p:spPr>
              <a:xfrm rot="10800000" flipH="1">
                <a:off x="713245" y="4212857"/>
                <a:ext cx="74143" cy="81589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3320" extrusionOk="0">
                    <a:moveTo>
                      <a:pt x="2928" y="0"/>
                    </a:moveTo>
                    <a:cubicBezTo>
                      <a:pt x="2913" y="0"/>
                      <a:pt x="2898" y="6"/>
                      <a:pt x="2886" y="17"/>
                    </a:cubicBezTo>
                    <a:cubicBezTo>
                      <a:pt x="1973" y="1018"/>
                      <a:pt x="1060" y="2062"/>
                      <a:pt x="103" y="3062"/>
                    </a:cubicBezTo>
                    <a:cubicBezTo>
                      <a:pt x="1" y="3164"/>
                      <a:pt x="112" y="3320"/>
                      <a:pt x="228" y="3320"/>
                    </a:cubicBezTo>
                    <a:cubicBezTo>
                      <a:pt x="260" y="3320"/>
                      <a:pt x="292" y="3308"/>
                      <a:pt x="320" y="3279"/>
                    </a:cubicBezTo>
                    <a:cubicBezTo>
                      <a:pt x="1234" y="2279"/>
                      <a:pt x="2452" y="1322"/>
                      <a:pt x="3017" y="104"/>
                    </a:cubicBezTo>
                    <a:cubicBezTo>
                      <a:pt x="3017" y="41"/>
                      <a:pt x="2970" y="0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34"/>
              <p:cNvSpPr/>
              <p:nvPr/>
            </p:nvSpPr>
            <p:spPr>
              <a:xfrm rot="10800000" flipH="1">
                <a:off x="851701" y="4214061"/>
                <a:ext cx="80753" cy="92009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744" extrusionOk="0">
                    <a:moveTo>
                      <a:pt x="119" y="0"/>
                    </a:moveTo>
                    <a:cubicBezTo>
                      <a:pt x="52" y="0"/>
                      <a:pt x="1" y="71"/>
                      <a:pt x="36" y="142"/>
                    </a:cubicBezTo>
                    <a:cubicBezTo>
                      <a:pt x="558" y="795"/>
                      <a:pt x="1210" y="1404"/>
                      <a:pt x="1732" y="2056"/>
                    </a:cubicBezTo>
                    <a:cubicBezTo>
                      <a:pt x="2124" y="2665"/>
                      <a:pt x="2559" y="3230"/>
                      <a:pt x="3081" y="3709"/>
                    </a:cubicBezTo>
                    <a:cubicBezTo>
                      <a:pt x="3105" y="3733"/>
                      <a:pt x="3133" y="3744"/>
                      <a:pt x="3159" y="3744"/>
                    </a:cubicBezTo>
                    <a:cubicBezTo>
                      <a:pt x="3227" y="3744"/>
                      <a:pt x="3286" y="3672"/>
                      <a:pt x="3255" y="3578"/>
                    </a:cubicBezTo>
                    <a:cubicBezTo>
                      <a:pt x="2776" y="2883"/>
                      <a:pt x="2298" y="2230"/>
                      <a:pt x="1732" y="1621"/>
                    </a:cubicBezTo>
                    <a:cubicBezTo>
                      <a:pt x="1297" y="1012"/>
                      <a:pt x="775" y="447"/>
                      <a:pt x="167" y="12"/>
                    </a:cubicBezTo>
                    <a:cubicBezTo>
                      <a:pt x="151" y="4"/>
                      <a:pt x="135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34"/>
              <p:cNvSpPr/>
              <p:nvPr/>
            </p:nvSpPr>
            <p:spPr>
              <a:xfrm rot="10800000" flipH="1">
                <a:off x="692725" y="4057740"/>
                <a:ext cx="38018" cy="96703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3935" extrusionOk="0">
                    <a:moveTo>
                      <a:pt x="92" y="1"/>
                    </a:moveTo>
                    <a:cubicBezTo>
                      <a:pt x="43" y="1"/>
                      <a:pt x="1" y="33"/>
                      <a:pt x="25" y="105"/>
                    </a:cubicBezTo>
                    <a:cubicBezTo>
                      <a:pt x="286" y="1410"/>
                      <a:pt x="720" y="2671"/>
                      <a:pt x="1329" y="3889"/>
                    </a:cubicBezTo>
                    <a:cubicBezTo>
                      <a:pt x="1345" y="3920"/>
                      <a:pt x="1377" y="3934"/>
                      <a:pt x="1411" y="3934"/>
                    </a:cubicBezTo>
                    <a:cubicBezTo>
                      <a:pt x="1474" y="3934"/>
                      <a:pt x="1547" y="3886"/>
                      <a:pt x="1547" y="3802"/>
                    </a:cubicBezTo>
                    <a:cubicBezTo>
                      <a:pt x="1373" y="3193"/>
                      <a:pt x="1112" y="2628"/>
                      <a:pt x="894" y="2062"/>
                    </a:cubicBezTo>
                    <a:cubicBezTo>
                      <a:pt x="677" y="1410"/>
                      <a:pt x="503" y="714"/>
                      <a:pt x="199" y="61"/>
                    </a:cubicBezTo>
                    <a:cubicBezTo>
                      <a:pt x="179" y="22"/>
                      <a:pt x="133" y="1"/>
                      <a:pt x="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34"/>
              <p:cNvSpPr/>
              <p:nvPr/>
            </p:nvSpPr>
            <p:spPr>
              <a:xfrm rot="10800000" flipH="1">
                <a:off x="788445" y="4014611"/>
                <a:ext cx="80188" cy="941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83" extrusionOk="0">
                    <a:moveTo>
                      <a:pt x="1148" y="0"/>
                    </a:moveTo>
                    <a:cubicBezTo>
                      <a:pt x="768" y="0"/>
                      <a:pt x="394" y="40"/>
                      <a:pt x="44" y="104"/>
                    </a:cubicBezTo>
                    <a:cubicBezTo>
                      <a:pt x="0" y="104"/>
                      <a:pt x="0" y="191"/>
                      <a:pt x="44" y="191"/>
                    </a:cubicBezTo>
                    <a:cubicBezTo>
                      <a:pt x="522" y="322"/>
                      <a:pt x="1001" y="365"/>
                      <a:pt x="1479" y="365"/>
                    </a:cubicBezTo>
                    <a:cubicBezTo>
                      <a:pt x="1631" y="377"/>
                      <a:pt x="1785" y="382"/>
                      <a:pt x="1941" y="382"/>
                    </a:cubicBezTo>
                    <a:cubicBezTo>
                      <a:pt x="2368" y="382"/>
                      <a:pt x="2805" y="342"/>
                      <a:pt x="3219" y="278"/>
                    </a:cubicBezTo>
                    <a:cubicBezTo>
                      <a:pt x="3262" y="278"/>
                      <a:pt x="3262" y="104"/>
                      <a:pt x="3175" y="104"/>
                    </a:cubicBezTo>
                    <a:cubicBezTo>
                      <a:pt x="2654" y="17"/>
                      <a:pt x="2088" y="17"/>
                      <a:pt x="1566" y="17"/>
                    </a:cubicBezTo>
                    <a:cubicBezTo>
                      <a:pt x="1426" y="6"/>
                      <a:pt x="1287" y="0"/>
                      <a:pt x="1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34"/>
              <p:cNvSpPr/>
              <p:nvPr/>
            </p:nvSpPr>
            <p:spPr>
              <a:xfrm rot="10800000" flipH="1">
                <a:off x="918840" y="4055553"/>
                <a:ext cx="34233" cy="9854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4010" extrusionOk="0">
                    <a:moveTo>
                      <a:pt x="1324" y="0"/>
                    </a:moveTo>
                    <a:cubicBezTo>
                      <a:pt x="1301" y="0"/>
                      <a:pt x="1279" y="14"/>
                      <a:pt x="1262" y="47"/>
                    </a:cubicBezTo>
                    <a:cubicBezTo>
                      <a:pt x="1044" y="700"/>
                      <a:pt x="870" y="1439"/>
                      <a:pt x="653" y="2092"/>
                    </a:cubicBezTo>
                    <a:cubicBezTo>
                      <a:pt x="392" y="2788"/>
                      <a:pt x="131" y="3309"/>
                      <a:pt x="1" y="3918"/>
                    </a:cubicBezTo>
                    <a:cubicBezTo>
                      <a:pt x="1" y="3972"/>
                      <a:pt x="50" y="4009"/>
                      <a:pt x="99" y="4009"/>
                    </a:cubicBezTo>
                    <a:cubicBezTo>
                      <a:pt x="129" y="4009"/>
                      <a:pt x="158" y="3995"/>
                      <a:pt x="175" y="3962"/>
                    </a:cubicBezTo>
                    <a:cubicBezTo>
                      <a:pt x="479" y="3396"/>
                      <a:pt x="697" y="2788"/>
                      <a:pt x="870" y="2179"/>
                    </a:cubicBezTo>
                    <a:cubicBezTo>
                      <a:pt x="1131" y="1483"/>
                      <a:pt x="1305" y="787"/>
                      <a:pt x="1392" y="91"/>
                    </a:cubicBezTo>
                    <a:cubicBezTo>
                      <a:pt x="1392" y="37"/>
                      <a:pt x="1359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34"/>
              <p:cNvSpPr/>
              <p:nvPr/>
            </p:nvSpPr>
            <p:spPr>
              <a:xfrm rot="10800000" flipH="1">
                <a:off x="716833" y="4345685"/>
                <a:ext cx="87438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4352" extrusionOk="0">
                    <a:moveTo>
                      <a:pt x="53" y="0"/>
                    </a:moveTo>
                    <a:cubicBezTo>
                      <a:pt x="24" y="0"/>
                      <a:pt x="0" y="41"/>
                      <a:pt x="0" y="104"/>
                    </a:cubicBezTo>
                    <a:cubicBezTo>
                      <a:pt x="392" y="844"/>
                      <a:pt x="914" y="1540"/>
                      <a:pt x="1523" y="2192"/>
                    </a:cubicBezTo>
                    <a:cubicBezTo>
                      <a:pt x="2088" y="2931"/>
                      <a:pt x="2697" y="3627"/>
                      <a:pt x="3349" y="4323"/>
                    </a:cubicBezTo>
                    <a:cubicBezTo>
                      <a:pt x="3369" y="4343"/>
                      <a:pt x="3391" y="4351"/>
                      <a:pt x="3412" y="4351"/>
                    </a:cubicBezTo>
                    <a:cubicBezTo>
                      <a:pt x="3486" y="4351"/>
                      <a:pt x="3557" y="4250"/>
                      <a:pt x="3523" y="4149"/>
                    </a:cubicBezTo>
                    <a:cubicBezTo>
                      <a:pt x="2914" y="3453"/>
                      <a:pt x="2262" y="2757"/>
                      <a:pt x="1697" y="2018"/>
                    </a:cubicBezTo>
                    <a:cubicBezTo>
                      <a:pt x="1218" y="1322"/>
                      <a:pt x="696" y="626"/>
                      <a:pt x="87" y="17"/>
                    </a:cubicBezTo>
                    <a:cubicBezTo>
                      <a:pt x="76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34"/>
              <p:cNvSpPr/>
              <p:nvPr/>
            </p:nvSpPr>
            <p:spPr>
              <a:xfrm rot="10800000" flipH="1">
                <a:off x="700810" y="4529629"/>
                <a:ext cx="34208" cy="12683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5161" extrusionOk="0">
                    <a:moveTo>
                      <a:pt x="1323" y="0"/>
                    </a:moveTo>
                    <a:cubicBezTo>
                      <a:pt x="1301" y="0"/>
                      <a:pt x="1278" y="14"/>
                      <a:pt x="1261" y="48"/>
                    </a:cubicBezTo>
                    <a:cubicBezTo>
                      <a:pt x="957" y="831"/>
                      <a:pt x="696" y="1657"/>
                      <a:pt x="565" y="2527"/>
                    </a:cubicBezTo>
                    <a:cubicBezTo>
                      <a:pt x="348" y="3353"/>
                      <a:pt x="130" y="4180"/>
                      <a:pt x="0" y="5006"/>
                    </a:cubicBezTo>
                    <a:cubicBezTo>
                      <a:pt x="0" y="5104"/>
                      <a:pt x="69" y="5160"/>
                      <a:pt x="136" y="5160"/>
                    </a:cubicBezTo>
                    <a:cubicBezTo>
                      <a:pt x="189" y="5160"/>
                      <a:pt x="242" y="5126"/>
                      <a:pt x="261" y="5049"/>
                    </a:cubicBezTo>
                    <a:cubicBezTo>
                      <a:pt x="522" y="4267"/>
                      <a:pt x="652" y="3440"/>
                      <a:pt x="870" y="2570"/>
                    </a:cubicBezTo>
                    <a:cubicBezTo>
                      <a:pt x="1087" y="1787"/>
                      <a:pt x="1305" y="918"/>
                      <a:pt x="1392" y="91"/>
                    </a:cubicBezTo>
                    <a:cubicBezTo>
                      <a:pt x="1392" y="37"/>
                      <a:pt x="1359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34"/>
              <p:cNvSpPr/>
              <p:nvPr/>
            </p:nvSpPr>
            <p:spPr>
              <a:xfrm rot="10800000" flipH="1">
                <a:off x="779155" y="4695781"/>
                <a:ext cx="124522" cy="45193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839" extrusionOk="0">
                    <a:moveTo>
                      <a:pt x="4930" y="0"/>
                    </a:moveTo>
                    <a:cubicBezTo>
                      <a:pt x="4921" y="0"/>
                      <a:pt x="4911" y="2"/>
                      <a:pt x="4902" y="7"/>
                    </a:cubicBezTo>
                    <a:cubicBezTo>
                      <a:pt x="4119" y="138"/>
                      <a:pt x="3336" y="399"/>
                      <a:pt x="2597" y="660"/>
                    </a:cubicBezTo>
                    <a:cubicBezTo>
                      <a:pt x="1814" y="964"/>
                      <a:pt x="944" y="1225"/>
                      <a:pt x="161" y="1573"/>
                    </a:cubicBezTo>
                    <a:cubicBezTo>
                      <a:pt x="0" y="1613"/>
                      <a:pt x="62" y="1839"/>
                      <a:pt x="210" y="1839"/>
                    </a:cubicBezTo>
                    <a:cubicBezTo>
                      <a:pt x="222" y="1839"/>
                      <a:pt x="235" y="1837"/>
                      <a:pt x="248" y="1834"/>
                    </a:cubicBezTo>
                    <a:cubicBezTo>
                      <a:pt x="1031" y="1573"/>
                      <a:pt x="1814" y="1269"/>
                      <a:pt x="2597" y="1008"/>
                    </a:cubicBezTo>
                    <a:cubicBezTo>
                      <a:pt x="3423" y="790"/>
                      <a:pt x="4206" y="486"/>
                      <a:pt x="4989" y="181"/>
                    </a:cubicBezTo>
                    <a:cubicBezTo>
                      <a:pt x="5066" y="143"/>
                      <a:pt x="5006" y="0"/>
                      <a:pt x="4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34"/>
              <p:cNvSpPr/>
              <p:nvPr/>
            </p:nvSpPr>
            <p:spPr>
              <a:xfrm rot="10800000" flipH="1">
                <a:off x="969390" y="4603452"/>
                <a:ext cx="68810" cy="136096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5538" extrusionOk="0">
                    <a:moveTo>
                      <a:pt x="123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336" y="993"/>
                      <a:pt x="684" y="1819"/>
                      <a:pt x="1119" y="2602"/>
                    </a:cubicBezTo>
                    <a:cubicBezTo>
                      <a:pt x="1597" y="3559"/>
                      <a:pt x="1988" y="4560"/>
                      <a:pt x="2554" y="5473"/>
                    </a:cubicBezTo>
                    <a:cubicBezTo>
                      <a:pt x="2569" y="5518"/>
                      <a:pt x="2605" y="5537"/>
                      <a:pt x="2644" y="5537"/>
                    </a:cubicBezTo>
                    <a:cubicBezTo>
                      <a:pt x="2717" y="5537"/>
                      <a:pt x="2800" y="5471"/>
                      <a:pt x="2771" y="5386"/>
                    </a:cubicBezTo>
                    <a:cubicBezTo>
                      <a:pt x="2423" y="4473"/>
                      <a:pt x="1945" y="3603"/>
                      <a:pt x="1554" y="2689"/>
                    </a:cubicBezTo>
                    <a:cubicBezTo>
                      <a:pt x="1162" y="1776"/>
                      <a:pt x="727" y="863"/>
                      <a:pt x="205" y="36"/>
                    </a:cubicBezTo>
                    <a:cubicBezTo>
                      <a:pt x="180" y="11"/>
                      <a:pt x="151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34"/>
              <p:cNvSpPr/>
              <p:nvPr/>
            </p:nvSpPr>
            <p:spPr>
              <a:xfrm rot="10800000" flipH="1">
                <a:off x="1053511" y="4359250"/>
                <a:ext cx="33176" cy="178734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7273" extrusionOk="0">
                    <a:moveTo>
                      <a:pt x="88" y="0"/>
                    </a:moveTo>
                    <a:cubicBezTo>
                      <a:pt x="44" y="0"/>
                      <a:pt x="1" y="33"/>
                      <a:pt x="1" y="98"/>
                    </a:cubicBezTo>
                    <a:cubicBezTo>
                      <a:pt x="44" y="1229"/>
                      <a:pt x="175" y="2360"/>
                      <a:pt x="479" y="3490"/>
                    </a:cubicBezTo>
                    <a:cubicBezTo>
                      <a:pt x="697" y="4708"/>
                      <a:pt x="914" y="5926"/>
                      <a:pt x="1045" y="7144"/>
                    </a:cubicBezTo>
                    <a:cubicBezTo>
                      <a:pt x="1045" y="7235"/>
                      <a:pt x="1098" y="7273"/>
                      <a:pt x="1161" y="7273"/>
                    </a:cubicBezTo>
                    <a:cubicBezTo>
                      <a:pt x="1247" y="7273"/>
                      <a:pt x="1349" y="7201"/>
                      <a:pt x="1349" y="7100"/>
                    </a:cubicBezTo>
                    <a:cubicBezTo>
                      <a:pt x="1219" y="5926"/>
                      <a:pt x="1001" y="4752"/>
                      <a:pt x="784" y="3621"/>
                    </a:cubicBezTo>
                    <a:cubicBezTo>
                      <a:pt x="566" y="2447"/>
                      <a:pt x="479" y="1229"/>
                      <a:pt x="175" y="98"/>
                    </a:cubicBezTo>
                    <a:cubicBezTo>
                      <a:pt x="175" y="33"/>
                      <a:pt x="131" y="0"/>
                      <a:pt x="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34"/>
              <p:cNvSpPr/>
              <p:nvPr/>
            </p:nvSpPr>
            <p:spPr>
              <a:xfrm rot="10800000" flipH="1">
                <a:off x="1104823" y="4175970"/>
                <a:ext cx="27327" cy="111816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550" extrusionOk="0">
                    <a:moveTo>
                      <a:pt x="121" y="1"/>
                    </a:moveTo>
                    <a:cubicBezTo>
                      <a:pt x="80" y="1"/>
                      <a:pt x="26" y="26"/>
                      <a:pt x="0" y="51"/>
                    </a:cubicBezTo>
                    <a:cubicBezTo>
                      <a:pt x="44" y="660"/>
                      <a:pt x="131" y="1269"/>
                      <a:pt x="261" y="1878"/>
                    </a:cubicBezTo>
                    <a:cubicBezTo>
                      <a:pt x="392" y="2704"/>
                      <a:pt x="479" y="3530"/>
                      <a:pt x="653" y="4357"/>
                    </a:cubicBezTo>
                    <a:cubicBezTo>
                      <a:pt x="672" y="4492"/>
                      <a:pt x="768" y="4550"/>
                      <a:pt x="866" y="4550"/>
                    </a:cubicBezTo>
                    <a:cubicBezTo>
                      <a:pt x="988" y="4550"/>
                      <a:pt x="1112" y="4458"/>
                      <a:pt x="1088" y="4313"/>
                    </a:cubicBezTo>
                    <a:cubicBezTo>
                      <a:pt x="783" y="2878"/>
                      <a:pt x="479" y="1443"/>
                      <a:pt x="174" y="51"/>
                    </a:cubicBezTo>
                    <a:cubicBezTo>
                      <a:pt x="174" y="14"/>
                      <a:pt x="151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34"/>
              <p:cNvSpPr/>
              <p:nvPr/>
            </p:nvSpPr>
            <p:spPr>
              <a:xfrm rot="10800000" flipH="1">
                <a:off x="1184987" y="4057568"/>
                <a:ext cx="88888" cy="7721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142" extrusionOk="0">
                    <a:moveTo>
                      <a:pt x="131" y="1"/>
                    </a:moveTo>
                    <a:cubicBezTo>
                      <a:pt x="44" y="1"/>
                      <a:pt x="0" y="88"/>
                      <a:pt x="87" y="131"/>
                    </a:cubicBezTo>
                    <a:cubicBezTo>
                      <a:pt x="653" y="566"/>
                      <a:pt x="1175" y="1045"/>
                      <a:pt x="1653" y="1567"/>
                    </a:cubicBezTo>
                    <a:cubicBezTo>
                      <a:pt x="2175" y="2089"/>
                      <a:pt x="2740" y="2610"/>
                      <a:pt x="3262" y="3089"/>
                    </a:cubicBezTo>
                    <a:cubicBezTo>
                      <a:pt x="3299" y="3126"/>
                      <a:pt x="3338" y="3141"/>
                      <a:pt x="3375" y="3141"/>
                    </a:cubicBezTo>
                    <a:cubicBezTo>
                      <a:pt x="3511" y="3141"/>
                      <a:pt x="3617" y="2931"/>
                      <a:pt x="3480" y="2828"/>
                    </a:cubicBezTo>
                    <a:cubicBezTo>
                      <a:pt x="2914" y="2263"/>
                      <a:pt x="2306" y="1697"/>
                      <a:pt x="1697" y="1132"/>
                    </a:cubicBezTo>
                    <a:cubicBezTo>
                      <a:pt x="1262" y="740"/>
                      <a:pt x="740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34"/>
              <p:cNvSpPr/>
              <p:nvPr/>
            </p:nvSpPr>
            <p:spPr>
              <a:xfrm rot="10800000" flipH="1">
                <a:off x="1364311" y="4041053"/>
                <a:ext cx="151652" cy="104689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4260" extrusionOk="0">
                    <a:moveTo>
                      <a:pt x="6018" y="1"/>
                    </a:moveTo>
                    <a:cubicBezTo>
                      <a:pt x="6001" y="1"/>
                      <a:pt x="5984" y="4"/>
                      <a:pt x="5969" y="12"/>
                    </a:cubicBezTo>
                    <a:cubicBezTo>
                      <a:pt x="4055" y="1360"/>
                      <a:pt x="2185" y="2752"/>
                      <a:pt x="184" y="3883"/>
                    </a:cubicBezTo>
                    <a:cubicBezTo>
                      <a:pt x="0" y="3993"/>
                      <a:pt x="128" y="4260"/>
                      <a:pt x="303" y="4260"/>
                    </a:cubicBezTo>
                    <a:cubicBezTo>
                      <a:pt x="335" y="4260"/>
                      <a:pt x="368" y="4251"/>
                      <a:pt x="402" y="4231"/>
                    </a:cubicBezTo>
                    <a:cubicBezTo>
                      <a:pt x="2446" y="3100"/>
                      <a:pt x="4360" y="1752"/>
                      <a:pt x="6099" y="186"/>
                    </a:cubicBezTo>
                    <a:cubicBezTo>
                      <a:pt x="6171" y="79"/>
                      <a:pt x="6095" y="1"/>
                      <a:pt x="6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34"/>
              <p:cNvSpPr/>
              <p:nvPr/>
            </p:nvSpPr>
            <p:spPr>
              <a:xfrm rot="10800000" flipH="1">
                <a:off x="1603966" y="4774814"/>
                <a:ext cx="76993" cy="73946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09" extrusionOk="0">
                    <a:moveTo>
                      <a:pt x="1523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697" y="1001"/>
                      <a:pt x="349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62"/>
                      <a:pt x="131" y="1305"/>
                      <a:pt x="175" y="1349"/>
                    </a:cubicBezTo>
                    <a:lnTo>
                      <a:pt x="392" y="1523"/>
                    </a:lnTo>
                    <a:cubicBezTo>
                      <a:pt x="479" y="1653"/>
                      <a:pt x="610" y="1784"/>
                      <a:pt x="740" y="1914"/>
                    </a:cubicBezTo>
                    <a:cubicBezTo>
                      <a:pt x="697" y="2262"/>
                      <a:pt x="566" y="2610"/>
                      <a:pt x="523" y="2958"/>
                    </a:cubicBezTo>
                    <a:cubicBezTo>
                      <a:pt x="523" y="2983"/>
                      <a:pt x="552" y="3008"/>
                      <a:pt x="576" y="3008"/>
                    </a:cubicBezTo>
                    <a:cubicBezTo>
                      <a:pt x="594" y="3008"/>
                      <a:pt x="610" y="2995"/>
                      <a:pt x="610" y="2958"/>
                    </a:cubicBezTo>
                    <a:cubicBezTo>
                      <a:pt x="914" y="2784"/>
                      <a:pt x="1219" y="2610"/>
                      <a:pt x="1566" y="2480"/>
                    </a:cubicBezTo>
                    <a:cubicBezTo>
                      <a:pt x="1871" y="2610"/>
                      <a:pt x="2175" y="2784"/>
                      <a:pt x="2480" y="2958"/>
                    </a:cubicBezTo>
                    <a:cubicBezTo>
                      <a:pt x="2480" y="2980"/>
                      <a:pt x="2502" y="2991"/>
                      <a:pt x="2523" y="2991"/>
                    </a:cubicBezTo>
                    <a:cubicBezTo>
                      <a:pt x="2545" y="2991"/>
                      <a:pt x="2567" y="2980"/>
                      <a:pt x="2567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480" y="1784"/>
                      <a:pt x="2610" y="1653"/>
                      <a:pt x="2741" y="1523"/>
                    </a:cubicBezTo>
                    <a:cubicBezTo>
                      <a:pt x="2784" y="1436"/>
                      <a:pt x="2871" y="1392"/>
                      <a:pt x="2915" y="1349"/>
                    </a:cubicBezTo>
                    <a:cubicBezTo>
                      <a:pt x="2958" y="1305"/>
                      <a:pt x="3002" y="1262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41" y="1044"/>
                      <a:pt x="2436" y="1001"/>
                      <a:pt x="2088" y="957"/>
                    </a:cubicBezTo>
                    <a:lnTo>
                      <a:pt x="2045" y="957"/>
                    </a:ln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34"/>
              <p:cNvSpPr/>
              <p:nvPr/>
            </p:nvSpPr>
            <p:spPr>
              <a:xfrm rot="10800000" flipH="1">
                <a:off x="1774983" y="4946273"/>
                <a:ext cx="7591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1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7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75" y="1305"/>
                      <a:pt x="218" y="1349"/>
                    </a:cubicBezTo>
                    <a:cubicBezTo>
                      <a:pt x="262" y="1392"/>
                      <a:pt x="349" y="1436"/>
                      <a:pt x="392" y="1523"/>
                    </a:cubicBezTo>
                    <a:cubicBezTo>
                      <a:pt x="523" y="1653"/>
                      <a:pt x="653" y="1784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219" y="2784"/>
                      <a:pt x="2523" y="2958"/>
                    </a:cubicBezTo>
                    <a:cubicBezTo>
                      <a:pt x="2523" y="2980"/>
                      <a:pt x="2534" y="2991"/>
                      <a:pt x="2550" y="2991"/>
                    </a:cubicBezTo>
                    <a:cubicBezTo>
                      <a:pt x="2567" y="2991"/>
                      <a:pt x="2588" y="2980"/>
                      <a:pt x="2610" y="2958"/>
                    </a:cubicBezTo>
                    <a:cubicBezTo>
                      <a:pt x="2567" y="2610"/>
                      <a:pt x="2436" y="2262"/>
                      <a:pt x="2393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828" y="1436"/>
                      <a:pt x="2871" y="1392"/>
                      <a:pt x="2915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7" y="1044"/>
                      <a:pt x="2393" y="1001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34"/>
              <p:cNvSpPr/>
              <p:nvPr/>
            </p:nvSpPr>
            <p:spPr>
              <a:xfrm rot="10800000" flipH="1">
                <a:off x="1946001" y="4774519"/>
                <a:ext cx="75912" cy="7424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021" extrusionOk="0">
                    <a:moveTo>
                      <a:pt x="1523" y="0"/>
                    </a:moveTo>
                    <a:cubicBezTo>
                      <a:pt x="1349" y="305"/>
                      <a:pt x="1218" y="653"/>
                      <a:pt x="1044" y="957"/>
                    </a:cubicBezTo>
                    <a:lnTo>
                      <a:pt x="1044" y="1001"/>
                    </a:lnTo>
                    <a:cubicBezTo>
                      <a:pt x="740" y="1001"/>
                      <a:pt x="392" y="1044"/>
                      <a:pt x="44" y="1088"/>
                    </a:cubicBezTo>
                    <a:cubicBezTo>
                      <a:pt x="1" y="1131"/>
                      <a:pt x="1" y="1175"/>
                      <a:pt x="44" y="1218"/>
                    </a:cubicBezTo>
                    <a:cubicBezTo>
                      <a:pt x="131" y="1262"/>
                      <a:pt x="175" y="1305"/>
                      <a:pt x="218" y="1349"/>
                    </a:cubicBezTo>
                    <a:cubicBezTo>
                      <a:pt x="261" y="1436"/>
                      <a:pt x="348" y="1479"/>
                      <a:pt x="392" y="1523"/>
                    </a:cubicBezTo>
                    <a:cubicBezTo>
                      <a:pt x="522" y="1697"/>
                      <a:pt x="653" y="1827"/>
                      <a:pt x="783" y="1914"/>
                    </a:cubicBezTo>
                    <a:cubicBezTo>
                      <a:pt x="696" y="2262"/>
                      <a:pt x="566" y="2610"/>
                      <a:pt x="566" y="3001"/>
                    </a:cubicBezTo>
                    <a:lnTo>
                      <a:pt x="609" y="3001"/>
                    </a:lnTo>
                    <a:cubicBezTo>
                      <a:pt x="914" y="2828"/>
                      <a:pt x="1218" y="2654"/>
                      <a:pt x="1523" y="2480"/>
                    </a:cubicBezTo>
                    <a:cubicBezTo>
                      <a:pt x="1871" y="2654"/>
                      <a:pt x="2175" y="2828"/>
                      <a:pt x="2480" y="3001"/>
                    </a:cubicBezTo>
                    <a:cubicBezTo>
                      <a:pt x="2480" y="3016"/>
                      <a:pt x="2489" y="3021"/>
                      <a:pt x="2502" y="3021"/>
                    </a:cubicBezTo>
                    <a:cubicBezTo>
                      <a:pt x="2528" y="3021"/>
                      <a:pt x="2567" y="3001"/>
                      <a:pt x="2567" y="3001"/>
                    </a:cubicBezTo>
                    <a:cubicBezTo>
                      <a:pt x="2523" y="2610"/>
                      <a:pt x="2393" y="2306"/>
                      <a:pt x="2349" y="1914"/>
                    </a:cubicBezTo>
                    <a:cubicBezTo>
                      <a:pt x="2480" y="1827"/>
                      <a:pt x="2610" y="1697"/>
                      <a:pt x="2697" y="1523"/>
                    </a:cubicBezTo>
                    <a:cubicBezTo>
                      <a:pt x="2784" y="1479"/>
                      <a:pt x="2828" y="1392"/>
                      <a:pt x="2915" y="1349"/>
                    </a:cubicBezTo>
                    <a:cubicBezTo>
                      <a:pt x="2958" y="1305"/>
                      <a:pt x="3002" y="1262"/>
                      <a:pt x="3045" y="1218"/>
                    </a:cubicBezTo>
                    <a:cubicBezTo>
                      <a:pt x="3089" y="1175"/>
                      <a:pt x="3089" y="1131"/>
                      <a:pt x="3045" y="1088"/>
                    </a:cubicBezTo>
                    <a:cubicBezTo>
                      <a:pt x="2741" y="1088"/>
                      <a:pt x="2393" y="1001"/>
                      <a:pt x="2045" y="1001"/>
                    </a:cubicBezTo>
                    <a:cubicBezTo>
                      <a:pt x="2088" y="957"/>
                      <a:pt x="2088" y="957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34"/>
              <p:cNvSpPr/>
              <p:nvPr/>
            </p:nvSpPr>
            <p:spPr>
              <a:xfrm rot="10800000" flipH="1">
                <a:off x="2185435" y="5063840"/>
                <a:ext cx="50256" cy="26467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077" extrusionOk="0">
                    <a:moveTo>
                      <a:pt x="174" y="0"/>
                    </a:moveTo>
                    <a:cubicBezTo>
                      <a:pt x="130" y="348"/>
                      <a:pt x="0" y="696"/>
                      <a:pt x="0" y="1044"/>
                    </a:cubicBezTo>
                    <a:cubicBezTo>
                      <a:pt x="0" y="1066"/>
                      <a:pt x="11" y="1076"/>
                      <a:pt x="27" y="1076"/>
                    </a:cubicBezTo>
                    <a:cubicBezTo>
                      <a:pt x="44" y="1076"/>
                      <a:pt x="65" y="1066"/>
                      <a:pt x="87" y="1044"/>
                    </a:cubicBezTo>
                    <a:cubicBezTo>
                      <a:pt x="391" y="870"/>
                      <a:pt x="696" y="696"/>
                      <a:pt x="1000" y="522"/>
                    </a:cubicBezTo>
                    <a:cubicBezTo>
                      <a:pt x="1348" y="696"/>
                      <a:pt x="1653" y="870"/>
                      <a:pt x="1957" y="1044"/>
                    </a:cubicBezTo>
                    <a:cubicBezTo>
                      <a:pt x="1957" y="1066"/>
                      <a:pt x="1979" y="1076"/>
                      <a:pt x="2001" y="1076"/>
                    </a:cubicBezTo>
                    <a:cubicBezTo>
                      <a:pt x="2022" y="1076"/>
                      <a:pt x="2044" y="1066"/>
                      <a:pt x="2044" y="1044"/>
                    </a:cubicBezTo>
                    <a:cubicBezTo>
                      <a:pt x="2001" y="696"/>
                      <a:pt x="1914" y="348"/>
                      <a:pt x="1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34"/>
              <p:cNvSpPr/>
              <p:nvPr/>
            </p:nvSpPr>
            <p:spPr>
              <a:xfrm rot="10800000" flipH="1">
                <a:off x="1848487" y="5006040"/>
                <a:ext cx="90067" cy="84268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3429" extrusionOk="0">
                    <a:moveTo>
                      <a:pt x="3316" y="0"/>
                    </a:moveTo>
                    <a:cubicBezTo>
                      <a:pt x="2968" y="348"/>
                      <a:pt x="2707" y="739"/>
                      <a:pt x="2359" y="1087"/>
                    </a:cubicBezTo>
                    <a:cubicBezTo>
                      <a:pt x="1663" y="1827"/>
                      <a:pt x="924" y="2479"/>
                      <a:pt x="141" y="3132"/>
                    </a:cubicBezTo>
                    <a:cubicBezTo>
                      <a:pt x="0" y="3237"/>
                      <a:pt x="116" y="3428"/>
                      <a:pt x="257" y="3428"/>
                    </a:cubicBezTo>
                    <a:cubicBezTo>
                      <a:pt x="291" y="3428"/>
                      <a:pt x="325" y="3417"/>
                      <a:pt x="359" y="3392"/>
                    </a:cubicBezTo>
                    <a:cubicBezTo>
                      <a:pt x="1098" y="2784"/>
                      <a:pt x="1750" y="2131"/>
                      <a:pt x="2403" y="1435"/>
                    </a:cubicBezTo>
                    <a:cubicBezTo>
                      <a:pt x="2838" y="1000"/>
                      <a:pt x="3229" y="478"/>
                      <a:pt x="36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34"/>
              <p:cNvSpPr/>
              <p:nvPr/>
            </p:nvSpPr>
            <p:spPr>
              <a:xfrm rot="10800000" flipH="1">
                <a:off x="1672923" y="4836915"/>
                <a:ext cx="106950" cy="93778"/>
              </a:xfrm>
              <a:custGeom>
                <a:avLst/>
                <a:gdLst/>
                <a:ahLst/>
                <a:cxnLst/>
                <a:rect l="l" t="t" r="r" b="b"/>
                <a:pathLst>
                  <a:path w="4352" h="3816" extrusionOk="0">
                    <a:moveTo>
                      <a:pt x="4196" y="1"/>
                    </a:moveTo>
                    <a:cubicBezTo>
                      <a:pt x="4169" y="1"/>
                      <a:pt x="4140" y="9"/>
                      <a:pt x="4110" y="29"/>
                    </a:cubicBezTo>
                    <a:cubicBezTo>
                      <a:pt x="2675" y="1116"/>
                      <a:pt x="1327" y="2291"/>
                      <a:pt x="65" y="3595"/>
                    </a:cubicBezTo>
                    <a:cubicBezTo>
                      <a:pt x="0" y="3693"/>
                      <a:pt x="82" y="3816"/>
                      <a:pt x="181" y="3816"/>
                    </a:cubicBezTo>
                    <a:cubicBezTo>
                      <a:pt x="215" y="3816"/>
                      <a:pt x="250" y="3802"/>
                      <a:pt x="283" y="3769"/>
                    </a:cubicBezTo>
                    <a:cubicBezTo>
                      <a:pt x="1588" y="2552"/>
                      <a:pt x="2979" y="1421"/>
                      <a:pt x="4284" y="203"/>
                    </a:cubicBezTo>
                    <a:cubicBezTo>
                      <a:pt x="4351" y="102"/>
                      <a:pt x="4288" y="1"/>
                      <a:pt x="41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4"/>
              <p:cNvSpPr/>
              <p:nvPr/>
            </p:nvSpPr>
            <p:spPr>
              <a:xfrm rot="10800000" flipH="1">
                <a:off x="1693763" y="5000314"/>
                <a:ext cx="76674" cy="89994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662" extrusionOk="0">
                    <a:moveTo>
                      <a:pt x="0" y="0"/>
                    </a:moveTo>
                    <a:cubicBezTo>
                      <a:pt x="435" y="739"/>
                      <a:pt x="957" y="1435"/>
                      <a:pt x="1522" y="2088"/>
                    </a:cubicBezTo>
                    <a:cubicBezTo>
                      <a:pt x="1870" y="2697"/>
                      <a:pt x="2305" y="3218"/>
                      <a:pt x="2871" y="3653"/>
                    </a:cubicBezTo>
                    <a:cubicBezTo>
                      <a:pt x="2888" y="3659"/>
                      <a:pt x="2906" y="3662"/>
                      <a:pt x="2923" y="3662"/>
                    </a:cubicBezTo>
                    <a:cubicBezTo>
                      <a:pt x="3032" y="3662"/>
                      <a:pt x="3120" y="3549"/>
                      <a:pt x="3045" y="3436"/>
                    </a:cubicBezTo>
                    <a:cubicBezTo>
                      <a:pt x="2479" y="2827"/>
                      <a:pt x="2001" y="2218"/>
                      <a:pt x="1522" y="1566"/>
                    </a:cubicBezTo>
                    <a:cubicBezTo>
                      <a:pt x="1174" y="1000"/>
                      <a:pt x="740" y="478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4"/>
              <p:cNvSpPr/>
              <p:nvPr/>
            </p:nvSpPr>
            <p:spPr>
              <a:xfrm rot="10800000" flipH="1">
                <a:off x="1847971" y="4828928"/>
                <a:ext cx="90166" cy="105599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4297" extrusionOk="0">
                    <a:moveTo>
                      <a:pt x="158" y="0"/>
                    </a:moveTo>
                    <a:cubicBezTo>
                      <a:pt x="79" y="0"/>
                      <a:pt x="1" y="93"/>
                      <a:pt x="32" y="185"/>
                    </a:cubicBezTo>
                    <a:cubicBezTo>
                      <a:pt x="423" y="924"/>
                      <a:pt x="902" y="1620"/>
                      <a:pt x="1510" y="2229"/>
                    </a:cubicBezTo>
                    <a:cubicBezTo>
                      <a:pt x="2076" y="2969"/>
                      <a:pt x="2728" y="3621"/>
                      <a:pt x="3381" y="4273"/>
                    </a:cubicBezTo>
                    <a:cubicBezTo>
                      <a:pt x="3405" y="4290"/>
                      <a:pt x="3431" y="4297"/>
                      <a:pt x="3456" y="4297"/>
                    </a:cubicBezTo>
                    <a:cubicBezTo>
                      <a:pt x="3567" y="4297"/>
                      <a:pt x="3669" y="4162"/>
                      <a:pt x="3598" y="4056"/>
                    </a:cubicBezTo>
                    <a:cubicBezTo>
                      <a:pt x="3120" y="3447"/>
                      <a:pt x="2598" y="2838"/>
                      <a:pt x="2032" y="2316"/>
                    </a:cubicBezTo>
                    <a:cubicBezTo>
                      <a:pt x="1380" y="1577"/>
                      <a:pt x="771" y="837"/>
                      <a:pt x="249" y="54"/>
                    </a:cubicBezTo>
                    <a:cubicBezTo>
                      <a:pt x="224" y="16"/>
                      <a:pt x="191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40" name="Google Shape;5340;p34"/>
              <p:cNvGrpSpPr/>
              <p:nvPr/>
            </p:nvGrpSpPr>
            <p:grpSpPr>
              <a:xfrm rot="10800000" flipH="1">
                <a:off x="5" y="3822360"/>
                <a:ext cx="274355" cy="608477"/>
                <a:chOff x="-45" y="662681"/>
                <a:chExt cx="274355" cy="608477"/>
              </a:xfrm>
            </p:grpSpPr>
            <p:sp>
              <p:nvSpPr>
                <p:cNvPr id="5341" name="Google Shape;5341;p34"/>
                <p:cNvSpPr/>
                <p:nvPr/>
              </p:nvSpPr>
              <p:spPr>
                <a:xfrm>
                  <a:off x="668" y="872158"/>
                  <a:ext cx="90854" cy="20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8222" extrusionOk="0">
                      <a:moveTo>
                        <a:pt x="0" y="1"/>
                      </a:moveTo>
                      <a:lnTo>
                        <a:pt x="0" y="8221"/>
                      </a:lnTo>
                      <a:cubicBezTo>
                        <a:pt x="2262" y="7395"/>
                        <a:pt x="3697" y="5612"/>
                        <a:pt x="2871" y="2958"/>
                      </a:cubicBezTo>
                      <a:cubicBezTo>
                        <a:pt x="2349" y="1610"/>
                        <a:pt x="1305" y="52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34"/>
                <p:cNvSpPr/>
                <p:nvPr/>
              </p:nvSpPr>
              <p:spPr>
                <a:xfrm>
                  <a:off x="668" y="662681"/>
                  <a:ext cx="3219" cy="5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18" extrusionOk="0">
                      <a:moveTo>
                        <a:pt x="0" y="0"/>
                      </a:moveTo>
                      <a:lnTo>
                        <a:pt x="0" y="218"/>
                      </a:lnTo>
                      <a:lnTo>
                        <a:pt x="87" y="174"/>
                      </a:lnTo>
                      <a:cubicBezTo>
                        <a:pt x="130" y="87"/>
                        <a:pt x="8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34"/>
                <p:cNvSpPr/>
                <p:nvPr/>
              </p:nvSpPr>
              <p:spPr>
                <a:xfrm>
                  <a:off x="668" y="1184260"/>
                  <a:ext cx="3219" cy="3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37" extrusionOk="0">
                      <a:moveTo>
                        <a:pt x="0" y="1"/>
                      </a:moveTo>
                      <a:lnTo>
                        <a:pt x="0" y="1436"/>
                      </a:lnTo>
                      <a:cubicBezTo>
                        <a:pt x="130" y="958"/>
                        <a:pt x="130" y="43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34"/>
                <p:cNvSpPr/>
                <p:nvPr/>
              </p:nvSpPr>
              <p:spPr>
                <a:xfrm>
                  <a:off x="63162" y="1055635"/>
                  <a:ext cx="114937" cy="16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" h="6514" extrusionOk="0">
                      <a:moveTo>
                        <a:pt x="429" y="1"/>
                      </a:moveTo>
                      <a:cubicBezTo>
                        <a:pt x="213" y="1"/>
                        <a:pt x="1" y="237"/>
                        <a:pt x="154" y="451"/>
                      </a:cubicBezTo>
                      <a:cubicBezTo>
                        <a:pt x="849" y="1538"/>
                        <a:pt x="1763" y="1625"/>
                        <a:pt x="2850" y="2277"/>
                      </a:cubicBezTo>
                      <a:cubicBezTo>
                        <a:pt x="4503" y="3234"/>
                        <a:pt x="3764" y="4887"/>
                        <a:pt x="3720" y="6409"/>
                      </a:cubicBezTo>
                      <a:cubicBezTo>
                        <a:pt x="3720" y="6481"/>
                        <a:pt x="3773" y="6513"/>
                        <a:pt x="3820" y="6513"/>
                      </a:cubicBezTo>
                      <a:cubicBezTo>
                        <a:pt x="3859" y="6513"/>
                        <a:pt x="3894" y="6492"/>
                        <a:pt x="3894" y="6453"/>
                      </a:cubicBezTo>
                      <a:cubicBezTo>
                        <a:pt x="4546" y="5409"/>
                        <a:pt x="4677" y="4104"/>
                        <a:pt x="4285" y="2930"/>
                      </a:cubicBezTo>
                      <a:cubicBezTo>
                        <a:pt x="3590" y="1234"/>
                        <a:pt x="1676" y="1495"/>
                        <a:pt x="675" y="146"/>
                      </a:cubicBezTo>
                      <a:cubicBezTo>
                        <a:pt x="611" y="43"/>
                        <a:pt x="520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34"/>
                <p:cNvSpPr/>
                <p:nvPr/>
              </p:nvSpPr>
              <p:spPr>
                <a:xfrm>
                  <a:off x="95355" y="933620"/>
                  <a:ext cx="178955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2" h="3060" extrusionOk="0">
                      <a:moveTo>
                        <a:pt x="4128" y="0"/>
                      </a:moveTo>
                      <a:cubicBezTo>
                        <a:pt x="3009" y="0"/>
                        <a:pt x="2091" y="801"/>
                        <a:pt x="933" y="801"/>
                      </a:cubicBezTo>
                      <a:cubicBezTo>
                        <a:pt x="791" y="801"/>
                        <a:pt x="646" y="789"/>
                        <a:pt x="496" y="762"/>
                      </a:cubicBezTo>
                      <a:cubicBezTo>
                        <a:pt x="470" y="756"/>
                        <a:pt x="446" y="753"/>
                        <a:pt x="422" y="753"/>
                      </a:cubicBezTo>
                      <a:cubicBezTo>
                        <a:pt x="90" y="753"/>
                        <a:pt x="0" y="1290"/>
                        <a:pt x="366" y="1371"/>
                      </a:cubicBezTo>
                      <a:cubicBezTo>
                        <a:pt x="568" y="1405"/>
                        <a:pt x="755" y="1419"/>
                        <a:pt x="932" y="1419"/>
                      </a:cubicBezTo>
                      <a:cubicBezTo>
                        <a:pt x="1899" y="1419"/>
                        <a:pt x="2555" y="976"/>
                        <a:pt x="3584" y="718"/>
                      </a:cubicBezTo>
                      <a:cubicBezTo>
                        <a:pt x="3802" y="661"/>
                        <a:pt x="4003" y="635"/>
                        <a:pt x="4190" y="635"/>
                      </a:cubicBezTo>
                      <a:cubicBezTo>
                        <a:pt x="5572" y="635"/>
                        <a:pt x="6188" y="2066"/>
                        <a:pt x="7107" y="3024"/>
                      </a:cubicBezTo>
                      <a:cubicBezTo>
                        <a:pt x="7133" y="3049"/>
                        <a:pt x="7158" y="3060"/>
                        <a:pt x="7182" y="3060"/>
                      </a:cubicBezTo>
                      <a:cubicBezTo>
                        <a:pt x="7238" y="3060"/>
                        <a:pt x="7281" y="2998"/>
                        <a:pt x="7281" y="2937"/>
                      </a:cubicBezTo>
                      <a:cubicBezTo>
                        <a:pt x="6977" y="1719"/>
                        <a:pt x="6150" y="718"/>
                        <a:pt x="5063" y="197"/>
                      </a:cubicBezTo>
                      <a:cubicBezTo>
                        <a:pt x="4732" y="56"/>
                        <a:pt x="4423" y="0"/>
                        <a:pt x="41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34"/>
                <p:cNvSpPr/>
                <p:nvPr/>
              </p:nvSpPr>
              <p:spPr>
                <a:xfrm>
                  <a:off x="45910" y="763020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4462" y="1"/>
                      </a:moveTo>
                      <a:cubicBezTo>
                        <a:pt x="4004" y="1"/>
                        <a:pt x="3548" y="74"/>
                        <a:pt x="3117" y="223"/>
                      </a:cubicBezTo>
                      <a:cubicBezTo>
                        <a:pt x="1377" y="919"/>
                        <a:pt x="1682" y="2833"/>
                        <a:pt x="290" y="3833"/>
                      </a:cubicBezTo>
                      <a:cubicBezTo>
                        <a:pt x="0" y="4014"/>
                        <a:pt x="194" y="4407"/>
                        <a:pt x="442" y="4407"/>
                      </a:cubicBezTo>
                      <a:cubicBezTo>
                        <a:pt x="492" y="4407"/>
                        <a:pt x="544" y="4391"/>
                        <a:pt x="595" y="4355"/>
                      </a:cubicBezTo>
                      <a:cubicBezTo>
                        <a:pt x="1725" y="3616"/>
                        <a:pt x="1812" y="2746"/>
                        <a:pt x="2421" y="1658"/>
                      </a:cubicBezTo>
                      <a:cubicBezTo>
                        <a:pt x="2919" y="799"/>
                        <a:pt x="3605" y="586"/>
                        <a:pt x="4362" y="586"/>
                      </a:cubicBezTo>
                      <a:cubicBezTo>
                        <a:pt x="5062" y="586"/>
                        <a:pt x="5822" y="768"/>
                        <a:pt x="6553" y="789"/>
                      </a:cubicBezTo>
                      <a:cubicBezTo>
                        <a:pt x="6684" y="789"/>
                        <a:pt x="6684" y="615"/>
                        <a:pt x="6597" y="571"/>
                      </a:cubicBezTo>
                      <a:cubicBezTo>
                        <a:pt x="5951" y="194"/>
                        <a:pt x="5205" y="1"/>
                        <a:pt x="44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34"/>
                <p:cNvSpPr/>
                <p:nvPr/>
              </p:nvSpPr>
              <p:spPr>
                <a:xfrm>
                  <a:off x="21433" y="1090384"/>
                  <a:ext cx="71169" cy="180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" h="7356" extrusionOk="0">
                      <a:moveTo>
                        <a:pt x="329" y="1"/>
                      </a:moveTo>
                      <a:cubicBezTo>
                        <a:pt x="164" y="1"/>
                        <a:pt x="1" y="124"/>
                        <a:pt x="25" y="341"/>
                      </a:cubicBezTo>
                      <a:cubicBezTo>
                        <a:pt x="242" y="1646"/>
                        <a:pt x="1112" y="2081"/>
                        <a:pt x="1808" y="3082"/>
                      </a:cubicBezTo>
                      <a:cubicBezTo>
                        <a:pt x="2895" y="4604"/>
                        <a:pt x="1591" y="5822"/>
                        <a:pt x="982" y="7213"/>
                      </a:cubicBezTo>
                      <a:cubicBezTo>
                        <a:pt x="946" y="7284"/>
                        <a:pt x="1027" y="7355"/>
                        <a:pt x="1081" y="7355"/>
                      </a:cubicBezTo>
                      <a:cubicBezTo>
                        <a:pt x="1093" y="7355"/>
                        <a:pt x="1104" y="7352"/>
                        <a:pt x="1112" y="7344"/>
                      </a:cubicBezTo>
                      <a:cubicBezTo>
                        <a:pt x="2113" y="6604"/>
                        <a:pt x="2765" y="5474"/>
                        <a:pt x="2852" y="4256"/>
                      </a:cubicBezTo>
                      <a:cubicBezTo>
                        <a:pt x="2895" y="2386"/>
                        <a:pt x="982" y="1907"/>
                        <a:pt x="634" y="254"/>
                      </a:cubicBezTo>
                      <a:cubicBezTo>
                        <a:pt x="595" y="80"/>
                        <a:pt x="462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34"/>
                <p:cNvSpPr/>
                <p:nvPr/>
              </p:nvSpPr>
              <p:spPr>
                <a:xfrm>
                  <a:off x="88474" y="1006853"/>
                  <a:ext cx="152684" cy="11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32" extrusionOk="0">
                      <a:moveTo>
                        <a:pt x="476" y="35"/>
                      </a:moveTo>
                      <a:cubicBezTo>
                        <a:pt x="201" y="35"/>
                        <a:pt x="0" y="435"/>
                        <a:pt x="254" y="652"/>
                      </a:cubicBezTo>
                      <a:cubicBezTo>
                        <a:pt x="1342" y="1348"/>
                        <a:pt x="2255" y="1087"/>
                        <a:pt x="3473" y="1305"/>
                      </a:cubicBezTo>
                      <a:cubicBezTo>
                        <a:pt x="5343" y="1566"/>
                        <a:pt x="5300" y="3349"/>
                        <a:pt x="5822" y="4784"/>
                      </a:cubicBezTo>
                      <a:cubicBezTo>
                        <a:pt x="5838" y="4818"/>
                        <a:pt x="5867" y="4832"/>
                        <a:pt x="5897" y="4832"/>
                      </a:cubicBezTo>
                      <a:cubicBezTo>
                        <a:pt x="5946" y="4832"/>
                        <a:pt x="5995" y="4795"/>
                        <a:pt x="5995" y="4741"/>
                      </a:cubicBezTo>
                      <a:cubicBezTo>
                        <a:pt x="6213" y="3523"/>
                        <a:pt x="5822" y="2305"/>
                        <a:pt x="5039" y="1348"/>
                      </a:cubicBezTo>
                      <a:cubicBezTo>
                        <a:pt x="3734" y="0"/>
                        <a:pt x="2081" y="1044"/>
                        <a:pt x="646" y="87"/>
                      </a:cubicBezTo>
                      <a:cubicBezTo>
                        <a:pt x="588" y="51"/>
                        <a:pt x="531" y="35"/>
                        <a:pt x="476" y="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34"/>
                <p:cNvSpPr/>
                <p:nvPr/>
              </p:nvSpPr>
              <p:spPr>
                <a:xfrm>
                  <a:off x="81446" y="845420"/>
                  <a:ext cx="184165" cy="6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4" h="2838" extrusionOk="0">
                      <a:moveTo>
                        <a:pt x="4305" y="1"/>
                      </a:moveTo>
                      <a:cubicBezTo>
                        <a:pt x="2488" y="1"/>
                        <a:pt x="2044" y="1876"/>
                        <a:pt x="366" y="2220"/>
                      </a:cubicBezTo>
                      <a:cubicBezTo>
                        <a:pt x="1" y="2301"/>
                        <a:pt x="53" y="2837"/>
                        <a:pt x="380" y="2837"/>
                      </a:cubicBezTo>
                      <a:cubicBezTo>
                        <a:pt x="403" y="2837"/>
                        <a:pt x="427" y="2834"/>
                        <a:pt x="453" y="2829"/>
                      </a:cubicBezTo>
                      <a:cubicBezTo>
                        <a:pt x="1758" y="2611"/>
                        <a:pt x="2193" y="1741"/>
                        <a:pt x="3193" y="1045"/>
                      </a:cubicBezTo>
                      <a:cubicBezTo>
                        <a:pt x="3615" y="745"/>
                        <a:pt x="4013" y="627"/>
                        <a:pt x="4397" y="627"/>
                      </a:cubicBezTo>
                      <a:cubicBezTo>
                        <a:pt x="5403" y="627"/>
                        <a:pt x="6319" y="1431"/>
                        <a:pt x="7325" y="1872"/>
                      </a:cubicBezTo>
                      <a:cubicBezTo>
                        <a:pt x="7337" y="1878"/>
                        <a:pt x="7349" y="1880"/>
                        <a:pt x="7361" y="1880"/>
                      </a:cubicBezTo>
                      <a:cubicBezTo>
                        <a:pt x="7434" y="1880"/>
                        <a:pt x="7493" y="1773"/>
                        <a:pt x="7456" y="1698"/>
                      </a:cubicBezTo>
                      <a:cubicBezTo>
                        <a:pt x="6716" y="741"/>
                        <a:pt x="5586" y="89"/>
                        <a:pt x="4368" y="2"/>
                      </a:cubicBezTo>
                      <a:cubicBezTo>
                        <a:pt x="4347" y="1"/>
                        <a:pt x="4326" y="1"/>
                        <a:pt x="4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34"/>
                <p:cNvSpPr/>
                <p:nvPr/>
              </p:nvSpPr>
              <p:spPr>
                <a:xfrm>
                  <a:off x="-45" y="699592"/>
                  <a:ext cx="120442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5922" extrusionOk="0">
                      <a:moveTo>
                        <a:pt x="4098" y="1"/>
                      </a:moveTo>
                      <a:cubicBezTo>
                        <a:pt x="3116" y="1"/>
                        <a:pt x="2156" y="356"/>
                        <a:pt x="1421" y="1021"/>
                      </a:cubicBezTo>
                      <a:cubicBezTo>
                        <a:pt x="72" y="2326"/>
                        <a:pt x="1073" y="3978"/>
                        <a:pt x="159" y="5414"/>
                      </a:cubicBezTo>
                      <a:cubicBezTo>
                        <a:pt x="1" y="5668"/>
                        <a:pt x="213" y="5922"/>
                        <a:pt x="441" y="5922"/>
                      </a:cubicBezTo>
                      <a:cubicBezTo>
                        <a:pt x="525" y="5922"/>
                        <a:pt x="611" y="5887"/>
                        <a:pt x="681" y="5805"/>
                      </a:cubicBezTo>
                      <a:cubicBezTo>
                        <a:pt x="1421" y="4718"/>
                        <a:pt x="1116" y="3804"/>
                        <a:pt x="1334" y="2587"/>
                      </a:cubicBezTo>
                      <a:cubicBezTo>
                        <a:pt x="1638" y="716"/>
                        <a:pt x="3421" y="760"/>
                        <a:pt x="4857" y="238"/>
                      </a:cubicBezTo>
                      <a:cubicBezTo>
                        <a:pt x="4900" y="195"/>
                        <a:pt x="4900" y="64"/>
                        <a:pt x="4813" y="64"/>
                      </a:cubicBezTo>
                      <a:cubicBezTo>
                        <a:pt x="4575" y="22"/>
                        <a:pt x="4336" y="1"/>
                        <a:pt x="40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51" name="Google Shape;5351;p34"/>
              <p:cNvSpPr/>
              <p:nvPr/>
            </p:nvSpPr>
            <p:spPr>
              <a:xfrm rot="10800000" flipH="1">
                <a:off x="1783536" y="4400881"/>
                <a:ext cx="39566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567" extrusionOk="0">
                    <a:moveTo>
                      <a:pt x="783" y="0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53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34"/>
              <p:cNvSpPr/>
              <p:nvPr/>
            </p:nvSpPr>
            <p:spPr>
              <a:xfrm rot="10800000" flipH="1">
                <a:off x="402593" y="4828436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3" y="1"/>
                    </a:moveTo>
                    <a:lnTo>
                      <a:pt x="653" y="696"/>
                    </a:lnTo>
                    <a:lnTo>
                      <a:pt x="0" y="827"/>
                    </a:lnTo>
                    <a:lnTo>
                      <a:pt x="653" y="957"/>
                    </a:lnTo>
                    <a:lnTo>
                      <a:pt x="783" y="1610"/>
                    </a:lnTo>
                    <a:lnTo>
                      <a:pt x="914" y="957"/>
                    </a:lnTo>
                    <a:lnTo>
                      <a:pt x="1566" y="827"/>
                    </a:lnTo>
                    <a:lnTo>
                      <a:pt x="914" y="696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3" name="Google Shape;5353;p34"/>
            <p:cNvGrpSpPr/>
            <p:nvPr/>
          </p:nvGrpSpPr>
          <p:grpSpPr>
            <a:xfrm>
              <a:off x="2642615" y="4214063"/>
              <a:ext cx="1058175" cy="1159719"/>
              <a:chOff x="2155453" y="114363"/>
              <a:chExt cx="1058175" cy="1159719"/>
            </a:xfrm>
          </p:grpSpPr>
          <p:sp>
            <p:nvSpPr>
              <p:cNvPr id="5354" name="Google Shape;5354;p34"/>
              <p:cNvSpPr/>
              <p:nvPr/>
            </p:nvSpPr>
            <p:spPr>
              <a:xfrm>
                <a:off x="2486797" y="624196"/>
                <a:ext cx="76969" cy="78222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83" extrusionOk="0">
                    <a:moveTo>
                      <a:pt x="2044" y="1"/>
                    </a:moveTo>
                    <a:cubicBezTo>
                      <a:pt x="1783" y="174"/>
                      <a:pt x="1522" y="479"/>
                      <a:pt x="1261" y="696"/>
                    </a:cubicBezTo>
                    <a:cubicBezTo>
                      <a:pt x="957" y="609"/>
                      <a:pt x="609" y="522"/>
                      <a:pt x="305" y="435"/>
                    </a:cubicBezTo>
                    <a:cubicBezTo>
                      <a:pt x="261" y="435"/>
                      <a:pt x="218" y="522"/>
                      <a:pt x="261" y="522"/>
                    </a:cubicBezTo>
                    <a:cubicBezTo>
                      <a:pt x="261" y="609"/>
                      <a:pt x="305" y="653"/>
                      <a:pt x="348" y="740"/>
                    </a:cubicBezTo>
                    <a:cubicBezTo>
                      <a:pt x="392" y="783"/>
                      <a:pt x="392" y="870"/>
                      <a:pt x="435" y="957"/>
                    </a:cubicBezTo>
                    <a:cubicBezTo>
                      <a:pt x="479" y="1131"/>
                      <a:pt x="565" y="1305"/>
                      <a:pt x="652" y="1479"/>
                    </a:cubicBezTo>
                    <a:cubicBezTo>
                      <a:pt x="435" y="1740"/>
                      <a:pt x="261" y="2045"/>
                      <a:pt x="87" y="2349"/>
                    </a:cubicBezTo>
                    <a:cubicBezTo>
                      <a:pt x="0" y="2480"/>
                      <a:pt x="44" y="2480"/>
                      <a:pt x="87" y="2480"/>
                    </a:cubicBezTo>
                    <a:cubicBezTo>
                      <a:pt x="435" y="2436"/>
                      <a:pt x="783" y="2349"/>
                      <a:pt x="1174" y="2306"/>
                    </a:cubicBezTo>
                    <a:cubicBezTo>
                      <a:pt x="1435" y="2567"/>
                      <a:pt x="1653" y="2871"/>
                      <a:pt x="1870" y="3132"/>
                    </a:cubicBezTo>
                    <a:cubicBezTo>
                      <a:pt x="1870" y="3157"/>
                      <a:pt x="1899" y="3182"/>
                      <a:pt x="1924" y="3182"/>
                    </a:cubicBezTo>
                    <a:cubicBezTo>
                      <a:pt x="1942" y="3182"/>
                      <a:pt x="1957" y="3169"/>
                      <a:pt x="1957" y="3132"/>
                    </a:cubicBezTo>
                    <a:cubicBezTo>
                      <a:pt x="2044" y="2784"/>
                      <a:pt x="2044" y="2436"/>
                      <a:pt x="2131" y="2045"/>
                    </a:cubicBezTo>
                    <a:cubicBezTo>
                      <a:pt x="2305" y="2001"/>
                      <a:pt x="2479" y="1914"/>
                      <a:pt x="2610" y="1827"/>
                    </a:cubicBezTo>
                    <a:lnTo>
                      <a:pt x="2871" y="1740"/>
                    </a:lnTo>
                    <a:cubicBezTo>
                      <a:pt x="2914" y="1697"/>
                      <a:pt x="3001" y="1653"/>
                      <a:pt x="3045" y="1653"/>
                    </a:cubicBezTo>
                    <a:cubicBezTo>
                      <a:pt x="3088" y="1653"/>
                      <a:pt x="3132" y="1566"/>
                      <a:pt x="3088" y="1566"/>
                    </a:cubicBezTo>
                    <a:cubicBezTo>
                      <a:pt x="2784" y="1392"/>
                      <a:pt x="2523" y="1218"/>
                      <a:pt x="2218" y="1088"/>
                    </a:cubicBezTo>
                    <a:cubicBezTo>
                      <a:pt x="2175" y="740"/>
                      <a:pt x="2175" y="348"/>
                      <a:pt x="2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34"/>
              <p:cNvSpPr/>
              <p:nvPr/>
            </p:nvSpPr>
            <p:spPr>
              <a:xfrm>
                <a:off x="2258053" y="535480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45" y="1"/>
                    </a:moveTo>
                    <a:cubicBezTo>
                      <a:pt x="1740" y="218"/>
                      <a:pt x="1479" y="479"/>
                      <a:pt x="1218" y="696"/>
                    </a:cubicBezTo>
                    <a:cubicBezTo>
                      <a:pt x="914" y="609"/>
                      <a:pt x="566" y="523"/>
                      <a:pt x="262" y="479"/>
                    </a:cubicBezTo>
                    <a:cubicBezTo>
                      <a:pt x="253" y="470"/>
                      <a:pt x="244" y="467"/>
                      <a:pt x="236" y="467"/>
                    </a:cubicBezTo>
                    <a:cubicBezTo>
                      <a:pt x="204" y="467"/>
                      <a:pt x="183" y="523"/>
                      <a:pt x="218" y="523"/>
                    </a:cubicBezTo>
                    <a:cubicBezTo>
                      <a:pt x="262" y="609"/>
                      <a:pt x="262" y="696"/>
                      <a:pt x="305" y="740"/>
                    </a:cubicBezTo>
                    <a:cubicBezTo>
                      <a:pt x="348" y="827"/>
                      <a:pt x="392" y="914"/>
                      <a:pt x="392" y="1001"/>
                    </a:cubicBezTo>
                    <a:cubicBezTo>
                      <a:pt x="479" y="1131"/>
                      <a:pt x="522" y="1305"/>
                      <a:pt x="609" y="1479"/>
                    </a:cubicBezTo>
                    <a:cubicBezTo>
                      <a:pt x="435" y="1784"/>
                      <a:pt x="218" y="2045"/>
                      <a:pt x="44" y="2393"/>
                    </a:cubicBezTo>
                    <a:cubicBezTo>
                      <a:pt x="1" y="2393"/>
                      <a:pt x="44" y="2436"/>
                      <a:pt x="44" y="2436"/>
                    </a:cubicBezTo>
                    <a:cubicBezTo>
                      <a:pt x="435" y="2393"/>
                      <a:pt x="783" y="2349"/>
                      <a:pt x="1131" y="2306"/>
                    </a:cubicBezTo>
                    <a:cubicBezTo>
                      <a:pt x="1392" y="2567"/>
                      <a:pt x="1610" y="2871"/>
                      <a:pt x="1827" y="3132"/>
                    </a:cubicBezTo>
                    <a:cubicBezTo>
                      <a:pt x="1827" y="3154"/>
                      <a:pt x="1849" y="3165"/>
                      <a:pt x="1871" y="3165"/>
                    </a:cubicBezTo>
                    <a:cubicBezTo>
                      <a:pt x="1892" y="3165"/>
                      <a:pt x="1914" y="3154"/>
                      <a:pt x="1914" y="3132"/>
                    </a:cubicBezTo>
                    <a:cubicBezTo>
                      <a:pt x="2001" y="2784"/>
                      <a:pt x="2045" y="2393"/>
                      <a:pt x="2088" y="2045"/>
                    </a:cubicBezTo>
                    <a:cubicBezTo>
                      <a:pt x="2262" y="1958"/>
                      <a:pt x="2436" y="1914"/>
                      <a:pt x="2610" y="1827"/>
                    </a:cubicBezTo>
                    <a:lnTo>
                      <a:pt x="2828" y="1697"/>
                    </a:lnTo>
                    <a:cubicBezTo>
                      <a:pt x="2915" y="1697"/>
                      <a:pt x="2958" y="1653"/>
                      <a:pt x="3045" y="1610"/>
                    </a:cubicBezTo>
                    <a:cubicBezTo>
                      <a:pt x="3089" y="1610"/>
                      <a:pt x="3089" y="1566"/>
                      <a:pt x="3045" y="1523"/>
                    </a:cubicBezTo>
                    <a:cubicBezTo>
                      <a:pt x="2784" y="1392"/>
                      <a:pt x="2480" y="1218"/>
                      <a:pt x="2175" y="1044"/>
                    </a:cubicBezTo>
                    <a:cubicBezTo>
                      <a:pt x="2132" y="696"/>
                      <a:pt x="2132" y="349"/>
                      <a:pt x="2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34"/>
              <p:cNvSpPr/>
              <p:nvPr/>
            </p:nvSpPr>
            <p:spPr>
              <a:xfrm>
                <a:off x="2535947" y="361268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01" y="0"/>
                    </a:moveTo>
                    <a:cubicBezTo>
                      <a:pt x="1697" y="218"/>
                      <a:pt x="1436" y="479"/>
                      <a:pt x="1175" y="696"/>
                    </a:cubicBezTo>
                    <a:cubicBezTo>
                      <a:pt x="871" y="609"/>
                      <a:pt x="523" y="566"/>
                      <a:pt x="218" y="479"/>
                    </a:cubicBezTo>
                    <a:cubicBezTo>
                      <a:pt x="210" y="470"/>
                      <a:pt x="202" y="467"/>
                      <a:pt x="194" y="467"/>
                    </a:cubicBezTo>
                    <a:cubicBezTo>
                      <a:pt x="161" y="467"/>
                      <a:pt x="140" y="530"/>
                      <a:pt x="175" y="566"/>
                    </a:cubicBezTo>
                    <a:cubicBezTo>
                      <a:pt x="218" y="609"/>
                      <a:pt x="218" y="696"/>
                      <a:pt x="262" y="740"/>
                    </a:cubicBezTo>
                    <a:cubicBezTo>
                      <a:pt x="305" y="827"/>
                      <a:pt x="349" y="914"/>
                      <a:pt x="349" y="1001"/>
                    </a:cubicBezTo>
                    <a:cubicBezTo>
                      <a:pt x="436" y="1175"/>
                      <a:pt x="479" y="1348"/>
                      <a:pt x="566" y="1479"/>
                    </a:cubicBezTo>
                    <a:cubicBezTo>
                      <a:pt x="392" y="1783"/>
                      <a:pt x="175" y="2088"/>
                      <a:pt x="1" y="2392"/>
                    </a:cubicBezTo>
                    <a:cubicBezTo>
                      <a:pt x="1" y="2423"/>
                      <a:pt x="23" y="2454"/>
                      <a:pt x="51" y="2454"/>
                    </a:cubicBezTo>
                    <a:cubicBezTo>
                      <a:pt x="62" y="2454"/>
                      <a:pt x="75" y="2449"/>
                      <a:pt x="88" y="2436"/>
                    </a:cubicBezTo>
                    <a:cubicBezTo>
                      <a:pt x="436" y="2392"/>
                      <a:pt x="784" y="2349"/>
                      <a:pt x="1175" y="2305"/>
                    </a:cubicBezTo>
                    <a:cubicBezTo>
                      <a:pt x="1393" y="2566"/>
                      <a:pt x="1610" y="2871"/>
                      <a:pt x="1871" y="3132"/>
                    </a:cubicBezTo>
                    <a:cubicBezTo>
                      <a:pt x="1871" y="3153"/>
                      <a:pt x="1882" y="3164"/>
                      <a:pt x="1893" y="3164"/>
                    </a:cubicBezTo>
                    <a:cubicBezTo>
                      <a:pt x="1904" y="3164"/>
                      <a:pt x="1914" y="3153"/>
                      <a:pt x="1914" y="3132"/>
                    </a:cubicBezTo>
                    <a:cubicBezTo>
                      <a:pt x="2001" y="2740"/>
                      <a:pt x="2045" y="2392"/>
                      <a:pt x="2088" y="2044"/>
                    </a:cubicBezTo>
                    <a:cubicBezTo>
                      <a:pt x="2262" y="1957"/>
                      <a:pt x="2436" y="1914"/>
                      <a:pt x="2610" y="1827"/>
                    </a:cubicBezTo>
                    <a:cubicBezTo>
                      <a:pt x="2654" y="1783"/>
                      <a:pt x="2741" y="1740"/>
                      <a:pt x="2828" y="1696"/>
                    </a:cubicBezTo>
                    <a:cubicBezTo>
                      <a:pt x="2915" y="1696"/>
                      <a:pt x="2958" y="1653"/>
                      <a:pt x="3045" y="1609"/>
                    </a:cubicBezTo>
                    <a:cubicBezTo>
                      <a:pt x="3089" y="1609"/>
                      <a:pt x="3089" y="1566"/>
                      <a:pt x="3045" y="1522"/>
                    </a:cubicBezTo>
                    <a:cubicBezTo>
                      <a:pt x="2784" y="1392"/>
                      <a:pt x="2480" y="1218"/>
                      <a:pt x="2175" y="1044"/>
                    </a:cubicBezTo>
                    <a:cubicBezTo>
                      <a:pt x="2088" y="740"/>
                      <a:pt x="2088" y="392"/>
                      <a:pt x="2001" y="44"/>
                    </a:cubicBezTo>
                    <a:cubicBezTo>
                      <a:pt x="2001" y="44"/>
                      <a:pt x="2001" y="0"/>
                      <a:pt x="20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34"/>
              <p:cNvSpPr/>
              <p:nvPr/>
            </p:nvSpPr>
            <p:spPr>
              <a:xfrm>
                <a:off x="2458340" y="166732"/>
                <a:ext cx="76576" cy="78050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3176" extrusionOk="0">
                    <a:moveTo>
                      <a:pt x="2028" y="0"/>
                    </a:moveTo>
                    <a:cubicBezTo>
                      <a:pt x="1767" y="218"/>
                      <a:pt x="1506" y="479"/>
                      <a:pt x="1245" y="696"/>
                    </a:cubicBezTo>
                    <a:cubicBezTo>
                      <a:pt x="941" y="609"/>
                      <a:pt x="593" y="566"/>
                      <a:pt x="288" y="479"/>
                    </a:cubicBezTo>
                    <a:cubicBezTo>
                      <a:pt x="245" y="479"/>
                      <a:pt x="201" y="522"/>
                      <a:pt x="245" y="566"/>
                    </a:cubicBezTo>
                    <a:cubicBezTo>
                      <a:pt x="245" y="609"/>
                      <a:pt x="288" y="696"/>
                      <a:pt x="332" y="740"/>
                    </a:cubicBezTo>
                    <a:cubicBezTo>
                      <a:pt x="375" y="827"/>
                      <a:pt x="419" y="914"/>
                      <a:pt x="419" y="1001"/>
                    </a:cubicBezTo>
                    <a:cubicBezTo>
                      <a:pt x="462" y="1175"/>
                      <a:pt x="549" y="1349"/>
                      <a:pt x="636" y="1479"/>
                    </a:cubicBezTo>
                    <a:cubicBezTo>
                      <a:pt x="462" y="1784"/>
                      <a:pt x="201" y="2088"/>
                      <a:pt x="71" y="2393"/>
                    </a:cubicBezTo>
                    <a:cubicBezTo>
                      <a:pt x="0" y="2428"/>
                      <a:pt x="15" y="2491"/>
                      <a:pt x="70" y="2491"/>
                    </a:cubicBezTo>
                    <a:cubicBezTo>
                      <a:pt x="83" y="2491"/>
                      <a:pt x="98" y="2488"/>
                      <a:pt x="114" y="2480"/>
                    </a:cubicBezTo>
                    <a:cubicBezTo>
                      <a:pt x="462" y="2436"/>
                      <a:pt x="810" y="2393"/>
                      <a:pt x="1158" y="2349"/>
                    </a:cubicBezTo>
                    <a:cubicBezTo>
                      <a:pt x="1376" y="2610"/>
                      <a:pt x="1637" y="2871"/>
                      <a:pt x="1854" y="3175"/>
                    </a:cubicBezTo>
                    <a:lnTo>
                      <a:pt x="1941" y="3175"/>
                    </a:lnTo>
                    <a:cubicBezTo>
                      <a:pt x="2028" y="2828"/>
                      <a:pt x="2028" y="2436"/>
                      <a:pt x="2115" y="2088"/>
                    </a:cubicBezTo>
                    <a:cubicBezTo>
                      <a:pt x="2289" y="2001"/>
                      <a:pt x="2463" y="1958"/>
                      <a:pt x="2593" y="1871"/>
                    </a:cubicBezTo>
                    <a:cubicBezTo>
                      <a:pt x="2680" y="1784"/>
                      <a:pt x="2767" y="1784"/>
                      <a:pt x="2854" y="1740"/>
                    </a:cubicBezTo>
                    <a:cubicBezTo>
                      <a:pt x="2898" y="1740"/>
                      <a:pt x="2985" y="1697"/>
                      <a:pt x="3028" y="1653"/>
                    </a:cubicBezTo>
                    <a:cubicBezTo>
                      <a:pt x="3072" y="1653"/>
                      <a:pt x="3115" y="1610"/>
                      <a:pt x="3072" y="1566"/>
                    </a:cubicBezTo>
                    <a:cubicBezTo>
                      <a:pt x="2767" y="1392"/>
                      <a:pt x="2506" y="1218"/>
                      <a:pt x="2202" y="1088"/>
                    </a:cubicBezTo>
                    <a:cubicBezTo>
                      <a:pt x="2158" y="740"/>
                      <a:pt x="2158" y="392"/>
                      <a:pt x="2071" y="44"/>
                    </a:cubicBezTo>
                    <a:lnTo>
                      <a:pt x="20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34"/>
              <p:cNvSpPr/>
              <p:nvPr/>
            </p:nvSpPr>
            <p:spPr>
              <a:xfrm>
                <a:off x="2342493" y="841439"/>
                <a:ext cx="75912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209" extrusionOk="0">
                    <a:moveTo>
                      <a:pt x="1235" y="1"/>
                    </a:moveTo>
                    <a:cubicBezTo>
                      <a:pt x="1218" y="1"/>
                      <a:pt x="1197" y="11"/>
                      <a:pt x="1175" y="33"/>
                    </a:cubicBezTo>
                    <a:cubicBezTo>
                      <a:pt x="1088" y="381"/>
                      <a:pt x="1088" y="773"/>
                      <a:pt x="1001" y="1120"/>
                    </a:cubicBezTo>
                    <a:cubicBezTo>
                      <a:pt x="827" y="1207"/>
                      <a:pt x="696" y="1294"/>
                      <a:pt x="522" y="1381"/>
                    </a:cubicBezTo>
                    <a:lnTo>
                      <a:pt x="305" y="1468"/>
                    </a:lnTo>
                    <a:cubicBezTo>
                      <a:pt x="218" y="1512"/>
                      <a:pt x="131" y="1512"/>
                      <a:pt x="87" y="1555"/>
                    </a:cubicBezTo>
                    <a:cubicBezTo>
                      <a:pt x="44" y="1555"/>
                      <a:pt x="1" y="1642"/>
                      <a:pt x="44" y="1642"/>
                    </a:cubicBezTo>
                    <a:cubicBezTo>
                      <a:pt x="348" y="1816"/>
                      <a:pt x="609" y="1990"/>
                      <a:pt x="914" y="2121"/>
                    </a:cubicBezTo>
                    <a:cubicBezTo>
                      <a:pt x="1001" y="2469"/>
                      <a:pt x="1001" y="2817"/>
                      <a:pt x="1044" y="3165"/>
                    </a:cubicBezTo>
                    <a:cubicBezTo>
                      <a:pt x="1044" y="3165"/>
                      <a:pt x="1044" y="3208"/>
                      <a:pt x="1044" y="3208"/>
                    </a:cubicBezTo>
                    <a:lnTo>
                      <a:pt x="1088" y="3208"/>
                    </a:lnTo>
                    <a:cubicBezTo>
                      <a:pt x="1349" y="2991"/>
                      <a:pt x="1610" y="2730"/>
                      <a:pt x="1871" y="2512"/>
                    </a:cubicBezTo>
                    <a:cubicBezTo>
                      <a:pt x="2219" y="2599"/>
                      <a:pt x="2523" y="2686"/>
                      <a:pt x="2871" y="2730"/>
                    </a:cubicBezTo>
                    <a:cubicBezTo>
                      <a:pt x="2879" y="2738"/>
                      <a:pt x="2886" y="2742"/>
                      <a:pt x="2891" y="2742"/>
                    </a:cubicBezTo>
                    <a:cubicBezTo>
                      <a:pt x="2913" y="2742"/>
                      <a:pt x="2906" y="2678"/>
                      <a:pt x="2871" y="2643"/>
                    </a:cubicBezTo>
                    <a:cubicBezTo>
                      <a:pt x="2871" y="2599"/>
                      <a:pt x="2828" y="2512"/>
                      <a:pt x="2784" y="2469"/>
                    </a:cubicBezTo>
                    <a:cubicBezTo>
                      <a:pt x="2741" y="2382"/>
                      <a:pt x="2741" y="2295"/>
                      <a:pt x="2697" y="2208"/>
                    </a:cubicBezTo>
                    <a:cubicBezTo>
                      <a:pt x="2654" y="2034"/>
                      <a:pt x="2567" y="1903"/>
                      <a:pt x="2480" y="1729"/>
                    </a:cubicBezTo>
                    <a:cubicBezTo>
                      <a:pt x="2654" y="1425"/>
                      <a:pt x="2915" y="1164"/>
                      <a:pt x="3089" y="816"/>
                    </a:cubicBezTo>
                    <a:cubicBezTo>
                      <a:pt x="3089" y="785"/>
                      <a:pt x="3067" y="754"/>
                      <a:pt x="3039" y="754"/>
                    </a:cubicBezTo>
                    <a:cubicBezTo>
                      <a:pt x="3027" y="754"/>
                      <a:pt x="3014" y="760"/>
                      <a:pt x="3002" y="773"/>
                    </a:cubicBezTo>
                    <a:cubicBezTo>
                      <a:pt x="2654" y="816"/>
                      <a:pt x="2306" y="859"/>
                      <a:pt x="1914" y="903"/>
                    </a:cubicBezTo>
                    <a:cubicBezTo>
                      <a:pt x="1740" y="599"/>
                      <a:pt x="1523" y="338"/>
                      <a:pt x="1262" y="33"/>
                    </a:cubicBezTo>
                    <a:cubicBezTo>
                      <a:pt x="1262" y="11"/>
                      <a:pt x="1251" y="1"/>
                      <a:pt x="12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34"/>
              <p:cNvSpPr/>
              <p:nvPr/>
            </p:nvSpPr>
            <p:spPr>
              <a:xfrm>
                <a:off x="2155453" y="934431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1202" y="0"/>
                    </a:moveTo>
                    <a:cubicBezTo>
                      <a:pt x="1185" y="0"/>
                      <a:pt x="1175" y="11"/>
                      <a:pt x="1175" y="33"/>
                    </a:cubicBezTo>
                    <a:cubicBezTo>
                      <a:pt x="1044" y="381"/>
                      <a:pt x="1044" y="729"/>
                      <a:pt x="1001" y="1120"/>
                    </a:cubicBezTo>
                    <a:cubicBezTo>
                      <a:pt x="827" y="1164"/>
                      <a:pt x="653" y="1251"/>
                      <a:pt x="479" y="1338"/>
                    </a:cubicBezTo>
                    <a:lnTo>
                      <a:pt x="261" y="1425"/>
                    </a:lnTo>
                    <a:cubicBezTo>
                      <a:pt x="174" y="1468"/>
                      <a:pt x="131" y="1468"/>
                      <a:pt x="44" y="1512"/>
                    </a:cubicBezTo>
                    <a:cubicBezTo>
                      <a:pt x="0" y="1512"/>
                      <a:pt x="0" y="1599"/>
                      <a:pt x="44" y="1599"/>
                    </a:cubicBezTo>
                    <a:cubicBezTo>
                      <a:pt x="305" y="1773"/>
                      <a:pt x="609" y="1947"/>
                      <a:pt x="914" y="2077"/>
                    </a:cubicBezTo>
                    <a:cubicBezTo>
                      <a:pt x="957" y="2425"/>
                      <a:pt x="957" y="2773"/>
                      <a:pt x="1044" y="3121"/>
                    </a:cubicBezTo>
                    <a:lnTo>
                      <a:pt x="1044" y="3165"/>
                    </a:lnTo>
                    <a:cubicBezTo>
                      <a:pt x="1348" y="2947"/>
                      <a:pt x="1609" y="2686"/>
                      <a:pt x="1870" y="2469"/>
                    </a:cubicBezTo>
                    <a:cubicBezTo>
                      <a:pt x="2175" y="2556"/>
                      <a:pt x="2523" y="2643"/>
                      <a:pt x="2827" y="2686"/>
                    </a:cubicBezTo>
                    <a:cubicBezTo>
                      <a:pt x="2871" y="2686"/>
                      <a:pt x="2914" y="2643"/>
                      <a:pt x="2871" y="2643"/>
                    </a:cubicBezTo>
                    <a:cubicBezTo>
                      <a:pt x="2827" y="2556"/>
                      <a:pt x="2827" y="2512"/>
                      <a:pt x="2784" y="2425"/>
                    </a:cubicBezTo>
                    <a:cubicBezTo>
                      <a:pt x="2740" y="2338"/>
                      <a:pt x="2697" y="2251"/>
                      <a:pt x="2653" y="2208"/>
                    </a:cubicBezTo>
                    <a:cubicBezTo>
                      <a:pt x="2610" y="2034"/>
                      <a:pt x="2566" y="1860"/>
                      <a:pt x="2479" y="1686"/>
                    </a:cubicBezTo>
                    <a:cubicBezTo>
                      <a:pt x="2697" y="1381"/>
                      <a:pt x="2914" y="1077"/>
                      <a:pt x="3132" y="729"/>
                    </a:cubicBezTo>
                    <a:cubicBezTo>
                      <a:pt x="3132" y="704"/>
                      <a:pt x="3103" y="679"/>
                      <a:pt x="3078" y="679"/>
                    </a:cubicBezTo>
                    <a:cubicBezTo>
                      <a:pt x="3060" y="679"/>
                      <a:pt x="3045" y="692"/>
                      <a:pt x="3045" y="729"/>
                    </a:cubicBezTo>
                    <a:cubicBezTo>
                      <a:pt x="2697" y="729"/>
                      <a:pt x="2305" y="816"/>
                      <a:pt x="1957" y="816"/>
                    </a:cubicBezTo>
                    <a:cubicBezTo>
                      <a:pt x="1696" y="555"/>
                      <a:pt x="1479" y="294"/>
                      <a:pt x="1262" y="33"/>
                    </a:cubicBezTo>
                    <a:cubicBezTo>
                      <a:pt x="1240" y="11"/>
                      <a:pt x="1218" y="0"/>
                      <a:pt x="1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34"/>
              <p:cNvSpPr/>
              <p:nvPr/>
            </p:nvSpPr>
            <p:spPr>
              <a:xfrm>
                <a:off x="2510291" y="260683"/>
                <a:ext cx="45636" cy="101986"/>
              </a:xfrm>
              <a:custGeom>
                <a:avLst/>
                <a:gdLst/>
                <a:ahLst/>
                <a:cxnLst/>
                <a:rect l="l" t="t" r="r" b="b"/>
                <a:pathLst>
                  <a:path w="1857" h="4150" extrusionOk="0">
                    <a:moveTo>
                      <a:pt x="99" y="1"/>
                    </a:moveTo>
                    <a:cubicBezTo>
                      <a:pt x="51" y="1"/>
                      <a:pt x="1" y="38"/>
                      <a:pt x="1" y="92"/>
                    </a:cubicBezTo>
                    <a:cubicBezTo>
                      <a:pt x="88" y="788"/>
                      <a:pt x="262" y="1440"/>
                      <a:pt x="566" y="2049"/>
                    </a:cubicBezTo>
                    <a:cubicBezTo>
                      <a:pt x="871" y="2701"/>
                      <a:pt x="1132" y="3397"/>
                      <a:pt x="1480" y="4050"/>
                    </a:cubicBezTo>
                    <a:cubicBezTo>
                      <a:pt x="1508" y="4120"/>
                      <a:pt x="1559" y="4150"/>
                      <a:pt x="1614" y="4150"/>
                    </a:cubicBezTo>
                    <a:cubicBezTo>
                      <a:pt x="1728" y="4150"/>
                      <a:pt x="1857" y="4023"/>
                      <a:pt x="1828" y="3876"/>
                    </a:cubicBezTo>
                    <a:cubicBezTo>
                      <a:pt x="1523" y="3223"/>
                      <a:pt x="1219" y="2571"/>
                      <a:pt x="958" y="1875"/>
                    </a:cubicBezTo>
                    <a:cubicBezTo>
                      <a:pt x="784" y="1223"/>
                      <a:pt x="523" y="614"/>
                      <a:pt x="175" y="48"/>
                    </a:cubicBezTo>
                    <a:cubicBezTo>
                      <a:pt x="158" y="15"/>
                      <a:pt x="129" y="1"/>
                      <a:pt x="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34"/>
              <p:cNvSpPr/>
              <p:nvPr/>
            </p:nvSpPr>
            <p:spPr>
              <a:xfrm>
                <a:off x="2522480" y="442071"/>
                <a:ext cx="38091" cy="170280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6929" extrusionOk="0">
                    <a:moveTo>
                      <a:pt x="1449" y="1"/>
                    </a:moveTo>
                    <a:cubicBezTo>
                      <a:pt x="1410" y="1"/>
                      <a:pt x="1375" y="22"/>
                      <a:pt x="1375" y="61"/>
                    </a:cubicBezTo>
                    <a:cubicBezTo>
                      <a:pt x="984" y="1105"/>
                      <a:pt x="766" y="2149"/>
                      <a:pt x="636" y="3236"/>
                    </a:cubicBezTo>
                    <a:cubicBezTo>
                      <a:pt x="418" y="4410"/>
                      <a:pt x="201" y="5541"/>
                      <a:pt x="27" y="6716"/>
                    </a:cubicBezTo>
                    <a:cubicBezTo>
                      <a:pt x="1" y="6845"/>
                      <a:pt x="130" y="6929"/>
                      <a:pt x="247" y="6929"/>
                    </a:cubicBezTo>
                    <a:cubicBezTo>
                      <a:pt x="326" y="6929"/>
                      <a:pt x="401" y="6890"/>
                      <a:pt x="418" y="6803"/>
                    </a:cubicBezTo>
                    <a:cubicBezTo>
                      <a:pt x="636" y="5628"/>
                      <a:pt x="810" y="4454"/>
                      <a:pt x="1027" y="3280"/>
                    </a:cubicBezTo>
                    <a:cubicBezTo>
                      <a:pt x="1288" y="2236"/>
                      <a:pt x="1462" y="1192"/>
                      <a:pt x="1549" y="105"/>
                    </a:cubicBezTo>
                    <a:cubicBezTo>
                      <a:pt x="1549" y="33"/>
                      <a:pt x="1496" y="1"/>
                      <a:pt x="14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34"/>
              <p:cNvSpPr/>
              <p:nvPr/>
            </p:nvSpPr>
            <p:spPr>
              <a:xfrm>
                <a:off x="2328977" y="596279"/>
                <a:ext cx="152144" cy="66525"/>
              </a:xfrm>
              <a:custGeom>
                <a:avLst/>
                <a:gdLst/>
                <a:ahLst/>
                <a:cxnLst/>
                <a:rect l="l" t="t" r="r" b="b"/>
                <a:pathLst>
                  <a:path w="6191" h="2707" extrusionOk="0">
                    <a:moveTo>
                      <a:pt x="211" y="0"/>
                    </a:moveTo>
                    <a:cubicBezTo>
                      <a:pt x="95" y="0"/>
                      <a:pt x="1" y="187"/>
                      <a:pt x="159" y="267"/>
                    </a:cubicBezTo>
                    <a:cubicBezTo>
                      <a:pt x="1986" y="1224"/>
                      <a:pt x="3856" y="2050"/>
                      <a:pt x="5857" y="2702"/>
                    </a:cubicBezTo>
                    <a:cubicBezTo>
                      <a:pt x="5871" y="2705"/>
                      <a:pt x="5885" y="2706"/>
                      <a:pt x="5898" y="2706"/>
                    </a:cubicBezTo>
                    <a:cubicBezTo>
                      <a:pt x="6090" y="2706"/>
                      <a:pt x="6190" y="2433"/>
                      <a:pt x="5987" y="2311"/>
                    </a:cubicBezTo>
                    <a:cubicBezTo>
                      <a:pt x="4073" y="1615"/>
                      <a:pt x="2160" y="702"/>
                      <a:pt x="246" y="6"/>
                    </a:cubicBezTo>
                    <a:cubicBezTo>
                      <a:pt x="234" y="2"/>
                      <a:pt x="223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3" name="Google Shape;5363;p34"/>
              <p:cNvSpPr/>
              <p:nvPr/>
            </p:nvSpPr>
            <p:spPr>
              <a:xfrm>
                <a:off x="2395059" y="703008"/>
                <a:ext cx="114003" cy="141036"/>
              </a:xfrm>
              <a:custGeom>
                <a:avLst/>
                <a:gdLst/>
                <a:ahLst/>
                <a:cxnLst/>
                <a:rect l="l" t="t" r="r" b="b"/>
                <a:pathLst>
                  <a:path w="4639" h="5739" extrusionOk="0">
                    <a:moveTo>
                      <a:pt x="4480" y="0"/>
                    </a:moveTo>
                    <a:cubicBezTo>
                      <a:pt x="4462" y="0"/>
                      <a:pt x="4445" y="4"/>
                      <a:pt x="4429" y="12"/>
                    </a:cubicBezTo>
                    <a:cubicBezTo>
                      <a:pt x="3646" y="838"/>
                      <a:pt x="2907" y="1708"/>
                      <a:pt x="2254" y="2622"/>
                    </a:cubicBezTo>
                    <a:cubicBezTo>
                      <a:pt x="1558" y="3578"/>
                      <a:pt x="819" y="4535"/>
                      <a:pt x="123" y="5492"/>
                    </a:cubicBezTo>
                    <a:cubicBezTo>
                      <a:pt x="0" y="5615"/>
                      <a:pt x="138" y="5738"/>
                      <a:pt x="276" y="5738"/>
                    </a:cubicBezTo>
                    <a:cubicBezTo>
                      <a:pt x="333" y="5738"/>
                      <a:pt x="389" y="5717"/>
                      <a:pt x="428" y="5666"/>
                    </a:cubicBezTo>
                    <a:cubicBezTo>
                      <a:pt x="1167" y="4666"/>
                      <a:pt x="1950" y="3709"/>
                      <a:pt x="2733" y="2752"/>
                    </a:cubicBezTo>
                    <a:cubicBezTo>
                      <a:pt x="3429" y="1926"/>
                      <a:pt x="4038" y="1056"/>
                      <a:pt x="4603" y="142"/>
                    </a:cubicBezTo>
                    <a:cubicBezTo>
                      <a:pt x="4638" y="71"/>
                      <a:pt x="4558" y="0"/>
                      <a:pt x="44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4" name="Google Shape;5364;p34"/>
              <p:cNvSpPr/>
              <p:nvPr/>
            </p:nvSpPr>
            <p:spPr>
              <a:xfrm>
                <a:off x="2239131" y="899952"/>
                <a:ext cx="110858" cy="69621"/>
              </a:xfrm>
              <a:custGeom>
                <a:avLst/>
                <a:gdLst/>
                <a:ahLst/>
                <a:cxnLst/>
                <a:rect l="l" t="t" r="r" b="b"/>
                <a:pathLst>
                  <a:path w="4511" h="2833" extrusionOk="0">
                    <a:moveTo>
                      <a:pt x="4380" y="1"/>
                    </a:moveTo>
                    <a:cubicBezTo>
                      <a:pt x="3598" y="392"/>
                      <a:pt x="2902" y="914"/>
                      <a:pt x="2206" y="1349"/>
                    </a:cubicBezTo>
                    <a:cubicBezTo>
                      <a:pt x="1466" y="1784"/>
                      <a:pt x="814" y="2132"/>
                      <a:pt x="162" y="2523"/>
                    </a:cubicBezTo>
                    <a:cubicBezTo>
                      <a:pt x="1" y="2604"/>
                      <a:pt x="137" y="2833"/>
                      <a:pt x="296" y="2833"/>
                    </a:cubicBezTo>
                    <a:cubicBezTo>
                      <a:pt x="309" y="2833"/>
                      <a:pt x="322" y="2831"/>
                      <a:pt x="336" y="2828"/>
                    </a:cubicBezTo>
                    <a:cubicBezTo>
                      <a:pt x="1858" y="2175"/>
                      <a:pt x="3250" y="1262"/>
                      <a:pt x="4467" y="131"/>
                    </a:cubicBezTo>
                    <a:cubicBezTo>
                      <a:pt x="4511" y="44"/>
                      <a:pt x="4424" y="1"/>
                      <a:pt x="43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5" name="Google Shape;5365;p34"/>
              <p:cNvSpPr/>
              <p:nvPr/>
            </p:nvSpPr>
            <p:spPr>
              <a:xfrm>
                <a:off x="2808509" y="749258"/>
                <a:ext cx="75912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39" extrusionOk="0">
                    <a:moveTo>
                      <a:pt x="2045" y="0"/>
                    </a:moveTo>
                    <a:cubicBezTo>
                      <a:pt x="1740" y="174"/>
                      <a:pt x="1479" y="435"/>
                      <a:pt x="1218" y="696"/>
                    </a:cubicBezTo>
                    <a:cubicBezTo>
                      <a:pt x="914" y="566"/>
                      <a:pt x="566" y="522"/>
                      <a:pt x="261" y="435"/>
                    </a:cubicBezTo>
                    <a:cubicBezTo>
                      <a:pt x="218" y="435"/>
                      <a:pt x="174" y="479"/>
                      <a:pt x="218" y="522"/>
                    </a:cubicBezTo>
                    <a:cubicBezTo>
                      <a:pt x="261" y="609"/>
                      <a:pt x="261" y="653"/>
                      <a:pt x="305" y="740"/>
                    </a:cubicBezTo>
                    <a:cubicBezTo>
                      <a:pt x="348" y="783"/>
                      <a:pt x="392" y="870"/>
                      <a:pt x="435" y="957"/>
                    </a:cubicBezTo>
                    <a:cubicBezTo>
                      <a:pt x="479" y="1131"/>
                      <a:pt x="522" y="1305"/>
                      <a:pt x="609" y="1435"/>
                    </a:cubicBezTo>
                    <a:cubicBezTo>
                      <a:pt x="435" y="1740"/>
                      <a:pt x="218" y="2044"/>
                      <a:pt x="44" y="2349"/>
                    </a:cubicBezTo>
                    <a:cubicBezTo>
                      <a:pt x="1" y="2392"/>
                      <a:pt x="44" y="2436"/>
                      <a:pt x="44" y="2436"/>
                    </a:cubicBezTo>
                    <a:cubicBezTo>
                      <a:pt x="435" y="2392"/>
                      <a:pt x="783" y="2349"/>
                      <a:pt x="1131" y="2305"/>
                    </a:cubicBezTo>
                    <a:cubicBezTo>
                      <a:pt x="1392" y="2566"/>
                      <a:pt x="1610" y="2827"/>
                      <a:pt x="1827" y="3088"/>
                    </a:cubicBezTo>
                    <a:cubicBezTo>
                      <a:pt x="1827" y="3113"/>
                      <a:pt x="1856" y="3138"/>
                      <a:pt x="1881" y="3138"/>
                    </a:cubicBezTo>
                    <a:cubicBezTo>
                      <a:pt x="1899" y="3138"/>
                      <a:pt x="1914" y="3125"/>
                      <a:pt x="1914" y="3088"/>
                    </a:cubicBezTo>
                    <a:cubicBezTo>
                      <a:pt x="2045" y="2740"/>
                      <a:pt x="2045" y="2392"/>
                      <a:pt x="2088" y="2001"/>
                    </a:cubicBezTo>
                    <a:cubicBezTo>
                      <a:pt x="2262" y="1957"/>
                      <a:pt x="2436" y="1870"/>
                      <a:pt x="2610" y="1783"/>
                    </a:cubicBezTo>
                    <a:lnTo>
                      <a:pt x="2828" y="1696"/>
                    </a:lnTo>
                    <a:cubicBezTo>
                      <a:pt x="2915" y="1653"/>
                      <a:pt x="2958" y="1653"/>
                      <a:pt x="3045" y="1609"/>
                    </a:cubicBezTo>
                    <a:cubicBezTo>
                      <a:pt x="3089" y="1609"/>
                      <a:pt x="3089" y="1522"/>
                      <a:pt x="3045" y="1522"/>
                    </a:cubicBezTo>
                    <a:cubicBezTo>
                      <a:pt x="2784" y="1349"/>
                      <a:pt x="2480" y="1175"/>
                      <a:pt x="2175" y="1044"/>
                    </a:cubicBezTo>
                    <a:cubicBezTo>
                      <a:pt x="2132" y="696"/>
                      <a:pt x="2132" y="348"/>
                      <a:pt x="20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6" name="Google Shape;5366;p34"/>
              <p:cNvSpPr/>
              <p:nvPr/>
            </p:nvSpPr>
            <p:spPr>
              <a:xfrm>
                <a:off x="3037253" y="837974"/>
                <a:ext cx="75912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2044" y="0"/>
                    </a:moveTo>
                    <a:cubicBezTo>
                      <a:pt x="1740" y="174"/>
                      <a:pt x="1479" y="479"/>
                      <a:pt x="1218" y="696"/>
                    </a:cubicBezTo>
                    <a:cubicBezTo>
                      <a:pt x="913" y="609"/>
                      <a:pt x="565" y="522"/>
                      <a:pt x="261" y="435"/>
                    </a:cubicBezTo>
                    <a:cubicBezTo>
                      <a:pt x="218" y="435"/>
                      <a:pt x="174" y="522"/>
                      <a:pt x="218" y="522"/>
                    </a:cubicBezTo>
                    <a:cubicBezTo>
                      <a:pt x="261" y="609"/>
                      <a:pt x="261" y="653"/>
                      <a:pt x="305" y="740"/>
                    </a:cubicBezTo>
                    <a:cubicBezTo>
                      <a:pt x="348" y="783"/>
                      <a:pt x="391" y="870"/>
                      <a:pt x="435" y="957"/>
                    </a:cubicBezTo>
                    <a:cubicBezTo>
                      <a:pt x="478" y="1131"/>
                      <a:pt x="522" y="1305"/>
                      <a:pt x="609" y="1479"/>
                    </a:cubicBezTo>
                    <a:cubicBezTo>
                      <a:pt x="435" y="1740"/>
                      <a:pt x="218" y="2044"/>
                      <a:pt x="44" y="2349"/>
                    </a:cubicBezTo>
                    <a:cubicBezTo>
                      <a:pt x="0" y="2479"/>
                      <a:pt x="87" y="2479"/>
                      <a:pt x="87" y="2479"/>
                    </a:cubicBezTo>
                    <a:cubicBezTo>
                      <a:pt x="435" y="2436"/>
                      <a:pt x="783" y="2349"/>
                      <a:pt x="1174" y="2305"/>
                    </a:cubicBezTo>
                    <a:cubicBezTo>
                      <a:pt x="1435" y="2566"/>
                      <a:pt x="1653" y="2871"/>
                      <a:pt x="1870" y="3132"/>
                    </a:cubicBezTo>
                    <a:cubicBezTo>
                      <a:pt x="1870" y="3153"/>
                      <a:pt x="1892" y="3164"/>
                      <a:pt x="1914" y="3164"/>
                    </a:cubicBezTo>
                    <a:cubicBezTo>
                      <a:pt x="1935" y="3164"/>
                      <a:pt x="1957" y="3153"/>
                      <a:pt x="1957" y="3132"/>
                    </a:cubicBezTo>
                    <a:cubicBezTo>
                      <a:pt x="2044" y="2784"/>
                      <a:pt x="2044" y="2436"/>
                      <a:pt x="2131" y="2044"/>
                    </a:cubicBezTo>
                    <a:cubicBezTo>
                      <a:pt x="2305" y="2001"/>
                      <a:pt x="2479" y="1914"/>
                      <a:pt x="2610" y="1827"/>
                    </a:cubicBezTo>
                    <a:lnTo>
                      <a:pt x="2871" y="1740"/>
                    </a:lnTo>
                    <a:cubicBezTo>
                      <a:pt x="2914" y="1696"/>
                      <a:pt x="3001" y="1653"/>
                      <a:pt x="3045" y="1653"/>
                    </a:cubicBezTo>
                    <a:cubicBezTo>
                      <a:pt x="3088" y="1609"/>
                      <a:pt x="3088" y="1566"/>
                      <a:pt x="3045" y="1566"/>
                    </a:cubicBezTo>
                    <a:cubicBezTo>
                      <a:pt x="2784" y="1392"/>
                      <a:pt x="2479" y="1218"/>
                      <a:pt x="2175" y="1087"/>
                    </a:cubicBezTo>
                    <a:cubicBezTo>
                      <a:pt x="2131" y="740"/>
                      <a:pt x="2131" y="348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7" name="Google Shape;5367;p34"/>
              <p:cNvSpPr/>
              <p:nvPr/>
            </p:nvSpPr>
            <p:spPr>
              <a:xfrm>
                <a:off x="2950675" y="522652"/>
                <a:ext cx="76969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2001" y="1"/>
                    </a:moveTo>
                    <a:cubicBezTo>
                      <a:pt x="1696" y="218"/>
                      <a:pt x="1435" y="479"/>
                      <a:pt x="1174" y="697"/>
                    </a:cubicBezTo>
                    <a:cubicBezTo>
                      <a:pt x="870" y="610"/>
                      <a:pt x="566" y="566"/>
                      <a:pt x="218" y="479"/>
                    </a:cubicBezTo>
                    <a:cubicBezTo>
                      <a:pt x="209" y="471"/>
                      <a:pt x="201" y="467"/>
                      <a:pt x="193" y="467"/>
                    </a:cubicBezTo>
                    <a:cubicBezTo>
                      <a:pt x="161" y="467"/>
                      <a:pt x="139" y="531"/>
                      <a:pt x="174" y="566"/>
                    </a:cubicBezTo>
                    <a:cubicBezTo>
                      <a:pt x="218" y="610"/>
                      <a:pt x="261" y="697"/>
                      <a:pt x="261" y="740"/>
                    </a:cubicBezTo>
                    <a:cubicBezTo>
                      <a:pt x="305" y="827"/>
                      <a:pt x="348" y="914"/>
                      <a:pt x="392" y="1001"/>
                    </a:cubicBezTo>
                    <a:cubicBezTo>
                      <a:pt x="435" y="1175"/>
                      <a:pt x="522" y="1349"/>
                      <a:pt x="609" y="1479"/>
                    </a:cubicBezTo>
                    <a:cubicBezTo>
                      <a:pt x="392" y="1784"/>
                      <a:pt x="174" y="2088"/>
                      <a:pt x="0" y="2393"/>
                    </a:cubicBezTo>
                    <a:cubicBezTo>
                      <a:pt x="0" y="2424"/>
                      <a:pt x="22" y="2454"/>
                      <a:pt x="50" y="2454"/>
                    </a:cubicBezTo>
                    <a:cubicBezTo>
                      <a:pt x="62" y="2454"/>
                      <a:pt x="74" y="2449"/>
                      <a:pt x="87" y="2436"/>
                    </a:cubicBezTo>
                    <a:cubicBezTo>
                      <a:pt x="435" y="2393"/>
                      <a:pt x="783" y="2349"/>
                      <a:pt x="1174" y="2306"/>
                    </a:cubicBezTo>
                    <a:cubicBezTo>
                      <a:pt x="1392" y="2567"/>
                      <a:pt x="1609" y="2828"/>
                      <a:pt x="1870" y="3132"/>
                    </a:cubicBezTo>
                    <a:cubicBezTo>
                      <a:pt x="1870" y="3154"/>
                      <a:pt x="1881" y="3165"/>
                      <a:pt x="1897" y="3165"/>
                    </a:cubicBezTo>
                    <a:cubicBezTo>
                      <a:pt x="1914" y="3165"/>
                      <a:pt x="1936" y="3154"/>
                      <a:pt x="1957" y="3132"/>
                    </a:cubicBezTo>
                    <a:cubicBezTo>
                      <a:pt x="2044" y="2784"/>
                      <a:pt x="2044" y="2393"/>
                      <a:pt x="2131" y="2045"/>
                    </a:cubicBezTo>
                    <a:cubicBezTo>
                      <a:pt x="2305" y="1958"/>
                      <a:pt x="2436" y="1914"/>
                      <a:pt x="2610" y="1827"/>
                    </a:cubicBezTo>
                    <a:cubicBezTo>
                      <a:pt x="2697" y="1784"/>
                      <a:pt x="2784" y="1740"/>
                      <a:pt x="2827" y="1697"/>
                    </a:cubicBezTo>
                    <a:cubicBezTo>
                      <a:pt x="2914" y="1697"/>
                      <a:pt x="3001" y="1653"/>
                      <a:pt x="3045" y="1610"/>
                    </a:cubicBezTo>
                    <a:cubicBezTo>
                      <a:pt x="3088" y="1610"/>
                      <a:pt x="3132" y="1566"/>
                      <a:pt x="3088" y="1523"/>
                    </a:cubicBezTo>
                    <a:cubicBezTo>
                      <a:pt x="2784" y="1349"/>
                      <a:pt x="2479" y="1175"/>
                      <a:pt x="2218" y="1045"/>
                    </a:cubicBezTo>
                    <a:cubicBezTo>
                      <a:pt x="2088" y="697"/>
                      <a:pt x="2088" y="349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8" name="Google Shape;5368;p34"/>
              <p:cNvSpPr/>
              <p:nvPr/>
            </p:nvSpPr>
            <p:spPr>
              <a:xfrm>
                <a:off x="3136634" y="429660"/>
                <a:ext cx="76993" cy="78591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198" extrusionOk="0">
                    <a:moveTo>
                      <a:pt x="2045" y="1"/>
                    </a:moveTo>
                    <a:cubicBezTo>
                      <a:pt x="1784" y="218"/>
                      <a:pt x="1523" y="479"/>
                      <a:pt x="1262" y="740"/>
                    </a:cubicBezTo>
                    <a:cubicBezTo>
                      <a:pt x="958" y="610"/>
                      <a:pt x="610" y="566"/>
                      <a:pt x="305" y="479"/>
                    </a:cubicBezTo>
                    <a:cubicBezTo>
                      <a:pt x="218" y="479"/>
                      <a:pt x="218" y="566"/>
                      <a:pt x="262" y="566"/>
                    </a:cubicBezTo>
                    <a:cubicBezTo>
                      <a:pt x="262" y="653"/>
                      <a:pt x="305" y="697"/>
                      <a:pt x="349" y="784"/>
                    </a:cubicBezTo>
                    <a:cubicBezTo>
                      <a:pt x="392" y="827"/>
                      <a:pt x="392" y="914"/>
                      <a:pt x="436" y="1001"/>
                    </a:cubicBezTo>
                    <a:cubicBezTo>
                      <a:pt x="479" y="1175"/>
                      <a:pt x="566" y="1349"/>
                      <a:pt x="653" y="1523"/>
                    </a:cubicBezTo>
                    <a:cubicBezTo>
                      <a:pt x="479" y="1827"/>
                      <a:pt x="218" y="2088"/>
                      <a:pt x="88" y="2393"/>
                    </a:cubicBezTo>
                    <a:cubicBezTo>
                      <a:pt x="1" y="2480"/>
                      <a:pt x="44" y="2480"/>
                      <a:pt x="88" y="2480"/>
                    </a:cubicBezTo>
                    <a:cubicBezTo>
                      <a:pt x="436" y="2436"/>
                      <a:pt x="784" y="2349"/>
                      <a:pt x="1175" y="2349"/>
                    </a:cubicBezTo>
                    <a:cubicBezTo>
                      <a:pt x="1436" y="2610"/>
                      <a:pt x="1654" y="2871"/>
                      <a:pt x="1871" y="3132"/>
                    </a:cubicBezTo>
                    <a:cubicBezTo>
                      <a:pt x="1871" y="3176"/>
                      <a:pt x="1893" y="3198"/>
                      <a:pt x="1915" y="3198"/>
                    </a:cubicBezTo>
                    <a:cubicBezTo>
                      <a:pt x="1936" y="3198"/>
                      <a:pt x="1958" y="3176"/>
                      <a:pt x="1958" y="3132"/>
                    </a:cubicBezTo>
                    <a:cubicBezTo>
                      <a:pt x="2045" y="2784"/>
                      <a:pt x="2089" y="2436"/>
                      <a:pt x="2132" y="2088"/>
                    </a:cubicBezTo>
                    <a:cubicBezTo>
                      <a:pt x="2306" y="2045"/>
                      <a:pt x="2480" y="1958"/>
                      <a:pt x="2611" y="1871"/>
                    </a:cubicBezTo>
                    <a:lnTo>
                      <a:pt x="2871" y="1740"/>
                    </a:lnTo>
                    <a:cubicBezTo>
                      <a:pt x="2915" y="1740"/>
                      <a:pt x="3002" y="1697"/>
                      <a:pt x="3045" y="1654"/>
                    </a:cubicBezTo>
                    <a:cubicBezTo>
                      <a:pt x="3089" y="1654"/>
                      <a:pt x="3132" y="1610"/>
                      <a:pt x="3089" y="1567"/>
                    </a:cubicBezTo>
                    <a:cubicBezTo>
                      <a:pt x="2784" y="1436"/>
                      <a:pt x="2524" y="1262"/>
                      <a:pt x="2219" y="1088"/>
                    </a:cubicBezTo>
                    <a:cubicBezTo>
                      <a:pt x="2176" y="740"/>
                      <a:pt x="2176" y="392"/>
                      <a:pt x="2089" y="44"/>
                    </a:cubicBezTo>
                    <a:cubicBezTo>
                      <a:pt x="2089" y="44"/>
                      <a:pt x="2089" y="44"/>
                      <a:pt x="2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9" name="Google Shape;5369;p34"/>
              <p:cNvSpPr/>
              <p:nvPr/>
            </p:nvSpPr>
            <p:spPr>
              <a:xfrm>
                <a:off x="2758277" y="1002823"/>
                <a:ext cx="74831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6" extrusionOk="0">
                    <a:moveTo>
                      <a:pt x="1202" y="1"/>
                    </a:moveTo>
                    <a:cubicBezTo>
                      <a:pt x="1186" y="1"/>
                      <a:pt x="1175" y="12"/>
                      <a:pt x="1175" y="34"/>
                    </a:cubicBezTo>
                    <a:cubicBezTo>
                      <a:pt x="1044" y="382"/>
                      <a:pt x="1044" y="729"/>
                      <a:pt x="1001" y="1121"/>
                    </a:cubicBezTo>
                    <a:cubicBezTo>
                      <a:pt x="827" y="1164"/>
                      <a:pt x="653" y="1251"/>
                      <a:pt x="479" y="1338"/>
                    </a:cubicBezTo>
                    <a:lnTo>
                      <a:pt x="261" y="1469"/>
                    </a:lnTo>
                    <a:cubicBezTo>
                      <a:pt x="174" y="1469"/>
                      <a:pt x="131" y="1512"/>
                      <a:pt x="44" y="1556"/>
                    </a:cubicBezTo>
                    <a:cubicBezTo>
                      <a:pt x="0" y="1556"/>
                      <a:pt x="0" y="1599"/>
                      <a:pt x="44" y="1599"/>
                    </a:cubicBezTo>
                    <a:cubicBezTo>
                      <a:pt x="305" y="1773"/>
                      <a:pt x="609" y="1947"/>
                      <a:pt x="914" y="2078"/>
                    </a:cubicBezTo>
                    <a:cubicBezTo>
                      <a:pt x="957" y="2426"/>
                      <a:pt x="957" y="2817"/>
                      <a:pt x="1001" y="3165"/>
                    </a:cubicBezTo>
                    <a:lnTo>
                      <a:pt x="1044" y="3165"/>
                    </a:lnTo>
                    <a:cubicBezTo>
                      <a:pt x="1349" y="2991"/>
                      <a:pt x="1610" y="2687"/>
                      <a:pt x="1871" y="2469"/>
                    </a:cubicBezTo>
                    <a:cubicBezTo>
                      <a:pt x="2175" y="2556"/>
                      <a:pt x="2479" y="2643"/>
                      <a:pt x="2827" y="2730"/>
                    </a:cubicBezTo>
                    <a:cubicBezTo>
                      <a:pt x="2871" y="2730"/>
                      <a:pt x="2871" y="2643"/>
                      <a:pt x="2871" y="2643"/>
                    </a:cubicBezTo>
                    <a:cubicBezTo>
                      <a:pt x="2827" y="2556"/>
                      <a:pt x="2784" y="2513"/>
                      <a:pt x="2784" y="2426"/>
                    </a:cubicBezTo>
                    <a:cubicBezTo>
                      <a:pt x="2740" y="2339"/>
                      <a:pt x="2697" y="2295"/>
                      <a:pt x="2653" y="2208"/>
                    </a:cubicBezTo>
                    <a:cubicBezTo>
                      <a:pt x="2610" y="2034"/>
                      <a:pt x="2523" y="1860"/>
                      <a:pt x="2436" y="1686"/>
                    </a:cubicBezTo>
                    <a:cubicBezTo>
                      <a:pt x="2653" y="1382"/>
                      <a:pt x="2871" y="1077"/>
                      <a:pt x="3045" y="729"/>
                    </a:cubicBezTo>
                    <a:cubicBezTo>
                      <a:pt x="3045" y="686"/>
                      <a:pt x="3001" y="686"/>
                      <a:pt x="3001" y="686"/>
                    </a:cubicBezTo>
                    <a:cubicBezTo>
                      <a:pt x="2610" y="729"/>
                      <a:pt x="2262" y="816"/>
                      <a:pt x="1914" y="860"/>
                    </a:cubicBezTo>
                    <a:cubicBezTo>
                      <a:pt x="1697" y="556"/>
                      <a:pt x="1479" y="295"/>
                      <a:pt x="1262" y="34"/>
                    </a:cubicBezTo>
                    <a:cubicBezTo>
                      <a:pt x="1240" y="12"/>
                      <a:pt x="1218" y="1"/>
                      <a:pt x="12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0" name="Google Shape;5370;p34"/>
              <p:cNvSpPr/>
              <p:nvPr/>
            </p:nvSpPr>
            <p:spPr>
              <a:xfrm>
                <a:off x="2834165" y="1197089"/>
                <a:ext cx="74831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3" extrusionOk="0">
                    <a:moveTo>
                      <a:pt x="1175" y="1"/>
                    </a:moveTo>
                    <a:cubicBezTo>
                      <a:pt x="1088" y="349"/>
                      <a:pt x="1044" y="697"/>
                      <a:pt x="1001" y="1088"/>
                    </a:cubicBezTo>
                    <a:cubicBezTo>
                      <a:pt x="827" y="1132"/>
                      <a:pt x="653" y="1219"/>
                      <a:pt x="479" y="1306"/>
                    </a:cubicBezTo>
                    <a:lnTo>
                      <a:pt x="261" y="1393"/>
                    </a:lnTo>
                    <a:cubicBezTo>
                      <a:pt x="174" y="1436"/>
                      <a:pt x="131" y="1436"/>
                      <a:pt x="44" y="1480"/>
                    </a:cubicBezTo>
                    <a:cubicBezTo>
                      <a:pt x="0" y="1480"/>
                      <a:pt x="0" y="1567"/>
                      <a:pt x="44" y="1567"/>
                    </a:cubicBezTo>
                    <a:cubicBezTo>
                      <a:pt x="305" y="1741"/>
                      <a:pt x="609" y="1915"/>
                      <a:pt x="914" y="2045"/>
                    </a:cubicBezTo>
                    <a:cubicBezTo>
                      <a:pt x="957" y="2393"/>
                      <a:pt x="957" y="2784"/>
                      <a:pt x="1044" y="3089"/>
                    </a:cubicBezTo>
                    <a:cubicBezTo>
                      <a:pt x="1001" y="3132"/>
                      <a:pt x="1001" y="3132"/>
                      <a:pt x="1044" y="3132"/>
                    </a:cubicBezTo>
                    <a:cubicBezTo>
                      <a:pt x="1349" y="2915"/>
                      <a:pt x="1610" y="2654"/>
                      <a:pt x="1871" y="2436"/>
                    </a:cubicBezTo>
                    <a:cubicBezTo>
                      <a:pt x="2175" y="2523"/>
                      <a:pt x="2523" y="2610"/>
                      <a:pt x="2827" y="2654"/>
                    </a:cubicBezTo>
                    <a:cubicBezTo>
                      <a:pt x="2836" y="2663"/>
                      <a:pt x="2845" y="2666"/>
                      <a:pt x="2853" y="2666"/>
                    </a:cubicBezTo>
                    <a:cubicBezTo>
                      <a:pt x="2885" y="2666"/>
                      <a:pt x="2906" y="2610"/>
                      <a:pt x="2871" y="2610"/>
                    </a:cubicBezTo>
                    <a:cubicBezTo>
                      <a:pt x="2827" y="2523"/>
                      <a:pt x="2827" y="2436"/>
                      <a:pt x="2784" y="2393"/>
                    </a:cubicBezTo>
                    <a:cubicBezTo>
                      <a:pt x="2740" y="2306"/>
                      <a:pt x="2697" y="2219"/>
                      <a:pt x="2653" y="2176"/>
                    </a:cubicBezTo>
                    <a:cubicBezTo>
                      <a:pt x="2610" y="2002"/>
                      <a:pt x="2566" y="1828"/>
                      <a:pt x="2479" y="1654"/>
                    </a:cubicBezTo>
                    <a:cubicBezTo>
                      <a:pt x="2653" y="1349"/>
                      <a:pt x="2871" y="1088"/>
                      <a:pt x="3045" y="740"/>
                    </a:cubicBezTo>
                    <a:cubicBezTo>
                      <a:pt x="3045" y="697"/>
                      <a:pt x="3001" y="697"/>
                      <a:pt x="2958" y="697"/>
                    </a:cubicBezTo>
                    <a:cubicBezTo>
                      <a:pt x="2610" y="740"/>
                      <a:pt x="2262" y="827"/>
                      <a:pt x="1914" y="827"/>
                    </a:cubicBezTo>
                    <a:cubicBezTo>
                      <a:pt x="1697" y="566"/>
                      <a:pt x="1479" y="305"/>
                      <a:pt x="1218" y="44"/>
                    </a:cubicBezTo>
                    <a:cubicBezTo>
                      <a:pt x="1218" y="1"/>
                      <a:pt x="1175" y="1"/>
                      <a:pt x="1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1" name="Google Shape;5371;p34"/>
              <p:cNvSpPr/>
              <p:nvPr/>
            </p:nvSpPr>
            <p:spPr>
              <a:xfrm>
                <a:off x="3021500" y="495939"/>
                <a:ext cx="101274" cy="52492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136" extrusionOk="0">
                    <a:moveTo>
                      <a:pt x="3990" y="0"/>
                    </a:moveTo>
                    <a:cubicBezTo>
                      <a:pt x="3338" y="174"/>
                      <a:pt x="2729" y="479"/>
                      <a:pt x="2163" y="827"/>
                    </a:cubicBezTo>
                    <a:cubicBezTo>
                      <a:pt x="1511" y="1131"/>
                      <a:pt x="815" y="1436"/>
                      <a:pt x="163" y="1740"/>
                    </a:cubicBezTo>
                    <a:cubicBezTo>
                      <a:pt x="0" y="1862"/>
                      <a:pt x="103" y="2136"/>
                      <a:pt x="259" y="2136"/>
                    </a:cubicBezTo>
                    <a:cubicBezTo>
                      <a:pt x="270" y="2136"/>
                      <a:pt x="282" y="2134"/>
                      <a:pt x="293" y="2132"/>
                    </a:cubicBezTo>
                    <a:cubicBezTo>
                      <a:pt x="989" y="1827"/>
                      <a:pt x="1641" y="1523"/>
                      <a:pt x="2337" y="1218"/>
                    </a:cubicBezTo>
                    <a:cubicBezTo>
                      <a:pt x="2946" y="957"/>
                      <a:pt x="3555" y="609"/>
                      <a:pt x="4077" y="131"/>
                    </a:cubicBezTo>
                    <a:cubicBezTo>
                      <a:pt x="4121" y="87"/>
                      <a:pt x="4034" y="0"/>
                      <a:pt x="39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2" name="Google Shape;5372;p34"/>
              <p:cNvSpPr/>
              <p:nvPr/>
            </p:nvSpPr>
            <p:spPr>
              <a:xfrm>
                <a:off x="2869184" y="599793"/>
                <a:ext cx="98300" cy="147819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6015" extrusionOk="0">
                    <a:moveTo>
                      <a:pt x="3877" y="1"/>
                    </a:moveTo>
                    <a:cubicBezTo>
                      <a:pt x="3849" y="1"/>
                      <a:pt x="3820" y="11"/>
                      <a:pt x="3795" y="37"/>
                    </a:cubicBezTo>
                    <a:cubicBezTo>
                      <a:pt x="3142" y="863"/>
                      <a:pt x="2577" y="1776"/>
                      <a:pt x="2055" y="2733"/>
                    </a:cubicBezTo>
                    <a:cubicBezTo>
                      <a:pt x="1402" y="3734"/>
                      <a:pt x="750" y="4690"/>
                      <a:pt x="98" y="5691"/>
                    </a:cubicBezTo>
                    <a:cubicBezTo>
                      <a:pt x="0" y="5853"/>
                      <a:pt x="169" y="6015"/>
                      <a:pt x="315" y="6015"/>
                    </a:cubicBezTo>
                    <a:cubicBezTo>
                      <a:pt x="365" y="6015"/>
                      <a:pt x="412" y="5996"/>
                      <a:pt x="446" y="5952"/>
                    </a:cubicBezTo>
                    <a:cubicBezTo>
                      <a:pt x="1098" y="4951"/>
                      <a:pt x="1750" y="3951"/>
                      <a:pt x="2359" y="2994"/>
                    </a:cubicBezTo>
                    <a:cubicBezTo>
                      <a:pt x="3012" y="2081"/>
                      <a:pt x="3534" y="1124"/>
                      <a:pt x="3969" y="124"/>
                    </a:cubicBezTo>
                    <a:cubicBezTo>
                      <a:pt x="3999" y="62"/>
                      <a:pt x="3943" y="1"/>
                      <a:pt x="38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3" name="Google Shape;5373;p34"/>
              <p:cNvSpPr/>
              <p:nvPr/>
            </p:nvSpPr>
            <p:spPr>
              <a:xfrm>
                <a:off x="2874345" y="809860"/>
                <a:ext cx="153913" cy="60627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2467" extrusionOk="0">
                    <a:moveTo>
                      <a:pt x="335" y="1"/>
                    </a:moveTo>
                    <a:cubicBezTo>
                      <a:pt x="118" y="1"/>
                      <a:pt x="0" y="326"/>
                      <a:pt x="236" y="405"/>
                    </a:cubicBezTo>
                    <a:cubicBezTo>
                      <a:pt x="2106" y="1231"/>
                      <a:pt x="4106" y="1927"/>
                      <a:pt x="6107" y="2449"/>
                    </a:cubicBezTo>
                    <a:cubicBezTo>
                      <a:pt x="6125" y="2461"/>
                      <a:pt x="6142" y="2466"/>
                      <a:pt x="6156" y="2466"/>
                    </a:cubicBezTo>
                    <a:cubicBezTo>
                      <a:pt x="6246" y="2466"/>
                      <a:pt x="6263" y="2263"/>
                      <a:pt x="6151" y="2188"/>
                    </a:cubicBezTo>
                    <a:cubicBezTo>
                      <a:pt x="4324" y="1362"/>
                      <a:pt x="2280" y="796"/>
                      <a:pt x="410" y="13"/>
                    </a:cubicBezTo>
                    <a:cubicBezTo>
                      <a:pt x="384" y="5"/>
                      <a:pt x="359" y="1"/>
                      <a:pt x="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4" name="Google Shape;5374;p34"/>
              <p:cNvSpPr/>
              <p:nvPr/>
            </p:nvSpPr>
            <p:spPr>
              <a:xfrm>
                <a:off x="2808509" y="827382"/>
                <a:ext cx="21405" cy="17617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169" extrusionOk="0">
                    <a:moveTo>
                      <a:pt x="745" y="1"/>
                    </a:moveTo>
                    <a:cubicBezTo>
                      <a:pt x="710" y="1"/>
                      <a:pt x="673" y="24"/>
                      <a:pt x="653" y="83"/>
                    </a:cubicBezTo>
                    <a:cubicBezTo>
                      <a:pt x="435" y="1127"/>
                      <a:pt x="305" y="2171"/>
                      <a:pt x="305" y="3258"/>
                    </a:cubicBezTo>
                    <a:cubicBezTo>
                      <a:pt x="174" y="4476"/>
                      <a:pt x="131" y="5737"/>
                      <a:pt x="1" y="6955"/>
                    </a:cubicBezTo>
                    <a:cubicBezTo>
                      <a:pt x="1" y="7085"/>
                      <a:pt x="124" y="7168"/>
                      <a:pt x="233" y="7168"/>
                    </a:cubicBezTo>
                    <a:cubicBezTo>
                      <a:pt x="307" y="7168"/>
                      <a:pt x="374" y="7130"/>
                      <a:pt x="392" y="7042"/>
                    </a:cubicBezTo>
                    <a:cubicBezTo>
                      <a:pt x="479" y="5824"/>
                      <a:pt x="609" y="4650"/>
                      <a:pt x="696" y="3476"/>
                    </a:cubicBezTo>
                    <a:cubicBezTo>
                      <a:pt x="827" y="2345"/>
                      <a:pt x="870" y="1214"/>
                      <a:pt x="827" y="83"/>
                    </a:cubicBezTo>
                    <a:cubicBezTo>
                      <a:pt x="827" y="35"/>
                      <a:pt x="788" y="1"/>
                      <a:pt x="7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5" name="Google Shape;5375;p34"/>
              <p:cNvSpPr/>
              <p:nvPr/>
            </p:nvSpPr>
            <p:spPr>
              <a:xfrm>
                <a:off x="2809590" y="1079792"/>
                <a:ext cx="39148" cy="120737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4913" extrusionOk="0">
                    <a:moveTo>
                      <a:pt x="87" y="0"/>
                    </a:moveTo>
                    <a:cubicBezTo>
                      <a:pt x="54" y="0"/>
                      <a:pt x="22" y="11"/>
                      <a:pt x="0" y="33"/>
                    </a:cubicBezTo>
                    <a:cubicBezTo>
                      <a:pt x="130" y="1686"/>
                      <a:pt x="565" y="3339"/>
                      <a:pt x="1261" y="4817"/>
                    </a:cubicBezTo>
                    <a:cubicBezTo>
                      <a:pt x="1295" y="4884"/>
                      <a:pt x="1353" y="4912"/>
                      <a:pt x="1410" y="4912"/>
                    </a:cubicBezTo>
                    <a:cubicBezTo>
                      <a:pt x="1503" y="4912"/>
                      <a:pt x="1593" y="4838"/>
                      <a:pt x="1566" y="4730"/>
                    </a:cubicBezTo>
                    <a:cubicBezTo>
                      <a:pt x="1348" y="3991"/>
                      <a:pt x="1087" y="3252"/>
                      <a:pt x="870" y="2512"/>
                    </a:cubicBezTo>
                    <a:cubicBezTo>
                      <a:pt x="609" y="1686"/>
                      <a:pt x="478" y="859"/>
                      <a:pt x="174" y="33"/>
                    </a:cubicBezTo>
                    <a:cubicBezTo>
                      <a:pt x="152" y="11"/>
                      <a:pt x="120" y="0"/>
                      <a:pt x="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6" name="Google Shape;5376;p34"/>
              <p:cNvSpPr/>
              <p:nvPr/>
            </p:nvSpPr>
            <p:spPr>
              <a:xfrm>
                <a:off x="2560547" y="687256"/>
                <a:ext cx="245013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9970" h="4162" extrusionOk="0">
                    <a:moveTo>
                      <a:pt x="218" y="1"/>
                    </a:moveTo>
                    <a:cubicBezTo>
                      <a:pt x="87" y="1"/>
                      <a:pt x="0" y="218"/>
                      <a:pt x="174" y="262"/>
                    </a:cubicBezTo>
                    <a:cubicBezTo>
                      <a:pt x="1740" y="783"/>
                      <a:pt x="3306" y="1305"/>
                      <a:pt x="4828" y="1958"/>
                    </a:cubicBezTo>
                    <a:cubicBezTo>
                      <a:pt x="6350" y="2610"/>
                      <a:pt x="8003" y="3393"/>
                      <a:pt x="9612" y="4132"/>
                    </a:cubicBezTo>
                    <a:cubicBezTo>
                      <a:pt x="9646" y="4153"/>
                      <a:pt x="9678" y="4161"/>
                      <a:pt x="9709" y="4161"/>
                    </a:cubicBezTo>
                    <a:cubicBezTo>
                      <a:pt x="9874" y="4161"/>
                      <a:pt x="9970" y="3902"/>
                      <a:pt x="9786" y="3828"/>
                    </a:cubicBezTo>
                    <a:cubicBezTo>
                      <a:pt x="8177" y="3045"/>
                      <a:pt x="6568" y="2349"/>
                      <a:pt x="4958" y="1653"/>
                    </a:cubicBezTo>
                    <a:cubicBezTo>
                      <a:pt x="3436" y="957"/>
                      <a:pt x="1827" y="392"/>
                      <a:pt x="2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7" name="Google Shape;5377;p34"/>
              <p:cNvSpPr/>
              <p:nvPr/>
            </p:nvSpPr>
            <p:spPr>
              <a:xfrm>
                <a:off x="2930352" y="114363"/>
                <a:ext cx="39566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610" extrusionOk="0">
                    <a:moveTo>
                      <a:pt x="784" y="0"/>
                    </a:moveTo>
                    <a:lnTo>
                      <a:pt x="697" y="696"/>
                    </a:lnTo>
                    <a:lnTo>
                      <a:pt x="1" y="783"/>
                    </a:lnTo>
                    <a:lnTo>
                      <a:pt x="697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96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78" name="Google Shape;5378;p34"/>
            <p:cNvGrpSpPr/>
            <p:nvPr/>
          </p:nvGrpSpPr>
          <p:grpSpPr>
            <a:xfrm>
              <a:off x="5833848" y="-211815"/>
              <a:ext cx="3626540" cy="5352172"/>
              <a:chOff x="5833848" y="-211815"/>
              <a:chExt cx="3626540" cy="5352172"/>
            </a:xfrm>
          </p:grpSpPr>
          <p:grpSp>
            <p:nvGrpSpPr>
              <p:cNvPr id="5379" name="Google Shape;5379;p34"/>
              <p:cNvGrpSpPr/>
              <p:nvPr/>
            </p:nvGrpSpPr>
            <p:grpSpPr>
              <a:xfrm>
                <a:off x="7260069" y="3615233"/>
                <a:ext cx="1883935" cy="1525125"/>
                <a:chOff x="4475919" y="1693752"/>
                <a:chExt cx="1883935" cy="1525125"/>
              </a:xfrm>
            </p:grpSpPr>
            <p:sp>
              <p:nvSpPr>
                <p:cNvPr id="5380" name="Google Shape;5380;p34"/>
                <p:cNvSpPr/>
                <p:nvPr/>
              </p:nvSpPr>
              <p:spPr>
                <a:xfrm>
                  <a:off x="4475919" y="2718077"/>
                  <a:ext cx="208445" cy="204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" h="8309" extrusionOk="0">
                      <a:moveTo>
                        <a:pt x="4175" y="1262"/>
                      </a:moveTo>
                      <a:cubicBezTo>
                        <a:pt x="4306" y="1479"/>
                        <a:pt x="4393" y="1740"/>
                        <a:pt x="4523" y="1958"/>
                      </a:cubicBezTo>
                      <a:cubicBezTo>
                        <a:pt x="4697" y="2306"/>
                        <a:pt x="4871" y="2654"/>
                        <a:pt x="5045" y="2958"/>
                      </a:cubicBezTo>
                      <a:cubicBezTo>
                        <a:pt x="5089" y="3176"/>
                        <a:pt x="5263" y="3306"/>
                        <a:pt x="5437" y="3306"/>
                      </a:cubicBezTo>
                      <a:cubicBezTo>
                        <a:pt x="6002" y="3350"/>
                        <a:pt x="6524" y="3436"/>
                        <a:pt x="7089" y="3523"/>
                      </a:cubicBezTo>
                      <a:lnTo>
                        <a:pt x="7176" y="3523"/>
                      </a:lnTo>
                      <a:cubicBezTo>
                        <a:pt x="7046" y="3610"/>
                        <a:pt x="6916" y="3784"/>
                        <a:pt x="6785" y="3915"/>
                      </a:cubicBezTo>
                      <a:lnTo>
                        <a:pt x="6698" y="4045"/>
                      </a:lnTo>
                      <a:cubicBezTo>
                        <a:pt x="6481" y="4306"/>
                        <a:pt x="6220" y="4567"/>
                        <a:pt x="5959" y="4828"/>
                      </a:cubicBezTo>
                      <a:cubicBezTo>
                        <a:pt x="5828" y="4915"/>
                        <a:pt x="5741" y="5089"/>
                        <a:pt x="5785" y="5263"/>
                      </a:cubicBezTo>
                      <a:cubicBezTo>
                        <a:pt x="5828" y="5611"/>
                        <a:pt x="5959" y="6090"/>
                        <a:pt x="6046" y="6351"/>
                      </a:cubicBezTo>
                      <a:cubicBezTo>
                        <a:pt x="6089" y="6611"/>
                        <a:pt x="6176" y="6872"/>
                        <a:pt x="6220" y="7133"/>
                      </a:cubicBezTo>
                      <a:lnTo>
                        <a:pt x="5785" y="6916"/>
                      </a:lnTo>
                      <a:cubicBezTo>
                        <a:pt x="5350" y="6655"/>
                        <a:pt x="4915" y="6394"/>
                        <a:pt x="4436" y="6177"/>
                      </a:cubicBezTo>
                      <a:cubicBezTo>
                        <a:pt x="4371" y="6155"/>
                        <a:pt x="4306" y="6144"/>
                        <a:pt x="4241" y="6144"/>
                      </a:cubicBezTo>
                      <a:cubicBezTo>
                        <a:pt x="4175" y="6144"/>
                        <a:pt x="4110" y="6155"/>
                        <a:pt x="4045" y="6177"/>
                      </a:cubicBezTo>
                      <a:cubicBezTo>
                        <a:pt x="3567" y="6394"/>
                        <a:pt x="3132" y="6655"/>
                        <a:pt x="2697" y="6916"/>
                      </a:cubicBezTo>
                      <a:lnTo>
                        <a:pt x="2262" y="7133"/>
                      </a:lnTo>
                      <a:cubicBezTo>
                        <a:pt x="2305" y="6872"/>
                        <a:pt x="2349" y="6698"/>
                        <a:pt x="2436" y="6351"/>
                      </a:cubicBezTo>
                      <a:cubicBezTo>
                        <a:pt x="2566" y="5959"/>
                        <a:pt x="2653" y="5611"/>
                        <a:pt x="2697" y="5263"/>
                      </a:cubicBezTo>
                      <a:cubicBezTo>
                        <a:pt x="2740" y="5089"/>
                        <a:pt x="2653" y="4915"/>
                        <a:pt x="2523" y="4828"/>
                      </a:cubicBezTo>
                      <a:cubicBezTo>
                        <a:pt x="2262" y="4567"/>
                        <a:pt x="2001" y="4306"/>
                        <a:pt x="1740" y="4045"/>
                      </a:cubicBezTo>
                      <a:lnTo>
                        <a:pt x="1653" y="3915"/>
                      </a:lnTo>
                      <a:cubicBezTo>
                        <a:pt x="1522" y="3741"/>
                        <a:pt x="1392" y="3610"/>
                        <a:pt x="1261" y="3523"/>
                      </a:cubicBezTo>
                      <a:cubicBezTo>
                        <a:pt x="1827" y="3436"/>
                        <a:pt x="2349" y="3350"/>
                        <a:pt x="2914" y="3306"/>
                      </a:cubicBezTo>
                      <a:cubicBezTo>
                        <a:pt x="3088" y="3306"/>
                        <a:pt x="3219" y="3176"/>
                        <a:pt x="3262" y="2958"/>
                      </a:cubicBezTo>
                      <a:cubicBezTo>
                        <a:pt x="3480" y="2654"/>
                        <a:pt x="3654" y="2306"/>
                        <a:pt x="3827" y="1958"/>
                      </a:cubicBezTo>
                      <a:cubicBezTo>
                        <a:pt x="3958" y="1740"/>
                        <a:pt x="4045" y="1479"/>
                        <a:pt x="4175" y="1262"/>
                      </a:cubicBezTo>
                      <a:close/>
                      <a:moveTo>
                        <a:pt x="4262" y="1"/>
                      </a:moveTo>
                      <a:cubicBezTo>
                        <a:pt x="4045" y="1"/>
                        <a:pt x="3871" y="88"/>
                        <a:pt x="3784" y="305"/>
                      </a:cubicBezTo>
                      <a:cubicBezTo>
                        <a:pt x="3523" y="696"/>
                        <a:pt x="3306" y="1131"/>
                        <a:pt x="3132" y="1566"/>
                      </a:cubicBezTo>
                      <a:cubicBezTo>
                        <a:pt x="2958" y="1871"/>
                        <a:pt x="2827" y="2132"/>
                        <a:pt x="2653" y="2436"/>
                      </a:cubicBezTo>
                      <a:cubicBezTo>
                        <a:pt x="2218" y="2480"/>
                        <a:pt x="1696" y="2567"/>
                        <a:pt x="1261" y="2610"/>
                      </a:cubicBezTo>
                      <a:lnTo>
                        <a:pt x="479" y="2697"/>
                      </a:lnTo>
                      <a:cubicBezTo>
                        <a:pt x="218" y="2741"/>
                        <a:pt x="44" y="2958"/>
                        <a:pt x="44" y="3263"/>
                      </a:cubicBezTo>
                      <a:cubicBezTo>
                        <a:pt x="0" y="3436"/>
                        <a:pt x="87" y="3610"/>
                        <a:pt x="261" y="3697"/>
                      </a:cubicBezTo>
                      <a:cubicBezTo>
                        <a:pt x="348" y="3828"/>
                        <a:pt x="435" y="3915"/>
                        <a:pt x="522" y="4002"/>
                      </a:cubicBezTo>
                      <a:lnTo>
                        <a:pt x="609" y="4089"/>
                      </a:lnTo>
                      <a:cubicBezTo>
                        <a:pt x="783" y="4219"/>
                        <a:pt x="913" y="4350"/>
                        <a:pt x="1044" y="4524"/>
                      </a:cubicBezTo>
                      <a:lnTo>
                        <a:pt x="1131" y="4611"/>
                      </a:lnTo>
                      <a:cubicBezTo>
                        <a:pt x="1348" y="4872"/>
                        <a:pt x="1566" y="5089"/>
                        <a:pt x="1827" y="5350"/>
                      </a:cubicBezTo>
                      <a:cubicBezTo>
                        <a:pt x="1783" y="5611"/>
                        <a:pt x="1696" y="5829"/>
                        <a:pt x="1653" y="6090"/>
                      </a:cubicBezTo>
                      <a:cubicBezTo>
                        <a:pt x="1479" y="6655"/>
                        <a:pt x="1392" y="7177"/>
                        <a:pt x="1305" y="7742"/>
                      </a:cubicBezTo>
                      <a:cubicBezTo>
                        <a:pt x="1305" y="8079"/>
                        <a:pt x="1585" y="8308"/>
                        <a:pt x="1887" y="8308"/>
                      </a:cubicBezTo>
                      <a:cubicBezTo>
                        <a:pt x="2015" y="8308"/>
                        <a:pt x="2146" y="8267"/>
                        <a:pt x="2262" y="8177"/>
                      </a:cubicBezTo>
                      <a:cubicBezTo>
                        <a:pt x="2566" y="8003"/>
                        <a:pt x="2784" y="7873"/>
                        <a:pt x="3175" y="7655"/>
                      </a:cubicBezTo>
                      <a:cubicBezTo>
                        <a:pt x="3523" y="7438"/>
                        <a:pt x="3914" y="7264"/>
                        <a:pt x="4262" y="7046"/>
                      </a:cubicBezTo>
                      <a:cubicBezTo>
                        <a:pt x="4610" y="7264"/>
                        <a:pt x="5002" y="7438"/>
                        <a:pt x="5350" y="7655"/>
                      </a:cubicBezTo>
                      <a:lnTo>
                        <a:pt x="6263" y="8177"/>
                      </a:lnTo>
                      <a:cubicBezTo>
                        <a:pt x="6394" y="8264"/>
                        <a:pt x="6524" y="8308"/>
                        <a:pt x="6655" y="8308"/>
                      </a:cubicBezTo>
                      <a:lnTo>
                        <a:pt x="6785" y="8308"/>
                      </a:lnTo>
                      <a:cubicBezTo>
                        <a:pt x="7046" y="8264"/>
                        <a:pt x="7220" y="8047"/>
                        <a:pt x="7176" y="7786"/>
                      </a:cubicBezTo>
                      <a:cubicBezTo>
                        <a:pt x="7133" y="7220"/>
                        <a:pt x="7046" y="6655"/>
                        <a:pt x="6872" y="6133"/>
                      </a:cubicBezTo>
                      <a:cubicBezTo>
                        <a:pt x="6829" y="5872"/>
                        <a:pt x="6742" y="5611"/>
                        <a:pt x="6698" y="5350"/>
                      </a:cubicBezTo>
                      <a:cubicBezTo>
                        <a:pt x="6959" y="5133"/>
                        <a:pt x="7176" y="4872"/>
                        <a:pt x="7394" y="4654"/>
                      </a:cubicBezTo>
                      <a:lnTo>
                        <a:pt x="7481" y="4524"/>
                      </a:lnTo>
                      <a:cubicBezTo>
                        <a:pt x="7611" y="4393"/>
                        <a:pt x="7742" y="4263"/>
                        <a:pt x="7872" y="4132"/>
                      </a:cubicBezTo>
                      <a:lnTo>
                        <a:pt x="7959" y="4045"/>
                      </a:lnTo>
                      <a:cubicBezTo>
                        <a:pt x="8090" y="3958"/>
                        <a:pt x="8177" y="3871"/>
                        <a:pt x="8264" y="3741"/>
                      </a:cubicBezTo>
                      <a:cubicBezTo>
                        <a:pt x="8438" y="3610"/>
                        <a:pt x="8481" y="3436"/>
                        <a:pt x="8481" y="3263"/>
                      </a:cubicBezTo>
                      <a:cubicBezTo>
                        <a:pt x="8481" y="3002"/>
                        <a:pt x="8307" y="2784"/>
                        <a:pt x="8003" y="2741"/>
                      </a:cubicBezTo>
                      <a:lnTo>
                        <a:pt x="7220" y="2610"/>
                      </a:lnTo>
                      <a:cubicBezTo>
                        <a:pt x="6785" y="2567"/>
                        <a:pt x="6307" y="2480"/>
                        <a:pt x="5828" y="2436"/>
                      </a:cubicBezTo>
                      <a:cubicBezTo>
                        <a:pt x="5654" y="2175"/>
                        <a:pt x="5524" y="1871"/>
                        <a:pt x="5393" y="1566"/>
                      </a:cubicBezTo>
                      <a:cubicBezTo>
                        <a:pt x="5176" y="1131"/>
                        <a:pt x="4958" y="696"/>
                        <a:pt x="4697" y="305"/>
                      </a:cubicBezTo>
                      <a:cubicBezTo>
                        <a:pt x="4654" y="131"/>
                        <a:pt x="4436" y="1"/>
                        <a:pt x="42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381" name="Google Shape;5381;p34"/>
                <p:cNvGrpSpPr/>
                <p:nvPr/>
              </p:nvGrpSpPr>
              <p:grpSpPr>
                <a:xfrm rot="5400000">
                  <a:off x="5937175" y="1845981"/>
                  <a:ext cx="574908" cy="270448"/>
                  <a:chOff x="3614569" y="-9"/>
                  <a:chExt cx="574908" cy="270448"/>
                </a:xfrm>
              </p:grpSpPr>
              <p:sp>
                <p:nvSpPr>
                  <p:cNvPr id="5382" name="Google Shape;5382;p34"/>
                  <p:cNvSpPr/>
                  <p:nvPr/>
                </p:nvSpPr>
                <p:spPr>
                  <a:xfrm>
                    <a:off x="3808957" y="3210"/>
                    <a:ext cx="210583" cy="71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9" h="2915" extrusionOk="0">
                        <a:moveTo>
                          <a:pt x="0" y="0"/>
                        </a:moveTo>
                        <a:cubicBezTo>
                          <a:pt x="526" y="1766"/>
                          <a:pt x="2155" y="2915"/>
                          <a:pt x="3935" y="2915"/>
                        </a:cubicBezTo>
                        <a:cubicBezTo>
                          <a:pt x="4216" y="2915"/>
                          <a:pt x="4500" y="2886"/>
                          <a:pt x="4784" y="2827"/>
                        </a:cubicBezTo>
                        <a:cubicBezTo>
                          <a:pt x="6568" y="2392"/>
                          <a:pt x="8046" y="1435"/>
                          <a:pt x="856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3" name="Google Shape;5383;p34"/>
                  <p:cNvSpPr/>
                  <p:nvPr/>
                </p:nvSpPr>
                <p:spPr>
                  <a:xfrm>
                    <a:off x="3876293" y="94654"/>
                    <a:ext cx="88740" cy="175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1" h="7153" extrusionOk="0">
                        <a:moveTo>
                          <a:pt x="1994" y="1"/>
                        </a:moveTo>
                        <a:cubicBezTo>
                          <a:pt x="1861" y="1"/>
                          <a:pt x="1733" y="73"/>
                          <a:pt x="1696" y="237"/>
                        </a:cubicBezTo>
                        <a:cubicBezTo>
                          <a:pt x="1479" y="1542"/>
                          <a:pt x="2044" y="2238"/>
                          <a:pt x="2349" y="3455"/>
                        </a:cubicBezTo>
                        <a:cubicBezTo>
                          <a:pt x="2827" y="5282"/>
                          <a:pt x="1131" y="5934"/>
                          <a:pt x="44" y="6978"/>
                        </a:cubicBezTo>
                        <a:cubicBezTo>
                          <a:pt x="0" y="7065"/>
                          <a:pt x="44" y="7152"/>
                          <a:pt x="174" y="7152"/>
                        </a:cubicBezTo>
                        <a:cubicBezTo>
                          <a:pt x="1348" y="6848"/>
                          <a:pt x="2349" y="6021"/>
                          <a:pt x="2871" y="4934"/>
                        </a:cubicBezTo>
                        <a:cubicBezTo>
                          <a:pt x="3610" y="3194"/>
                          <a:pt x="2044" y="2064"/>
                          <a:pt x="2349" y="367"/>
                        </a:cubicBezTo>
                        <a:cubicBezTo>
                          <a:pt x="2374" y="140"/>
                          <a:pt x="2179" y="1"/>
                          <a:pt x="199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4" name="Google Shape;5384;p34"/>
                  <p:cNvSpPr/>
                  <p:nvPr/>
                </p:nvSpPr>
                <p:spPr>
                  <a:xfrm>
                    <a:off x="4011357" y="45209"/>
                    <a:ext cx="116141" cy="159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6" h="6497" extrusionOk="0">
                        <a:moveTo>
                          <a:pt x="472" y="0"/>
                        </a:moveTo>
                        <a:cubicBezTo>
                          <a:pt x="233" y="0"/>
                          <a:pt x="0" y="244"/>
                          <a:pt x="158" y="466"/>
                        </a:cubicBezTo>
                        <a:cubicBezTo>
                          <a:pt x="898" y="1553"/>
                          <a:pt x="1811" y="1640"/>
                          <a:pt x="2898" y="2292"/>
                        </a:cubicBezTo>
                        <a:cubicBezTo>
                          <a:pt x="4508" y="3249"/>
                          <a:pt x="3768" y="4902"/>
                          <a:pt x="3768" y="6424"/>
                        </a:cubicBezTo>
                        <a:cubicBezTo>
                          <a:pt x="3768" y="6475"/>
                          <a:pt x="3813" y="6496"/>
                          <a:pt x="3859" y="6496"/>
                        </a:cubicBezTo>
                        <a:cubicBezTo>
                          <a:pt x="3891" y="6496"/>
                          <a:pt x="3924" y="6486"/>
                          <a:pt x="3942" y="6468"/>
                        </a:cubicBezTo>
                        <a:cubicBezTo>
                          <a:pt x="4595" y="5380"/>
                          <a:pt x="4725" y="4119"/>
                          <a:pt x="4334" y="2945"/>
                        </a:cubicBezTo>
                        <a:cubicBezTo>
                          <a:pt x="3638" y="1205"/>
                          <a:pt x="1681" y="1553"/>
                          <a:pt x="724" y="118"/>
                        </a:cubicBezTo>
                        <a:cubicBezTo>
                          <a:pt x="652" y="35"/>
                          <a:pt x="562" y="0"/>
                          <a:pt x="47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5" name="Google Shape;5385;p34"/>
                  <p:cNvSpPr/>
                  <p:nvPr/>
                </p:nvSpPr>
                <p:spPr>
                  <a:xfrm>
                    <a:off x="3669985" y="61404"/>
                    <a:ext cx="164161" cy="108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0" h="4422" extrusionOk="0">
                        <a:moveTo>
                          <a:pt x="6255" y="0"/>
                        </a:moveTo>
                        <a:cubicBezTo>
                          <a:pt x="6202" y="0"/>
                          <a:pt x="6145" y="20"/>
                          <a:pt x="6090" y="68"/>
                        </a:cubicBezTo>
                        <a:cubicBezTo>
                          <a:pt x="5003" y="807"/>
                          <a:pt x="4916" y="1677"/>
                          <a:pt x="4263" y="2764"/>
                        </a:cubicBezTo>
                        <a:cubicBezTo>
                          <a:pt x="3766" y="3624"/>
                          <a:pt x="3080" y="3836"/>
                          <a:pt x="2323" y="3836"/>
                        </a:cubicBezTo>
                        <a:cubicBezTo>
                          <a:pt x="1623" y="3836"/>
                          <a:pt x="862" y="3655"/>
                          <a:pt x="131" y="3634"/>
                        </a:cubicBezTo>
                        <a:cubicBezTo>
                          <a:pt x="44" y="3634"/>
                          <a:pt x="1" y="3765"/>
                          <a:pt x="88" y="3852"/>
                        </a:cubicBezTo>
                        <a:cubicBezTo>
                          <a:pt x="734" y="4228"/>
                          <a:pt x="1480" y="4422"/>
                          <a:pt x="2233" y="4422"/>
                        </a:cubicBezTo>
                        <a:cubicBezTo>
                          <a:pt x="2697" y="4422"/>
                          <a:pt x="3163" y="4349"/>
                          <a:pt x="3611" y="4199"/>
                        </a:cubicBezTo>
                        <a:cubicBezTo>
                          <a:pt x="5307" y="3504"/>
                          <a:pt x="5003" y="1590"/>
                          <a:pt x="6394" y="590"/>
                        </a:cubicBezTo>
                        <a:cubicBezTo>
                          <a:pt x="6679" y="411"/>
                          <a:pt x="6498" y="0"/>
                          <a:pt x="625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6" name="Google Shape;5386;p34"/>
                  <p:cNvSpPr/>
                  <p:nvPr/>
                </p:nvSpPr>
                <p:spPr>
                  <a:xfrm>
                    <a:off x="3969137" y="79884"/>
                    <a:ext cx="71784" cy="181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1" h="7379" extrusionOk="0">
                        <a:moveTo>
                          <a:pt x="366" y="1"/>
                        </a:moveTo>
                        <a:cubicBezTo>
                          <a:pt x="187" y="1"/>
                          <a:pt x="0" y="139"/>
                          <a:pt x="50" y="359"/>
                        </a:cubicBezTo>
                        <a:cubicBezTo>
                          <a:pt x="311" y="1664"/>
                          <a:pt x="1137" y="2099"/>
                          <a:pt x="1833" y="3100"/>
                        </a:cubicBezTo>
                        <a:cubicBezTo>
                          <a:pt x="2920" y="4622"/>
                          <a:pt x="1659" y="5883"/>
                          <a:pt x="1050" y="7231"/>
                        </a:cubicBezTo>
                        <a:cubicBezTo>
                          <a:pt x="1017" y="7329"/>
                          <a:pt x="1058" y="7378"/>
                          <a:pt x="1117" y="7378"/>
                        </a:cubicBezTo>
                        <a:cubicBezTo>
                          <a:pt x="1137" y="7378"/>
                          <a:pt x="1159" y="7373"/>
                          <a:pt x="1180" y="7362"/>
                        </a:cubicBezTo>
                        <a:cubicBezTo>
                          <a:pt x="2181" y="6622"/>
                          <a:pt x="2790" y="5492"/>
                          <a:pt x="2877" y="4274"/>
                        </a:cubicBezTo>
                        <a:cubicBezTo>
                          <a:pt x="2920" y="2404"/>
                          <a:pt x="1006" y="1969"/>
                          <a:pt x="658" y="272"/>
                        </a:cubicBezTo>
                        <a:cubicBezTo>
                          <a:pt x="640" y="83"/>
                          <a:pt x="505" y="1"/>
                          <a:pt x="36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7" name="Google Shape;5387;p34"/>
                  <p:cNvSpPr/>
                  <p:nvPr/>
                </p:nvSpPr>
                <p:spPr>
                  <a:xfrm>
                    <a:off x="4039815" y="-9"/>
                    <a:ext cx="149662" cy="115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90" h="4720" extrusionOk="0">
                        <a:moveTo>
                          <a:pt x="88" y="174"/>
                        </a:moveTo>
                        <a:cubicBezTo>
                          <a:pt x="1" y="261"/>
                          <a:pt x="44" y="435"/>
                          <a:pt x="175" y="522"/>
                        </a:cubicBezTo>
                        <a:cubicBezTo>
                          <a:pt x="1262" y="1262"/>
                          <a:pt x="2132" y="957"/>
                          <a:pt x="3350" y="1175"/>
                        </a:cubicBezTo>
                        <a:cubicBezTo>
                          <a:pt x="5220" y="1436"/>
                          <a:pt x="5176" y="3263"/>
                          <a:pt x="5698" y="4654"/>
                        </a:cubicBezTo>
                        <a:cubicBezTo>
                          <a:pt x="5720" y="4698"/>
                          <a:pt x="5763" y="4720"/>
                          <a:pt x="5807" y="4720"/>
                        </a:cubicBezTo>
                        <a:cubicBezTo>
                          <a:pt x="5850" y="4720"/>
                          <a:pt x="5894" y="4698"/>
                          <a:pt x="5916" y="4654"/>
                        </a:cubicBezTo>
                        <a:cubicBezTo>
                          <a:pt x="6090" y="3436"/>
                          <a:pt x="5742" y="2219"/>
                          <a:pt x="4915" y="1262"/>
                        </a:cubicBezTo>
                        <a:cubicBezTo>
                          <a:pt x="3698" y="1"/>
                          <a:pt x="2175" y="827"/>
                          <a:pt x="784" y="17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8" name="Google Shape;5388;p34"/>
                  <p:cNvSpPr/>
                  <p:nvPr/>
                </p:nvSpPr>
                <p:spPr>
                  <a:xfrm>
                    <a:off x="3614569" y="17046"/>
                    <a:ext cx="185492" cy="70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48" h="2874" extrusionOk="0">
                        <a:moveTo>
                          <a:pt x="7080" y="0"/>
                        </a:moveTo>
                        <a:cubicBezTo>
                          <a:pt x="7067" y="0"/>
                          <a:pt x="7054" y="1"/>
                          <a:pt x="7040" y="2"/>
                        </a:cubicBezTo>
                        <a:cubicBezTo>
                          <a:pt x="5735" y="263"/>
                          <a:pt x="5301" y="1090"/>
                          <a:pt x="4300" y="1829"/>
                        </a:cubicBezTo>
                        <a:cubicBezTo>
                          <a:pt x="3879" y="2130"/>
                          <a:pt x="3481" y="2248"/>
                          <a:pt x="3096" y="2248"/>
                        </a:cubicBezTo>
                        <a:cubicBezTo>
                          <a:pt x="2091" y="2248"/>
                          <a:pt x="1175" y="1443"/>
                          <a:pt x="168" y="1003"/>
                        </a:cubicBezTo>
                        <a:cubicBezTo>
                          <a:pt x="156" y="997"/>
                          <a:pt x="144" y="994"/>
                          <a:pt x="132" y="994"/>
                        </a:cubicBezTo>
                        <a:cubicBezTo>
                          <a:pt x="60" y="994"/>
                          <a:pt x="0" y="1096"/>
                          <a:pt x="38" y="1133"/>
                        </a:cubicBezTo>
                        <a:cubicBezTo>
                          <a:pt x="777" y="2134"/>
                          <a:pt x="1908" y="2786"/>
                          <a:pt x="3126" y="2873"/>
                        </a:cubicBezTo>
                        <a:cubicBezTo>
                          <a:pt x="3147" y="2873"/>
                          <a:pt x="3168" y="2874"/>
                          <a:pt x="3188" y="2874"/>
                        </a:cubicBezTo>
                        <a:cubicBezTo>
                          <a:pt x="5007" y="2874"/>
                          <a:pt x="5493" y="999"/>
                          <a:pt x="7127" y="655"/>
                        </a:cubicBezTo>
                        <a:cubicBezTo>
                          <a:pt x="7547" y="571"/>
                          <a:pt x="7440" y="0"/>
                          <a:pt x="70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89" name="Google Shape;5389;p34"/>
                  <p:cNvSpPr/>
                  <p:nvPr/>
                </p:nvSpPr>
                <p:spPr>
                  <a:xfrm>
                    <a:off x="3759782" y="87970"/>
                    <a:ext cx="120418" cy="1454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0" h="5919" extrusionOk="0">
                        <a:moveTo>
                          <a:pt x="4460" y="1"/>
                        </a:moveTo>
                        <a:cubicBezTo>
                          <a:pt x="4376" y="1"/>
                          <a:pt x="4290" y="35"/>
                          <a:pt x="4219" y="117"/>
                        </a:cubicBezTo>
                        <a:cubicBezTo>
                          <a:pt x="3480" y="1205"/>
                          <a:pt x="3784" y="2118"/>
                          <a:pt x="3567" y="3336"/>
                        </a:cubicBezTo>
                        <a:cubicBezTo>
                          <a:pt x="3306" y="5206"/>
                          <a:pt x="1479" y="5163"/>
                          <a:pt x="87" y="5685"/>
                        </a:cubicBezTo>
                        <a:cubicBezTo>
                          <a:pt x="0" y="5728"/>
                          <a:pt x="0" y="5859"/>
                          <a:pt x="87" y="5859"/>
                        </a:cubicBezTo>
                        <a:cubicBezTo>
                          <a:pt x="312" y="5899"/>
                          <a:pt x="539" y="5918"/>
                          <a:pt x="764" y="5918"/>
                        </a:cubicBezTo>
                        <a:cubicBezTo>
                          <a:pt x="1759" y="5918"/>
                          <a:pt x="2735" y="5540"/>
                          <a:pt x="3480" y="4902"/>
                        </a:cubicBezTo>
                        <a:cubicBezTo>
                          <a:pt x="4828" y="3597"/>
                          <a:pt x="3828" y="1944"/>
                          <a:pt x="4741" y="509"/>
                        </a:cubicBezTo>
                        <a:cubicBezTo>
                          <a:pt x="4900" y="255"/>
                          <a:pt x="4688" y="1"/>
                          <a:pt x="446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390" name="Google Shape;5390;p34"/>
                <p:cNvSpPr/>
                <p:nvPr/>
              </p:nvSpPr>
              <p:spPr>
                <a:xfrm rot="5400000">
                  <a:off x="5860563" y="2759643"/>
                  <a:ext cx="120786" cy="12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5" h="4883" extrusionOk="0">
                      <a:moveTo>
                        <a:pt x="3675" y="1"/>
                      </a:moveTo>
                      <a:cubicBezTo>
                        <a:pt x="3653" y="1"/>
                        <a:pt x="3632" y="23"/>
                        <a:pt x="3610" y="66"/>
                      </a:cubicBezTo>
                      <a:lnTo>
                        <a:pt x="2218" y="1588"/>
                      </a:lnTo>
                      <a:cubicBezTo>
                        <a:pt x="1522" y="1414"/>
                        <a:pt x="783" y="1371"/>
                        <a:pt x="87" y="1153"/>
                      </a:cubicBezTo>
                      <a:lnTo>
                        <a:pt x="87" y="1197"/>
                      </a:lnTo>
                      <a:lnTo>
                        <a:pt x="44" y="1197"/>
                      </a:lnTo>
                      <a:cubicBezTo>
                        <a:pt x="0" y="1197"/>
                        <a:pt x="0" y="1284"/>
                        <a:pt x="44" y="1284"/>
                      </a:cubicBezTo>
                      <a:lnTo>
                        <a:pt x="1609" y="2676"/>
                      </a:lnTo>
                      <a:cubicBezTo>
                        <a:pt x="1435" y="3415"/>
                        <a:pt x="1392" y="4154"/>
                        <a:pt x="1174" y="4807"/>
                      </a:cubicBezTo>
                      <a:cubicBezTo>
                        <a:pt x="1174" y="4850"/>
                        <a:pt x="1174" y="4850"/>
                        <a:pt x="1174" y="4850"/>
                      </a:cubicBezTo>
                      <a:cubicBezTo>
                        <a:pt x="1196" y="4872"/>
                        <a:pt x="1218" y="4883"/>
                        <a:pt x="1240" y="4883"/>
                      </a:cubicBezTo>
                      <a:cubicBezTo>
                        <a:pt x="1261" y="4883"/>
                        <a:pt x="1283" y="4872"/>
                        <a:pt x="1305" y="4850"/>
                      </a:cubicBezTo>
                      <a:lnTo>
                        <a:pt x="2697" y="3285"/>
                      </a:lnTo>
                      <a:cubicBezTo>
                        <a:pt x="3392" y="3459"/>
                        <a:pt x="4132" y="3546"/>
                        <a:pt x="4828" y="3720"/>
                      </a:cubicBezTo>
                      <a:lnTo>
                        <a:pt x="4871" y="3720"/>
                      </a:lnTo>
                      <a:cubicBezTo>
                        <a:pt x="4915" y="3720"/>
                        <a:pt x="4915" y="3633"/>
                        <a:pt x="4871" y="3633"/>
                      </a:cubicBezTo>
                      <a:lnTo>
                        <a:pt x="3306" y="2241"/>
                      </a:lnTo>
                      <a:cubicBezTo>
                        <a:pt x="3479" y="1501"/>
                        <a:pt x="3523" y="762"/>
                        <a:pt x="3740" y="66"/>
                      </a:cubicBezTo>
                      <a:cubicBezTo>
                        <a:pt x="3719" y="23"/>
                        <a:pt x="3697" y="1"/>
                        <a:pt x="36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34"/>
                <p:cNvSpPr/>
                <p:nvPr/>
              </p:nvSpPr>
              <p:spPr>
                <a:xfrm rot="5400000">
                  <a:off x="5853731" y="2549207"/>
                  <a:ext cx="63084" cy="62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7" h="2523" extrusionOk="0">
                      <a:moveTo>
                        <a:pt x="1958" y="0"/>
                      </a:moveTo>
                      <a:cubicBezTo>
                        <a:pt x="1956" y="7"/>
                        <a:pt x="1955" y="14"/>
                        <a:pt x="1953" y="21"/>
                      </a:cubicBezTo>
                      <a:lnTo>
                        <a:pt x="1953" y="21"/>
                      </a:lnTo>
                      <a:cubicBezTo>
                        <a:pt x="1956" y="27"/>
                        <a:pt x="1958" y="34"/>
                        <a:pt x="1958" y="44"/>
                      </a:cubicBezTo>
                      <a:cubicBezTo>
                        <a:pt x="1958" y="44"/>
                        <a:pt x="1958" y="44"/>
                        <a:pt x="1958" y="0"/>
                      </a:cubicBezTo>
                      <a:close/>
                      <a:moveTo>
                        <a:pt x="1936" y="11"/>
                      </a:moveTo>
                      <a:cubicBezTo>
                        <a:pt x="1925" y="11"/>
                        <a:pt x="1915" y="22"/>
                        <a:pt x="1915" y="44"/>
                      </a:cubicBezTo>
                      <a:lnTo>
                        <a:pt x="1175" y="827"/>
                      </a:lnTo>
                      <a:cubicBezTo>
                        <a:pt x="784" y="740"/>
                        <a:pt x="392" y="740"/>
                        <a:pt x="44" y="609"/>
                      </a:cubicBezTo>
                      <a:lnTo>
                        <a:pt x="1" y="609"/>
                      </a:lnTo>
                      <a:cubicBezTo>
                        <a:pt x="1" y="609"/>
                        <a:pt x="1" y="653"/>
                        <a:pt x="1" y="696"/>
                      </a:cubicBezTo>
                      <a:lnTo>
                        <a:pt x="827" y="1392"/>
                      </a:lnTo>
                      <a:cubicBezTo>
                        <a:pt x="740" y="1740"/>
                        <a:pt x="697" y="2131"/>
                        <a:pt x="610" y="2523"/>
                      </a:cubicBezTo>
                      <a:lnTo>
                        <a:pt x="653" y="2523"/>
                      </a:lnTo>
                      <a:lnTo>
                        <a:pt x="1393" y="1696"/>
                      </a:lnTo>
                      <a:cubicBezTo>
                        <a:pt x="1784" y="1783"/>
                        <a:pt x="2176" y="1827"/>
                        <a:pt x="2523" y="1914"/>
                      </a:cubicBezTo>
                      <a:lnTo>
                        <a:pt x="2567" y="1914"/>
                      </a:lnTo>
                      <a:cubicBezTo>
                        <a:pt x="2567" y="1914"/>
                        <a:pt x="2567" y="1870"/>
                        <a:pt x="2567" y="1870"/>
                      </a:cubicBezTo>
                      <a:lnTo>
                        <a:pt x="1741" y="1131"/>
                      </a:lnTo>
                      <a:cubicBezTo>
                        <a:pt x="1826" y="748"/>
                        <a:pt x="1869" y="364"/>
                        <a:pt x="1953" y="21"/>
                      </a:cubicBezTo>
                      <a:lnTo>
                        <a:pt x="1953" y="21"/>
                      </a:lnTo>
                      <a:cubicBezTo>
                        <a:pt x="1949" y="15"/>
                        <a:pt x="1942" y="11"/>
                        <a:pt x="1936" y="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34"/>
                <p:cNvSpPr/>
                <p:nvPr/>
              </p:nvSpPr>
              <p:spPr>
                <a:xfrm rot="5400000">
                  <a:off x="5759670" y="2672119"/>
                  <a:ext cx="63084" cy="62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7" h="2524" extrusionOk="0">
                      <a:moveTo>
                        <a:pt x="1914" y="1"/>
                      </a:moveTo>
                      <a:lnTo>
                        <a:pt x="1175" y="827"/>
                      </a:lnTo>
                      <a:cubicBezTo>
                        <a:pt x="827" y="740"/>
                        <a:pt x="436" y="696"/>
                        <a:pt x="44" y="609"/>
                      </a:cubicBezTo>
                      <a:lnTo>
                        <a:pt x="1" y="609"/>
                      </a:lnTo>
                      <a:cubicBezTo>
                        <a:pt x="1" y="609"/>
                        <a:pt x="1" y="653"/>
                        <a:pt x="1" y="653"/>
                      </a:cubicBezTo>
                      <a:lnTo>
                        <a:pt x="827" y="1392"/>
                      </a:lnTo>
                      <a:cubicBezTo>
                        <a:pt x="740" y="1740"/>
                        <a:pt x="696" y="2132"/>
                        <a:pt x="609" y="2523"/>
                      </a:cubicBezTo>
                      <a:lnTo>
                        <a:pt x="653" y="2523"/>
                      </a:lnTo>
                      <a:lnTo>
                        <a:pt x="1392" y="1697"/>
                      </a:lnTo>
                      <a:cubicBezTo>
                        <a:pt x="1784" y="1784"/>
                        <a:pt x="2175" y="1827"/>
                        <a:pt x="2523" y="1914"/>
                      </a:cubicBezTo>
                      <a:cubicBezTo>
                        <a:pt x="2567" y="1914"/>
                        <a:pt x="2567" y="1871"/>
                        <a:pt x="2523" y="1871"/>
                      </a:cubicBezTo>
                      <a:lnTo>
                        <a:pt x="1697" y="1131"/>
                      </a:lnTo>
                      <a:cubicBezTo>
                        <a:pt x="1784" y="740"/>
                        <a:pt x="1827" y="349"/>
                        <a:pt x="195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34"/>
                <p:cNvSpPr/>
                <p:nvPr/>
              </p:nvSpPr>
              <p:spPr>
                <a:xfrm rot="5400000">
                  <a:off x="6052911" y="2788519"/>
                  <a:ext cx="64141" cy="63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" h="2576" extrusionOk="0">
                      <a:moveTo>
                        <a:pt x="1969" y="1"/>
                      </a:moveTo>
                      <a:cubicBezTo>
                        <a:pt x="1962" y="1"/>
                        <a:pt x="1958" y="5"/>
                        <a:pt x="1958" y="20"/>
                      </a:cubicBezTo>
                      <a:lnTo>
                        <a:pt x="1218" y="846"/>
                      </a:lnTo>
                      <a:cubicBezTo>
                        <a:pt x="827" y="759"/>
                        <a:pt x="435" y="716"/>
                        <a:pt x="87" y="629"/>
                      </a:cubicBezTo>
                      <a:lnTo>
                        <a:pt x="44" y="629"/>
                      </a:lnTo>
                      <a:cubicBezTo>
                        <a:pt x="0" y="629"/>
                        <a:pt x="0" y="672"/>
                        <a:pt x="44" y="672"/>
                      </a:cubicBezTo>
                      <a:lnTo>
                        <a:pt x="870" y="1412"/>
                      </a:lnTo>
                      <a:cubicBezTo>
                        <a:pt x="783" y="1803"/>
                        <a:pt x="740" y="2195"/>
                        <a:pt x="653" y="2543"/>
                      </a:cubicBezTo>
                      <a:cubicBezTo>
                        <a:pt x="653" y="2564"/>
                        <a:pt x="664" y="2575"/>
                        <a:pt x="674" y="2575"/>
                      </a:cubicBezTo>
                      <a:cubicBezTo>
                        <a:pt x="685" y="2575"/>
                        <a:pt x="696" y="2564"/>
                        <a:pt x="696" y="2543"/>
                      </a:cubicBezTo>
                      <a:lnTo>
                        <a:pt x="1436" y="1760"/>
                      </a:lnTo>
                      <a:cubicBezTo>
                        <a:pt x="1784" y="1847"/>
                        <a:pt x="2175" y="1890"/>
                        <a:pt x="2523" y="1977"/>
                      </a:cubicBezTo>
                      <a:lnTo>
                        <a:pt x="2566" y="1977"/>
                      </a:lnTo>
                      <a:cubicBezTo>
                        <a:pt x="2610" y="1977"/>
                        <a:pt x="2610" y="1934"/>
                        <a:pt x="2566" y="1934"/>
                      </a:cubicBezTo>
                      <a:lnTo>
                        <a:pt x="1740" y="1194"/>
                      </a:lnTo>
                      <a:cubicBezTo>
                        <a:pt x="1827" y="803"/>
                        <a:pt x="1871" y="411"/>
                        <a:pt x="2001" y="63"/>
                      </a:cubicBezTo>
                      <a:lnTo>
                        <a:pt x="2001" y="20"/>
                      </a:lnTo>
                      <a:cubicBezTo>
                        <a:pt x="2001" y="20"/>
                        <a:pt x="1982" y="1"/>
                        <a:pt x="19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34"/>
                <p:cNvSpPr/>
                <p:nvPr/>
              </p:nvSpPr>
              <p:spPr>
                <a:xfrm rot="5400000">
                  <a:off x="5688599" y="2571116"/>
                  <a:ext cx="34208" cy="3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393" extrusionOk="0">
                      <a:moveTo>
                        <a:pt x="1001" y="0"/>
                      </a:moveTo>
                      <a:lnTo>
                        <a:pt x="609" y="435"/>
                      </a:lnTo>
                      <a:cubicBezTo>
                        <a:pt x="392" y="392"/>
                        <a:pt x="174" y="392"/>
                        <a:pt x="0" y="305"/>
                      </a:cubicBezTo>
                      <a:lnTo>
                        <a:pt x="0" y="348"/>
                      </a:lnTo>
                      <a:lnTo>
                        <a:pt x="435" y="783"/>
                      </a:lnTo>
                      <a:cubicBezTo>
                        <a:pt x="392" y="957"/>
                        <a:pt x="392" y="1175"/>
                        <a:pt x="305" y="1392"/>
                      </a:cubicBezTo>
                      <a:lnTo>
                        <a:pt x="348" y="1392"/>
                      </a:lnTo>
                      <a:lnTo>
                        <a:pt x="740" y="957"/>
                      </a:lnTo>
                      <a:cubicBezTo>
                        <a:pt x="957" y="1001"/>
                        <a:pt x="1175" y="1001"/>
                        <a:pt x="1392" y="1044"/>
                      </a:cubicBezTo>
                      <a:lnTo>
                        <a:pt x="1392" y="1001"/>
                      </a:lnTo>
                      <a:lnTo>
                        <a:pt x="914" y="609"/>
                      </a:lnTo>
                      <a:cubicBezTo>
                        <a:pt x="957" y="392"/>
                        <a:pt x="1001" y="174"/>
                        <a:pt x="10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34"/>
                <p:cNvSpPr/>
                <p:nvPr/>
              </p:nvSpPr>
              <p:spPr>
                <a:xfrm rot="5400000">
                  <a:off x="5930159" y="2951623"/>
                  <a:ext cx="34233" cy="3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393" extrusionOk="0">
                      <a:moveTo>
                        <a:pt x="1001" y="1"/>
                      </a:moveTo>
                      <a:lnTo>
                        <a:pt x="610" y="479"/>
                      </a:lnTo>
                      <a:cubicBezTo>
                        <a:pt x="392" y="436"/>
                        <a:pt x="175" y="392"/>
                        <a:pt x="1" y="349"/>
                      </a:cubicBezTo>
                      <a:lnTo>
                        <a:pt x="1" y="392"/>
                      </a:lnTo>
                      <a:lnTo>
                        <a:pt x="436" y="784"/>
                      </a:lnTo>
                      <a:cubicBezTo>
                        <a:pt x="392" y="1001"/>
                        <a:pt x="392" y="1219"/>
                        <a:pt x="305" y="1393"/>
                      </a:cubicBezTo>
                      <a:lnTo>
                        <a:pt x="349" y="1393"/>
                      </a:lnTo>
                      <a:lnTo>
                        <a:pt x="740" y="958"/>
                      </a:lnTo>
                      <a:cubicBezTo>
                        <a:pt x="958" y="1001"/>
                        <a:pt x="1175" y="1001"/>
                        <a:pt x="1393" y="1088"/>
                      </a:cubicBezTo>
                      <a:lnTo>
                        <a:pt x="1393" y="1045"/>
                      </a:lnTo>
                      <a:lnTo>
                        <a:pt x="914" y="610"/>
                      </a:lnTo>
                      <a:cubicBezTo>
                        <a:pt x="958" y="436"/>
                        <a:pt x="1001" y="218"/>
                        <a:pt x="10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34"/>
                <p:cNvSpPr/>
                <p:nvPr/>
              </p:nvSpPr>
              <p:spPr>
                <a:xfrm rot="5400000">
                  <a:off x="5759142" y="2859712"/>
                  <a:ext cx="34233" cy="3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393" extrusionOk="0">
                      <a:moveTo>
                        <a:pt x="1044" y="1"/>
                      </a:moveTo>
                      <a:lnTo>
                        <a:pt x="609" y="436"/>
                      </a:lnTo>
                      <a:cubicBezTo>
                        <a:pt x="435" y="392"/>
                        <a:pt x="218" y="392"/>
                        <a:pt x="0" y="349"/>
                      </a:cubicBezTo>
                      <a:lnTo>
                        <a:pt x="0" y="349"/>
                      </a:lnTo>
                      <a:lnTo>
                        <a:pt x="435" y="784"/>
                      </a:lnTo>
                      <a:cubicBezTo>
                        <a:pt x="392" y="958"/>
                        <a:pt x="392" y="1175"/>
                        <a:pt x="348" y="1393"/>
                      </a:cubicBezTo>
                      <a:lnTo>
                        <a:pt x="783" y="958"/>
                      </a:lnTo>
                      <a:cubicBezTo>
                        <a:pt x="957" y="1001"/>
                        <a:pt x="1175" y="1001"/>
                        <a:pt x="1392" y="1088"/>
                      </a:cubicBezTo>
                      <a:lnTo>
                        <a:pt x="1392" y="1045"/>
                      </a:lnTo>
                      <a:lnTo>
                        <a:pt x="957" y="610"/>
                      </a:lnTo>
                      <a:cubicBezTo>
                        <a:pt x="1001" y="436"/>
                        <a:pt x="1001" y="218"/>
                        <a:pt x="1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34"/>
                <p:cNvSpPr/>
                <p:nvPr/>
              </p:nvSpPr>
              <p:spPr>
                <a:xfrm rot="5400000">
                  <a:off x="5969160" y="2335429"/>
                  <a:ext cx="38509" cy="39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611" extrusionOk="0">
                      <a:moveTo>
                        <a:pt x="784" y="1"/>
                      </a:moveTo>
                      <a:lnTo>
                        <a:pt x="653" y="697"/>
                      </a:lnTo>
                      <a:lnTo>
                        <a:pt x="1" y="827"/>
                      </a:lnTo>
                      <a:lnTo>
                        <a:pt x="653" y="914"/>
                      </a:lnTo>
                      <a:lnTo>
                        <a:pt x="784" y="1610"/>
                      </a:lnTo>
                      <a:lnTo>
                        <a:pt x="914" y="914"/>
                      </a:lnTo>
                      <a:lnTo>
                        <a:pt x="1566" y="827"/>
                      </a:lnTo>
                      <a:lnTo>
                        <a:pt x="914" y="697"/>
                      </a:lnTo>
                      <a:lnTo>
                        <a:pt x="7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34"/>
                <p:cNvSpPr/>
                <p:nvPr/>
              </p:nvSpPr>
              <p:spPr>
                <a:xfrm rot="5400000">
                  <a:off x="6307582" y="2735854"/>
                  <a:ext cx="63084" cy="35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7" h="1425" extrusionOk="0">
                      <a:moveTo>
                        <a:pt x="1" y="0"/>
                      </a:moveTo>
                      <a:lnTo>
                        <a:pt x="44" y="43"/>
                      </a:lnTo>
                      <a:cubicBezTo>
                        <a:pt x="218" y="174"/>
                        <a:pt x="349" y="261"/>
                        <a:pt x="523" y="304"/>
                      </a:cubicBezTo>
                      <a:cubicBezTo>
                        <a:pt x="566" y="696"/>
                        <a:pt x="523" y="1044"/>
                        <a:pt x="566" y="1392"/>
                      </a:cubicBezTo>
                      <a:cubicBezTo>
                        <a:pt x="588" y="1414"/>
                        <a:pt x="610" y="1424"/>
                        <a:pt x="626" y="1424"/>
                      </a:cubicBezTo>
                      <a:cubicBezTo>
                        <a:pt x="642" y="1424"/>
                        <a:pt x="653" y="1414"/>
                        <a:pt x="653" y="1392"/>
                      </a:cubicBezTo>
                      <a:cubicBezTo>
                        <a:pt x="914" y="1174"/>
                        <a:pt x="1219" y="913"/>
                        <a:pt x="1436" y="652"/>
                      </a:cubicBezTo>
                      <a:cubicBezTo>
                        <a:pt x="1784" y="739"/>
                        <a:pt x="2132" y="870"/>
                        <a:pt x="2480" y="913"/>
                      </a:cubicBezTo>
                      <a:cubicBezTo>
                        <a:pt x="2494" y="928"/>
                        <a:pt x="2509" y="933"/>
                        <a:pt x="2522" y="933"/>
                      </a:cubicBezTo>
                      <a:cubicBezTo>
                        <a:pt x="2548" y="933"/>
                        <a:pt x="2567" y="913"/>
                        <a:pt x="2567" y="913"/>
                      </a:cubicBezTo>
                      <a:cubicBezTo>
                        <a:pt x="2436" y="609"/>
                        <a:pt x="2306" y="304"/>
                        <a:pt x="2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34"/>
                <p:cNvSpPr/>
                <p:nvPr/>
              </p:nvSpPr>
              <p:spPr>
                <a:xfrm rot="5400000">
                  <a:off x="6325620" y="3187862"/>
                  <a:ext cx="27819" cy="34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1392" extrusionOk="0">
                      <a:moveTo>
                        <a:pt x="0" y="0"/>
                      </a:moveTo>
                      <a:cubicBezTo>
                        <a:pt x="348" y="435"/>
                        <a:pt x="740" y="913"/>
                        <a:pt x="1131" y="1392"/>
                      </a:cubicBezTo>
                      <a:lnTo>
                        <a:pt x="1131" y="826"/>
                      </a:lnTo>
                      <a:cubicBezTo>
                        <a:pt x="870" y="565"/>
                        <a:pt x="653" y="304"/>
                        <a:pt x="3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400" name="Google Shape;5400;p34"/>
                <p:cNvGrpSpPr/>
                <p:nvPr/>
              </p:nvGrpSpPr>
              <p:grpSpPr>
                <a:xfrm rot="5400000">
                  <a:off x="5217275" y="2738988"/>
                  <a:ext cx="342821" cy="616955"/>
                  <a:chOff x="4796872" y="662681"/>
                  <a:chExt cx="342821" cy="616955"/>
                </a:xfrm>
              </p:grpSpPr>
              <p:sp>
                <p:nvSpPr>
                  <p:cNvPr id="5401" name="Google Shape;5401;p34"/>
                  <p:cNvSpPr/>
                  <p:nvPr/>
                </p:nvSpPr>
                <p:spPr>
                  <a:xfrm>
                    <a:off x="4992170" y="866014"/>
                    <a:ext cx="147524" cy="217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3" h="8867" extrusionOk="0">
                        <a:moveTo>
                          <a:pt x="4719" y="0"/>
                        </a:moveTo>
                        <a:cubicBezTo>
                          <a:pt x="3788" y="0"/>
                          <a:pt x="2897" y="367"/>
                          <a:pt x="2088" y="816"/>
                        </a:cubicBezTo>
                        <a:cubicBezTo>
                          <a:pt x="2044" y="816"/>
                          <a:pt x="2001" y="860"/>
                          <a:pt x="2001" y="903"/>
                        </a:cubicBezTo>
                        <a:cubicBezTo>
                          <a:pt x="1740" y="1034"/>
                          <a:pt x="1522" y="1208"/>
                          <a:pt x="1305" y="1425"/>
                        </a:cubicBezTo>
                        <a:cubicBezTo>
                          <a:pt x="435" y="2426"/>
                          <a:pt x="0" y="3730"/>
                          <a:pt x="87" y="5035"/>
                        </a:cubicBezTo>
                        <a:cubicBezTo>
                          <a:pt x="240" y="7222"/>
                          <a:pt x="2085" y="8867"/>
                          <a:pt x="4219" y="8867"/>
                        </a:cubicBezTo>
                        <a:cubicBezTo>
                          <a:pt x="4505" y="8867"/>
                          <a:pt x="4796" y="8837"/>
                          <a:pt x="5089" y="8776"/>
                        </a:cubicBezTo>
                        <a:cubicBezTo>
                          <a:pt x="5393" y="8689"/>
                          <a:pt x="5698" y="8602"/>
                          <a:pt x="6002" y="8471"/>
                        </a:cubicBezTo>
                        <a:lnTo>
                          <a:pt x="6002" y="251"/>
                        </a:lnTo>
                        <a:cubicBezTo>
                          <a:pt x="5569" y="75"/>
                          <a:pt x="5140" y="0"/>
                          <a:pt x="471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2" name="Google Shape;5402;p34"/>
                  <p:cNvSpPr/>
                  <p:nvPr/>
                </p:nvSpPr>
                <p:spPr>
                  <a:xfrm>
                    <a:off x="5054148" y="662681"/>
                    <a:ext cx="85546" cy="175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1" h="7153" extrusionOk="0">
                        <a:moveTo>
                          <a:pt x="3480" y="0"/>
                        </a:moveTo>
                        <a:cubicBezTo>
                          <a:pt x="2306" y="305"/>
                          <a:pt x="1262" y="1131"/>
                          <a:pt x="740" y="2218"/>
                        </a:cubicBezTo>
                        <a:cubicBezTo>
                          <a:pt x="1" y="3915"/>
                          <a:pt x="1610" y="5089"/>
                          <a:pt x="1305" y="6785"/>
                        </a:cubicBezTo>
                        <a:cubicBezTo>
                          <a:pt x="1255" y="7013"/>
                          <a:pt x="1439" y="7152"/>
                          <a:pt x="1620" y="7152"/>
                        </a:cubicBezTo>
                        <a:cubicBezTo>
                          <a:pt x="1750" y="7152"/>
                          <a:pt x="1878" y="7080"/>
                          <a:pt x="1914" y="6916"/>
                        </a:cubicBezTo>
                        <a:cubicBezTo>
                          <a:pt x="2175" y="5611"/>
                          <a:pt x="1566" y="4915"/>
                          <a:pt x="1262" y="3697"/>
                        </a:cubicBezTo>
                        <a:cubicBezTo>
                          <a:pt x="827" y="1914"/>
                          <a:pt x="2393" y="1262"/>
                          <a:pt x="3480" y="218"/>
                        </a:cubicBezTo>
                        <a:lnTo>
                          <a:pt x="348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3" name="Google Shape;5403;p34"/>
                  <p:cNvSpPr/>
                  <p:nvPr/>
                </p:nvSpPr>
                <p:spPr>
                  <a:xfrm>
                    <a:off x="5066214" y="1103925"/>
                    <a:ext cx="73479" cy="175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7150" extrusionOk="0">
                        <a:moveTo>
                          <a:pt x="2030" y="1"/>
                        </a:moveTo>
                        <a:cubicBezTo>
                          <a:pt x="1897" y="1"/>
                          <a:pt x="1765" y="83"/>
                          <a:pt x="1728" y="269"/>
                        </a:cubicBezTo>
                        <a:cubicBezTo>
                          <a:pt x="1467" y="1530"/>
                          <a:pt x="2076" y="2226"/>
                          <a:pt x="2380" y="3444"/>
                        </a:cubicBezTo>
                        <a:cubicBezTo>
                          <a:pt x="2859" y="5271"/>
                          <a:pt x="1162" y="5923"/>
                          <a:pt x="75" y="7010"/>
                        </a:cubicBezTo>
                        <a:cubicBezTo>
                          <a:pt x="0" y="7048"/>
                          <a:pt x="54" y="7150"/>
                          <a:pt x="126" y="7150"/>
                        </a:cubicBezTo>
                        <a:cubicBezTo>
                          <a:pt x="138" y="7150"/>
                          <a:pt x="150" y="7147"/>
                          <a:pt x="162" y="7141"/>
                        </a:cubicBezTo>
                        <a:cubicBezTo>
                          <a:pt x="1380" y="6836"/>
                          <a:pt x="2380" y="6010"/>
                          <a:pt x="2902" y="4923"/>
                        </a:cubicBezTo>
                        <a:cubicBezTo>
                          <a:pt x="2946" y="4836"/>
                          <a:pt x="2946" y="4749"/>
                          <a:pt x="2989" y="4662"/>
                        </a:cubicBezTo>
                        <a:lnTo>
                          <a:pt x="2989" y="3270"/>
                        </a:lnTo>
                        <a:cubicBezTo>
                          <a:pt x="2728" y="2313"/>
                          <a:pt x="2163" y="1487"/>
                          <a:pt x="2337" y="399"/>
                        </a:cubicBezTo>
                        <a:cubicBezTo>
                          <a:pt x="2387" y="150"/>
                          <a:pt x="2208" y="1"/>
                          <a:pt x="20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4" name="Google Shape;5404;p34"/>
                  <p:cNvSpPr/>
                  <p:nvPr/>
                </p:nvSpPr>
                <p:spPr>
                  <a:xfrm>
                    <a:off x="4892764" y="727460"/>
                    <a:ext cx="114962" cy="160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8" h="6512" extrusionOk="0">
                        <a:moveTo>
                          <a:pt x="867" y="0"/>
                        </a:moveTo>
                        <a:cubicBezTo>
                          <a:pt x="827" y="0"/>
                          <a:pt x="779" y="22"/>
                          <a:pt x="740" y="61"/>
                        </a:cubicBezTo>
                        <a:cubicBezTo>
                          <a:pt x="131" y="1105"/>
                          <a:pt x="0" y="2409"/>
                          <a:pt x="392" y="3540"/>
                        </a:cubicBezTo>
                        <a:cubicBezTo>
                          <a:pt x="1087" y="5280"/>
                          <a:pt x="3001" y="4976"/>
                          <a:pt x="4002" y="6367"/>
                        </a:cubicBezTo>
                        <a:cubicBezTo>
                          <a:pt x="4065" y="6469"/>
                          <a:pt x="4155" y="6511"/>
                          <a:pt x="4245" y="6511"/>
                        </a:cubicBezTo>
                        <a:cubicBezTo>
                          <a:pt x="4461" y="6511"/>
                          <a:pt x="4677" y="6265"/>
                          <a:pt x="4523" y="6019"/>
                        </a:cubicBezTo>
                        <a:cubicBezTo>
                          <a:pt x="3784" y="4932"/>
                          <a:pt x="2871" y="4845"/>
                          <a:pt x="1827" y="4236"/>
                        </a:cubicBezTo>
                        <a:cubicBezTo>
                          <a:pt x="174" y="3279"/>
                          <a:pt x="914" y="1627"/>
                          <a:pt x="957" y="104"/>
                        </a:cubicBezTo>
                        <a:cubicBezTo>
                          <a:pt x="957" y="33"/>
                          <a:pt x="917" y="0"/>
                          <a:pt x="86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5" name="Google Shape;5405;p34"/>
                  <p:cNvSpPr/>
                  <p:nvPr/>
                </p:nvSpPr>
                <p:spPr>
                  <a:xfrm>
                    <a:off x="4796872" y="933276"/>
                    <a:ext cx="179643" cy="7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10" h="3060" extrusionOk="0">
                        <a:moveTo>
                          <a:pt x="89" y="1"/>
                        </a:moveTo>
                        <a:cubicBezTo>
                          <a:pt x="35" y="1"/>
                          <a:pt x="1" y="62"/>
                          <a:pt x="31" y="124"/>
                        </a:cubicBezTo>
                        <a:cubicBezTo>
                          <a:pt x="336" y="1341"/>
                          <a:pt x="1119" y="2298"/>
                          <a:pt x="2249" y="2864"/>
                        </a:cubicBezTo>
                        <a:cubicBezTo>
                          <a:pt x="2572" y="3004"/>
                          <a:pt x="2874" y="3060"/>
                          <a:pt x="3164" y="3060"/>
                        </a:cubicBezTo>
                        <a:cubicBezTo>
                          <a:pt x="4262" y="3060"/>
                          <a:pt x="5178" y="2259"/>
                          <a:pt x="6336" y="2259"/>
                        </a:cubicBezTo>
                        <a:cubicBezTo>
                          <a:pt x="6478" y="2259"/>
                          <a:pt x="6623" y="2271"/>
                          <a:pt x="6773" y="2298"/>
                        </a:cubicBezTo>
                        <a:cubicBezTo>
                          <a:pt x="6802" y="2304"/>
                          <a:pt x="6829" y="2307"/>
                          <a:pt x="6855" y="2307"/>
                        </a:cubicBezTo>
                        <a:cubicBezTo>
                          <a:pt x="7222" y="2307"/>
                          <a:pt x="7309" y="1770"/>
                          <a:pt x="6903" y="1689"/>
                        </a:cubicBezTo>
                        <a:cubicBezTo>
                          <a:pt x="6690" y="1645"/>
                          <a:pt x="6491" y="1626"/>
                          <a:pt x="6303" y="1626"/>
                        </a:cubicBezTo>
                        <a:cubicBezTo>
                          <a:pt x="5379" y="1626"/>
                          <a:pt x="4704" y="2089"/>
                          <a:pt x="3728" y="2342"/>
                        </a:cubicBezTo>
                        <a:cubicBezTo>
                          <a:pt x="3523" y="2390"/>
                          <a:pt x="3333" y="2413"/>
                          <a:pt x="3156" y="2413"/>
                        </a:cubicBezTo>
                        <a:cubicBezTo>
                          <a:pt x="1750" y="2413"/>
                          <a:pt x="1127" y="1002"/>
                          <a:pt x="162" y="37"/>
                        </a:cubicBezTo>
                        <a:cubicBezTo>
                          <a:pt x="136" y="11"/>
                          <a:pt x="111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6" name="Google Shape;5406;p34"/>
                  <p:cNvSpPr/>
                  <p:nvPr/>
                </p:nvSpPr>
                <p:spPr>
                  <a:xfrm>
                    <a:off x="4860693" y="1070773"/>
                    <a:ext cx="164259" cy="108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4" h="4407" extrusionOk="0">
                        <a:moveTo>
                          <a:pt x="6217" y="0"/>
                        </a:moveTo>
                        <a:cubicBezTo>
                          <a:pt x="6162" y="0"/>
                          <a:pt x="6104" y="16"/>
                          <a:pt x="6046" y="52"/>
                        </a:cubicBezTo>
                        <a:cubicBezTo>
                          <a:pt x="4959" y="792"/>
                          <a:pt x="4915" y="1705"/>
                          <a:pt x="4263" y="2792"/>
                        </a:cubicBezTo>
                        <a:cubicBezTo>
                          <a:pt x="3764" y="3631"/>
                          <a:pt x="3076" y="3832"/>
                          <a:pt x="2317" y="3832"/>
                        </a:cubicBezTo>
                        <a:cubicBezTo>
                          <a:pt x="1619" y="3832"/>
                          <a:pt x="860" y="3662"/>
                          <a:pt x="131" y="3662"/>
                        </a:cubicBezTo>
                        <a:cubicBezTo>
                          <a:pt x="44" y="3662"/>
                          <a:pt x="0" y="3793"/>
                          <a:pt x="87" y="3836"/>
                        </a:cubicBezTo>
                        <a:cubicBezTo>
                          <a:pt x="733" y="4213"/>
                          <a:pt x="1479" y="4407"/>
                          <a:pt x="2222" y="4407"/>
                        </a:cubicBezTo>
                        <a:cubicBezTo>
                          <a:pt x="2680" y="4407"/>
                          <a:pt x="3136" y="4333"/>
                          <a:pt x="3567" y="4184"/>
                        </a:cubicBezTo>
                        <a:cubicBezTo>
                          <a:pt x="5307" y="3488"/>
                          <a:pt x="5002" y="1574"/>
                          <a:pt x="6394" y="574"/>
                        </a:cubicBezTo>
                        <a:cubicBezTo>
                          <a:pt x="6684" y="393"/>
                          <a:pt x="6491" y="0"/>
                          <a:pt x="62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7" name="Google Shape;5407;p34"/>
                  <p:cNvSpPr/>
                  <p:nvPr/>
                </p:nvSpPr>
                <p:spPr>
                  <a:xfrm>
                    <a:off x="4978260" y="671896"/>
                    <a:ext cx="72226" cy="180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9" h="7360" extrusionOk="0">
                        <a:moveTo>
                          <a:pt x="1829" y="0"/>
                        </a:moveTo>
                        <a:cubicBezTo>
                          <a:pt x="1811" y="0"/>
                          <a:pt x="1795" y="6"/>
                          <a:pt x="1784" y="17"/>
                        </a:cubicBezTo>
                        <a:cubicBezTo>
                          <a:pt x="783" y="756"/>
                          <a:pt x="131" y="1887"/>
                          <a:pt x="44" y="3105"/>
                        </a:cubicBezTo>
                        <a:cubicBezTo>
                          <a:pt x="1" y="4975"/>
                          <a:pt x="1914" y="5410"/>
                          <a:pt x="2262" y="7106"/>
                        </a:cubicBezTo>
                        <a:cubicBezTo>
                          <a:pt x="2301" y="7280"/>
                          <a:pt x="2443" y="7360"/>
                          <a:pt x="2585" y="7360"/>
                        </a:cubicBezTo>
                        <a:cubicBezTo>
                          <a:pt x="2762" y="7360"/>
                          <a:pt x="2939" y="7236"/>
                          <a:pt x="2915" y="7019"/>
                        </a:cubicBezTo>
                        <a:cubicBezTo>
                          <a:pt x="2654" y="5714"/>
                          <a:pt x="1827" y="5279"/>
                          <a:pt x="1088" y="4279"/>
                        </a:cubicBezTo>
                        <a:cubicBezTo>
                          <a:pt x="1" y="2757"/>
                          <a:pt x="1305" y="1495"/>
                          <a:pt x="1914" y="147"/>
                        </a:cubicBezTo>
                        <a:cubicBezTo>
                          <a:pt x="1947" y="49"/>
                          <a:pt x="1882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8" name="Google Shape;5408;p34"/>
                  <p:cNvSpPr/>
                  <p:nvPr/>
                </p:nvSpPr>
                <p:spPr>
                  <a:xfrm>
                    <a:off x="4829704" y="816323"/>
                    <a:ext cx="152684" cy="118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3" h="4804" extrusionOk="0">
                        <a:moveTo>
                          <a:pt x="288" y="0"/>
                        </a:moveTo>
                        <a:cubicBezTo>
                          <a:pt x="250" y="0"/>
                          <a:pt x="218" y="33"/>
                          <a:pt x="218" y="98"/>
                        </a:cubicBezTo>
                        <a:cubicBezTo>
                          <a:pt x="0" y="1316"/>
                          <a:pt x="348" y="2534"/>
                          <a:pt x="1174" y="3447"/>
                        </a:cubicBezTo>
                        <a:cubicBezTo>
                          <a:pt x="2479" y="4796"/>
                          <a:pt x="4132" y="3795"/>
                          <a:pt x="5567" y="4752"/>
                        </a:cubicBezTo>
                        <a:cubicBezTo>
                          <a:pt x="5625" y="4788"/>
                          <a:pt x="5682" y="4804"/>
                          <a:pt x="5737" y="4804"/>
                        </a:cubicBezTo>
                        <a:cubicBezTo>
                          <a:pt x="6012" y="4804"/>
                          <a:pt x="6213" y="4404"/>
                          <a:pt x="5959" y="4187"/>
                        </a:cubicBezTo>
                        <a:cubicBezTo>
                          <a:pt x="4871" y="3447"/>
                          <a:pt x="3958" y="3708"/>
                          <a:pt x="2740" y="3534"/>
                        </a:cubicBezTo>
                        <a:cubicBezTo>
                          <a:pt x="870" y="3273"/>
                          <a:pt x="913" y="1490"/>
                          <a:pt x="392" y="98"/>
                        </a:cubicBezTo>
                        <a:cubicBezTo>
                          <a:pt x="370" y="33"/>
                          <a:pt x="326" y="0"/>
                          <a:pt x="28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9" name="Google Shape;5409;p34"/>
                  <p:cNvSpPr/>
                  <p:nvPr/>
                </p:nvSpPr>
                <p:spPr>
                  <a:xfrm>
                    <a:off x="4805252" y="1027103"/>
                    <a:ext cx="184435" cy="69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5" h="2831" extrusionOk="0">
                        <a:moveTo>
                          <a:pt x="7078" y="0"/>
                        </a:moveTo>
                        <a:cubicBezTo>
                          <a:pt x="7066" y="0"/>
                          <a:pt x="7053" y="1"/>
                          <a:pt x="7041" y="2"/>
                        </a:cubicBezTo>
                        <a:cubicBezTo>
                          <a:pt x="5736" y="263"/>
                          <a:pt x="5301" y="1046"/>
                          <a:pt x="4301" y="1786"/>
                        </a:cubicBezTo>
                        <a:cubicBezTo>
                          <a:pt x="3879" y="2087"/>
                          <a:pt x="3478" y="2204"/>
                          <a:pt x="3090" y="2204"/>
                        </a:cubicBezTo>
                        <a:cubicBezTo>
                          <a:pt x="2074" y="2204"/>
                          <a:pt x="1144" y="1400"/>
                          <a:pt x="169" y="959"/>
                        </a:cubicBezTo>
                        <a:cubicBezTo>
                          <a:pt x="151" y="953"/>
                          <a:pt x="135" y="951"/>
                          <a:pt x="120" y="951"/>
                        </a:cubicBezTo>
                        <a:cubicBezTo>
                          <a:pt x="28" y="951"/>
                          <a:pt x="1" y="1058"/>
                          <a:pt x="38" y="1133"/>
                        </a:cubicBezTo>
                        <a:cubicBezTo>
                          <a:pt x="778" y="2134"/>
                          <a:pt x="1908" y="2743"/>
                          <a:pt x="3126" y="2829"/>
                        </a:cubicBezTo>
                        <a:cubicBezTo>
                          <a:pt x="3147" y="2830"/>
                          <a:pt x="3168" y="2830"/>
                          <a:pt x="3189" y="2830"/>
                        </a:cubicBezTo>
                        <a:cubicBezTo>
                          <a:pt x="5006" y="2830"/>
                          <a:pt x="5450" y="955"/>
                          <a:pt x="7128" y="611"/>
                        </a:cubicBezTo>
                        <a:cubicBezTo>
                          <a:pt x="7505" y="528"/>
                          <a:pt x="7397" y="0"/>
                          <a:pt x="707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0" name="Google Shape;5410;p34"/>
                  <p:cNvSpPr/>
                  <p:nvPr/>
                </p:nvSpPr>
                <p:spPr>
                  <a:xfrm>
                    <a:off x="4949409" y="1097363"/>
                    <a:ext cx="121376" cy="145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39" h="5930" extrusionOk="0">
                        <a:moveTo>
                          <a:pt x="4525" y="0"/>
                        </a:moveTo>
                        <a:cubicBezTo>
                          <a:pt x="4434" y="0"/>
                          <a:pt x="4339" y="43"/>
                          <a:pt x="4263" y="144"/>
                        </a:cubicBezTo>
                        <a:cubicBezTo>
                          <a:pt x="3523" y="1232"/>
                          <a:pt x="3828" y="2102"/>
                          <a:pt x="3610" y="3319"/>
                        </a:cubicBezTo>
                        <a:cubicBezTo>
                          <a:pt x="3349" y="5190"/>
                          <a:pt x="1523" y="5146"/>
                          <a:pt x="131" y="5668"/>
                        </a:cubicBezTo>
                        <a:cubicBezTo>
                          <a:pt x="0" y="5712"/>
                          <a:pt x="44" y="5842"/>
                          <a:pt x="131" y="5886"/>
                        </a:cubicBezTo>
                        <a:cubicBezTo>
                          <a:pt x="328" y="5915"/>
                          <a:pt x="527" y="5929"/>
                          <a:pt x="727" y="5929"/>
                        </a:cubicBezTo>
                        <a:cubicBezTo>
                          <a:pt x="1719" y="5929"/>
                          <a:pt x="2720" y="5573"/>
                          <a:pt x="3480" y="4885"/>
                        </a:cubicBezTo>
                        <a:cubicBezTo>
                          <a:pt x="4828" y="3624"/>
                          <a:pt x="3828" y="1928"/>
                          <a:pt x="4785" y="492"/>
                        </a:cubicBezTo>
                        <a:cubicBezTo>
                          <a:pt x="4938" y="246"/>
                          <a:pt x="4744" y="0"/>
                          <a:pt x="452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11" name="Google Shape;5411;p34"/>
                <p:cNvSpPr/>
                <p:nvPr/>
              </p:nvSpPr>
              <p:spPr>
                <a:xfrm rot="5400000">
                  <a:off x="5381830" y="2477067"/>
                  <a:ext cx="38509" cy="3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784" y="0"/>
                      </a:moveTo>
                      <a:lnTo>
                        <a:pt x="653" y="652"/>
                      </a:lnTo>
                      <a:lnTo>
                        <a:pt x="1" y="783"/>
                      </a:lnTo>
                      <a:lnTo>
                        <a:pt x="653" y="913"/>
                      </a:lnTo>
                      <a:lnTo>
                        <a:pt x="784" y="1566"/>
                      </a:lnTo>
                      <a:lnTo>
                        <a:pt x="914" y="913"/>
                      </a:lnTo>
                      <a:lnTo>
                        <a:pt x="1567" y="783"/>
                      </a:lnTo>
                      <a:lnTo>
                        <a:pt x="914" y="652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12" name="Google Shape;5412;p34"/>
              <p:cNvGrpSpPr/>
              <p:nvPr/>
            </p:nvGrpSpPr>
            <p:grpSpPr>
              <a:xfrm>
                <a:off x="5833848" y="-211815"/>
                <a:ext cx="3626540" cy="1943415"/>
                <a:chOff x="5843848" y="-222352"/>
                <a:chExt cx="3626540" cy="1943415"/>
              </a:xfrm>
            </p:grpSpPr>
            <p:grpSp>
              <p:nvGrpSpPr>
                <p:cNvPr id="5413" name="Google Shape;5413;p34"/>
                <p:cNvGrpSpPr/>
                <p:nvPr/>
              </p:nvGrpSpPr>
              <p:grpSpPr>
                <a:xfrm>
                  <a:off x="5843848" y="-110482"/>
                  <a:ext cx="3626540" cy="1831545"/>
                  <a:chOff x="668272" y="1332841"/>
                  <a:chExt cx="3462421" cy="1748659"/>
                </a:xfrm>
              </p:grpSpPr>
              <p:sp>
                <p:nvSpPr>
                  <p:cNvPr id="5414" name="Google Shape;5414;p34"/>
                  <p:cNvSpPr/>
                  <p:nvPr/>
                </p:nvSpPr>
                <p:spPr>
                  <a:xfrm>
                    <a:off x="1244802" y="1684484"/>
                    <a:ext cx="76969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2991" extrusionOk="0">
                        <a:moveTo>
                          <a:pt x="1609" y="1"/>
                        </a:moveTo>
                        <a:cubicBezTo>
                          <a:pt x="1392" y="305"/>
                          <a:pt x="1261" y="653"/>
                          <a:pt x="1087" y="958"/>
                        </a:cubicBezTo>
                        <a:lnTo>
                          <a:pt x="1044" y="958"/>
                        </a:lnTo>
                        <a:cubicBezTo>
                          <a:pt x="696" y="958"/>
                          <a:pt x="348" y="1045"/>
                          <a:pt x="44" y="1088"/>
                        </a:cubicBezTo>
                        <a:cubicBezTo>
                          <a:pt x="0" y="1088"/>
                          <a:pt x="0" y="1175"/>
                          <a:pt x="44" y="1175"/>
                        </a:cubicBezTo>
                        <a:cubicBezTo>
                          <a:pt x="87" y="1219"/>
                          <a:pt x="131" y="1306"/>
                          <a:pt x="174" y="1349"/>
                        </a:cubicBezTo>
                        <a:lnTo>
                          <a:pt x="391" y="1523"/>
                        </a:lnTo>
                        <a:cubicBezTo>
                          <a:pt x="478" y="1653"/>
                          <a:pt x="609" y="1784"/>
                          <a:pt x="739" y="1914"/>
                        </a:cubicBezTo>
                        <a:cubicBezTo>
                          <a:pt x="696" y="2262"/>
                          <a:pt x="565" y="2610"/>
                          <a:pt x="522" y="2958"/>
                        </a:cubicBezTo>
                        <a:cubicBezTo>
                          <a:pt x="544" y="2980"/>
                          <a:pt x="565" y="2991"/>
                          <a:pt x="582" y="2991"/>
                        </a:cubicBezTo>
                        <a:cubicBezTo>
                          <a:pt x="598" y="2991"/>
                          <a:pt x="609" y="2980"/>
                          <a:pt x="609" y="2958"/>
                        </a:cubicBezTo>
                        <a:cubicBezTo>
                          <a:pt x="913" y="2784"/>
                          <a:pt x="1218" y="2610"/>
                          <a:pt x="1566" y="2436"/>
                        </a:cubicBezTo>
                        <a:cubicBezTo>
                          <a:pt x="1870" y="2610"/>
                          <a:pt x="2175" y="2784"/>
                          <a:pt x="2479" y="2958"/>
                        </a:cubicBezTo>
                        <a:cubicBezTo>
                          <a:pt x="2479" y="2980"/>
                          <a:pt x="2501" y="2991"/>
                          <a:pt x="2523" y="2991"/>
                        </a:cubicBezTo>
                        <a:cubicBezTo>
                          <a:pt x="2544" y="2991"/>
                          <a:pt x="2566" y="2980"/>
                          <a:pt x="2566" y="2958"/>
                        </a:cubicBezTo>
                        <a:cubicBezTo>
                          <a:pt x="2566" y="2610"/>
                          <a:pt x="2436" y="2262"/>
                          <a:pt x="2349" y="1914"/>
                        </a:cubicBezTo>
                        <a:cubicBezTo>
                          <a:pt x="2479" y="1784"/>
                          <a:pt x="2610" y="1653"/>
                          <a:pt x="2740" y="1523"/>
                        </a:cubicBezTo>
                        <a:cubicBezTo>
                          <a:pt x="2784" y="1436"/>
                          <a:pt x="2871" y="1393"/>
                          <a:pt x="2914" y="1349"/>
                        </a:cubicBezTo>
                        <a:cubicBezTo>
                          <a:pt x="2958" y="1306"/>
                          <a:pt x="3045" y="1219"/>
                          <a:pt x="3088" y="1175"/>
                        </a:cubicBezTo>
                        <a:cubicBezTo>
                          <a:pt x="3132" y="1175"/>
                          <a:pt x="3132" y="1088"/>
                          <a:pt x="3088" y="1088"/>
                        </a:cubicBezTo>
                        <a:cubicBezTo>
                          <a:pt x="2740" y="1045"/>
                          <a:pt x="2436" y="1001"/>
                          <a:pt x="2088" y="958"/>
                        </a:cubicBezTo>
                        <a:cubicBezTo>
                          <a:pt x="1914" y="653"/>
                          <a:pt x="1783" y="305"/>
                          <a:pt x="1609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5" name="Google Shape;5415;p34"/>
                  <p:cNvSpPr/>
                  <p:nvPr/>
                </p:nvSpPr>
                <p:spPr>
                  <a:xfrm>
                    <a:off x="1320689" y="1446402"/>
                    <a:ext cx="76969" cy="743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3024" extrusionOk="0">
                        <a:moveTo>
                          <a:pt x="1588" y="1"/>
                        </a:moveTo>
                        <a:cubicBezTo>
                          <a:pt x="1577" y="1"/>
                          <a:pt x="1566" y="12"/>
                          <a:pt x="1566" y="33"/>
                        </a:cubicBezTo>
                        <a:cubicBezTo>
                          <a:pt x="1348" y="338"/>
                          <a:pt x="1218" y="686"/>
                          <a:pt x="1044" y="990"/>
                        </a:cubicBezTo>
                        <a:cubicBezTo>
                          <a:pt x="739" y="990"/>
                          <a:pt x="391" y="1077"/>
                          <a:pt x="87" y="1121"/>
                        </a:cubicBezTo>
                        <a:cubicBezTo>
                          <a:pt x="0" y="1121"/>
                          <a:pt x="0" y="1208"/>
                          <a:pt x="87" y="1208"/>
                        </a:cubicBezTo>
                        <a:cubicBezTo>
                          <a:pt x="87" y="1251"/>
                          <a:pt x="174" y="1295"/>
                          <a:pt x="218" y="1338"/>
                        </a:cubicBezTo>
                        <a:cubicBezTo>
                          <a:pt x="261" y="1425"/>
                          <a:pt x="348" y="1469"/>
                          <a:pt x="391" y="1556"/>
                        </a:cubicBezTo>
                        <a:cubicBezTo>
                          <a:pt x="522" y="1686"/>
                          <a:pt x="652" y="1816"/>
                          <a:pt x="783" y="1947"/>
                        </a:cubicBezTo>
                        <a:cubicBezTo>
                          <a:pt x="739" y="2295"/>
                          <a:pt x="609" y="2643"/>
                          <a:pt x="565" y="2991"/>
                        </a:cubicBezTo>
                        <a:cubicBezTo>
                          <a:pt x="565" y="3013"/>
                          <a:pt x="576" y="3023"/>
                          <a:pt x="593" y="3023"/>
                        </a:cubicBezTo>
                        <a:cubicBezTo>
                          <a:pt x="609" y="3023"/>
                          <a:pt x="631" y="3013"/>
                          <a:pt x="652" y="2991"/>
                        </a:cubicBezTo>
                        <a:cubicBezTo>
                          <a:pt x="957" y="2817"/>
                          <a:pt x="1261" y="2643"/>
                          <a:pt x="1566" y="2469"/>
                        </a:cubicBezTo>
                        <a:cubicBezTo>
                          <a:pt x="1914" y="2643"/>
                          <a:pt x="2218" y="2817"/>
                          <a:pt x="2523" y="2991"/>
                        </a:cubicBezTo>
                        <a:cubicBezTo>
                          <a:pt x="2523" y="3013"/>
                          <a:pt x="2544" y="3023"/>
                          <a:pt x="2566" y="3023"/>
                        </a:cubicBezTo>
                        <a:cubicBezTo>
                          <a:pt x="2588" y="3023"/>
                          <a:pt x="2610" y="3013"/>
                          <a:pt x="2610" y="2991"/>
                        </a:cubicBezTo>
                        <a:cubicBezTo>
                          <a:pt x="2610" y="2643"/>
                          <a:pt x="2436" y="2295"/>
                          <a:pt x="2392" y="1947"/>
                        </a:cubicBezTo>
                        <a:cubicBezTo>
                          <a:pt x="2523" y="1816"/>
                          <a:pt x="2653" y="1686"/>
                          <a:pt x="2784" y="1556"/>
                        </a:cubicBezTo>
                        <a:lnTo>
                          <a:pt x="2958" y="1338"/>
                        </a:lnTo>
                        <a:cubicBezTo>
                          <a:pt x="3001" y="1295"/>
                          <a:pt x="3045" y="1251"/>
                          <a:pt x="3088" y="1208"/>
                        </a:cubicBezTo>
                        <a:cubicBezTo>
                          <a:pt x="3132" y="1208"/>
                          <a:pt x="3132" y="1121"/>
                          <a:pt x="3088" y="1121"/>
                        </a:cubicBezTo>
                        <a:cubicBezTo>
                          <a:pt x="2784" y="1077"/>
                          <a:pt x="2436" y="1034"/>
                          <a:pt x="2131" y="990"/>
                        </a:cubicBezTo>
                        <a:cubicBezTo>
                          <a:pt x="1957" y="686"/>
                          <a:pt x="1827" y="338"/>
                          <a:pt x="1609" y="33"/>
                        </a:cubicBezTo>
                        <a:cubicBezTo>
                          <a:pt x="1609" y="12"/>
                          <a:pt x="1598" y="1"/>
                          <a:pt x="158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6" name="Google Shape;5416;p34"/>
                  <p:cNvSpPr/>
                  <p:nvPr/>
                </p:nvSpPr>
                <p:spPr>
                  <a:xfrm>
                    <a:off x="1490822" y="2019982"/>
                    <a:ext cx="76772" cy="7603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24" h="3094" extrusionOk="0">
                        <a:moveTo>
                          <a:pt x="1513" y="1"/>
                        </a:moveTo>
                        <a:cubicBezTo>
                          <a:pt x="1500" y="1"/>
                          <a:pt x="1558" y="136"/>
                          <a:pt x="1558" y="136"/>
                        </a:cubicBezTo>
                        <a:cubicBezTo>
                          <a:pt x="1384" y="441"/>
                          <a:pt x="1254" y="788"/>
                          <a:pt x="1080" y="1093"/>
                        </a:cubicBezTo>
                        <a:cubicBezTo>
                          <a:pt x="732" y="1093"/>
                          <a:pt x="427" y="1180"/>
                          <a:pt x="79" y="1223"/>
                        </a:cubicBezTo>
                        <a:cubicBezTo>
                          <a:pt x="71" y="1215"/>
                          <a:pt x="63" y="1212"/>
                          <a:pt x="55" y="1212"/>
                        </a:cubicBezTo>
                        <a:cubicBezTo>
                          <a:pt x="23" y="1212"/>
                          <a:pt x="1" y="1275"/>
                          <a:pt x="36" y="1310"/>
                        </a:cubicBezTo>
                        <a:cubicBezTo>
                          <a:pt x="79" y="1354"/>
                          <a:pt x="123" y="1397"/>
                          <a:pt x="210" y="1441"/>
                        </a:cubicBezTo>
                        <a:cubicBezTo>
                          <a:pt x="253" y="1528"/>
                          <a:pt x="340" y="1571"/>
                          <a:pt x="384" y="1658"/>
                        </a:cubicBezTo>
                        <a:cubicBezTo>
                          <a:pt x="471" y="1789"/>
                          <a:pt x="601" y="1919"/>
                          <a:pt x="775" y="2006"/>
                        </a:cubicBezTo>
                        <a:cubicBezTo>
                          <a:pt x="688" y="2398"/>
                          <a:pt x="558" y="2702"/>
                          <a:pt x="558" y="3094"/>
                        </a:cubicBezTo>
                        <a:lnTo>
                          <a:pt x="601" y="3094"/>
                        </a:lnTo>
                        <a:cubicBezTo>
                          <a:pt x="949" y="2920"/>
                          <a:pt x="1254" y="2746"/>
                          <a:pt x="1558" y="2572"/>
                        </a:cubicBezTo>
                        <a:cubicBezTo>
                          <a:pt x="1863" y="2746"/>
                          <a:pt x="2167" y="2920"/>
                          <a:pt x="2515" y="3094"/>
                        </a:cubicBezTo>
                        <a:lnTo>
                          <a:pt x="2602" y="3094"/>
                        </a:lnTo>
                        <a:cubicBezTo>
                          <a:pt x="2602" y="2702"/>
                          <a:pt x="2428" y="2398"/>
                          <a:pt x="2385" y="2006"/>
                        </a:cubicBezTo>
                        <a:cubicBezTo>
                          <a:pt x="2515" y="1919"/>
                          <a:pt x="2646" y="1789"/>
                          <a:pt x="2733" y="1658"/>
                        </a:cubicBezTo>
                        <a:cubicBezTo>
                          <a:pt x="2776" y="1571"/>
                          <a:pt x="2863" y="1528"/>
                          <a:pt x="2906" y="1441"/>
                        </a:cubicBezTo>
                        <a:cubicBezTo>
                          <a:pt x="2993" y="1397"/>
                          <a:pt x="3037" y="1354"/>
                          <a:pt x="3080" y="1310"/>
                        </a:cubicBezTo>
                        <a:cubicBezTo>
                          <a:pt x="3124" y="1310"/>
                          <a:pt x="3124" y="1223"/>
                          <a:pt x="3080" y="1223"/>
                        </a:cubicBezTo>
                        <a:cubicBezTo>
                          <a:pt x="2733" y="1180"/>
                          <a:pt x="2428" y="1093"/>
                          <a:pt x="2080" y="1093"/>
                        </a:cubicBezTo>
                        <a:cubicBezTo>
                          <a:pt x="1906" y="788"/>
                          <a:pt x="1776" y="441"/>
                          <a:pt x="1602" y="136"/>
                        </a:cubicBezTo>
                        <a:cubicBezTo>
                          <a:pt x="1544" y="35"/>
                          <a:pt x="1520" y="1"/>
                          <a:pt x="151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7" name="Google Shape;5417;p34"/>
                  <p:cNvSpPr/>
                  <p:nvPr/>
                </p:nvSpPr>
                <p:spPr>
                  <a:xfrm>
                    <a:off x="1669113" y="1685566"/>
                    <a:ext cx="74855" cy="726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6" h="2958" extrusionOk="0">
                        <a:moveTo>
                          <a:pt x="1523" y="0"/>
                        </a:moveTo>
                        <a:cubicBezTo>
                          <a:pt x="1349" y="305"/>
                          <a:pt x="1219" y="609"/>
                          <a:pt x="1045" y="914"/>
                        </a:cubicBezTo>
                        <a:cubicBezTo>
                          <a:pt x="697" y="914"/>
                          <a:pt x="349" y="1001"/>
                          <a:pt x="44" y="1044"/>
                        </a:cubicBezTo>
                        <a:cubicBezTo>
                          <a:pt x="1" y="1088"/>
                          <a:pt x="1" y="1131"/>
                          <a:pt x="44" y="1175"/>
                        </a:cubicBezTo>
                        <a:cubicBezTo>
                          <a:pt x="88" y="1218"/>
                          <a:pt x="131" y="1262"/>
                          <a:pt x="175" y="1305"/>
                        </a:cubicBezTo>
                        <a:lnTo>
                          <a:pt x="392" y="1479"/>
                        </a:lnTo>
                        <a:cubicBezTo>
                          <a:pt x="479" y="1609"/>
                          <a:pt x="610" y="1783"/>
                          <a:pt x="740" y="1870"/>
                        </a:cubicBezTo>
                        <a:cubicBezTo>
                          <a:pt x="697" y="2218"/>
                          <a:pt x="566" y="2566"/>
                          <a:pt x="523" y="2958"/>
                        </a:cubicBezTo>
                        <a:lnTo>
                          <a:pt x="566" y="2958"/>
                        </a:lnTo>
                        <a:cubicBezTo>
                          <a:pt x="871" y="2784"/>
                          <a:pt x="1175" y="2610"/>
                          <a:pt x="1480" y="2436"/>
                        </a:cubicBezTo>
                        <a:cubicBezTo>
                          <a:pt x="1784" y="2610"/>
                          <a:pt x="2132" y="2784"/>
                          <a:pt x="2436" y="2958"/>
                        </a:cubicBezTo>
                        <a:lnTo>
                          <a:pt x="2523" y="2958"/>
                        </a:lnTo>
                        <a:cubicBezTo>
                          <a:pt x="2480" y="2566"/>
                          <a:pt x="2349" y="2218"/>
                          <a:pt x="2306" y="1870"/>
                        </a:cubicBezTo>
                        <a:cubicBezTo>
                          <a:pt x="2436" y="1740"/>
                          <a:pt x="2567" y="1609"/>
                          <a:pt x="2654" y="1479"/>
                        </a:cubicBezTo>
                        <a:cubicBezTo>
                          <a:pt x="2741" y="1435"/>
                          <a:pt x="2784" y="1349"/>
                          <a:pt x="2828" y="1305"/>
                        </a:cubicBezTo>
                        <a:cubicBezTo>
                          <a:pt x="2915" y="1262"/>
                          <a:pt x="2958" y="1218"/>
                          <a:pt x="3002" y="1175"/>
                        </a:cubicBezTo>
                        <a:cubicBezTo>
                          <a:pt x="3045" y="1131"/>
                          <a:pt x="3045" y="1088"/>
                          <a:pt x="3002" y="1044"/>
                        </a:cubicBezTo>
                        <a:cubicBezTo>
                          <a:pt x="2654" y="1001"/>
                          <a:pt x="2349" y="957"/>
                          <a:pt x="2001" y="914"/>
                        </a:cubicBezTo>
                        <a:cubicBezTo>
                          <a:pt x="1828" y="609"/>
                          <a:pt x="1697" y="305"/>
                          <a:pt x="15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8" name="Google Shape;5418;p34"/>
                  <p:cNvSpPr/>
                  <p:nvPr/>
                </p:nvSpPr>
                <p:spPr>
                  <a:xfrm>
                    <a:off x="1920295" y="1725107"/>
                    <a:ext cx="76993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991" extrusionOk="0">
                        <a:moveTo>
                          <a:pt x="1523" y="0"/>
                        </a:moveTo>
                        <a:cubicBezTo>
                          <a:pt x="1349" y="305"/>
                          <a:pt x="1219" y="653"/>
                          <a:pt x="1045" y="957"/>
                        </a:cubicBezTo>
                        <a:cubicBezTo>
                          <a:pt x="740" y="957"/>
                          <a:pt x="392" y="1044"/>
                          <a:pt x="44" y="1088"/>
                        </a:cubicBezTo>
                        <a:cubicBezTo>
                          <a:pt x="1" y="1088"/>
                          <a:pt x="1" y="1175"/>
                          <a:pt x="44" y="1175"/>
                        </a:cubicBezTo>
                        <a:cubicBezTo>
                          <a:pt x="88" y="1262"/>
                          <a:pt x="175" y="1305"/>
                          <a:pt x="218" y="1349"/>
                        </a:cubicBezTo>
                        <a:lnTo>
                          <a:pt x="392" y="1523"/>
                        </a:lnTo>
                        <a:cubicBezTo>
                          <a:pt x="523" y="1653"/>
                          <a:pt x="653" y="1784"/>
                          <a:pt x="784" y="1914"/>
                        </a:cubicBezTo>
                        <a:cubicBezTo>
                          <a:pt x="697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1"/>
                          <a:pt x="593" y="2991"/>
                        </a:cubicBezTo>
                        <a:cubicBezTo>
                          <a:pt x="610" y="2991"/>
                          <a:pt x="631" y="2980"/>
                          <a:pt x="653" y="2958"/>
                        </a:cubicBezTo>
                        <a:cubicBezTo>
                          <a:pt x="958" y="2784"/>
                          <a:pt x="1262" y="2610"/>
                          <a:pt x="1566" y="2436"/>
                        </a:cubicBezTo>
                        <a:cubicBezTo>
                          <a:pt x="1914" y="2610"/>
                          <a:pt x="2219" y="2784"/>
                          <a:pt x="2523" y="2958"/>
                        </a:cubicBezTo>
                        <a:cubicBezTo>
                          <a:pt x="2523" y="2980"/>
                          <a:pt x="2545" y="2991"/>
                          <a:pt x="2567" y="2991"/>
                        </a:cubicBezTo>
                        <a:cubicBezTo>
                          <a:pt x="2589" y="2991"/>
                          <a:pt x="2610" y="2980"/>
                          <a:pt x="2610" y="2958"/>
                        </a:cubicBezTo>
                        <a:cubicBezTo>
                          <a:pt x="2610" y="2610"/>
                          <a:pt x="2436" y="2262"/>
                          <a:pt x="2393" y="1914"/>
                        </a:cubicBezTo>
                        <a:cubicBezTo>
                          <a:pt x="2523" y="1784"/>
                          <a:pt x="2654" y="1653"/>
                          <a:pt x="2741" y="1523"/>
                        </a:cubicBezTo>
                        <a:cubicBezTo>
                          <a:pt x="2828" y="1436"/>
                          <a:pt x="2871" y="1392"/>
                          <a:pt x="2958" y="1349"/>
                        </a:cubicBezTo>
                        <a:cubicBezTo>
                          <a:pt x="3002" y="1305"/>
                          <a:pt x="3045" y="1218"/>
                          <a:pt x="3089" y="1175"/>
                        </a:cubicBezTo>
                        <a:cubicBezTo>
                          <a:pt x="3132" y="1175"/>
                          <a:pt x="3132" y="1088"/>
                          <a:pt x="3089" y="1088"/>
                        </a:cubicBezTo>
                        <a:cubicBezTo>
                          <a:pt x="2784" y="1044"/>
                          <a:pt x="2436" y="1001"/>
                          <a:pt x="2088" y="957"/>
                        </a:cubicBezTo>
                        <a:cubicBezTo>
                          <a:pt x="2088" y="957"/>
                          <a:pt x="2088" y="938"/>
                          <a:pt x="2075" y="938"/>
                        </a:cubicBezTo>
                        <a:cubicBezTo>
                          <a:pt x="2069" y="938"/>
                          <a:pt x="2059" y="943"/>
                          <a:pt x="2045" y="957"/>
                        </a:cubicBezTo>
                        <a:cubicBezTo>
                          <a:pt x="1871" y="653"/>
                          <a:pt x="1740" y="305"/>
                          <a:pt x="156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9" name="Google Shape;5419;p34"/>
                  <p:cNvSpPr/>
                  <p:nvPr/>
                </p:nvSpPr>
                <p:spPr>
                  <a:xfrm>
                    <a:off x="1802728" y="1522019"/>
                    <a:ext cx="76969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2991" extrusionOk="0">
                        <a:moveTo>
                          <a:pt x="1523" y="1"/>
                        </a:moveTo>
                        <a:cubicBezTo>
                          <a:pt x="1349" y="305"/>
                          <a:pt x="1218" y="653"/>
                          <a:pt x="1044" y="958"/>
                        </a:cubicBezTo>
                        <a:cubicBezTo>
                          <a:pt x="696" y="958"/>
                          <a:pt x="392" y="1045"/>
                          <a:pt x="44" y="1088"/>
                        </a:cubicBezTo>
                        <a:cubicBezTo>
                          <a:pt x="0" y="1088"/>
                          <a:pt x="0" y="1175"/>
                          <a:pt x="44" y="1175"/>
                        </a:cubicBezTo>
                        <a:cubicBezTo>
                          <a:pt x="87" y="1219"/>
                          <a:pt x="131" y="1262"/>
                          <a:pt x="218" y="1306"/>
                        </a:cubicBezTo>
                        <a:lnTo>
                          <a:pt x="392" y="1523"/>
                        </a:lnTo>
                        <a:cubicBezTo>
                          <a:pt x="522" y="1654"/>
                          <a:pt x="609" y="1784"/>
                          <a:pt x="783" y="1914"/>
                        </a:cubicBezTo>
                        <a:cubicBezTo>
                          <a:pt x="696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1"/>
                          <a:pt x="588" y="2991"/>
                        </a:cubicBezTo>
                        <a:cubicBezTo>
                          <a:pt x="598" y="2991"/>
                          <a:pt x="609" y="2980"/>
                          <a:pt x="609" y="2958"/>
                        </a:cubicBezTo>
                        <a:cubicBezTo>
                          <a:pt x="957" y="2784"/>
                          <a:pt x="1262" y="2610"/>
                          <a:pt x="1566" y="2436"/>
                        </a:cubicBezTo>
                        <a:cubicBezTo>
                          <a:pt x="1871" y="2610"/>
                          <a:pt x="2175" y="2784"/>
                          <a:pt x="2523" y="2958"/>
                        </a:cubicBezTo>
                        <a:cubicBezTo>
                          <a:pt x="2523" y="2980"/>
                          <a:pt x="2545" y="2991"/>
                          <a:pt x="2561" y="2991"/>
                        </a:cubicBezTo>
                        <a:cubicBezTo>
                          <a:pt x="2577" y="2991"/>
                          <a:pt x="2588" y="2980"/>
                          <a:pt x="2567" y="2958"/>
                        </a:cubicBezTo>
                        <a:cubicBezTo>
                          <a:pt x="2567" y="2610"/>
                          <a:pt x="2436" y="2262"/>
                          <a:pt x="2349" y="1914"/>
                        </a:cubicBezTo>
                        <a:cubicBezTo>
                          <a:pt x="2523" y="1784"/>
                          <a:pt x="2654" y="1654"/>
                          <a:pt x="2741" y="1523"/>
                        </a:cubicBezTo>
                        <a:cubicBezTo>
                          <a:pt x="2828" y="1436"/>
                          <a:pt x="2871" y="1393"/>
                          <a:pt x="2914" y="1306"/>
                        </a:cubicBezTo>
                        <a:cubicBezTo>
                          <a:pt x="3001" y="1262"/>
                          <a:pt x="3045" y="1219"/>
                          <a:pt x="3088" y="1175"/>
                        </a:cubicBezTo>
                        <a:cubicBezTo>
                          <a:pt x="3132" y="1175"/>
                          <a:pt x="3132" y="1088"/>
                          <a:pt x="3088" y="1088"/>
                        </a:cubicBezTo>
                        <a:cubicBezTo>
                          <a:pt x="2741" y="1045"/>
                          <a:pt x="2436" y="1001"/>
                          <a:pt x="2088" y="958"/>
                        </a:cubicBezTo>
                        <a:cubicBezTo>
                          <a:pt x="1914" y="653"/>
                          <a:pt x="1784" y="305"/>
                          <a:pt x="161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0" name="Google Shape;5420;p34"/>
                  <p:cNvSpPr/>
                  <p:nvPr/>
                </p:nvSpPr>
                <p:spPr>
                  <a:xfrm>
                    <a:off x="1905328" y="1369187"/>
                    <a:ext cx="76993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3" h="2991" extrusionOk="0">
                        <a:moveTo>
                          <a:pt x="1567" y="0"/>
                        </a:moveTo>
                        <a:cubicBezTo>
                          <a:pt x="1349" y="305"/>
                          <a:pt x="1219" y="653"/>
                          <a:pt x="1045" y="957"/>
                        </a:cubicBezTo>
                        <a:cubicBezTo>
                          <a:pt x="697" y="1001"/>
                          <a:pt x="392" y="1044"/>
                          <a:pt x="44" y="1088"/>
                        </a:cubicBezTo>
                        <a:cubicBezTo>
                          <a:pt x="1" y="1088"/>
                          <a:pt x="1" y="1175"/>
                          <a:pt x="44" y="1175"/>
                        </a:cubicBezTo>
                        <a:cubicBezTo>
                          <a:pt x="88" y="1218"/>
                          <a:pt x="131" y="1305"/>
                          <a:pt x="218" y="1349"/>
                        </a:cubicBezTo>
                        <a:cubicBezTo>
                          <a:pt x="262" y="1392"/>
                          <a:pt x="349" y="1436"/>
                          <a:pt x="392" y="1523"/>
                        </a:cubicBezTo>
                        <a:cubicBezTo>
                          <a:pt x="479" y="1653"/>
                          <a:pt x="610" y="1783"/>
                          <a:pt x="784" y="1914"/>
                        </a:cubicBezTo>
                        <a:cubicBezTo>
                          <a:pt x="697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0"/>
                          <a:pt x="588" y="2990"/>
                        </a:cubicBezTo>
                        <a:cubicBezTo>
                          <a:pt x="599" y="2990"/>
                          <a:pt x="610" y="2980"/>
                          <a:pt x="610" y="2958"/>
                        </a:cubicBezTo>
                        <a:cubicBezTo>
                          <a:pt x="958" y="2784"/>
                          <a:pt x="1262" y="2610"/>
                          <a:pt x="1567" y="2436"/>
                        </a:cubicBezTo>
                        <a:cubicBezTo>
                          <a:pt x="1871" y="2610"/>
                          <a:pt x="2175" y="2784"/>
                          <a:pt x="2523" y="2958"/>
                        </a:cubicBezTo>
                        <a:cubicBezTo>
                          <a:pt x="2523" y="2980"/>
                          <a:pt x="2534" y="2990"/>
                          <a:pt x="2551" y="2990"/>
                        </a:cubicBezTo>
                        <a:cubicBezTo>
                          <a:pt x="2567" y="2990"/>
                          <a:pt x="2589" y="2980"/>
                          <a:pt x="2610" y="2958"/>
                        </a:cubicBezTo>
                        <a:cubicBezTo>
                          <a:pt x="2610" y="2610"/>
                          <a:pt x="2436" y="2262"/>
                          <a:pt x="2349" y="1914"/>
                        </a:cubicBezTo>
                        <a:cubicBezTo>
                          <a:pt x="2523" y="1783"/>
                          <a:pt x="2654" y="1653"/>
                          <a:pt x="2741" y="1523"/>
                        </a:cubicBezTo>
                        <a:cubicBezTo>
                          <a:pt x="2784" y="1436"/>
                          <a:pt x="2871" y="1392"/>
                          <a:pt x="2915" y="1349"/>
                        </a:cubicBezTo>
                        <a:cubicBezTo>
                          <a:pt x="3002" y="1305"/>
                          <a:pt x="3045" y="1218"/>
                          <a:pt x="3089" y="1175"/>
                        </a:cubicBezTo>
                        <a:cubicBezTo>
                          <a:pt x="3132" y="1175"/>
                          <a:pt x="3132" y="1088"/>
                          <a:pt x="3089" y="1088"/>
                        </a:cubicBezTo>
                        <a:cubicBezTo>
                          <a:pt x="2741" y="1044"/>
                          <a:pt x="2436" y="1001"/>
                          <a:pt x="2088" y="957"/>
                        </a:cubicBezTo>
                        <a:cubicBezTo>
                          <a:pt x="1914" y="653"/>
                          <a:pt x="1784" y="305"/>
                          <a:pt x="161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1" name="Google Shape;5421;p34"/>
                  <p:cNvSpPr/>
                  <p:nvPr/>
                </p:nvSpPr>
                <p:spPr>
                  <a:xfrm>
                    <a:off x="2102002" y="1577608"/>
                    <a:ext cx="76772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24" h="2991" extrusionOk="0">
                        <a:moveTo>
                          <a:pt x="1523" y="0"/>
                        </a:moveTo>
                        <a:cubicBezTo>
                          <a:pt x="1349" y="305"/>
                          <a:pt x="1218" y="653"/>
                          <a:pt x="1044" y="957"/>
                        </a:cubicBezTo>
                        <a:cubicBezTo>
                          <a:pt x="696" y="1001"/>
                          <a:pt x="392" y="1044"/>
                          <a:pt x="44" y="1088"/>
                        </a:cubicBezTo>
                        <a:cubicBezTo>
                          <a:pt x="1" y="1088"/>
                          <a:pt x="1" y="1175"/>
                          <a:pt x="44" y="1175"/>
                        </a:cubicBezTo>
                        <a:cubicBezTo>
                          <a:pt x="88" y="1218"/>
                          <a:pt x="131" y="1262"/>
                          <a:pt x="218" y="1305"/>
                        </a:cubicBezTo>
                        <a:cubicBezTo>
                          <a:pt x="262" y="1392"/>
                          <a:pt x="348" y="1436"/>
                          <a:pt x="392" y="1523"/>
                        </a:cubicBezTo>
                        <a:cubicBezTo>
                          <a:pt x="479" y="1653"/>
                          <a:pt x="609" y="1784"/>
                          <a:pt x="783" y="1914"/>
                        </a:cubicBezTo>
                        <a:cubicBezTo>
                          <a:pt x="696" y="2262"/>
                          <a:pt x="566" y="2610"/>
                          <a:pt x="566" y="2958"/>
                        </a:cubicBezTo>
                        <a:cubicBezTo>
                          <a:pt x="566" y="2980"/>
                          <a:pt x="577" y="2991"/>
                          <a:pt x="588" y="2991"/>
                        </a:cubicBezTo>
                        <a:cubicBezTo>
                          <a:pt x="599" y="2991"/>
                          <a:pt x="609" y="2980"/>
                          <a:pt x="609" y="2958"/>
                        </a:cubicBezTo>
                        <a:cubicBezTo>
                          <a:pt x="957" y="2784"/>
                          <a:pt x="1262" y="2610"/>
                          <a:pt x="1566" y="2436"/>
                        </a:cubicBezTo>
                        <a:cubicBezTo>
                          <a:pt x="1871" y="2610"/>
                          <a:pt x="2175" y="2784"/>
                          <a:pt x="2523" y="2958"/>
                        </a:cubicBezTo>
                        <a:cubicBezTo>
                          <a:pt x="2523" y="2980"/>
                          <a:pt x="2534" y="2991"/>
                          <a:pt x="2550" y="2991"/>
                        </a:cubicBezTo>
                        <a:cubicBezTo>
                          <a:pt x="2567" y="2991"/>
                          <a:pt x="2588" y="2980"/>
                          <a:pt x="2610" y="2958"/>
                        </a:cubicBezTo>
                        <a:cubicBezTo>
                          <a:pt x="2567" y="2610"/>
                          <a:pt x="2436" y="2262"/>
                          <a:pt x="2349" y="1914"/>
                        </a:cubicBezTo>
                        <a:cubicBezTo>
                          <a:pt x="2523" y="1784"/>
                          <a:pt x="2654" y="1653"/>
                          <a:pt x="2741" y="1523"/>
                        </a:cubicBezTo>
                        <a:cubicBezTo>
                          <a:pt x="2784" y="1436"/>
                          <a:pt x="2871" y="1392"/>
                          <a:pt x="2915" y="1305"/>
                        </a:cubicBezTo>
                        <a:cubicBezTo>
                          <a:pt x="3002" y="1262"/>
                          <a:pt x="3045" y="1218"/>
                          <a:pt x="3089" y="1175"/>
                        </a:cubicBezTo>
                        <a:cubicBezTo>
                          <a:pt x="3124" y="1140"/>
                          <a:pt x="3102" y="1076"/>
                          <a:pt x="3069" y="1076"/>
                        </a:cubicBezTo>
                        <a:cubicBezTo>
                          <a:pt x="3062" y="1076"/>
                          <a:pt x="3053" y="1079"/>
                          <a:pt x="3045" y="1088"/>
                        </a:cubicBezTo>
                        <a:cubicBezTo>
                          <a:pt x="2697" y="1044"/>
                          <a:pt x="2393" y="957"/>
                          <a:pt x="2045" y="957"/>
                        </a:cubicBezTo>
                        <a:cubicBezTo>
                          <a:pt x="1871" y="653"/>
                          <a:pt x="1740" y="305"/>
                          <a:pt x="156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2" name="Google Shape;5422;p34"/>
                  <p:cNvSpPr/>
                  <p:nvPr/>
                </p:nvSpPr>
                <p:spPr>
                  <a:xfrm>
                    <a:off x="2045357" y="1877939"/>
                    <a:ext cx="76576" cy="7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6" h="2959" extrusionOk="0">
                        <a:moveTo>
                          <a:pt x="1523" y="1"/>
                        </a:moveTo>
                        <a:cubicBezTo>
                          <a:pt x="1349" y="305"/>
                          <a:pt x="1218" y="610"/>
                          <a:pt x="1001" y="958"/>
                        </a:cubicBezTo>
                        <a:cubicBezTo>
                          <a:pt x="696" y="958"/>
                          <a:pt x="348" y="1001"/>
                          <a:pt x="44" y="1088"/>
                        </a:cubicBezTo>
                        <a:cubicBezTo>
                          <a:pt x="0" y="1088"/>
                          <a:pt x="0" y="1132"/>
                          <a:pt x="44" y="1175"/>
                        </a:cubicBezTo>
                        <a:cubicBezTo>
                          <a:pt x="87" y="1219"/>
                          <a:pt x="131" y="1262"/>
                          <a:pt x="174" y="1306"/>
                        </a:cubicBezTo>
                        <a:lnTo>
                          <a:pt x="392" y="1480"/>
                        </a:lnTo>
                        <a:cubicBezTo>
                          <a:pt x="479" y="1654"/>
                          <a:pt x="609" y="1784"/>
                          <a:pt x="740" y="1871"/>
                        </a:cubicBezTo>
                        <a:cubicBezTo>
                          <a:pt x="696" y="2263"/>
                          <a:pt x="566" y="2567"/>
                          <a:pt x="522" y="2959"/>
                        </a:cubicBezTo>
                        <a:lnTo>
                          <a:pt x="609" y="2959"/>
                        </a:lnTo>
                        <a:cubicBezTo>
                          <a:pt x="914" y="2785"/>
                          <a:pt x="1218" y="2611"/>
                          <a:pt x="1566" y="2437"/>
                        </a:cubicBezTo>
                        <a:cubicBezTo>
                          <a:pt x="1871" y="2611"/>
                          <a:pt x="2175" y="2785"/>
                          <a:pt x="2480" y="2959"/>
                        </a:cubicBezTo>
                        <a:lnTo>
                          <a:pt x="2567" y="2959"/>
                        </a:lnTo>
                        <a:cubicBezTo>
                          <a:pt x="2567" y="2567"/>
                          <a:pt x="2393" y="2263"/>
                          <a:pt x="2349" y="1871"/>
                        </a:cubicBezTo>
                        <a:cubicBezTo>
                          <a:pt x="2480" y="1784"/>
                          <a:pt x="2610" y="1654"/>
                          <a:pt x="2740" y="1480"/>
                        </a:cubicBezTo>
                        <a:cubicBezTo>
                          <a:pt x="2784" y="1436"/>
                          <a:pt x="2871" y="1349"/>
                          <a:pt x="2914" y="1306"/>
                        </a:cubicBezTo>
                        <a:cubicBezTo>
                          <a:pt x="2958" y="1262"/>
                          <a:pt x="3045" y="1219"/>
                          <a:pt x="3045" y="1175"/>
                        </a:cubicBezTo>
                        <a:cubicBezTo>
                          <a:pt x="3115" y="1140"/>
                          <a:pt x="3100" y="1076"/>
                          <a:pt x="3069" y="1076"/>
                        </a:cubicBezTo>
                        <a:cubicBezTo>
                          <a:pt x="3062" y="1076"/>
                          <a:pt x="3053" y="1080"/>
                          <a:pt x="3045" y="1088"/>
                        </a:cubicBezTo>
                        <a:cubicBezTo>
                          <a:pt x="2697" y="1001"/>
                          <a:pt x="2349" y="958"/>
                          <a:pt x="2045" y="958"/>
                        </a:cubicBezTo>
                        <a:cubicBezTo>
                          <a:pt x="1871" y="610"/>
                          <a:pt x="1740" y="305"/>
                          <a:pt x="156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3" name="Google Shape;5423;p34"/>
                  <p:cNvSpPr/>
                  <p:nvPr/>
                </p:nvSpPr>
                <p:spPr>
                  <a:xfrm>
                    <a:off x="2044275" y="2076751"/>
                    <a:ext cx="76944" cy="7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1" h="2959" extrusionOk="0">
                        <a:moveTo>
                          <a:pt x="1567" y="1"/>
                        </a:moveTo>
                        <a:cubicBezTo>
                          <a:pt x="1393" y="305"/>
                          <a:pt x="1262" y="610"/>
                          <a:pt x="1088" y="914"/>
                        </a:cubicBezTo>
                        <a:lnTo>
                          <a:pt x="1045" y="914"/>
                        </a:lnTo>
                        <a:cubicBezTo>
                          <a:pt x="697" y="958"/>
                          <a:pt x="349" y="1001"/>
                          <a:pt x="44" y="1088"/>
                        </a:cubicBezTo>
                        <a:cubicBezTo>
                          <a:pt x="1" y="1088"/>
                          <a:pt x="1" y="1132"/>
                          <a:pt x="44" y="1175"/>
                        </a:cubicBezTo>
                        <a:cubicBezTo>
                          <a:pt x="88" y="1219"/>
                          <a:pt x="131" y="1262"/>
                          <a:pt x="218" y="1306"/>
                        </a:cubicBezTo>
                        <a:lnTo>
                          <a:pt x="392" y="1479"/>
                        </a:lnTo>
                        <a:cubicBezTo>
                          <a:pt x="479" y="1653"/>
                          <a:pt x="610" y="1784"/>
                          <a:pt x="740" y="1871"/>
                        </a:cubicBezTo>
                        <a:cubicBezTo>
                          <a:pt x="697" y="2219"/>
                          <a:pt x="566" y="2567"/>
                          <a:pt x="523" y="2958"/>
                        </a:cubicBezTo>
                        <a:lnTo>
                          <a:pt x="610" y="2958"/>
                        </a:lnTo>
                        <a:cubicBezTo>
                          <a:pt x="914" y="2784"/>
                          <a:pt x="1262" y="2610"/>
                          <a:pt x="1567" y="2436"/>
                        </a:cubicBezTo>
                        <a:cubicBezTo>
                          <a:pt x="1871" y="2567"/>
                          <a:pt x="2176" y="2784"/>
                          <a:pt x="2480" y="2958"/>
                        </a:cubicBezTo>
                        <a:lnTo>
                          <a:pt x="2567" y="2958"/>
                        </a:lnTo>
                        <a:cubicBezTo>
                          <a:pt x="2567" y="2567"/>
                          <a:pt x="2437" y="2219"/>
                          <a:pt x="2350" y="1871"/>
                        </a:cubicBezTo>
                        <a:cubicBezTo>
                          <a:pt x="2480" y="1784"/>
                          <a:pt x="2611" y="1653"/>
                          <a:pt x="2741" y="1479"/>
                        </a:cubicBezTo>
                        <a:cubicBezTo>
                          <a:pt x="2784" y="1436"/>
                          <a:pt x="2871" y="1349"/>
                          <a:pt x="2915" y="1306"/>
                        </a:cubicBezTo>
                        <a:cubicBezTo>
                          <a:pt x="2958" y="1262"/>
                          <a:pt x="3045" y="1219"/>
                          <a:pt x="3089" y="1175"/>
                        </a:cubicBezTo>
                        <a:cubicBezTo>
                          <a:pt x="3124" y="1140"/>
                          <a:pt x="3131" y="1076"/>
                          <a:pt x="3109" y="1076"/>
                        </a:cubicBezTo>
                        <a:cubicBezTo>
                          <a:pt x="3104" y="1076"/>
                          <a:pt x="3097" y="1080"/>
                          <a:pt x="3089" y="1088"/>
                        </a:cubicBezTo>
                        <a:cubicBezTo>
                          <a:pt x="2741" y="1001"/>
                          <a:pt x="2393" y="958"/>
                          <a:pt x="2089" y="914"/>
                        </a:cubicBezTo>
                        <a:cubicBezTo>
                          <a:pt x="1915" y="610"/>
                          <a:pt x="1784" y="305"/>
                          <a:pt x="161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4" name="Google Shape;5424;p34"/>
                  <p:cNvSpPr/>
                  <p:nvPr/>
                </p:nvSpPr>
                <p:spPr>
                  <a:xfrm>
                    <a:off x="1882891" y="2167604"/>
                    <a:ext cx="76576" cy="745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6" h="3035" extrusionOk="0">
                        <a:moveTo>
                          <a:pt x="1523" y="1"/>
                        </a:moveTo>
                        <a:cubicBezTo>
                          <a:pt x="1349" y="305"/>
                          <a:pt x="1218" y="653"/>
                          <a:pt x="1044" y="957"/>
                        </a:cubicBezTo>
                        <a:cubicBezTo>
                          <a:pt x="696" y="1001"/>
                          <a:pt x="348" y="1044"/>
                          <a:pt x="44" y="1088"/>
                        </a:cubicBezTo>
                        <a:cubicBezTo>
                          <a:pt x="0" y="1088"/>
                          <a:pt x="0" y="1175"/>
                          <a:pt x="44" y="1175"/>
                        </a:cubicBezTo>
                        <a:cubicBezTo>
                          <a:pt x="87" y="1218"/>
                          <a:pt x="131" y="1305"/>
                          <a:pt x="174" y="1349"/>
                        </a:cubicBezTo>
                        <a:cubicBezTo>
                          <a:pt x="261" y="1392"/>
                          <a:pt x="305" y="1436"/>
                          <a:pt x="392" y="1523"/>
                        </a:cubicBezTo>
                        <a:cubicBezTo>
                          <a:pt x="479" y="1653"/>
                          <a:pt x="609" y="1784"/>
                          <a:pt x="740" y="1914"/>
                        </a:cubicBezTo>
                        <a:cubicBezTo>
                          <a:pt x="696" y="2262"/>
                          <a:pt x="566" y="2610"/>
                          <a:pt x="522" y="3002"/>
                        </a:cubicBezTo>
                        <a:cubicBezTo>
                          <a:pt x="522" y="3023"/>
                          <a:pt x="544" y="3034"/>
                          <a:pt x="566" y="3034"/>
                        </a:cubicBezTo>
                        <a:cubicBezTo>
                          <a:pt x="588" y="3034"/>
                          <a:pt x="609" y="3023"/>
                          <a:pt x="609" y="3002"/>
                        </a:cubicBezTo>
                        <a:cubicBezTo>
                          <a:pt x="914" y="2828"/>
                          <a:pt x="1218" y="2654"/>
                          <a:pt x="1566" y="2480"/>
                        </a:cubicBezTo>
                        <a:cubicBezTo>
                          <a:pt x="1871" y="2654"/>
                          <a:pt x="2175" y="2828"/>
                          <a:pt x="2480" y="3002"/>
                        </a:cubicBezTo>
                        <a:cubicBezTo>
                          <a:pt x="2480" y="3016"/>
                          <a:pt x="2489" y="3021"/>
                          <a:pt x="2502" y="3021"/>
                        </a:cubicBezTo>
                        <a:cubicBezTo>
                          <a:pt x="2528" y="3021"/>
                          <a:pt x="2567" y="3002"/>
                          <a:pt x="2567" y="3002"/>
                        </a:cubicBezTo>
                        <a:cubicBezTo>
                          <a:pt x="2567" y="2610"/>
                          <a:pt x="2436" y="2306"/>
                          <a:pt x="2349" y="1914"/>
                        </a:cubicBezTo>
                        <a:cubicBezTo>
                          <a:pt x="2480" y="1784"/>
                          <a:pt x="2610" y="1653"/>
                          <a:pt x="2741" y="1523"/>
                        </a:cubicBezTo>
                        <a:cubicBezTo>
                          <a:pt x="2784" y="1436"/>
                          <a:pt x="2871" y="1392"/>
                          <a:pt x="2914" y="1349"/>
                        </a:cubicBezTo>
                        <a:cubicBezTo>
                          <a:pt x="2958" y="1305"/>
                          <a:pt x="3045" y="1218"/>
                          <a:pt x="3045" y="1175"/>
                        </a:cubicBezTo>
                        <a:cubicBezTo>
                          <a:pt x="3115" y="1140"/>
                          <a:pt x="3100" y="1076"/>
                          <a:pt x="3069" y="1076"/>
                        </a:cubicBezTo>
                        <a:cubicBezTo>
                          <a:pt x="3062" y="1076"/>
                          <a:pt x="3053" y="1080"/>
                          <a:pt x="3045" y="1088"/>
                        </a:cubicBezTo>
                        <a:cubicBezTo>
                          <a:pt x="2697" y="1044"/>
                          <a:pt x="2393" y="1001"/>
                          <a:pt x="2045" y="957"/>
                        </a:cubicBezTo>
                        <a:cubicBezTo>
                          <a:pt x="1871" y="653"/>
                          <a:pt x="1740" y="305"/>
                          <a:pt x="156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5" name="Google Shape;5425;p34"/>
                  <p:cNvSpPr/>
                  <p:nvPr/>
                </p:nvSpPr>
                <p:spPr>
                  <a:xfrm>
                    <a:off x="2082760" y="1395900"/>
                    <a:ext cx="78050" cy="735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6" h="2991" extrusionOk="0">
                        <a:moveTo>
                          <a:pt x="1523" y="1"/>
                        </a:moveTo>
                        <a:cubicBezTo>
                          <a:pt x="1349" y="305"/>
                          <a:pt x="1218" y="609"/>
                          <a:pt x="1045" y="914"/>
                        </a:cubicBezTo>
                        <a:cubicBezTo>
                          <a:pt x="740" y="957"/>
                          <a:pt x="392" y="1001"/>
                          <a:pt x="44" y="1044"/>
                        </a:cubicBezTo>
                        <a:cubicBezTo>
                          <a:pt x="1" y="1044"/>
                          <a:pt x="1" y="1131"/>
                          <a:pt x="44" y="1131"/>
                        </a:cubicBezTo>
                        <a:cubicBezTo>
                          <a:pt x="131" y="1218"/>
                          <a:pt x="175" y="1262"/>
                          <a:pt x="218" y="1305"/>
                        </a:cubicBezTo>
                        <a:cubicBezTo>
                          <a:pt x="305" y="1349"/>
                          <a:pt x="349" y="1436"/>
                          <a:pt x="392" y="1479"/>
                        </a:cubicBezTo>
                        <a:cubicBezTo>
                          <a:pt x="523" y="1610"/>
                          <a:pt x="653" y="1740"/>
                          <a:pt x="784" y="1871"/>
                        </a:cubicBezTo>
                        <a:cubicBezTo>
                          <a:pt x="697" y="2219"/>
                          <a:pt x="566" y="2567"/>
                          <a:pt x="566" y="2958"/>
                        </a:cubicBezTo>
                        <a:cubicBezTo>
                          <a:pt x="566" y="2980"/>
                          <a:pt x="577" y="2991"/>
                          <a:pt x="593" y="2991"/>
                        </a:cubicBezTo>
                        <a:cubicBezTo>
                          <a:pt x="610" y="2991"/>
                          <a:pt x="631" y="2980"/>
                          <a:pt x="653" y="2958"/>
                        </a:cubicBezTo>
                        <a:cubicBezTo>
                          <a:pt x="958" y="2784"/>
                          <a:pt x="1262" y="2610"/>
                          <a:pt x="1566" y="2436"/>
                        </a:cubicBezTo>
                        <a:cubicBezTo>
                          <a:pt x="1914" y="2610"/>
                          <a:pt x="2219" y="2784"/>
                          <a:pt x="2523" y="2958"/>
                        </a:cubicBezTo>
                        <a:cubicBezTo>
                          <a:pt x="2523" y="2973"/>
                          <a:pt x="2533" y="2977"/>
                          <a:pt x="2546" y="2977"/>
                        </a:cubicBezTo>
                        <a:cubicBezTo>
                          <a:pt x="2572" y="2977"/>
                          <a:pt x="2610" y="2958"/>
                          <a:pt x="2610" y="2958"/>
                        </a:cubicBezTo>
                        <a:cubicBezTo>
                          <a:pt x="2567" y="2610"/>
                          <a:pt x="2436" y="2262"/>
                          <a:pt x="2393" y="1871"/>
                        </a:cubicBezTo>
                        <a:cubicBezTo>
                          <a:pt x="2523" y="1740"/>
                          <a:pt x="2654" y="1610"/>
                          <a:pt x="2784" y="1479"/>
                        </a:cubicBezTo>
                        <a:cubicBezTo>
                          <a:pt x="2828" y="1436"/>
                          <a:pt x="2871" y="1349"/>
                          <a:pt x="2958" y="1305"/>
                        </a:cubicBezTo>
                        <a:cubicBezTo>
                          <a:pt x="3002" y="1262"/>
                          <a:pt x="3045" y="1218"/>
                          <a:pt x="3089" y="1131"/>
                        </a:cubicBezTo>
                        <a:cubicBezTo>
                          <a:pt x="3176" y="1131"/>
                          <a:pt x="3089" y="1044"/>
                          <a:pt x="3045" y="1044"/>
                        </a:cubicBezTo>
                        <a:cubicBezTo>
                          <a:pt x="2741" y="1001"/>
                          <a:pt x="2393" y="957"/>
                          <a:pt x="2045" y="914"/>
                        </a:cubicBezTo>
                        <a:cubicBezTo>
                          <a:pt x="1871" y="609"/>
                          <a:pt x="1740" y="305"/>
                          <a:pt x="156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6" name="Google Shape;5426;p34"/>
                  <p:cNvSpPr/>
                  <p:nvPr/>
                </p:nvSpPr>
                <p:spPr>
                  <a:xfrm>
                    <a:off x="1303585" y="1532464"/>
                    <a:ext cx="209502" cy="479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19504" extrusionOk="0">
                        <a:moveTo>
                          <a:pt x="2110" y="0"/>
                        </a:moveTo>
                        <a:cubicBezTo>
                          <a:pt x="2043" y="0"/>
                          <a:pt x="1975" y="63"/>
                          <a:pt x="2001" y="141"/>
                        </a:cubicBezTo>
                        <a:lnTo>
                          <a:pt x="2001" y="185"/>
                        </a:lnTo>
                        <a:cubicBezTo>
                          <a:pt x="1566" y="1185"/>
                          <a:pt x="1174" y="2229"/>
                          <a:pt x="870" y="3316"/>
                        </a:cubicBezTo>
                        <a:cubicBezTo>
                          <a:pt x="740" y="3882"/>
                          <a:pt x="609" y="4490"/>
                          <a:pt x="435" y="5056"/>
                        </a:cubicBezTo>
                        <a:cubicBezTo>
                          <a:pt x="261" y="5491"/>
                          <a:pt x="87" y="5969"/>
                          <a:pt x="0" y="6448"/>
                        </a:cubicBezTo>
                        <a:cubicBezTo>
                          <a:pt x="0" y="6567"/>
                          <a:pt x="118" y="6634"/>
                          <a:pt x="225" y="6634"/>
                        </a:cubicBezTo>
                        <a:cubicBezTo>
                          <a:pt x="312" y="6634"/>
                          <a:pt x="392" y="6589"/>
                          <a:pt x="392" y="6491"/>
                        </a:cubicBezTo>
                        <a:cubicBezTo>
                          <a:pt x="479" y="5969"/>
                          <a:pt x="609" y="5447"/>
                          <a:pt x="827" y="4969"/>
                        </a:cubicBezTo>
                        <a:cubicBezTo>
                          <a:pt x="957" y="4404"/>
                          <a:pt x="1087" y="3882"/>
                          <a:pt x="1218" y="3360"/>
                        </a:cubicBezTo>
                        <a:cubicBezTo>
                          <a:pt x="1522" y="2403"/>
                          <a:pt x="1870" y="1446"/>
                          <a:pt x="2131" y="489"/>
                        </a:cubicBezTo>
                        <a:cubicBezTo>
                          <a:pt x="3175" y="3751"/>
                          <a:pt x="4219" y="6926"/>
                          <a:pt x="5263" y="10188"/>
                        </a:cubicBezTo>
                        <a:cubicBezTo>
                          <a:pt x="6263" y="13233"/>
                          <a:pt x="7133" y="16364"/>
                          <a:pt x="8220" y="19409"/>
                        </a:cubicBezTo>
                        <a:cubicBezTo>
                          <a:pt x="8254" y="19475"/>
                          <a:pt x="8306" y="19503"/>
                          <a:pt x="8358" y="19503"/>
                        </a:cubicBezTo>
                        <a:cubicBezTo>
                          <a:pt x="8442" y="19503"/>
                          <a:pt x="8525" y="19429"/>
                          <a:pt x="8525" y="19322"/>
                        </a:cubicBezTo>
                        <a:cubicBezTo>
                          <a:pt x="7655" y="16103"/>
                          <a:pt x="6524" y="12928"/>
                          <a:pt x="5480" y="9797"/>
                        </a:cubicBezTo>
                        <a:cubicBezTo>
                          <a:pt x="4436" y="6535"/>
                          <a:pt x="3393" y="3273"/>
                          <a:pt x="2218" y="98"/>
                        </a:cubicBezTo>
                        <a:cubicBezTo>
                          <a:pt x="2201" y="28"/>
                          <a:pt x="2156" y="0"/>
                          <a:pt x="211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7" name="Google Shape;5427;p34"/>
                  <p:cNvSpPr/>
                  <p:nvPr/>
                </p:nvSpPr>
                <p:spPr>
                  <a:xfrm>
                    <a:off x="1546804" y="1769907"/>
                    <a:ext cx="156543" cy="2547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0" h="10366" extrusionOk="0">
                        <a:moveTo>
                          <a:pt x="6271" y="0"/>
                        </a:moveTo>
                        <a:cubicBezTo>
                          <a:pt x="6242" y="0"/>
                          <a:pt x="6212" y="14"/>
                          <a:pt x="6196" y="48"/>
                        </a:cubicBezTo>
                        <a:cubicBezTo>
                          <a:pt x="5717" y="961"/>
                          <a:pt x="5152" y="1831"/>
                          <a:pt x="4499" y="2657"/>
                        </a:cubicBezTo>
                        <a:cubicBezTo>
                          <a:pt x="4021" y="3353"/>
                          <a:pt x="3543" y="4136"/>
                          <a:pt x="3108" y="4919"/>
                        </a:cubicBezTo>
                        <a:cubicBezTo>
                          <a:pt x="2194" y="6702"/>
                          <a:pt x="1194" y="8442"/>
                          <a:pt x="63" y="10138"/>
                        </a:cubicBezTo>
                        <a:cubicBezTo>
                          <a:pt x="1" y="10263"/>
                          <a:pt x="117" y="10365"/>
                          <a:pt x="220" y="10365"/>
                        </a:cubicBezTo>
                        <a:cubicBezTo>
                          <a:pt x="261" y="10365"/>
                          <a:pt x="299" y="10349"/>
                          <a:pt x="324" y="10312"/>
                        </a:cubicBezTo>
                        <a:cubicBezTo>
                          <a:pt x="1498" y="8659"/>
                          <a:pt x="2499" y="6963"/>
                          <a:pt x="3412" y="5180"/>
                        </a:cubicBezTo>
                        <a:cubicBezTo>
                          <a:pt x="3934" y="4223"/>
                          <a:pt x="4499" y="3310"/>
                          <a:pt x="5108" y="2440"/>
                        </a:cubicBezTo>
                        <a:cubicBezTo>
                          <a:pt x="5630" y="1744"/>
                          <a:pt x="6239" y="1005"/>
                          <a:pt x="6370" y="91"/>
                        </a:cubicBezTo>
                        <a:cubicBezTo>
                          <a:pt x="6370" y="37"/>
                          <a:pt x="6320" y="0"/>
                          <a:pt x="627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8" name="Google Shape;5428;p34"/>
                  <p:cNvSpPr/>
                  <p:nvPr/>
                </p:nvSpPr>
                <p:spPr>
                  <a:xfrm>
                    <a:off x="1753553" y="1736854"/>
                    <a:ext cx="166176" cy="452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62" h="1842" extrusionOk="0">
                        <a:moveTo>
                          <a:pt x="131" y="1"/>
                        </a:moveTo>
                        <a:cubicBezTo>
                          <a:pt x="1" y="1"/>
                          <a:pt x="1" y="175"/>
                          <a:pt x="131" y="175"/>
                        </a:cubicBezTo>
                        <a:cubicBezTo>
                          <a:pt x="1175" y="479"/>
                          <a:pt x="2262" y="653"/>
                          <a:pt x="3306" y="958"/>
                        </a:cubicBezTo>
                        <a:cubicBezTo>
                          <a:pt x="4350" y="1262"/>
                          <a:pt x="5394" y="1610"/>
                          <a:pt x="6481" y="1828"/>
                        </a:cubicBezTo>
                        <a:cubicBezTo>
                          <a:pt x="6505" y="1837"/>
                          <a:pt x="6528" y="1842"/>
                          <a:pt x="6548" y="1842"/>
                        </a:cubicBezTo>
                        <a:cubicBezTo>
                          <a:pt x="6714" y="1842"/>
                          <a:pt x="6762" y="1562"/>
                          <a:pt x="6568" y="1523"/>
                        </a:cubicBezTo>
                        <a:cubicBezTo>
                          <a:pt x="5481" y="1219"/>
                          <a:pt x="4394" y="914"/>
                          <a:pt x="3263" y="566"/>
                        </a:cubicBezTo>
                        <a:cubicBezTo>
                          <a:pt x="2262" y="218"/>
                          <a:pt x="1175" y="44"/>
                          <a:pt x="1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29" name="Google Shape;5429;p34"/>
                  <p:cNvSpPr/>
                  <p:nvPr/>
                </p:nvSpPr>
                <p:spPr>
                  <a:xfrm>
                    <a:off x="2013139" y="1674581"/>
                    <a:ext cx="86357" cy="739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4" h="3010" extrusionOk="0">
                        <a:moveTo>
                          <a:pt x="3363" y="1"/>
                        </a:moveTo>
                        <a:cubicBezTo>
                          <a:pt x="3345" y="1"/>
                          <a:pt x="3328" y="4"/>
                          <a:pt x="3312" y="12"/>
                        </a:cubicBezTo>
                        <a:cubicBezTo>
                          <a:pt x="2747" y="404"/>
                          <a:pt x="2355" y="969"/>
                          <a:pt x="1877" y="1361"/>
                        </a:cubicBezTo>
                        <a:cubicBezTo>
                          <a:pt x="1224" y="1752"/>
                          <a:pt x="659" y="2187"/>
                          <a:pt x="137" y="2709"/>
                        </a:cubicBezTo>
                        <a:cubicBezTo>
                          <a:pt x="0" y="2846"/>
                          <a:pt x="133" y="3010"/>
                          <a:pt x="259" y="3010"/>
                        </a:cubicBezTo>
                        <a:cubicBezTo>
                          <a:pt x="293" y="3010"/>
                          <a:pt x="327" y="2998"/>
                          <a:pt x="355" y="2970"/>
                        </a:cubicBezTo>
                        <a:cubicBezTo>
                          <a:pt x="833" y="2491"/>
                          <a:pt x="1355" y="2100"/>
                          <a:pt x="1920" y="1709"/>
                        </a:cubicBezTo>
                        <a:cubicBezTo>
                          <a:pt x="2486" y="1230"/>
                          <a:pt x="3008" y="708"/>
                          <a:pt x="3443" y="143"/>
                        </a:cubicBezTo>
                        <a:cubicBezTo>
                          <a:pt x="3514" y="72"/>
                          <a:pt x="3440" y="1"/>
                          <a:pt x="336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0" name="Google Shape;5430;p34"/>
                  <p:cNvSpPr/>
                  <p:nvPr/>
                </p:nvSpPr>
                <p:spPr>
                  <a:xfrm>
                    <a:off x="1875396" y="1617690"/>
                    <a:ext cx="67508" cy="1139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47" h="4636" extrusionOk="0">
                        <a:moveTo>
                          <a:pt x="159" y="0"/>
                        </a:moveTo>
                        <a:cubicBezTo>
                          <a:pt x="121" y="0"/>
                          <a:pt x="88" y="22"/>
                          <a:pt x="88" y="66"/>
                        </a:cubicBezTo>
                        <a:cubicBezTo>
                          <a:pt x="1" y="414"/>
                          <a:pt x="131" y="544"/>
                          <a:pt x="305" y="892"/>
                        </a:cubicBezTo>
                        <a:cubicBezTo>
                          <a:pt x="523" y="1283"/>
                          <a:pt x="740" y="1675"/>
                          <a:pt x="958" y="2110"/>
                        </a:cubicBezTo>
                        <a:cubicBezTo>
                          <a:pt x="1393" y="2893"/>
                          <a:pt x="1871" y="3719"/>
                          <a:pt x="2306" y="4545"/>
                        </a:cubicBezTo>
                        <a:cubicBezTo>
                          <a:pt x="2344" y="4609"/>
                          <a:pt x="2401" y="4636"/>
                          <a:pt x="2459" y="4636"/>
                        </a:cubicBezTo>
                        <a:cubicBezTo>
                          <a:pt x="2599" y="4636"/>
                          <a:pt x="2746" y="4482"/>
                          <a:pt x="2654" y="4328"/>
                        </a:cubicBezTo>
                        <a:cubicBezTo>
                          <a:pt x="2263" y="3676"/>
                          <a:pt x="1871" y="2980"/>
                          <a:pt x="1480" y="2284"/>
                        </a:cubicBezTo>
                        <a:cubicBezTo>
                          <a:pt x="1001" y="1588"/>
                          <a:pt x="610" y="849"/>
                          <a:pt x="262" y="66"/>
                        </a:cubicBezTo>
                        <a:cubicBezTo>
                          <a:pt x="240" y="22"/>
                          <a:pt x="197" y="0"/>
                          <a:pt x="15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1" name="Google Shape;5431;p34"/>
                  <p:cNvSpPr/>
                  <p:nvPr/>
                </p:nvSpPr>
                <p:spPr>
                  <a:xfrm>
                    <a:off x="1861511" y="1462818"/>
                    <a:ext cx="48904" cy="702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90" h="2860" extrusionOk="0">
                        <a:moveTo>
                          <a:pt x="1876" y="1"/>
                        </a:moveTo>
                        <a:cubicBezTo>
                          <a:pt x="1857" y="1"/>
                          <a:pt x="1839" y="6"/>
                          <a:pt x="1827" y="18"/>
                        </a:cubicBezTo>
                        <a:cubicBezTo>
                          <a:pt x="1131" y="844"/>
                          <a:pt x="566" y="1714"/>
                          <a:pt x="88" y="2627"/>
                        </a:cubicBezTo>
                        <a:cubicBezTo>
                          <a:pt x="1" y="2743"/>
                          <a:pt x="126" y="2859"/>
                          <a:pt x="245" y="2859"/>
                        </a:cubicBezTo>
                        <a:cubicBezTo>
                          <a:pt x="305" y="2859"/>
                          <a:pt x="363" y="2830"/>
                          <a:pt x="392" y="2758"/>
                        </a:cubicBezTo>
                        <a:cubicBezTo>
                          <a:pt x="914" y="1888"/>
                          <a:pt x="1479" y="1018"/>
                          <a:pt x="1958" y="105"/>
                        </a:cubicBezTo>
                        <a:cubicBezTo>
                          <a:pt x="1990" y="41"/>
                          <a:pt x="1928" y="1"/>
                          <a:pt x="187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2" name="Google Shape;5432;p34"/>
                  <p:cNvSpPr/>
                  <p:nvPr/>
                </p:nvSpPr>
                <p:spPr>
                  <a:xfrm>
                    <a:off x="1988711" y="1427577"/>
                    <a:ext cx="84464" cy="19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37" h="800" extrusionOk="0">
                        <a:moveTo>
                          <a:pt x="485" y="0"/>
                        </a:moveTo>
                        <a:cubicBezTo>
                          <a:pt x="351" y="0"/>
                          <a:pt x="218" y="6"/>
                          <a:pt x="87" y="16"/>
                        </a:cubicBezTo>
                        <a:cubicBezTo>
                          <a:pt x="0" y="16"/>
                          <a:pt x="0" y="147"/>
                          <a:pt x="87" y="190"/>
                        </a:cubicBezTo>
                        <a:cubicBezTo>
                          <a:pt x="609" y="321"/>
                          <a:pt x="1131" y="408"/>
                          <a:pt x="1653" y="495"/>
                        </a:cubicBezTo>
                        <a:cubicBezTo>
                          <a:pt x="2218" y="582"/>
                          <a:pt x="2697" y="712"/>
                          <a:pt x="3262" y="799"/>
                        </a:cubicBezTo>
                        <a:cubicBezTo>
                          <a:pt x="3393" y="799"/>
                          <a:pt x="3436" y="582"/>
                          <a:pt x="3306" y="538"/>
                        </a:cubicBezTo>
                        <a:cubicBezTo>
                          <a:pt x="2784" y="364"/>
                          <a:pt x="2262" y="234"/>
                          <a:pt x="1696" y="147"/>
                        </a:cubicBezTo>
                        <a:cubicBezTo>
                          <a:pt x="1305" y="49"/>
                          <a:pt x="889" y="0"/>
                          <a:pt x="48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3" name="Google Shape;5433;p34"/>
                  <p:cNvSpPr/>
                  <p:nvPr/>
                </p:nvSpPr>
                <p:spPr>
                  <a:xfrm>
                    <a:off x="2118418" y="1482429"/>
                    <a:ext cx="19955" cy="787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" h="3205" extrusionOk="0">
                        <a:moveTo>
                          <a:pt x="123" y="1"/>
                        </a:moveTo>
                        <a:cubicBezTo>
                          <a:pt x="63" y="1"/>
                          <a:pt x="0" y="49"/>
                          <a:pt x="28" y="133"/>
                        </a:cubicBezTo>
                        <a:cubicBezTo>
                          <a:pt x="72" y="1133"/>
                          <a:pt x="246" y="2134"/>
                          <a:pt x="507" y="3091"/>
                        </a:cubicBezTo>
                        <a:cubicBezTo>
                          <a:pt x="507" y="3172"/>
                          <a:pt x="549" y="3204"/>
                          <a:pt x="603" y="3204"/>
                        </a:cubicBezTo>
                        <a:cubicBezTo>
                          <a:pt x="692" y="3204"/>
                          <a:pt x="811" y="3113"/>
                          <a:pt x="811" y="3004"/>
                        </a:cubicBezTo>
                        <a:cubicBezTo>
                          <a:pt x="594" y="2090"/>
                          <a:pt x="724" y="872"/>
                          <a:pt x="202" y="46"/>
                        </a:cubicBezTo>
                        <a:cubicBezTo>
                          <a:pt x="187" y="15"/>
                          <a:pt x="155" y="1"/>
                          <a:pt x="1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4" name="Google Shape;5434;p34"/>
                  <p:cNvSpPr/>
                  <p:nvPr/>
                </p:nvSpPr>
                <p:spPr>
                  <a:xfrm>
                    <a:off x="1993356" y="1806303"/>
                    <a:ext cx="67163" cy="83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33" h="3403" extrusionOk="0">
                        <a:moveTo>
                          <a:pt x="104" y="0"/>
                        </a:moveTo>
                        <a:cubicBezTo>
                          <a:pt x="45" y="0"/>
                          <a:pt x="1" y="48"/>
                          <a:pt x="29" y="132"/>
                        </a:cubicBezTo>
                        <a:cubicBezTo>
                          <a:pt x="551" y="1350"/>
                          <a:pt x="1334" y="2438"/>
                          <a:pt x="2290" y="3351"/>
                        </a:cubicBezTo>
                        <a:cubicBezTo>
                          <a:pt x="2336" y="3387"/>
                          <a:pt x="2384" y="3403"/>
                          <a:pt x="2429" y="3403"/>
                        </a:cubicBezTo>
                        <a:cubicBezTo>
                          <a:pt x="2598" y="3403"/>
                          <a:pt x="2732" y="3184"/>
                          <a:pt x="2595" y="3046"/>
                        </a:cubicBezTo>
                        <a:cubicBezTo>
                          <a:pt x="1638" y="2133"/>
                          <a:pt x="1073" y="959"/>
                          <a:pt x="203" y="45"/>
                        </a:cubicBezTo>
                        <a:cubicBezTo>
                          <a:pt x="172" y="15"/>
                          <a:pt x="136" y="0"/>
                          <a:pt x="10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5" name="Google Shape;5435;p34"/>
                  <p:cNvSpPr/>
                  <p:nvPr/>
                </p:nvSpPr>
                <p:spPr>
                  <a:xfrm>
                    <a:off x="2078484" y="1956775"/>
                    <a:ext cx="12853" cy="104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" h="4242" extrusionOk="0">
                        <a:moveTo>
                          <a:pt x="137" y="1"/>
                        </a:moveTo>
                        <a:cubicBezTo>
                          <a:pt x="88" y="1"/>
                          <a:pt x="44" y="33"/>
                          <a:pt x="44" y="98"/>
                        </a:cubicBezTo>
                        <a:cubicBezTo>
                          <a:pt x="1" y="751"/>
                          <a:pt x="1" y="1447"/>
                          <a:pt x="44" y="2099"/>
                        </a:cubicBezTo>
                        <a:cubicBezTo>
                          <a:pt x="1" y="2795"/>
                          <a:pt x="1" y="3447"/>
                          <a:pt x="88" y="4143"/>
                        </a:cubicBezTo>
                        <a:cubicBezTo>
                          <a:pt x="109" y="4209"/>
                          <a:pt x="175" y="4241"/>
                          <a:pt x="240" y="4241"/>
                        </a:cubicBezTo>
                        <a:cubicBezTo>
                          <a:pt x="305" y="4241"/>
                          <a:pt x="370" y="4209"/>
                          <a:pt x="392" y="4143"/>
                        </a:cubicBezTo>
                        <a:cubicBezTo>
                          <a:pt x="479" y="3534"/>
                          <a:pt x="523" y="2926"/>
                          <a:pt x="436" y="2317"/>
                        </a:cubicBezTo>
                        <a:cubicBezTo>
                          <a:pt x="436" y="1577"/>
                          <a:pt x="392" y="838"/>
                          <a:pt x="262" y="98"/>
                        </a:cubicBezTo>
                        <a:cubicBezTo>
                          <a:pt x="240" y="33"/>
                          <a:pt x="186" y="1"/>
                          <a:pt x="13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6" name="Google Shape;5436;p34"/>
                  <p:cNvSpPr/>
                  <p:nvPr/>
                </p:nvSpPr>
                <p:spPr>
                  <a:xfrm>
                    <a:off x="1973499" y="2140891"/>
                    <a:ext cx="65468" cy="445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4" h="1813" extrusionOk="0">
                        <a:moveTo>
                          <a:pt x="2533" y="0"/>
                        </a:moveTo>
                        <a:cubicBezTo>
                          <a:pt x="2185" y="174"/>
                          <a:pt x="1794" y="392"/>
                          <a:pt x="1489" y="653"/>
                        </a:cubicBezTo>
                        <a:cubicBezTo>
                          <a:pt x="1054" y="914"/>
                          <a:pt x="619" y="1175"/>
                          <a:pt x="184" y="1436"/>
                        </a:cubicBezTo>
                        <a:cubicBezTo>
                          <a:pt x="0" y="1546"/>
                          <a:pt x="97" y="1812"/>
                          <a:pt x="262" y="1812"/>
                        </a:cubicBezTo>
                        <a:cubicBezTo>
                          <a:pt x="293" y="1812"/>
                          <a:pt x="325" y="1804"/>
                          <a:pt x="358" y="1784"/>
                        </a:cubicBezTo>
                        <a:cubicBezTo>
                          <a:pt x="750" y="1566"/>
                          <a:pt x="1141" y="1305"/>
                          <a:pt x="1533" y="1044"/>
                        </a:cubicBezTo>
                        <a:cubicBezTo>
                          <a:pt x="1968" y="783"/>
                          <a:pt x="2359" y="479"/>
                          <a:pt x="2620" y="87"/>
                        </a:cubicBezTo>
                        <a:cubicBezTo>
                          <a:pt x="2663" y="44"/>
                          <a:pt x="2620" y="0"/>
                          <a:pt x="253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7" name="Google Shape;5437;p34"/>
                  <p:cNvSpPr/>
                  <p:nvPr/>
                </p:nvSpPr>
                <p:spPr>
                  <a:xfrm>
                    <a:off x="2916467" y="2224250"/>
                    <a:ext cx="75912" cy="76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9" h="3133" extrusionOk="0">
                        <a:moveTo>
                          <a:pt x="1044" y="1"/>
                        </a:moveTo>
                        <a:cubicBezTo>
                          <a:pt x="957" y="349"/>
                          <a:pt x="957" y="740"/>
                          <a:pt x="914" y="1088"/>
                        </a:cubicBezTo>
                        <a:cubicBezTo>
                          <a:pt x="609" y="1219"/>
                          <a:pt x="348" y="1393"/>
                          <a:pt x="44" y="1567"/>
                        </a:cubicBezTo>
                        <a:cubicBezTo>
                          <a:pt x="0" y="1567"/>
                          <a:pt x="44" y="1654"/>
                          <a:pt x="87" y="1654"/>
                        </a:cubicBezTo>
                        <a:cubicBezTo>
                          <a:pt x="131" y="1697"/>
                          <a:pt x="218" y="1697"/>
                          <a:pt x="305" y="1740"/>
                        </a:cubicBezTo>
                        <a:lnTo>
                          <a:pt x="522" y="1827"/>
                        </a:lnTo>
                        <a:cubicBezTo>
                          <a:pt x="696" y="1914"/>
                          <a:pt x="827" y="2001"/>
                          <a:pt x="1001" y="2045"/>
                        </a:cubicBezTo>
                        <a:cubicBezTo>
                          <a:pt x="1087" y="2392"/>
                          <a:pt x="1088" y="2782"/>
                          <a:pt x="1217" y="3129"/>
                        </a:cubicBezTo>
                        <a:lnTo>
                          <a:pt x="1217" y="3129"/>
                        </a:lnTo>
                        <a:cubicBezTo>
                          <a:pt x="1233" y="3124"/>
                          <a:pt x="1262" y="3114"/>
                          <a:pt x="1262" y="3089"/>
                        </a:cubicBezTo>
                        <a:cubicBezTo>
                          <a:pt x="1479" y="2828"/>
                          <a:pt x="1697" y="2567"/>
                          <a:pt x="1914" y="2262"/>
                        </a:cubicBezTo>
                        <a:cubicBezTo>
                          <a:pt x="2305" y="2306"/>
                          <a:pt x="2653" y="2349"/>
                          <a:pt x="3001" y="2393"/>
                        </a:cubicBezTo>
                        <a:cubicBezTo>
                          <a:pt x="3045" y="2393"/>
                          <a:pt x="3088" y="2393"/>
                          <a:pt x="3088" y="2349"/>
                        </a:cubicBezTo>
                        <a:cubicBezTo>
                          <a:pt x="2914" y="2045"/>
                          <a:pt x="2697" y="1740"/>
                          <a:pt x="2479" y="1436"/>
                        </a:cubicBezTo>
                        <a:cubicBezTo>
                          <a:pt x="2566" y="1262"/>
                          <a:pt x="2653" y="1088"/>
                          <a:pt x="2697" y="958"/>
                        </a:cubicBezTo>
                        <a:cubicBezTo>
                          <a:pt x="2697" y="871"/>
                          <a:pt x="2740" y="784"/>
                          <a:pt x="2784" y="697"/>
                        </a:cubicBezTo>
                        <a:cubicBezTo>
                          <a:pt x="2827" y="653"/>
                          <a:pt x="2871" y="566"/>
                          <a:pt x="2871" y="479"/>
                        </a:cubicBezTo>
                        <a:cubicBezTo>
                          <a:pt x="2906" y="479"/>
                          <a:pt x="2885" y="424"/>
                          <a:pt x="2853" y="424"/>
                        </a:cubicBezTo>
                        <a:cubicBezTo>
                          <a:pt x="2845" y="424"/>
                          <a:pt x="2836" y="427"/>
                          <a:pt x="2827" y="436"/>
                        </a:cubicBezTo>
                        <a:cubicBezTo>
                          <a:pt x="2523" y="523"/>
                          <a:pt x="2175" y="566"/>
                          <a:pt x="1871" y="653"/>
                        </a:cubicBezTo>
                        <a:cubicBezTo>
                          <a:pt x="1610" y="479"/>
                          <a:pt x="1349" y="175"/>
                          <a:pt x="1044" y="1"/>
                        </a:cubicBezTo>
                        <a:close/>
                        <a:moveTo>
                          <a:pt x="1217" y="3129"/>
                        </a:moveTo>
                        <a:cubicBezTo>
                          <a:pt x="1205" y="3132"/>
                          <a:pt x="1200" y="3132"/>
                          <a:pt x="1218" y="3132"/>
                        </a:cubicBezTo>
                        <a:cubicBezTo>
                          <a:pt x="1218" y="3131"/>
                          <a:pt x="1217" y="3130"/>
                          <a:pt x="1217" y="3129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8" name="Google Shape;5438;p34"/>
                  <p:cNvSpPr/>
                  <p:nvPr/>
                </p:nvSpPr>
                <p:spPr>
                  <a:xfrm>
                    <a:off x="3146268" y="2196455"/>
                    <a:ext cx="76969" cy="7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3166" extrusionOk="0">
                        <a:moveTo>
                          <a:pt x="1001" y="1"/>
                        </a:moveTo>
                        <a:cubicBezTo>
                          <a:pt x="1001" y="1"/>
                          <a:pt x="1001" y="44"/>
                          <a:pt x="1001" y="44"/>
                        </a:cubicBezTo>
                        <a:cubicBezTo>
                          <a:pt x="957" y="392"/>
                          <a:pt x="957" y="740"/>
                          <a:pt x="914" y="1088"/>
                        </a:cubicBezTo>
                        <a:cubicBezTo>
                          <a:pt x="609" y="1262"/>
                          <a:pt x="348" y="1436"/>
                          <a:pt x="44" y="1567"/>
                        </a:cubicBezTo>
                        <a:cubicBezTo>
                          <a:pt x="0" y="1567"/>
                          <a:pt x="44" y="1654"/>
                          <a:pt x="87" y="1654"/>
                        </a:cubicBezTo>
                        <a:cubicBezTo>
                          <a:pt x="131" y="1697"/>
                          <a:pt x="218" y="1741"/>
                          <a:pt x="261" y="1741"/>
                        </a:cubicBezTo>
                        <a:cubicBezTo>
                          <a:pt x="348" y="1784"/>
                          <a:pt x="435" y="1828"/>
                          <a:pt x="522" y="1871"/>
                        </a:cubicBezTo>
                        <a:cubicBezTo>
                          <a:pt x="653" y="1958"/>
                          <a:pt x="827" y="2002"/>
                          <a:pt x="1001" y="2089"/>
                        </a:cubicBezTo>
                        <a:cubicBezTo>
                          <a:pt x="1088" y="2437"/>
                          <a:pt x="1088" y="2785"/>
                          <a:pt x="1218" y="3132"/>
                        </a:cubicBezTo>
                        <a:cubicBezTo>
                          <a:pt x="1218" y="3154"/>
                          <a:pt x="1240" y="3165"/>
                          <a:pt x="1262" y="3165"/>
                        </a:cubicBezTo>
                        <a:cubicBezTo>
                          <a:pt x="1283" y="3165"/>
                          <a:pt x="1305" y="3154"/>
                          <a:pt x="1305" y="3132"/>
                        </a:cubicBezTo>
                        <a:cubicBezTo>
                          <a:pt x="1523" y="2871"/>
                          <a:pt x="1740" y="2611"/>
                          <a:pt x="1958" y="2306"/>
                        </a:cubicBezTo>
                        <a:cubicBezTo>
                          <a:pt x="2305" y="2306"/>
                          <a:pt x="2697" y="2393"/>
                          <a:pt x="3045" y="2437"/>
                        </a:cubicBezTo>
                        <a:cubicBezTo>
                          <a:pt x="3058" y="2449"/>
                          <a:pt x="3070" y="2455"/>
                          <a:pt x="3082" y="2455"/>
                        </a:cubicBezTo>
                        <a:cubicBezTo>
                          <a:pt x="3110" y="2455"/>
                          <a:pt x="3132" y="2424"/>
                          <a:pt x="3132" y="2393"/>
                        </a:cubicBezTo>
                        <a:cubicBezTo>
                          <a:pt x="2914" y="2089"/>
                          <a:pt x="2740" y="1784"/>
                          <a:pt x="2523" y="1480"/>
                        </a:cubicBezTo>
                        <a:cubicBezTo>
                          <a:pt x="2610" y="1306"/>
                          <a:pt x="2653" y="1132"/>
                          <a:pt x="2740" y="958"/>
                        </a:cubicBezTo>
                        <a:cubicBezTo>
                          <a:pt x="2740" y="871"/>
                          <a:pt x="2740" y="784"/>
                          <a:pt x="2784" y="740"/>
                        </a:cubicBezTo>
                        <a:cubicBezTo>
                          <a:pt x="2827" y="653"/>
                          <a:pt x="2827" y="566"/>
                          <a:pt x="2871" y="523"/>
                        </a:cubicBezTo>
                        <a:cubicBezTo>
                          <a:pt x="2871" y="479"/>
                          <a:pt x="2871" y="436"/>
                          <a:pt x="2827" y="436"/>
                        </a:cubicBezTo>
                        <a:cubicBezTo>
                          <a:pt x="2523" y="523"/>
                          <a:pt x="2175" y="566"/>
                          <a:pt x="1871" y="697"/>
                        </a:cubicBezTo>
                        <a:cubicBezTo>
                          <a:pt x="1566" y="479"/>
                          <a:pt x="1305" y="218"/>
                          <a:pt x="104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39" name="Google Shape;5439;p34"/>
                  <p:cNvSpPr/>
                  <p:nvPr/>
                </p:nvSpPr>
                <p:spPr>
                  <a:xfrm>
                    <a:off x="3731988" y="1892905"/>
                    <a:ext cx="76674" cy="764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20" h="3109" extrusionOk="0">
                        <a:moveTo>
                          <a:pt x="1044" y="1"/>
                        </a:moveTo>
                        <a:cubicBezTo>
                          <a:pt x="1001" y="349"/>
                          <a:pt x="1001" y="740"/>
                          <a:pt x="957" y="1088"/>
                        </a:cubicBezTo>
                        <a:cubicBezTo>
                          <a:pt x="653" y="1262"/>
                          <a:pt x="349" y="1436"/>
                          <a:pt x="88" y="1567"/>
                        </a:cubicBezTo>
                        <a:cubicBezTo>
                          <a:pt x="1" y="1567"/>
                          <a:pt x="1" y="1610"/>
                          <a:pt x="44" y="1610"/>
                        </a:cubicBezTo>
                        <a:cubicBezTo>
                          <a:pt x="131" y="1654"/>
                          <a:pt x="175" y="1654"/>
                          <a:pt x="262" y="1697"/>
                        </a:cubicBezTo>
                        <a:cubicBezTo>
                          <a:pt x="349" y="1697"/>
                          <a:pt x="392" y="1741"/>
                          <a:pt x="479" y="1784"/>
                        </a:cubicBezTo>
                        <a:cubicBezTo>
                          <a:pt x="653" y="1871"/>
                          <a:pt x="827" y="1958"/>
                          <a:pt x="1001" y="2002"/>
                        </a:cubicBezTo>
                        <a:cubicBezTo>
                          <a:pt x="1088" y="2350"/>
                          <a:pt x="1088" y="2741"/>
                          <a:pt x="1175" y="3089"/>
                        </a:cubicBezTo>
                        <a:cubicBezTo>
                          <a:pt x="1175" y="3103"/>
                          <a:pt x="1185" y="3108"/>
                          <a:pt x="1197" y="3108"/>
                        </a:cubicBezTo>
                        <a:cubicBezTo>
                          <a:pt x="1223" y="3108"/>
                          <a:pt x="1262" y="3089"/>
                          <a:pt x="1262" y="3089"/>
                        </a:cubicBezTo>
                        <a:cubicBezTo>
                          <a:pt x="1479" y="2828"/>
                          <a:pt x="1697" y="2567"/>
                          <a:pt x="1958" y="2263"/>
                        </a:cubicBezTo>
                        <a:cubicBezTo>
                          <a:pt x="2306" y="2306"/>
                          <a:pt x="2654" y="2350"/>
                          <a:pt x="3045" y="2393"/>
                        </a:cubicBezTo>
                        <a:cubicBezTo>
                          <a:pt x="3045" y="2406"/>
                          <a:pt x="3053" y="2411"/>
                          <a:pt x="3062" y="2411"/>
                        </a:cubicBezTo>
                        <a:cubicBezTo>
                          <a:pt x="3085" y="2411"/>
                          <a:pt x="3119" y="2380"/>
                          <a:pt x="3089" y="2350"/>
                        </a:cubicBezTo>
                        <a:cubicBezTo>
                          <a:pt x="2958" y="2002"/>
                          <a:pt x="2697" y="1741"/>
                          <a:pt x="2480" y="1436"/>
                        </a:cubicBezTo>
                        <a:cubicBezTo>
                          <a:pt x="2567" y="1262"/>
                          <a:pt x="2654" y="1132"/>
                          <a:pt x="2697" y="958"/>
                        </a:cubicBezTo>
                        <a:cubicBezTo>
                          <a:pt x="2741" y="871"/>
                          <a:pt x="2741" y="784"/>
                          <a:pt x="2784" y="697"/>
                        </a:cubicBezTo>
                        <a:cubicBezTo>
                          <a:pt x="2828" y="653"/>
                          <a:pt x="2871" y="566"/>
                          <a:pt x="2871" y="479"/>
                        </a:cubicBezTo>
                        <a:cubicBezTo>
                          <a:pt x="2915" y="479"/>
                          <a:pt x="2871" y="436"/>
                          <a:pt x="2828" y="436"/>
                        </a:cubicBezTo>
                        <a:cubicBezTo>
                          <a:pt x="2523" y="479"/>
                          <a:pt x="2219" y="566"/>
                          <a:pt x="1871" y="653"/>
                        </a:cubicBezTo>
                        <a:cubicBezTo>
                          <a:pt x="1610" y="436"/>
                          <a:pt x="1349" y="175"/>
                          <a:pt x="108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0" name="Google Shape;5440;p34"/>
                  <p:cNvSpPr/>
                  <p:nvPr/>
                </p:nvSpPr>
                <p:spPr>
                  <a:xfrm>
                    <a:off x="3549224" y="2033990"/>
                    <a:ext cx="74831" cy="7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5" h="3166" extrusionOk="0">
                        <a:moveTo>
                          <a:pt x="1001" y="1"/>
                        </a:moveTo>
                        <a:cubicBezTo>
                          <a:pt x="1001" y="44"/>
                          <a:pt x="1001" y="44"/>
                          <a:pt x="1001" y="44"/>
                        </a:cubicBezTo>
                        <a:cubicBezTo>
                          <a:pt x="914" y="392"/>
                          <a:pt x="957" y="740"/>
                          <a:pt x="870" y="1088"/>
                        </a:cubicBezTo>
                        <a:cubicBezTo>
                          <a:pt x="609" y="1262"/>
                          <a:pt x="305" y="1436"/>
                          <a:pt x="44" y="1610"/>
                        </a:cubicBezTo>
                        <a:cubicBezTo>
                          <a:pt x="0" y="1610"/>
                          <a:pt x="0" y="1610"/>
                          <a:pt x="0" y="1654"/>
                        </a:cubicBezTo>
                        <a:cubicBezTo>
                          <a:pt x="87" y="1654"/>
                          <a:pt x="131" y="1697"/>
                          <a:pt x="218" y="1741"/>
                        </a:cubicBezTo>
                        <a:cubicBezTo>
                          <a:pt x="305" y="1741"/>
                          <a:pt x="392" y="1784"/>
                          <a:pt x="435" y="1828"/>
                        </a:cubicBezTo>
                        <a:cubicBezTo>
                          <a:pt x="609" y="1915"/>
                          <a:pt x="783" y="2002"/>
                          <a:pt x="957" y="2045"/>
                        </a:cubicBezTo>
                        <a:cubicBezTo>
                          <a:pt x="1044" y="2393"/>
                          <a:pt x="1044" y="2741"/>
                          <a:pt x="1131" y="3132"/>
                        </a:cubicBezTo>
                        <a:cubicBezTo>
                          <a:pt x="1153" y="3154"/>
                          <a:pt x="1175" y="3165"/>
                          <a:pt x="1191" y="3165"/>
                        </a:cubicBezTo>
                        <a:cubicBezTo>
                          <a:pt x="1207" y="3165"/>
                          <a:pt x="1218" y="3154"/>
                          <a:pt x="1218" y="3132"/>
                        </a:cubicBezTo>
                        <a:cubicBezTo>
                          <a:pt x="1479" y="2872"/>
                          <a:pt x="1697" y="2567"/>
                          <a:pt x="1914" y="2306"/>
                        </a:cubicBezTo>
                        <a:cubicBezTo>
                          <a:pt x="2262" y="2350"/>
                          <a:pt x="2610" y="2393"/>
                          <a:pt x="2958" y="2437"/>
                        </a:cubicBezTo>
                        <a:cubicBezTo>
                          <a:pt x="3001" y="2437"/>
                          <a:pt x="3045" y="2437"/>
                          <a:pt x="3045" y="2350"/>
                        </a:cubicBezTo>
                        <a:cubicBezTo>
                          <a:pt x="2871" y="2045"/>
                          <a:pt x="2653" y="1784"/>
                          <a:pt x="2436" y="1480"/>
                        </a:cubicBezTo>
                        <a:cubicBezTo>
                          <a:pt x="2523" y="1306"/>
                          <a:pt x="2610" y="1132"/>
                          <a:pt x="2653" y="958"/>
                        </a:cubicBezTo>
                        <a:cubicBezTo>
                          <a:pt x="2653" y="871"/>
                          <a:pt x="2697" y="827"/>
                          <a:pt x="2740" y="740"/>
                        </a:cubicBezTo>
                        <a:cubicBezTo>
                          <a:pt x="2784" y="653"/>
                          <a:pt x="2784" y="610"/>
                          <a:pt x="2827" y="523"/>
                        </a:cubicBezTo>
                        <a:cubicBezTo>
                          <a:pt x="2871" y="523"/>
                          <a:pt x="2827" y="436"/>
                          <a:pt x="2784" y="436"/>
                        </a:cubicBezTo>
                        <a:cubicBezTo>
                          <a:pt x="2479" y="523"/>
                          <a:pt x="2131" y="610"/>
                          <a:pt x="1827" y="697"/>
                        </a:cubicBezTo>
                        <a:cubicBezTo>
                          <a:pt x="1566" y="479"/>
                          <a:pt x="1262" y="218"/>
                          <a:pt x="100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1" name="Google Shape;5441;p34"/>
                  <p:cNvSpPr/>
                  <p:nvPr/>
                </p:nvSpPr>
                <p:spPr>
                  <a:xfrm>
                    <a:off x="4054781" y="2671294"/>
                    <a:ext cx="75912" cy="7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9" h="3165" extrusionOk="0">
                        <a:moveTo>
                          <a:pt x="1892" y="1"/>
                        </a:moveTo>
                        <a:cubicBezTo>
                          <a:pt x="1882" y="1"/>
                          <a:pt x="1871" y="12"/>
                          <a:pt x="1871" y="33"/>
                        </a:cubicBezTo>
                        <a:cubicBezTo>
                          <a:pt x="1610" y="338"/>
                          <a:pt x="1392" y="599"/>
                          <a:pt x="1175" y="860"/>
                        </a:cubicBezTo>
                        <a:cubicBezTo>
                          <a:pt x="827" y="860"/>
                          <a:pt x="479" y="773"/>
                          <a:pt x="88" y="773"/>
                        </a:cubicBezTo>
                        <a:cubicBezTo>
                          <a:pt x="75" y="760"/>
                          <a:pt x="62" y="755"/>
                          <a:pt x="50" y="755"/>
                        </a:cubicBezTo>
                        <a:cubicBezTo>
                          <a:pt x="22" y="755"/>
                          <a:pt x="1" y="786"/>
                          <a:pt x="1" y="816"/>
                        </a:cubicBezTo>
                        <a:cubicBezTo>
                          <a:pt x="218" y="1121"/>
                          <a:pt x="392" y="1425"/>
                          <a:pt x="609" y="1686"/>
                        </a:cubicBezTo>
                        <a:cubicBezTo>
                          <a:pt x="522" y="1860"/>
                          <a:pt x="479" y="2034"/>
                          <a:pt x="435" y="2208"/>
                        </a:cubicBezTo>
                        <a:cubicBezTo>
                          <a:pt x="392" y="2295"/>
                          <a:pt x="348" y="2339"/>
                          <a:pt x="305" y="2426"/>
                        </a:cubicBezTo>
                        <a:cubicBezTo>
                          <a:pt x="261" y="2513"/>
                          <a:pt x="261" y="2556"/>
                          <a:pt x="218" y="2643"/>
                        </a:cubicBezTo>
                        <a:cubicBezTo>
                          <a:pt x="218" y="2686"/>
                          <a:pt x="218" y="2730"/>
                          <a:pt x="261" y="2730"/>
                        </a:cubicBezTo>
                        <a:cubicBezTo>
                          <a:pt x="609" y="2643"/>
                          <a:pt x="914" y="2556"/>
                          <a:pt x="1218" y="2469"/>
                        </a:cubicBezTo>
                        <a:cubicBezTo>
                          <a:pt x="1523" y="2686"/>
                          <a:pt x="1784" y="2947"/>
                          <a:pt x="2045" y="3165"/>
                        </a:cubicBezTo>
                        <a:lnTo>
                          <a:pt x="2088" y="3165"/>
                        </a:lnTo>
                        <a:cubicBezTo>
                          <a:pt x="2132" y="3165"/>
                          <a:pt x="2088" y="3165"/>
                          <a:pt x="2088" y="3121"/>
                        </a:cubicBezTo>
                        <a:cubicBezTo>
                          <a:pt x="2132" y="2773"/>
                          <a:pt x="2132" y="2426"/>
                          <a:pt x="2175" y="2078"/>
                        </a:cubicBezTo>
                        <a:cubicBezTo>
                          <a:pt x="2480" y="1904"/>
                          <a:pt x="2741" y="1730"/>
                          <a:pt x="3045" y="1556"/>
                        </a:cubicBezTo>
                        <a:lnTo>
                          <a:pt x="3089" y="1556"/>
                        </a:lnTo>
                        <a:cubicBezTo>
                          <a:pt x="3002" y="1512"/>
                          <a:pt x="2958" y="1469"/>
                          <a:pt x="2871" y="1469"/>
                        </a:cubicBezTo>
                        <a:lnTo>
                          <a:pt x="2610" y="1338"/>
                        </a:lnTo>
                        <a:cubicBezTo>
                          <a:pt x="2480" y="1251"/>
                          <a:pt x="2306" y="1164"/>
                          <a:pt x="2132" y="1121"/>
                        </a:cubicBezTo>
                        <a:cubicBezTo>
                          <a:pt x="2045" y="773"/>
                          <a:pt x="2045" y="425"/>
                          <a:pt x="1914" y="33"/>
                        </a:cubicBezTo>
                        <a:cubicBezTo>
                          <a:pt x="1914" y="12"/>
                          <a:pt x="1903" y="1"/>
                          <a:pt x="189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2" name="Google Shape;5442;p34"/>
                  <p:cNvSpPr/>
                  <p:nvPr/>
                </p:nvSpPr>
                <p:spPr>
                  <a:xfrm>
                    <a:off x="3824980" y="2699088"/>
                    <a:ext cx="76969" cy="777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3165" extrusionOk="0">
                        <a:moveTo>
                          <a:pt x="1887" y="1"/>
                        </a:moveTo>
                        <a:cubicBezTo>
                          <a:pt x="1871" y="1"/>
                          <a:pt x="1849" y="11"/>
                          <a:pt x="1827" y="33"/>
                        </a:cubicBezTo>
                        <a:cubicBezTo>
                          <a:pt x="1610" y="338"/>
                          <a:pt x="1392" y="599"/>
                          <a:pt x="1175" y="860"/>
                        </a:cubicBezTo>
                        <a:cubicBezTo>
                          <a:pt x="783" y="860"/>
                          <a:pt x="435" y="773"/>
                          <a:pt x="87" y="773"/>
                        </a:cubicBezTo>
                        <a:cubicBezTo>
                          <a:pt x="75" y="760"/>
                          <a:pt x="62" y="755"/>
                          <a:pt x="50" y="755"/>
                        </a:cubicBezTo>
                        <a:cubicBezTo>
                          <a:pt x="22" y="755"/>
                          <a:pt x="1" y="785"/>
                          <a:pt x="1" y="816"/>
                        </a:cubicBezTo>
                        <a:cubicBezTo>
                          <a:pt x="174" y="1121"/>
                          <a:pt x="392" y="1425"/>
                          <a:pt x="609" y="1686"/>
                        </a:cubicBezTo>
                        <a:cubicBezTo>
                          <a:pt x="522" y="1860"/>
                          <a:pt x="479" y="2034"/>
                          <a:pt x="392" y="2208"/>
                        </a:cubicBezTo>
                        <a:cubicBezTo>
                          <a:pt x="392" y="2295"/>
                          <a:pt x="348" y="2382"/>
                          <a:pt x="305" y="2425"/>
                        </a:cubicBezTo>
                        <a:cubicBezTo>
                          <a:pt x="261" y="2512"/>
                          <a:pt x="261" y="2556"/>
                          <a:pt x="218" y="2643"/>
                        </a:cubicBezTo>
                        <a:cubicBezTo>
                          <a:pt x="174" y="2686"/>
                          <a:pt x="218" y="2730"/>
                          <a:pt x="261" y="2730"/>
                        </a:cubicBezTo>
                        <a:cubicBezTo>
                          <a:pt x="566" y="2643"/>
                          <a:pt x="914" y="2556"/>
                          <a:pt x="1218" y="2469"/>
                        </a:cubicBezTo>
                        <a:cubicBezTo>
                          <a:pt x="1523" y="2686"/>
                          <a:pt x="1784" y="2947"/>
                          <a:pt x="2045" y="3165"/>
                        </a:cubicBezTo>
                        <a:lnTo>
                          <a:pt x="2088" y="3165"/>
                        </a:lnTo>
                        <a:cubicBezTo>
                          <a:pt x="2132" y="2817"/>
                          <a:pt x="2132" y="2469"/>
                          <a:pt x="2175" y="2121"/>
                        </a:cubicBezTo>
                        <a:cubicBezTo>
                          <a:pt x="2480" y="1947"/>
                          <a:pt x="2784" y="1773"/>
                          <a:pt x="3045" y="1599"/>
                        </a:cubicBezTo>
                        <a:cubicBezTo>
                          <a:pt x="3132" y="1555"/>
                          <a:pt x="3089" y="1512"/>
                          <a:pt x="3045" y="1512"/>
                        </a:cubicBezTo>
                        <a:cubicBezTo>
                          <a:pt x="3002" y="1468"/>
                          <a:pt x="2915" y="1425"/>
                          <a:pt x="2871" y="1425"/>
                        </a:cubicBezTo>
                        <a:cubicBezTo>
                          <a:pt x="2784" y="1382"/>
                          <a:pt x="2697" y="1382"/>
                          <a:pt x="2610" y="1338"/>
                        </a:cubicBezTo>
                        <a:cubicBezTo>
                          <a:pt x="2436" y="1251"/>
                          <a:pt x="2306" y="1164"/>
                          <a:pt x="2132" y="1121"/>
                        </a:cubicBezTo>
                        <a:cubicBezTo>
                          <a:pt x="2045" y="773"/>
                          <a:pt x="2045" y="381"/>
                          <a:pt x="1914" y="33"/>
                        </a:cubicBezTo>
                        <a:cubicBezTo>
                          <a:pt x="1914" y="11"/>
                          <a:pt x="1903" y="1"/>
                          <a:pt x="188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3" name="Google Shape;5443;p34"/>
                  <p:cNvSpPr/>
                  <p:nvPr/>
                </p:nvSpPr>
                <p:spPr>
                  <a:xfrm>
                    <a:off x="3723436" y="2450045"/>
                    <a:ext cx="74855" cy="76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6" h="3122" extrusionOk="0">
                        <a:moveTo>
                          <a:pt x="1887" y="1"/>
                        </a:moveTo>
                        <a:cubicBezTo>
                          <a:pt x="1871" y="1"/>
                          <a:pt x="1849" y="12"/>
                          <a:pt x="1827" y="33"/>
                        </a:cubicBezTo>
                        <a:cubicBezTo>
                          <a:pt x="1610" y="294"/>
                          <a:pt x="1392" y="555"/>
                          <a:pt x="1175" y="860"/>
                        </a:cubicBezTo>
                        <a:cubicBezTo>
                          <a:pt x="827" y="816"/>
                          <a:pt x="436" y="773"/>
                          <a:pt x="88" y="729"/>
                        </a:cubicBezTo>
                        <a:cubicBezTo>
                          <a:pt x="44" y="729"/>
                          <a:pt x="1" y="729"/>
                          <a:pt x="1" y="773"/>
                        </a:cubicBezTo>
                        <a:cubicBezTo>
                          <a:pt x="175" y="1121"/>
                          <a:pt x="392" y="1382"/>
                          <a:pt x="610" y="1686"/>
                        </a:cubicBezTo>
                        <a:cubicBezTo>
                          <a:pt x="523" y="1860"/>
                          <a:pt x="436" y="1991"/>
                          <a:pt x="392" y="2164"/>
                        </a:cubicBezTo>
                        <a:cubicBezTo>
                          <a:pt x="392" y="2251"/>
                          <a:pt x="349" y="2338"/>
                          <a:pt x="305" y="2425"/>
                        </a:cubicBezTo>
                        <a:cubicBezTo>
                          <a:pt x="262" y="2469"/>
                          <a:pt x="262" y="2556"/>
                          <a:pt x="218" y="2643"/>
                        </a:cubicBezTo>
                        <a:cubicBezTo>
                          <a:pt x="183" y="2643"/>
                          <a:pt x="204" y="2699"/>
                          <a:pt x="236" y="2699"/>
                        </a:cubicBezTo>
                        <a:cubicBezTo>
                          <a:pt x="244" y="2699"/>
                          <a:pt x="253" y="2695"/>
                          <a:pt x="262" y="2686"/>
                        </a:cubicBezTo>
                        <a:cubicBezTo>
                          <a:pt x="566" y="2599"/>
                          <a:pt x="914" y="2556"/>
                          <a:pt x="1218" y="2469"/>
                        </a:cubicBezTo>
                        <a:cubicBezTo>
                          <a:pt x="1479" y="2686"/>
                          <a:pt x="1784" y="2947"/>
                          <a:pt x="2045" y="3121"/>
                        </a:cubicBezTo>
                        <a:cubicBezTo>
                          <a:pt x="2132" y="2773"/>
                          <a:pt x="2132" y="2425"/>
                          <a:pt x="2175" y="2077"/>
                        </a:cubicBezTo>
                        <a:lnTo>
                          <a:pt x="2175" y="2034"/>
                        </a:lnTo>
                        <a:cubicBezTo>
                          <a:pt x="2480" y="1904"/>
                          <a:pt x="2741" y="1730"/>
                          <a:pt x="3045" y="1556"/>
                        </a:cubicBezTo>
                        <a:cubicBezTo>
                          <a:pt x="3045" y="1556"/>
                          <a:pt x="3045" y="1512"/>
                          <a:pt x="3045" y="1512"/>
                        </a:cubicBezTo>
                        <a:cubicBezTo>
                          <a:pt x="3002" y="1469"/>
                          <a:pt x="2915" y="1425"/>
                          <a:pt x="2871" y="1425"/>
                        </a:cubicBezTo>
                        <a:lnTo>
                          <a:pt x="2610" y="1295"/>
                        </a:lnTo>
                        <a:cubicBezTo>
                          <a:pt x="2436" y="1208"/>
                          <a:pt x="2306" y="1164"/>
                          <a:pt x="2132" y="1077"/>
                        </a:cubicBezTo>
                        <a:cubicBezTo>
                          <a:pt x="2045" y="729"/>
                          <a:pt x="2045" y="381"/>
                          <a:pt x="1914" y="33"/>
                        </a:cubicBezTo>
                        <a:cubicBezTo>
                          <a:pt x="1914" y="12"/>
                          <a:pt x="1903" y="1"/>
                          <a:pt x="1887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4" name="Google Shape;5444;p34"/>
                  <p:cNvSpPr/>
                  <p:nvPr/>
                </p:nvSpPr>
                <p:spPr>
                  <a:xfrm>
                    <a:off x="3239259" y="3004776"/>
                    <a:ext cx="76969" cy="76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3122" extrusionOk="0">
                        <a:moveTo>
                          <a:pt x="1870" y="1"/>
                        </a:moveTo>
                        <a:cubicBezTo>
                          <a:pt x="1849" y="1"/>
                          <a:pt x="1827" y="12"/>
                          <a:pt x="1827" y="33"/>
                        </a:cubicBezTo>
                        <a:cubicBezTo>
                          <a:pt x="1610" y="294"/>
                          <a:pt x="1392" y="555"/>
                          <a:pt x="1175" y="860"/>
                        </a:cubicBezTo>
                        <a:cubicBezTo>
                          <a:pt x="783" y="816"/>
                          <a:pt x="435" y="773"/>
                          <a:pt x="87" y="729"/>
                        </a:cubicBezTo>
                        <a:cubicBezTo>
                          <a:pt x="75" y="716"/>
                          <a:pt x="62" y="711"/>
                          <a:pt x="50" y="711"/>
                        </a:cubicBezTo>
                        <a:cubicBezTo>
                          <a:pt x="22" y="711"/>
                          <a:pt x="0" y="742"/>
                          <a:pt x="0" y="773"/>
                        </a:cubicBezTo>
                        <a:cubicBezTo>
                          <a:pt x="174" y="1077"/>
                          <a:pt x="435" y="1382"/>
                          <a:pt x="609" y="1686"/>
                        </a:cubicBezTo>
                        <a:cubicBezTo>
                          <a:pt x="522" y="1816"/>
                          <a:pt x="435" y="1990"/>
                          <a:pt x="392" y="2164"/>
                        </a:cubicBezTo>
                        <a:cubicBezTo>
                          <a:pt x="392" y="2251"/>
                          <a:pt x="348" y="2338"/>
                          <a:pt x="305" y="2425"/>
                        </a:cubicBezTo>
                        <a:cubicBezTo>
                          <a:pt x="261" y="2469"/>
                          <a:pt x="218" y="2556"/>
                          <a:pt x="218" y="2599"/>
                        </a:cubicBezTo>
                        <a:cubicBezTo>
                          <a:pt x="174" y="2643"/>
                          <a:pt x="218" y="2686"/>
                          <a:pt x="261" y="2686"/>
                        </a:cubicBezTo>
                        <a:cubicBezTo>
                          <a:pt x="566" y="2599"/>
                          <a:pt x="914" y="2556"/>
                          <a:pt x="1218" y="2425"/>
                        </a:cubicBezTo>
                        <a:cubicBezTo>
                          <a:pt x="1523" y="2643"/>
                          <a:pt x="1783" y="2904"/>
                          <a:pt x="2044" y="3121"/>
                        </a:cubicBezTo>
                        <a:lnTo>
                          <a:pt x="2088" y="3121"/>
                        </a:lnTo>
                        <a:cubicBezTo>
                          <a:pt x="2131" y="2773"/>
                          <a:pt x="2131" y="2425"/>
                          <a:pt x="2175" y="2077"/>
                        </a:cubicBezTo>
                        <a:cubicBezTo>
                          <a:pt x="2175" y="2077"/>
                          <a:pt x="2175" y="2034"/>
                          <a:pt x="2175" y="2034"/>
                        </a:cubicBezTo>
                        <a:cubicBezTo>
                          <a:pt x="2479" y="1903"/>
                          <a:pt x="2740" y="1730"/>
                          <a:pt x="3045" y="1556"/>
                        </a:cubicBezTo>
                        <a:cubicBezTo>
                          <a:pt x="3132" y="1556"/>
                          <a:pt x="3088" y="1469"/>
                          <a:pt x="3045" y="1469"/>
                        </a:cubicBezTo>
                        <a:cubicBezTo>
                          <a:pt x="3001" y="1425"/>
                          <a:pt x="2914" y="1425"/>
                          <a:pt x="2871" y="1382"/>
                        </a:cubicBezTo>
                        <a:lnTo>
                          <a:pt x="2610" y="1295"/>
                        </a:lnTo>
                        <a:cubicBezTo>
                          <a:pt x="2436" y="1208"/>
                          <a:pt x="2305" y="1121"/>
                          <a:pt x="2131" y="1077"/>
                        </a:cubicBezTo>
                        <a:cubicBezTo>
                          <a:pt x="2044" y="729"/>
                          <a:pt x="2044" y="381"/>
                          <a:pt x="1914" y="33"/>
                        </a:cubicBezTo>
                        <a:cubicBezTo>
                          <a:pt x="1914" y="12"/>
                          <a:pt x="1892" y="1"/>
                          <a:pt x="187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5" name="Google Shape;5445;p34"/>
                  <p:cNvSpPr/>
                  <p:nvPr/>
                </p:nvSpPr>
                <p:spPr>
                  <a:xfrm>
                    <a:off x="3423105" y="2863691"/>
                    <a:ext cx="76969" cy="76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32" h="3122" extrusionOk="0">
                        <a:moveTo>
                          <a:pt x="1870" y="1"/>
                        </a:moveTo>
                        <a:cubicBezTo>
                          <a:pt x="1849" y="1"/>
                          <a:pt x="1827" y="11"/>
                          <a:pt x="1827" y="33"/>
                        </a:cubicBezTo>
                        <a:cubicBezTo>
                          <a:pt x="1609" y="294"/>
                          <a:pt x="1392" y="555"/>
                          <a:pt x="1131" y="860"/>
                        </a:cubicBezTo>
                        <a:cubicBezTo>
                          <a:pt x="783" y="860"/>
                          <a:pt x="435" y="773"/>
                          <a:pt x="87" y="729"/>
                        </a:cubicBezTo>
                        <a:cubicBezTo>
                          <a:pt x="44" y="729"/>
                          <a:pt x="0" y="729"/>
                          <a:pt x="44" y="773"/>
                        </a:cubicBezTo>
                        <a:cubicBezTo>
                          <a:pt x="174" y="1077"/>
                          <a:pt x="435" y="1338"/>
                          <a:pt x="609" y="1686"/>
                        </a:cubicBezTo>
                        <a:cubicBezTo>
                          <a:pt x="522" y="1816"/>
                          <a:pt x="479" y="1990"/>
                          <a:pt x="435" y="2164"/>
                        </a:cubicBezTo>
                        <a:cubicBezTo>
                          <a:pt x="392" y="2251"/>
                          <a:pt x="348" y="2338"/>
                          <a:pt x="305" y="2425"/>
                        </a:cubicBezTo>
                        <a:cubicBezTo>
                          <a:pt x="305" y="2469"/>
                          <a:pt x="261" y="2556"/>
                          <a:pt x="261" y="2599"/>
                        </a:cubicBezTo>
                        <a:cubicBezTo>
                          <a:pt x="218" y="2643"/>
                          <a:pt x="218" y="2686"/>
                          <a:pt x="261" y="2686"/>
                        </a:cubicBezTo>
                        <a:cubicBezTo>
                          <a:pt x="609" y="2599"/>
                          <a:pt x="913" y="2512"/>
                          <a:pt x="1261" y="2425"/>
                        </a:cubicBezTo>
                        <a:cubicBezTo>
                          <a:pt x="1522" y="2643"/>
                          <a:pt x="1783" y="2904"/>
                          <a:pt x="2044" y="3121"/>
                        </a:cubicBezTo>
                        <a:lnTo>
                          <a:pt x="2088" y="3121"/>
                        </a:lnTo>
                        <a:cubicBezTo>
                          <a:pt x="2131" y="2773"/>
                          <a:pt x="2131" y="2425"/>
                          <a:pt x="2175" y="2077"/>
                        </a:cubicBezTo>
                        <a:cubicBezTo>
                          <a:pt x="2479" y="1903"/>
                          <a:pt x="2740" y="1729"/>
                          <a:pt x="3045" y="1599"/>
                        </a:cubicBezTo>
                        <a:cubicBezTo>
                          <a:pt x="3132" y="1555"/>
                          <a:pt x="3088" y="1468"/>
                          <a:pt x="3045" y="1468"/>
                        </a:cubicBezTo>
                        <a:cubicBezTo>
                          <a:pt x="3001" y="1425"/>
                          <a:pt x="2914" y="1425"/>
                          <a:pt x="2827" y="1381"/>
                        </a:cubicBezTo>
                        <a:lnTo>
                          <a:pt x="2610" y="1294"/>
                        </a:lnTo>
                        <a:cubicBezTo>
                          <a:pt x="2436" y="1207"/>
                          <a:pt x="2305" y="1120"/>
                          <a:pt x="2131" y="1077"/>
                        </a:cubicBezTo>
                        <a:cubicBezTo>
                          <a:pt x="2044" y="729"/>
                          <a:pt x="2044" y="338"/>
                          <a:pt x="1914" y="33"/>
                        </a:cubicBezTo>
                        <a:cubicBezTo>
                          <a:pt x="1914" y="11"/>
                          <a:pt x="1892" y="1"/>
                          <a:pt x="187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6" name="Google Shape;5446;p34"/>
                  <p:cNvSpPr/>
                  <p:nvPr/>
                </p:nvSpPr>
                <p:spPr>
                  <a:xfrm>
                    <a:off x="3005183" y="2252044"/>
                    <a:ext cx="141110" cy="117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2" h="480" extrusionOk="0">
                        <a:moveTo>
                          <a:pt x="2806" y="1"/>
                        </a:moveTo>
                        <a:cubicBezTo>
                          <a:pt x="1925" y="1"/>
                          <a:pt x="1044" y="22"/>
                          <a:pt x="174" y="88"/>
                        </a:cubicBezTo>
                        <a:cubicBezTo>
                          <a:pt x="0" y="88"/>
                          <a:pt x="0" y="349"/>
                          <a:pt x="174" y="349"/>
                        </a:cubicBezTo>
                        <a:cubicBezTo>
                          <a:pt x="1914" y="436"/>
                          <a:pt x="3697" y="436"/>
                          <a:pt x="5437" y="479"/>
                        </a:cubicBezTo>
                        <a:cubicBezTo>
                          <a:pt x="5741" y="479"/>
                          <a:pt x="5698" y="44"/>
                          <a:pt x="5437" y="44"/>
                        </a:cubicBezTo>
                        <a:cubicBezTo>
                          <a:pt x="4567" y="22"/>
                          <a:pt x="3686" y="1"/>
                          <a:pt x="280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7" name="Google Shape;5447;p34"/>
                  <p:cNvSpPr/>
                  <p:nvPr/>
                </p:nvSpPr>
                <p:spPr>
                  <a:xfrm>
                    <a:off x="3200775" y="2289644"/>
                    <a:ext cx="242285" cy="5597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59" h="22779" extrusionOk="0">
                        <a:moveTo>
                          <a:pt x="154" y="0"/>
                        </a:moveTo>
                        <a:cubicBezTo>
                          <a:pt x="87" y="0"/>
                          <a:pt x="1" y="62"/>
                          <a:pt x="1" y="123"/>
                        </a:cubicBezTo>
                        <a:cubicBezTo>
                          <a:pt x="522" y="1950"/>
                          <a:pt x="1218" y="3690"/>
                          <a:pt x="2088" y="5386"/>
                        </a:cubicBezTo>
                        <a:cubicBezTo>
                          <a:pt x="3002" y="7256"/>
                          <a:pt x="3871" y="9170"/>
                          <a:pt x="4741" y="11084"/>
                        </a:cubicBezTo>
                        <a:cubicBezTo>
                          <a:pt x="5568" y="12954"/>
                          <a:pt x="6394" y="14868"/>
                          <a:pt x="7177" y="16825"/>
                        </a:cubicBezTo>
                        <a:cubicBezTo>
                          <a:pt x="7916" y="18738"/>
                          <a:pt x="8612" y="20783"/>
                          <a:pt x="9482" y="22696"/>
                        </a:cubicBezTo>
                        <a:cubicBezTo>
                          <a:pt x="9511" y="22754"/>
                          <a:pt x="9564" y="22778"/>
                          <a:pt x="9621" y="22778"/>
                        </a:cubicBezTo>
                        <a:cubicBezTo>
                          <a:pt x="9733" y="22778"/>
                          <a:pt x="9859" y="22682"/>
                          <a:pt x="9830" y="22566"/>
                        </a:cubicBezTo>
                        <a:cubicBezTo>
                          <a:pt x="9134" y="20565"/>
                          <a:pt x="8395" y="18608"/>
                          <a:pt x="7525" y="16694"/>
                        </a:cubicBezTo>
                        <a:cubicBezTo>
                          <a:pt x="6742" y="14868"/>
                          <a:pt x="6003" y="13084"/>
                          <a:pt x="5176" y="11258"/>
                        </a:cubicBezTo>
                        <a:cubicBezTo>
                          <a:pt x="3523" y="7517"/>
                          <a:pt x="1566" y="3907"/>
                          <a:pt x="218" y="36"/>
                        </a:cubicBezTo>
                        <a:cubicBezTo>
                          <a:pt x="205" y="11"/>
                          <a:pt x="181" y="0"/>
                          <a:pt x="15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8" name="Google Shape;5448;p34"/>
                  <p:cNvSpPr/>
                  <p:nvPr/>
                </p:nvSpPr>
                <p:spPr>
                  <a:xfrm>
                    <a:off x="3315147" y="2942528"/>
                    <a:ext cx="102625" cy="79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6" h="3219" extrusionOk="0">
                        <a:moveTo>
                          <a:pt x="4002" y="0"/>
                        </a:moveTo>
                        <a:cubicBezTo>
                          <a:pt x="3306" y="479"/>
                          <a:pt x="2653" y="957"/>
                          <a:pt x="2001" y="1522"/>
                        </a:cubicBezTo>
                        <a:cubicBezTo>
                          <a:pt x="1305" y="1957"/>
                          <a:pt x="653" y="2479"/>
                          <a:pt x="87" y="3132"/>
                        </a:cubicBezTo>
                        <a:cubicBezTo>
                          <a:pt x="0" y="3175"/>
                          <a:pt x="87" y="3219"/>
                          <a:pt x="174" y="3219"/>
                        </a:cubicBezTo>
                        <a:cubicBezTo>
                          <a:pt x="870" y="2871"/>
                          <a:pt x="1566" y="2436"/>
                          <a:pt x="2131" y="1870"/>
                        </a:cubicBezTo>
                        <a:cubicBezTo>
                          <a:pt x="2827" y="1348"/>
                          <a:pt x="3523" y="783"/>
                          <a:pt x="4132" y="131"/>
                        </a:cubicBezTo>
                        <a:cubicBezTo>
                          <a:pt x="4176" y="87"/>
                          <a:pt x="4089" y="0"/>
                          <a:pt x="4002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9" name="Google Shape;5449;p34"/>
                  <p:cNvSpPr/>
                  <p:nvPr/>
                </p:nvSpPr>
                <p:spPr>
                  <a:xfrm>
                    <a:off x="3243806" y="2095649"/>
                    <a:ext cx="301634" cy="130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74" h="5327" extrusionOk="0">
                        <a:moveTo>
                          <a:pt x="12018" y="1"/>
                        </a:moveTo>
                        <a:cubicBezTo>
                          <a:pt x="11996" y="1"/>
                          <a:pt x="11974" y="5"/>
                          <a:pt x="11950" y="15"/>
                        </a:cubicBezTo>
                        <a:cubicBezTo>
                          <a:pt x="9906" y="797"/>
                          <a:pt x="7861" y="1624"/>
                          <a:pt x="5861" y="2494"/>
                        </a:cubicBezTo>
                        <a:cubicBezTo>
                          <a:pt x="3904" y="3233"/>
                          <a:pt x="1990" y="4103"/>
                          <a:pt x="120" y="5060"/>
                        </a:cubicBezTo>
                        <a:cubicBezTo>
                          <a:pt x="1" y="5139"/>
                          <a:pt x="98" y="5326"/>
                          <a:pt x="215" y="5326"/>
                        </a:cubicBezTo>
                        <a:cubicBezTo>
                          <a:pt x="227" y="5326"/>
                          <a:pt x="239" y="5325"/>
                          <a:pt x="250" y="5321"/>
                        </a:cubicBezTo>
                        <a:cubicBezTo>
                          <a:pt x="2207" y="4581"/>
                          <a:pt x="4078" y="3625"/>
                          <a:pt x="5991" y="2798"/>
                        </a:cubicBezTo>
                        <a:cubicBezTo>
                          <a:pt x="8035" y="1972"/>
                          <a:pt x="10036" y="1189"/>
                          <a:pt x="12080" y="363"/>
                        </a:cubicBezTo>
                        <a:cubicBezTo>
                          <a:pt x="12274" y="285"/>
                          <a:pt x="12192" y="1"/>
                          <a:pt x="12018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0" name="Google Shape;5450;p34"/>
                  <p:cNvSpPr/>
                  <p:nvPr/>
                </p:nvSpPr>
                <p:spPr>
                  <a:xfrm>
                    <a:off x="3511821" y="2756962"/>
                    <a:ext cx="299471" cy="1268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86" h="5160" extrusionOk="0">
                        <a:moveTo>
                          <a:pt x="11890" y="1"/>
                        </a:moveTo>
                        <a:cubicBezTo>
                          <a:pt x="11858" y="1"/>
                          <a:pt x="11823" y="9"/>
                          <a:pt x="11787" y="27"/>
                        </a:cubicBezTo>
                        <a:cubicBezTo>
                          <a:pt x="9786" y="897"/>
                          <a:pt x="7872" y="1897"/>
                          <a:pt x="5828" y="2723"/>
                        </a:cubicBezTo>
                        <a:cubicBezTo>
                          <a:pt x="4871" y="3115"/>
                          <a:pt x="3871" y="3419"/>
                          <a:pt x="2871" y="3767"/>
                        </a:cubicBezTo>
                        <a:cubicBezTo>
                          <a:pt x="1914" y="4115"/>
                          <a:pt x="826" y="4333"/>
                          <a:pt x="87" y="4985"/>
                        </a:cubicBezTo>
                        <a:cubicBezTo>
                          <a:pt x="0" y="5029"/>
                          <a:pt x="44" y="5159"/>
                          <a:pt x="174" y="5159"/>
                        </a:cubicBezTo>
                        <a:cubicBezTo>
                          <a:pt x="1261" y="4898"/>
                          <a:pt x="2349" y="4376"/>
                          <a:pt x="3392" y="4072"/>
                        </a:cubicBezTo>
                        <a:cubicBezTo>
                          <a:pt x="4436" y="3724"/>
                          <a:pt x="5437" y="3376"/>
                          <a:pt x="6437" y="2984"/>
                        </a:cubicBezTo>
                        <a:cubicBezTo>
                          <a:pt x="8307" y="2202"/>
                          <a:pt x="10134" y="1332"/>
                          <a:pt x="11961" y="418"/>
                        </a:cubicBezTo>
                        <a:cubicBezTo>
                          <a:pt x="12185" y="306"/>
                          <a:pt x="12088" y="1"/>
                          <a:pt x="1189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1" name="Google Shape;5451;p34"/>
                  <p:cNvSpPr/>
                  <p:nvPr/>
                </p:nvSpPr>
                <p:spPr>
                  <a:xfrm>
                    <a:off x="3634573" y="1959675"/>
                    <a:ext cx="107712" cy="988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83" h="4022" extrusionOk="0">
                        <a:moveTo>
                          <a:pt x="4274" y="0"/>
                        </a:moveTo>
                        <a:cubicBezTo>
                          <a:pt x="4259" y="0"/>
                          <a:pt x="4242" y="7"/>
                          <a:pt x="4226" y="24"/>
                        </a:cubicBezTo>
                        <a:cubicBezTo>
                          <a:pt x="2747" y="1155"/>
                          <a:pt x="1399" y="2373"/>
                          <a:pt x="137" y="3721"/>
                        </a:cubicBezTo>
                        <a:cubicBezTo>
                          <a:pt x="0" y="3858"/>
                          <a:pt x="133" y="4022"/>
                          <a:pt x="280" y="4022"/>
                        </a:cubicBezTo>
                        <a:cubicBezTo>
                          <a:pt x="320" y="4022"/>
                          <a:pt x="361" y="4010"/>
                          <a:pt x="398" y="3982"/>
                        </a:cubicBezTo>
                        <a:cubicBezTo>
                          <a:pt x="1703" y="2721"/>
                          <a:pt x="3095" y="1503"/>
                          <a:pt x="4313" y="198"/>
                        </a:cubicBezTo>
                        <a:cubicBezTo>
                          <a:pt x="4383" y="128"/>
                          <a:pt x="4339" y="0"/>
                          <a:pt x="427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2" name="Google Shape;5452;p34"/>
                  <p:cNvSpPr/>
                  <p:nvPr/>
                </p:nvSpPr>
                <p:spPr>
                  <a:xfrm>
                    <a:off x="3600930" y="2108723"/>
                    <a:ext cx="147376" cy="343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97" h="13978" extrusionOk="0">
                        <a:moveTo>
                          <a:pt x="85" y="1"/>
                        </a:moveTo>
                        <a:cubicBezTo>
                          <a:pt x="40" y="1"/>
                          <a:pt x="1" y="38"/>
                          <a:pt x="27" y="91"/>
                        </a:cubicBezTo>
                        <a:cubicBezTo>
                          <a:pt x="375" y="1179"/>
                          <a:pt x="810" y="2266"/>
                          <a:pt x="1332" y="3310"/>
                        </a:cubicBezTo>
                        <a:cubicBezTo>
                          <a:pt x="1811" y="4397"/>
                          <a:pt x="2246" y="5485"/>
                          <a:pt x="2681" y="6572"/>
                        </a:cubicBezTo>
                        <a:cubicBezTo>
                          <a:pt x="3681" y="8964"/>
                          <a:pt x="4638" y="11400"/>
                          <a:pt x="5551" y="13835"/>
                        </a:cubicBezTo>
                        <a:cubicBezTo>
                          <a:pt x="5584" y="13935"/>
                          <a:pt x="5662" y="13978"/>
                          <a:pt x="5740" y="13978"/>
                        </a:cubicBezTo>
                        <a:cubicBezTo>
                          <a:pt x="5867" y="13978"/>
                          <a:pt x="5996" y="13866"/>
                          <a:pt x="5943" y="13705"/>
                        </a:cubicBezTo>
                        <a:cubicBezTo>
                          <a:pt x="5029" y="11443"/>
                          <a:pt x="4072" y="9138"/>
                          <a:pt x="3115" y="6833"/>
                        </a:cubicBezTo>
                        <a:cubicBezTo>
                          <a:pt x="2637" y="5702"/>
                          <a:pt x="2159" y="4571"/>
                          <a:pt x="1680" y="3440"/>
                        </a:cubicBezTo>
                        <a:cubicBezTo>
                          <a:pt x="1245" y="2266"/>
                          <a:pt x="767" y="1135"/>
                          <a:pt x="158" y="48"/>
                        </a:cubicBezTo>
                        <a:cubicBezTo>
                          <a:pt x="141" y="15"/>
                          <a:pt x="112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3" name="Google Shape;5453;p34"/>
                  <p:cNvSpPr/>
                  <p:nvPr/>
                </p:nvSpPr>
                <p:spPr>
                  <a:xfrm>
                    <a:off x="3784357" y="2551515"/>
                    <a:ext cx="70604" cy="1513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3" h="6158" extrusionOk="0">
                        <a:moveTo>
                          <a:pt x="135" y="0"/>
                        </a:moveTo>
                        <a:cubicBezTo>
                          <a:pt x="66" y="0"/>
                          <a:pt x="1" y="62"/>
                          <a:pt x="1" y="123"/>
                        </a:cubicBezTo>
                        <a:cubicBezTo>
                          <a:pt x="262" y="1123"/>
                          <a:pt x="610" y="2080"/>
                          <a:pt x="1045" y="3037"/>
                        </a:cubicBezTo>
                        <a:cubicBezTo>
                          <a:pt x="1480" y="4038"/>
                          <a:pt x="1958" y="5038"/>
                          <a:pt x="2393" y="6038"/>
                        </a:cubicBezTo>
                        <a:cubicBezTo>
                          <a:pt x="2435" y="6123"/>
                          <a:pt x="2506" y="6157"/>
                          <a:pt x="2576" y="6157"/>
                        </a:cubicBezTo>
                        <a:cubicBezTo>
                          <a:pt x="2723" y="6157"/>
                          <a:pt x="2872" y="6011"/>
                          <a:pt x="2784" y="5864"/>
                        </a:cubicBezTo>
                        <a:cubicBezTo>
                          <a:pt x="2306" y="4820"/>
                          <a:pt x="1827" y="3777"/>
                          <a:pt x="1393" y="2733"/>
                        </a:cubicBezTo>
                        <a:cubicBezTo>
                          <a:pt x="1045" y="1819"/>
                          <a:pt x="653" y="906"/>
                          <a:pt x="218" y="36"/>
                        </a:cubicBezTo>
                        <a:cubicBezTo>
                          <a:pt x="193" y="11"/>
                          <a:pt x="164" y="0"/>
                          <a:pt x="13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4" name="Google Shape;5454;p34"/>
                  <p:cNvSpPr/>
                  <p:nvPr/>
                </p:nvSpPr>
                <p:spPr>
                  <a:xfrm>
                    <a:off x="3917972" y="2716659"/>
                    <a:ext cx="131501" cy="217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51" h="884" extrusionOk="0">
                        <a:moveTo>
                          <a:pt x="4196" y="0"/>
                        </a:moveTo>
                        <a:cubicBezTo>
                          <a:pt x="3716" y="0"/>
                          <a:pt x="3243" y="43"/>
                          <a:pt x="2784" y="145"/>
                        </a:cubicBezTo>
                        <a:cubicBezTo>
                          <a:pt x="1871" y="188"/>
                          <a:pt x="957" y="362"/>
                          <a:pt x="131" y="667"/>
                        </a:cubicBezTo>
                        <a:cubicBezTo>
                          <a:pt x="0" y="710"/>
                          <a:pt x="44" y="884"/>
                          <a:pt x="174" y="884"/>
                        </a:cubicBezTo>
                        <a:cubicBezTo>
                          <a:pt x="1001" y="884"/>
                          <a:pt x="1827" y="667"/>
                          <a:pt x="2697" y="580"/>
                        </a:cubicBezTo>
                        <a:cubicBezTo>
                          <a:pt x="3523" y="536"/>
                          <a:pt x="4350" y="449"/>
                          <a:pt x="5220" y="319"/>
                        </a:cubicBezTo>
                        <a:cubicBezTo>
                          <a:pt x="5350" y="275"/>
                          <a:pt x="5307" y="101"/>
                          <a:pt x="5220" y="58"/>
                        </a:cubicBezTo>
                        <a:cubicBezTo>
                          <a:pt x="4877" y="22"/>
                          <a:pt x="4535" y="0"/>
                          <a:pt x="419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5" name="Google Shape;5455;p34"/>
                  <p:cNvSpPr/>
                  <p:nvPr/>
                </p:nvSpPr>
                <p:spPr>
                  <a:xfrm>
                    <a:off x="668272" y="1838537"/>
                    <a:ext cx="155019" cy="1515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08" h="6166" extrusionOk="0">
                        <a:moveTo>
                          <a:pt x="3176" y="1"/>
                        </a:moveTo>
                        <a:cubicBezTo>
                          <a:pt x="3002" y="1"/>
                          <a:pt x="2871" y="88"/>
                          <a:pt x="2828" y="218"/>
                        </a:cubicBezTo>
                        <a:cubicBezTo>
                          <a:pt x="2610" y="523"/>
                          <a:pt x="2480" y="827"/>
                          <a:pt x="2306" y="1175"/>
                        </a:cubicBezTo>
                        <a:cubicBezTo>
                          <a:pt x="2219" y="1393"/>
                          <a:pt x="2088" y="1610"/>
                          <a:pt x="2001" y="1828"/>
                        </a:cubicBezTo>
                        <a:cubicBezTo>
                          <a:pt x="1610" y="1828"/>
                          <a:pt x="1305" y="1914"/>
                          <a:pt x="958" y="1958"/>
                        </a:cubicBezTo>
                        <a:lnTo>
                          <a:pt x="349" y="2045"/>
                        </a:lnTo>
                        <a:cubicBezTo>
                          <a:pt x="175" y="2045"/>
                          <a:pt x="44" y="2219"/>
                          <a:pt x="1" y="2393"/>
                        </a:cubicBezTo>
                        <a:cubicBezTo>
                          <a:pt x="1" y="2523"/>
                          <a:pt x="88" y="2654"/>
                          <a:pt x="175" y="2741"/>
                        </a:cubicBezTo>
                        <a:cubicBezTo>
                          <a:pt x="262" y="2828"/>
                          <a:pt x="305" y="2915"/>
                          <a:pt x="392" y="2958"/>
                        </a:cubicBezTo>
                        <a:lnTo>
                          <a:pt x="479" y="3045"/>
                        </a:lnTo>
                        <a:cubicBezTo>
                          <a:pt x="566" y="3132"/>
                          <a:pt x="653" y="3219"/>
                          <a:pt x="784" y="3350"/>
                        </a:cubicBezTo>
                        <a:lnTo>
                          <a:pt x="827" y="3437"/>
                        </a:lnTo>
                        <a:cubicBezTo>
                          <a:pt x="1001" y="3611"/>
                          <a:pt x="1175" y="3785"/>
                          <a:pt x="1349" y="3959"/>
                        </a:cubicBezTo>
                        <a:cubicBezTo>
                          <a:pt x="1305" y="4133"/>
                          <a:pt x="1262" y="4350"/>
                          <a:pt x="1219" y="4524"/>
                        </a:cubicBezTo>
                        <a:cubicBezTo>
                          <a:pt x="1088" y="4916"/>
                          <a:pt x="1001" y="5307"/>
                          <a:pt x="958" y="5742"/>
                        </a:cubicBezTo>
                        <a:cubicBezTo>
                          <a:pt x="958" y="5916"/>
                          <a:pt x="1088" y="6090"/>
                          <a:pt x="1262" y="6133"/>
                        </a:cubicBezTo>
                        <a:cubicBezTo>
                          <a:pt x="1309" y="6145"/>
                          <a:pt x="1352" y="6150"/>
                          <a:pt x="1392" y="6150"/>
                        </a:cubicBezTo>
                        <a:cubicBezTo>
                          <a:pt x="1503" y="6150"/>
                          <a:pt x="1590" y="6110"/>
                          <a:pt x="1653" y="6046"/>
                        </a:cubicBezTo>
                        <a:lnTo>
                          <a:pt x="2349" y="5655"/>
                        </a:lnTo>
                        <a:cubicBezTo>
                          <a:pt x="2610" y="5524"/>
                          <a:pt x="2871" y="5350"/>
                          <a:pt x="3176" y="5220"/>
                        </a:cubicBezTo>
                        <a:cubicBezTo>
                          <a:pt x="3437" y="5350"/>
                          <a:pt x="3698" y="5524"/>
                          <a:pt x="3959" y="5655"/>
                        </a:cubicBezTo>
                        <a:lnTo>
                          <a:pt x="4654" y="6046"/>
                        </a:lnTo>
                        <a:cubicBezTo>
                          <a:pt x="4741" y="6090"/>
                          <a:pt x="4828" y="6133"/>
                          <a:pt x="4915" y="6133"/>
                        </a:cubicBezTo>
                        <a:cubicBezTo>
                          <a:pt x="4937" y="6155"/>
                          <a:pt x="4959" y="6166"/>
                          <a:pt x="4981" y="6166"/>
                        </a:cubicBezTo>
                        <a:cubicBezTo>
                          <a:pt x="5002" y="6166"/>
                          <a:pt x="5024" y="6155"/>
                          <a:pt x="5046" y="6133"/>
                        </a:cubicBezTo>
                        <a:cubicBezTo>
                          <a:pt x="5220" y="6090"/>
                          <a:pt x="5350" y="5916"/>
                          <a:pt x="5350" y="5742"/>
                        </a:cubicBezTo>
                        <a:cubicBezTo>
                          <a:pt x="5307" y="5350"/>
                          <a:pt x="5220" y="4916"/>
                          <a:pt x="5089" y="4524"/>
                        </a:cubicBezTo>
                        <a:cubicBezTo>
                          <a:pt x="5046" y="4350"/>
                          <a:pt x="5002" y="4176"/>
                          <a:pt x="4959" y="3959"/>
                        </a:cubicBezTo>
                        <a:cubicBezTo>
                          <a:pt x="5133" y="3785"/>
                          <a:pt x="5307" y="3611"/>
                          <a:pt x="5481" y="3437"/>
                        </a:cubicBezTo>
                        <a:lnTo>
                          <a:pt x="5524" y="3350"/>
                        </a:lnTo>
                        <a:cubicBezTo>
                          <a:pt x="5655" y="3219"/>
                          <a:pt x="5742" y="3132"/>
                          <a:pt x="5829" y="3045"/>
                        </a:cubicBezTo>
                        <a:lnTo>
                          <a:pt x="5916" y="2958"/>
                        </a:lnTo>
                        <a:cubicBezTo>
                          <a:pt x="6003" y="2915"/>
                          <a:pt x="6046" y="2828"/>
                          <a:pt x="6133" y="2741"/>
                        </a:cubicBezTo>
                        <a:cubicBezTo>
                          <a:pt x="6220" y="2654"/>
                          <a:pt x="6307" y="2523"/>
                          <a:pt x="6307" y="2393"/>
                        </a:cubicBezTo>
                        <a:cubicBezTo>
                          <a:pt x="6264" y="2219"/>
                          <a:pt x="6133" y="2045"/>
                          <a:pt x="5959" y="2045"/>
                        </a:cubicBezTo>
                        <a:lnTo>
                          <a:pt x="5350" y="1958"/>
                        </a:lnTo>
                        <a:cubicBezTo>
                          <a:pt x="5046" y="1914"/>
                          <a:pt x="4654" y="1828"/>
                          <a:pt x="4307" y="1828"/>
                        </a:cubicBezTo>
                        <a:cubicBezTo>
                          <a:pt x="4220" y="1610"/>
                          <a:pt x="4089" y="1393"/>
                          <a:pt x="4002" y="1175"/>
                        </a:cubicBezTo>
                        <a:cubicBezTo>
                          <a:pt x="3872" y="914"/>
                          <a:pt x="3698" y="523"/>
                          <a:pt x="3480" y="218"/>
                        </a:cubicBezTo>
                        <a:cubicBezTo>
                          <a:pt x="3437" y="88"/>
                          <a:pt x="3306" y="1"/>
                          <a:pt x="3176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6" name="Google Shape;5456;p34"/>
                  <p:cNvSpPr/>
                  <p:nvPr/>
                </p:nvSpPr>
                <p:spPr>
                  <a:xfrm>
                    <a:off x="2532753" y="2088522"/>
                    <a:ext cx="208445" cy="204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82" h="8324" extrusionOk="0">
                        <a:moveTo>
                          <a:pt x="4219" y="1305"/>
                        </a:moveTo>
                        <a:cubicBezTo>
                          <a:pt x="4350" y="1522"/>
                          <a:pt x="4437" y="1740"/>
                          <a:pt x="4567" y="2001"/>
                        </a:cubicBezTo>
                        <a:cubicBezTo>
                          <a:pt x="4741" y="2305"/>
                          <a:pt x="4915" y="2653"/>
                          <a:pt x="5089" y="3001"/>
                        </a:cubicBezTo>
                        <a:cubicBezTo>
                          <a:pt x="5132" y="3175"/>
                          <a:pt x="5306" y="3306"/>
                          <a:pt x="5480" y="3306"/>
                        </a:cubicBezTo>
                        <a:cubicBezTo>
                          <a:pt x="6002" y="3393"/>
                          <a:pt x="6568" y="3436"/>
                          <a:pt x="7090" y="3523"/>
                        </a:cubicBezTo>
                        <a:lnTo>
                          <a:pt x="7220" y="3523"/>
                        </a:lnTo>
                        <a:cubicBezTo>
                          <a:pt x="7090" y="3654"/>
                          <a:pt x="6959" y="3784"/>
                          <a:pt x="6829" y="3958"/>
                        </a:cubicBezTo>
                        <a:lnTo>
                          <a:pt x="6742" y="4045"/>
                        </a:lnTo>
                        <a:cubicBezTo>
                          <a:pt x="6481" y="4349"/>
                          <a:pt x="6220" y="4610"/>
                          <a:pt x="5959" y="4871"/>
                        </a:cubicBezTo>
                        <a:cubicBezTo>
                          <a:pt x="5828" y="4958"/>
                          <a:pt x="5741" y="5089"/>
                          <a:pt x="5785" y="5263"/>
                        </a:cubicBezTo>
                        <a:cubicBezTo>
                          <a:pt x="5828" y="5654"/>
                          <a:pt x="5959" y="6089"/>
                          <a:pt x="6046" y="6350"/>
                        </a:cubicBezTo>
                        <a:cubicBezTo>
                          <a:pt x="6089" y="6611"/>
                          <a:pt x="6176" y="6872"/>
                          <a:pt x="6220" y="7133"/>
                        </a:cubicBezTo>
                        <a:lnTo>
                          <a:pt x="5785" y="6916"/>
                        </a:lnTo>
                        <a:cubicBezTo>
                          <a:pt x="5350" y="6655"/>
                          <a:pt x="4915" y="6394"/>
                          <a:pt x="4437" y="6176"/>
                        </a:cubicBezTo>
                        <a:cubicBezTo>
                          <a:pt x="4371" y="6154"/>
                          <a:pt x="4306" y="6144"/>
                          <a:pt x="4241" y="6144"/>
                        </a:cubicBezTo>
                        <a:cubicBezTo>
                          <a:pt x="4176" y="6144"/>
                          <a:pt x="4110" y="6154"/>
                          <a:pt x="4045" y="6176"/>
                        </a:cubicBezTo>
                        <a:cubicBezTo>
                          <a:pt x="3610" y="6437"/>
                          <a:pt x="3132" y="6655"/>
                          <a:pt x="2697" y="6916"/>
                        </a:cubicBezTo>
                        <a:lnTo>
                          <a:pt x="2262" y="7133"/>
                        </a:lnTo>
                        <a:cubicBezTo>
                          <a:pt x="2305" y="6916"/>
                          <a:pt x="2392" y="6698"/>
                          <a:pt x="2479" y="6350"/>
                        </a:cubicBezTo>
                        <a:cubicBezTo>
                          <a:pt x="2566" y="6002"/>
                          <a:pt x="2653" y="5654"/>
                          <a:pt x="2697" y="5263"/>
                        </a:cubicBezTo>
                        <a:cubicBezTo>
                          <a:pt x="2740" y="5089"/>
                          <a:pt x="2653" y="4958"/>
                          <a:pt x="2566" y="4871"/>
                        </a:cubicBezTo>
                        <a:cubicBezTo>
                          <a:pt x="2262" y="4610"/>
                          <a:pt x="2001" y="4349"/>
                          <a:pt x="1740" y="4045"/>
                        </a:cubicBezTo>
                        <a:lnTo>
                          <a:pt x="1653" y="3958"/>
                        </a:lnTo>
                        <a:cubicBezTo>
                          <a:pt x="1523" y="3784"/>
                          <a:pt x="1392" y="3654"/>
                          <a:pt x="1262" y="3523"/>
                        </a:cubicBezTo>
                        <a:lnTo>
                          <a:pt x="1305" y="3523"/>
                        </a:lnTo>
                        <a:cubicBezTo>
                          <a:pt x="1870" y="3436"/>
                          <a:pt x="2392" y="3393"/>
                          <a:pt x="2958" y="3306"/>
                        </a:cubicBezTo>
                        <a:cubicBezTo>
                          <a:pt x="3132" y="3306"/>
                          <a:pt x="3262" y="3175"/>
                          <a:pt x="3306" y="3001"/>
                        </a:cubicBezTo>
                        <a:cubicBezTo>
                          <a:pt x="3523" y="2653"/>
                          <a:pt x="3697" y="2305"/>
                          <a:pt x="3871" y="2001"/>
                        </a:cubicBezTo>
                        <a:cubicBezTo>
                          <a:pt x="4002" y="1740"/>
                          <a:pt x="4089" y="1522"/>
                          <a:pt x="4219" y="1305"/>
                        </a:cubicBezTo>
                        <a:close/>
                        <a:moveTo>
                          <a:pt x="4263" y="0"/>
                        </a:moveTo>
                        <a:cubicBezTo>
                          <a:pt x="4045" y="0"/>
                          <a:pt x="3871" y="131"/>
                          <a:pt x="3784" y="305"/>
                        </a:cubicBezTo>
                        <a:cubicBezTo>
                          <a:pt x="3523" y="740"/>
                          <a:pt x="3306" y="1131"/>
                          <a:pt x="3132" y="1566"/>
                        </a:cubicBezTo>
                        <a:cubicBezTo>
                          <a:pt x="2958" y="1870"/>
                          <a:pt x="2827" y="2175"/>
                          <a:pt x="2653" y="2479"/>
                        </a:cubicBezTo>
                        <a:cubicBezTo>
                          <a:pt x="2175" y="2523"/>
                          <a:pt x="1697" y="2566"/>
                          <a:pt x="1262" y="2653"/>
                        </a:cubicBezTo>
                        <a:lnTo>
                          <a:pt x="522" y="2740"/>
                        </a:lnTo>
                        <a:cubicBezTo>
                          <a:pt x="261" y="2784"/>
                          <a:pt x="44" y="3001"/>
                          <a:pt x="44" y="3262"/>
                        </a:cubicBezTo>
                        <a:cubicBezTo>
                          <a:pt x="0" y="3436"/>
                          <a:pt x="87" y="3610"/>
                          <a:pt x="261" y="3741"/>
                        </a:cubicBezTo>
                        <a:cubicBezTo>
                          <a:pt x="348" y="3828"/>
                          <a:pt x="435" y="3915"/>
                          <a:pt x="522" y="4045"/>
                        </a:cubicBezTo>
                        <a:lnTo>
                          <a:pt x="609" y="4088"/>
                        </a:lnTo>
                        <a:cubicBezTo>
                          <a:pt x="740" y="4219"/>
                          <a:pt x="870" y="4349"/>
                          <a:pt x="1044" y="4523"/>
                        </a:cubicBezTo>
                        <a:lnTo>
                          <a:pt x="1131" y="4610"/>
                        </a:lnTo>
                        <a:cubicBezTo>
                          <a:pt x="1349" y="4871"/>
                          <a:pt x="1566" y="5132"/>
                          <a:pt x="1827" y="5350"/>
                        </a:cubicBezTo>
                        <a:cubicBezTo>
                          <a:pt x="1784" y="5611"/>
                          <a:pt x="1697" y="5872"/>
                          <a:pt x="1653" y="6133"/>
                        </a:cubicBezTo>
                        <a:cubicBezTo>
                          <a:pt x="1479" y="6655"/>
                          <a:pt x="1392" y="7220"/>
                          <a:pt x="1305" y="7742"/>
                        </a:cubicBezTo>
                        <a:cubicBezTo>
                          <a:pt x="1305" y="8003"/>
                          <a:pt x="1479" y="8220"/>
                          <a:pt x="1740" y="8307"/>
                        </a:cubicBezTo>
                        <a:cubicBezTo>
                          <a:pt x="1784" y="8318"/>
                          <a:pt x="1830" y="8324"/>
                          <a:pt x="1877" y="8324"/>
                        </a:cubicBezTo>
                        <a:cubicBezTo>
                          <a:pt x="2017" y="8324"/>
                          <a:pt x="2164" y="8275"/>
                          <a:pt x="2262" y="8177"/>
                        </a:cubicBezTo>
                        <a:lnTo>
                          <a:pt x="3175" y="7655"/>
                        </a:lnTo>
                        <a:cubicBezTo>
                          <a:pt x="3480" y="7437"/>
                          <a:pt x="3871" y="7263"/>
                          <a:pt x="4263" y="7046"/>
                        </a:cubicBezTo>
                        <a:cubicBezTo>
                          <a:pt x="4611" y="7263"/>
                          <a:pt x="5002" y="7437"/>
                          <a:pt x="5350" y="7655"/>
                        </a:cubicBezTo>
                        <a:lnTo>
                          <a:pt x="6263" y="8177"/>
                        </a:lnTo>
                        <a:cubicBezTo>
                          <a:pt x="6350" y="8264"/>
                          <a:pt x="6481" y="8307"/>
                          <a:pt x="6655" y="8307"/>
                        </a:cubicBezTo>
                        <a:lnTo>
                          <a:pt x="6785" y="8307"/>
                        </a:lnTo>
                        <a:cubicBezTo>
                          <a:pt x="7003" y="8264"/>
                          <a:pt x="7177" y="8003"/>
                          <a:pt x="7177" y="7785"/>
                        </a:cubicBezTo>
                        <a:cubicBezTo>
                          <a:pt x="7133" y="7220"/>
                          <a:pt x="7046" y="6655"/>
                          <a:pt x="6872" y="6133"/>
                        </a:cubicBezTo>
                        <a:cubicBezTo>
                          <a:pt x="6829" y="5872"/>
                          <a:pt x="6742" y="5611"/>
                          <a:pt x="6698" y="5350"/>
                        </a:cubicBezTo>
                        <a:cubicBezTo>
                          <a:pt x="6916" y="5132"/>
                          <a:pt x="7177" y="4871"/>
                          <a:pt x="7394" y="4654"/>
                        </a:cubicBezTo>
                        <a:lnTo>
                          <a:pt x="7481" y="4523"/>
                        </a:lnTo>
                        <a:cubicBezTo>
                          <a:pt x="7612" y="4393"/>
                          <a:pt x="7742" y="4219"/>
                          <a:pt x="7873" y="4088"/>
                        </a:cubicBezTo>
                        <a:lnTo>
                          <a:pt x="7960" y="4045"/>
                        </a:lnTo>
                        <a:cubicBezTo>
                          <a:pt x="8090" y="3958"/>
                          <a:pt x="8177" y="3828"/>
                          <a:pt x="8264" y="3741"/>
                        </a:cubicBezTo>
                        <a:cubicBezTo>
                          <a:pt x="8394" y="3610"/>
                          <a:pt x="8481" y="3436"/>
                          <a:pt x="8481" y="3262"/>
                        </a:cubicBezTo>
                        <a:cubicBezTo>
                          <a:pt x="8481" y="3001"/>
                          <a:pt x="8264" y="2784"/>
                          <a:pt x="8003" y="2740"/>
                        </a:cubicBezTo>
                        <a:lnTo>
                          <a:pt x="7220" y="2653"/>
                        </a:lnTo>
                        <a:cubicBezTo>
                          <a:pt x="6785" y="2566"/>
                          <a:pt x="6307" y="2523"/>
                          <a:pt x="5828" y="2479"/>
                        </a:cubicBezTo>
                        <a:cubicBezTo>
                          <a:pt x="5654" y="2175"/>
                          <a:pt x="5524" y="1870"/>
                          <a:pt x="5393" y="1566"/>
                        </a:cubicBezTo>
                        <a:cubicBezTo>
                          <a:pt x="5176" y="1131"/>
                          <a:pt x="4959" y="740"/>
                          <a:pt x="4698" y="305"/>
                        </a:cubicBezTo>
                        <a:cubicBezTo>
                          <a:pt x="4611" y="131"/>
                          <a:pt x="4437" y="0"/>
                          <a:pt x="4263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7" name="Google Shape;5457;p34"/>
                  <p:cNvSpPr/>
                  <p:nvPr/>
                </p:nvSpPr>
                <p:spPr>
                  <a:xfrm>
                    <a:off x="1598583" y="1332841"/>
                    <a:ext cx="38509" cy="38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7" h="1567" extrusionOk="0">
                        <a:moveTo>
                          <a:pt x="783" y="0"/>
                        </a:moveTo>
                        <a:lnTo>
                          <a:pt x="653" y="653"/>
                        </a:lnTo>
                        <a:lnTo>
                          <a:pt x="0" y="783"/>
                        </a:lnTo>
                        <a:lnTo>
                          <a:pt x="653" y="914"/>
                        </a:lnTo>
                        <a:lnTo>
                          <a:pt x="783" y="1566"/>
                        </a:lnTo>
                        <a:lnTo>
                          <a:pt x="914" y="914"/>
                        </a:lnTo>
                        <a:lnTo>
                          <a:pt x="1566" y="783"/>
                        </a:lnTo>
                        <a:lnTo>
                          <a:pt x="914" y="653"/>
                        </a:lnTo>
                        <a:lnTo>
                          <a:pt x="78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58" name="Google Shape;5458;p34"/>
                <p:cNvGrpSpPr/>
                <p:nvPr/>
              </p:nvGrpSpPr>
              <p:grpSpPr>
                <a:xfrm>
                  <a:off x="7959968" y="-222352"/>
                  <a:ext cx="618504" cy="617029"/>
                  <a:chOff x="1120993" y="2399273"/>
                  <a:chExt cx="618504" cy="617029"/>
                </a:xfrm>
              </p:grpSpPr>
              <p:sp>
                <p:nvSpPr>
                  <p:cNvPr id="5459" name="Google Shape;5459;p34"/>
                  <p:cNvSpPr/>
                  <p:nvPr/>
                </p:nvSpPr>
                <p:spPr>
                  <a:xfrm>
                    <a:off x="1317470" y="2602312"/>
                    <a:ext cx="241597" cy="2184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831" h="8891" extrusionOk="0">
                        <a:moveTo>
                          <a:pt x="4721" y="1"/>
                        </a:moveTo>
                        <a:cubicBezTo>
                          <a:pt x="3795" y="1"/>
                          <a:pt x="2889" y="357"/>
                          <a:pt x="2045" y="840"/>
                        </a:cubicBezTo>
                        <a:cubicBezTo>
                          <a:pt x="2045" y="840"/>
                          <a:pt x="2001" y="883"/>
                          <a:pt x="2001" y="883"/>
                        </a:cubicBezTo>
                        <a:cubicBezTo>
                          <a:pt x="1740" y="1057"/>
                          <a:pt x="1523" y="1231"/>
                          <a:pt x="1305" y="1449"/>
                        </a:cubicBezTo>
                        <a:cubicBezTo>
                          <a:pt x="435" y="2405"/>
                          <a:pt x="1" y="3710"/>
                          <a:pt x="88" y="5059"/>
                        </a:cubicBezTo>
                        <a:cubicBezTo>
                          <a:pt x="241" y="7245"/>
                          <a:pt x="2086" y="8890"/>
                          <a:pt x="4190" y="8890"/>
                        </a:cubicBezTo>
                        <a:cubicBezTo>
                          <a:pt x="4472" y="8890"/>
                          <a:pt x="4758" y="8861"/>
                          <a:pt x="5046" y="8799"/>
                        </a:cubicBezTo>
                        <a:cubicBezTo>
                          <a:pt x="7829" y="8147"/>
                          <a:pt x="9830" y="6233"/>
                          <a:pt x="8873" y="3232"/>
                        </a:cubicBezTo>
                        <a:cubicBezTo>
                          <a:pt x="8351" y="1884"/>
                          <a:pt x="7307" y="796"/>
                          <a:pt x="5959" y="231"/>
                        </a:cubicBezTo>
                        <a:cubicBezTo>
                          <a:pt x="5545" y="71"/>
                          <a:pt x="5131" y="1"/>
                          <a:pt x="472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0" name="Google Shape;5460;p34"/>
                  <p:cNvSpPr/>
                  <p:nvPr/>
                </p:nvSpPr>
                <p:spPr>
                  <a:xfrm>
                    <a:off x="1379473" y="2399273"/>
                    <a:ext cx="88544" cy="1754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03" h="7139" extrusionOk="0">
                        <a:moveTo>
                          <a:pt x="3523" y="0"/>
                        </a:moveTo>
                        <a:cubicBezTo>
                          <a:pt x="3510" y="0"/>
                          <a:pt x="3496" y="4"/>
                          <a:pt x="3480" y="12"/>
                        </a:cubicBezTo>
                        <a:cubicBezTo>
                          <a:pt x="2262" y="316"/>
                          <a:pt x="1305" y="1099"/>
                          <a:pt x="740" y="2230"/>
                        </a:cubicBezTo>
                        <a:cubicBezTo>
                          <a:pt x="0" y="3926"/>
                          <a:pt x="1609" y="5057"/>
                          <a:pt x="1305" y="6753"/>
                        </a:cubicBezTo>
                        <a:cubicBezTo>
                          <a:pt x="1254" y="6983"/>
                          <a:pt x="1444" y="7138"/>
                          <a:pt x="1626" y="7138"/>
                        </a:cubicBezTo>
                        <a:cubicBezTo>
                          <a:pt x="1754" y="7138"/>
                          <a:pt x="1878" y="7063"/>
                          <a:pt x="1914" y="6884"/>
                        </a:cubicBezTo>
                        <a:cubicBezTo>
                          <a:pt x="2175" y="5579"/>
                          <a:pt x="1566" y="4883"/>
                          <a:pt x="1261" y="3709"/>
                        </a:cubicBezTo>
                        <a:cubicBezTo>
                          <a:pt x="783" y="1882"/>
                          <a:pt x="2479" y="1186"/>
                          <a:pt x="3567" y="142"/>
                        </a:cubicBezTo>
                        <a:cubicBezTo>
                          <a:pt x="3602" y="71"/>
                          <a:pt x="3580" y="0"/>
                          <a:pt x="352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1" name="Google Shape;5461;p34"/>
                  <p:cNvSpPr/>
                  <p:nvPr/>
                </p:nvSpPr>
                <p:spPr>
                  <a:xfrm>
                    <a:off x="1391219" y="2840517"/>
                    <a:ext cx="89822" cy="175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5" h="7153" extrusionOk="0">
                        <a:moveTo>
                          <a:pt x="2035" y="0"/>
                        </a:moveTo>
                        <a:cubicBezTo>
                          <a:pt x="1905" y="0"/>
                          <a:pt x="1777" y="73"/>
                          <a:pt x="1740" y="237"/>
                        </a:cubicBezTo>
                        <a:cubicBezTo>
                          <a:pt x="1479" y="1542"/>
                          <a:pt x="2088" y="2237"/>
                          <a:pt x="2393" y="3412"/>
                        </a:cubicBezTo>
                        <a:cubicBezTo>
                          <a:pt x="2871" y="5282"/>
                          <a:pt x="1175" y="5934"/>
                          <a:pt x="88" y="6978"/>
                        </a:cubicBezTo>
                        <a:cubicBezTo>
                          <a:pt x="1" y="7065"/>
                          <a:pt x="88" y="7152"/>
                          <a:pt x="175" y="7152"/>
                        </a:cubicBezTo>
                        <a:cubicBezTo>
                          <a:pt x="1349" y="6848"/>
                          <a:pt x="2349" y="6021"/>
                          <a:pt x="2915" y="4891"/>
                        </a:cubicBezTo>
                        <a:cubicBezTo>
                          <a:pt x="3654" y="3194"/>
                          <a:pt x="2045" y="2063"/>
                          <a:pt x="2349" y="367"/>
                        </a:cubicBezTo>
                        <a:cubicBezTo>
                          <a:pt x="2400" y="140"/>
                          <a:pt x="2215" y="0"/>
                          <a:pt x="203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2" name="Google Shape;5462;p34"/>
                  <p:cNvSpPr/>
                  <p:nvPr/>
                </p:nvSpPr>
                <p:spPr>
                  <a:xfrm>
                    <a:off x="1218064" y="2462799"/>
                    <a:ext cx="114986" cy="16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9" h="6555" extrusionOk="0">
                        <a:moveTo>
                          <a:pt x="841" y="1"/>
                        </a:moveTo>
                        <a:cubicBezTo>
                          <a:pt x="799" y="1"/>
                          <a:pt x="758" y="25"/>
                          <a:pt x="740" y="80"/>
                        </a:cubicBezTo>
                        <a:cubicBezTo>
                          <a:pt x="131" y="1167"/>
                          <a:pt x="1" y="2428"/>
                          <a:pt x="392" y="3603"/>
                        </a:cubicBezTo>
                        <a:cubicBezTo>
                          <a:pt x="1088" y="5299"/>
                          <a:pt x="3002" y="4994"/>
                          <a:pt x="4002" y="6430"/>
                        </a:cubicBezTo>
                        <a:cubicBezTo>
                          <a:pt x="4065" y="6518"/>
                          <a:pt x="4153" y="6555"/>
                          <a:pt x="4241" y="6555"/>
                        </a:cubicBezTo>
                        <a:cubicBezTo>
                          <a:pt x="4459" y="6555"/>
                          <a:pt x="4679" y="6329"/>
                          <a:pt x="4524" y="6082"/>
                        </a:cubicBezTo>
                        <a:cubicBezTo>
                          <a:pt x="3785" y="4994"/>
                          <a:pt x="2915" y="4907"/>
                          <a:pt x="1827" y="4255"/>
                        </a:cubicBezTo>
                        <a:cubicBezTo>
                          <a:pt x="175" y="3298"/>
                          <a:pt x="914" y="1645"/>
                          <a:pt x="958" y="123"/>
                        </a:cubicBezTo>
                        <a:cubicBezTo>
                          <a:pt x="958" y="47"/>
                          <a:pt x="899" y="1"/>
                          <a:pt x="84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3" name="Google Shape;5463;p34"/>
                  <p:cNvSpPr/>
                  <p:nvPr/>
                </p:nvSpPr>
                <p:spPr>
                  <a:xfrm>
                    <a:off x="1527488" y="2791441"/>
                    <a:ext cx="114937" cy="159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7" h="6501" extrusionOk="0">
                        <a:moveTo>
                          <a:pt x="428" y="1"/>
                        </a:moveTo>
                        <a:cubicBezTo>
                          <a:pt x="213" y="1"/>
                          <a:pt x="0" y="236"/>
                          <a:pt x="153" y="451"/>
                        </a:cubicBezTo>
                        <a:cubicBezTo>
                          <a:pt x="893" y="1538"/>
                          <a:pt x="1762" y="1625"/>
                          <a:pt x="2850" y="2277"/>
                        </a:cubicBezTo>
                        <a:cubicBezTo>
                          <a:pt x="4503" y="3234"/>
                          <a:pt x="3763" y="4887"/>
                          <a:pt x="3720" y="6409"/>
                        </a:cubicBezTo>
                        <a:cubicBezTo>
                          <a:pt x="3720" y="6463"/>
                          <a:pt x="3786" y="6500"/>
                          <a:pt x="3847" y="6500"/>
                        </a:cubicBezTo>
                        <a:cubicBezTo>
                          <a:pt x="3885" y="6500"/>
                          <a:pt x="3920" y="6486"/>
                          <a:pt x="3937" y="6453"/>
                        </a:cubicBezTo>
                        <a:cubicBezTo>
                          <a:pt x="4546" y="5409"/>
                          <a:pt x="4676" y="4104"/>
                          <a:pt x="4285" y="2930"/>
                        </a:cubicBezTo>
                        <a:cubicBezTo>
                          <a:pt x="3589" y="1233"/>
                          <a:pt x="1675" y="1538"/>
                          <a:pt x="675" y="146"/>
                        </a:cubicBezTo>
                        <a:cubicBezTo>
                          <a:pt x="611" y="43"/>
                          <a:pt x="519" y="1"/>
                          <a:pt x="42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4" name="Google Shape;5464;p34"/>
                  <p:cNvSpPr/>
                  <p:nvPr/>
                </p:nvSpPr>
                <p:spPr>
                  <a:xfrm>
                    <a:off x="1120993" y="2669672"/>
                    <a:ext cx="180135" cy="74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0" h="3041" extrusionOk="0">
                        <a:moveTo>
                          <a:pt x="159" y="1"/>
                        </a:moveTo>
                        <a:cubicBezTo>
                          <a:pt x="81" y="1"/>
                          <a:pt x="1" y="72"/>
                          <a:pt x="36" y="143"/>
                        </a:cubicBezTo>
                        <a:cubicBezTo>
                          <a:pt x="341" y="1317"/>
                          <a:pt x="1167" y="2318"/>
                          <a:pt x="2254" y="2839"/>
                        </a:cubicBezTo>
                        <a:cubicBezTo>
                          <a:pt x="2585" y="2983"/>
                          <a:pt x="2895" y="3040"/>
                          <a:pt x="3193" y="3040"/>
                        </a:cubicBezTo>
                        <a:cubicBezTo>
                          <a:pt x="4288" y="3040"/>
                          <a:pt x="5215" y="2278"/>
                          <a:pt x="6340" y="2278"/>
                        </a:cubicBezTo>
                        <a:cubicBezTo>
                          <a:pt x="6482" y="2278"/>
                          <a:pt x="6628" y="2290"/>
                          <a:pt x="6778" y="2318"/>
                        </a:cubicBezTo>
                        <a:cubicBezTo>
                          <a:pt x="6793" y="2319"/>
                          <a:pt x="6807" y="2320"/>
                          <a:pt x="6822" y="2320"/>
                        </a:cubicBezTo>
                        <a:cubicBezTo>
                          <a:pt x="7221" y="2320"/>
                          <a:pt x="7330" y="1751"/>
                          <a:pt x="6952" y="1709"/>
                        </a:cubicBezTo>
                        <a:cubicBezTo>
                          <a:pt x="6730" y="1664"/>
                          <a:pt x="6524" y="1645"/>
                          <a:pt x="6329" y="1645"/>
                        </a:cubicBezTo>
                        <a:cubicBezTo>
                          <a:pt x="5382" y="1645"/>
                          <a:pt x="4708" y="2101"/>
                          <a:pt x="3733" y="2318"/>
                        </a:cubicBezTo>
                        <a:cubicBezTo>
                          <a:pt x="3516" y="2375"/>
                          <a:pt x="3315" y="2401"/>
                          <a:pt x="3128" y="2401"/>
                        </a:cubicBezTo>
                        <a:cubicBezTo>
                          <a:pt x="1746" y="2401"/>
                          <a:pt x="1130" y="970"/>
                          <a:pt x="210" y="12"/>
                        </a:cubicBezTo>
                        <a:cubicBezTo>
                          <a:pt x="194" y="4"/>
                          <a:pt x="177" y="1"/>
                          <a:pt x="15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5" name="Google Shape;5465;p34"/>
                  <p:cNvSpPr/>
                  <p:nvPr/>
                </p:nvSpPr>
                <p:spPr>
                  <a:xfrm>
                    <a:off x="1559902" y="2670483"/>
                    <a:ext cx="179594" cy="746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08" h="3036" extrusionOk="0">
                        <a:moveTo>
                          <a:pt x="4135" y="1"/>
                        </a:moveTo>
                        <a:cubicBezTo>
                          <a:pt x="3029" y="1"/>
                          <a:pt x="2095" y="801"/>
                          <a:pt x="957" y="801"/>
                        </a:cubicBezTo>
                        <a:cubicBezTo>
                          <a:pt x="818" y="801"/>
                          <a:pt x="676" y="789"/>
                          <a:pt x="530" y="762"/>
                        </a:cubicBezTo>
                        <a:cubicBezTo>
                          <a:pt x="491" y="751"/>
                          <a:pt x="454" y="745"/>
                          <a:pt x="420" y="745"/>
                        </a:cubicBezTo>
                        <a:cubicBezTo>
                          <a:pt x="76" y="745"/>
                          <a:pt x="0" y="1292"/>
                          <a:pt x="356" y="1371"/>
                        </a:cubicBezTo>
                        <a:cubicBezTo>
                          <a:pt x="577" y="1415"/>
                          <a:pt x="781" y="1435"/>
                          <a:pt x="972" y="1435"/>
                        </a:cubicBezTo>
                        <a:cubicBezTo>
                          <a:pt x="1912" y="1435"/>
                          <a:pt x="2563" y="972"/>
                          <a:pt x="3575" y="719"/>
                        </a:cubicBezTo>
                        <a:cubicBezTo>
                          <a:pt x="3792" y="662"/>
                          <a:pt x="3993" y="636"/>
                          <a:pt x="4180" y="636"/>
                        </a:cubicBezTo>
                        <a:cubicBezTo>
                          <a:pt x="5563" y="636"/>
                          <a:pt x="6178" y="2066"/>
                          <a:pt x="7098" y="3024"/>
                        </a:cubicBezTo>
                        <a:cubicBezTo>
                          <a:pt x="7115" y="3032"/>
                          <a:pt x="7133" y="3036"/>
                          <a:pt x="7151" y="3036"/>
                        </a:cubicBezTo>
                        <a:cubicBezTo>
                          <a:pt x="7228" y="3036"/>
                          <a:pt x="7307" y="2972"/>
                          <a:pt x="7272" y="2937"/>
                        </a:cubicBezTo>
                        <a:cubicBezTo>
                          <a:pt x="6967" y="1719"/>
                          <a:pt x="6141" y="719"/>
                          <a:pt x="5054" y="197"/>
                        </a:cubicBezTo>
                        <a:cubicBezTo>
                          <a:pt x="4731" y="56"/>
                          <a:pt x="4427" y="1"/>
                          <a:pt x="413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6" name="Google Shape;5466;p34"/>
                  <p:cNvSpPr/>
                  <p:nvPr/>
                </p:nvSpPr>
                <p:spPr>
                  <a:xfrm>
                    <a:off x="1184937" y="2806653"/>
                    <a:ext cx="165414" cy="1092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31" h="4445" extrusionOk="0">
                        <a:moveTo>
                          <a:pt x="6250" y="0"/>
                        </a:moveTo>
                        <a:cubicBezTo>
                          <a:pt x="6198" y="0"/>
                          <a:pt x="6144" y="15"/>
                          <a:pt x="6089" y="49"/>
                        </a:cubicBezTo>
                        <a:cubicBezTo>
                          <a:pt x="5002" y="788"/>
                          <a:pt x="4915" y="1702"/>
                          <a:pt x="4306" y="2789"/>
                        </a:cubicBezTo>
                        <a:cubicBezTo>
                          <a:pt x="3786" y="3648"/>
                          <a:pt x="3101" y="3861"/>
                          <a:pt x="2350" y="3861"/>
                        </a:cubicBezTo>
                        <a:cubicBezTo>
                          <a:pt x="1656" y="3861"/>
                          <a:pt x="905" y="3680"/>
                          <a:pt x="174" y="3659"/>
                        </a:cubicBezTo>
                        <a:cubicBezTo>
                          <a:pt x="44" y="3659"/>
                          <a:pt x="0" y="3789"/>
                          <a:pt x="131" y="3833"/>
                        </a:cubicBezTo>
                        <a:cubicBezTo>
                          <a:pt x="783" y="4241"/>
                          <a:pt x="1521" y="4445"/>
                          <a:pt x="2269" y="4445"/>
                        </a:cubicBezTo>
                        <a:cubicBezTo>
                          <a:pt x="2717" y="4445"/>
                          <a:pt x="3170" y="4371"/>
                          <a:pt x="3610" y="4224"/>
                        </a:cubicBezTo>
                        <a:cubicBezTo>
                          <a:pt x="5350" y="3528"/>
                          <a:pt x="5046" y="1615"/>
                          <a:pt x="6437" y="614"/>
                        </a:cubicBezTo>
                        <a:cubicBezTo>
                          <a:pt x="6731" y="431"/>
                          <a:pt x="6529" y="0"/>
                          <a:pt x="625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7" name="Google Shape;5467;p34"/>
                  <p:cNvSpPr/>
                  <p:nvPr/>
                </p:nvSpPr>
                <p:spPr>
                  <a:xfrm>
                    <a:off x="1510212" y="2499146"/>
                    <a:ext cx="164284" cy="109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5" h="4438" extrusionOk="0">
                        <a:moveTo>
                          <a:pt x="4496" y="0"/>
                        </a:moveTo>
                        <a:cubicBezTo>
                          <a:pt x="4027" y="0"/>
                          <a:pt x="3559" y="84"/>
                          <a:pt x="3118" y="253"/>
                        </a:cubicBezTo>
                        <a:cubicBezTo>
                          <a:pt x="1378" y="906"/>
                          <a:pt x="1683" y="2863"/>
                          <a:pt x="291" y="3820"/>
                        </a:cubicBezTo>
                        <a:cubicBezTo>
                          <a:pt x="0" y="4038"/>
                          <a:pt x="195" y="4437"/>
                          <a:pt x="469" y="4437"/>
                        </a:cubicBezTo>
                        <a:cubicBezTo>
                          <a:pt x="523" y="4437"/>
                          <a:pt x="581" y="4421"/>
                          <a:pt x="639" y="4385"/>
                        </a:cubicBezTo>
                        <a:cubicBezTo>
                          <a:pt x="1726" y="3646"/>
                          <a:pt x="1813" y="2733"/>
                          <a:pt x="2422" y="1645"/>
                        </a:cubicBezTo>
                        <a:cubicBezTo>
                          <a:pt x="2943" y="807"/>
                          <a:pt x="3630" y="606"/>
                          <a:pt x="4383" y="606"/>
                        </a:cubicBezTo>
                        <a:cubicBezTo>
                          <a:pt x="5076" y="606"/>
                          <a:pt x="5825" y="775"/>
                          <a:pt x="6554" y="775"/>
                        </a:cubicBezTo>
                        <a:cubicBezTo>
                          <a:pt x="6641" y="775"/>
                          <a:pt x="6684" y="645"/>
                          <a:pt x="6597" y="601"/>
                        </a:cubicBezTo>
                        <a:cubicBezTo>
                          <a:pt x="5961" y="204"/>
                          <a:pt x="5228" y="0"/>
                          <a:pt x="449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8" name="Google Shape;5468;p34"/>
                  <p:cNvSpPr/>
                  <p:nvPr/>
                </p:nvSpPr>
                <p:spPr>
                  <a:xfrm>
                    <a:off x="1303585" y="2407825"/>
                    <a:ext cx="71169" cy="1809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6" h="7363" extrusionOk="0">
                        <a:moveTo>
                          <a:pt x="1791" y="0"/>
                        </a:moveTo>
                        <a:cubicBezTo>
                          <a:pt x="1773" y="0"/>
                          <a:pt x="1756" y="4"/>
                          <a:pt x="1740" y="12"/>
                        </a:cubicBezTo>
                        <a:cubicBezTo>
                          <a:pt x="740" y="751"/>
                          <a:pt x="131" y="1882"/>
                          <a:pt x="44" y="3100"/>
                        </a:cubicBezTo>
                        <a:cubicBezTo>
                          <a:pt x="0" y="4970"/>
                          <a:pt x="1914" y="5448"/>
                          <a:pt x="2262" y="7144"/>
                        </a:cubicBezTo>
                        <a:cubicBezTo>
                          <a:pt x="2299" y="7293"/>
                          <a:pt x="2424" y="7362"/>
                          <a:pt x="2551" y="7362"/>
                        </a:cubicBezTo>
                        <a:cubicBezTo>
                          <a:pt x="2721" y="7362"/>
                          <a:pt x="2896" y="7238"/>
                          <a:pt x="2871" y="7014"/>
                        </a:cubicBezTo>
                        <a:cubicBezTo>
                          <a:pt x="2653" y="5709"/>
                          <a:pt x="1783" y="5274"/>
                          <a:pt x="1087" y="4317"/>
                        </a:cubicBezTo>
                        <a:cubicBezTo>
                          <a:pt x="0" y="2752"/>
                          <a:pt x="1305" y="1534"/>
                          <a:pt x="1914" y="142"/>
                        </a:cubicBezTo>
                        <a:cubicBezTo>
                          <a:pt x="1949" y="71"/>
                          <a:pt x="1869" y="0"/>
                          <a:pt x="179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9" name="Google Shape;5469;p34"/>
                  <p:cNvSpPr/>
                  <p:nvPr/>
                </p:nvSpPr>
                <p:spPr>
                  <a:xfrm>
                    <a:off x="1485170" y="2826190"/>
                    <a:ext cx="71759" cy="180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0" h="7356" extrusionOk="0">
                        <a:moveTo>
                          <a:pt x="338" y="1"/>
                        </a:moveTo>
                        <a:cubicBezTo>
                          <a:pt x="166" y="1"/>
                          <a:pt x="0" y="124"/>
                          <a:pt x="48" y="341"/>
                        </a:cubicBezTo>
                        <a:cubicBezTo>
                          <a:pt x="266" y="1646"/>
                          <a:pt x="1136" y="2081"/>
                          <a:pt x="1832" y="3081"/>
                        </a:cubicBezTo>
                        <a:cubicBezTo>
                          <a:pt x="2919" y="4604"/>
                          <a:pt x="1614" y="5821"/>
                          <a:pt x="1005" y="7213"/>
                        </a:cubicBezTo>
                        <a:cubicBezTo>
                          <a:pt x="970" y="7284"/>
                          <a:pt x="1050" y="7355"/>
                          <a:pt x="1128" y="7355"/>
                        </a:cubicBezTo>
                        <a:cubicBezTo>
                          <a:pt x="1146" y="7355"/>
                          <a:pt x="1163" y="7352"/>
                          <a:pt x="1179" y="7344"/>
                        </a:cubicBezTo>
                        <a:cubicBezTo>
                          <a:pt x="2180" y="6604"/>
                          <a:pt x="2789" y="5474"/>
                          <a:pt x="2876" y="4256"/>
                        </a:cubicBezTo>
                        <a:cubicBezTo>
                          <a:pt x="2919" y="2386"/>
                          <a:pt x="1005" y="1907"/>
                          <a:pt x="657" y="254"/>
                        </a:cubicBezTo>
                        <a:cubicBezTo>
                          <a:pt x="619" y="80"/>
                          <a:pt x="477" y="1"/>
                          <a:pt x="33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0" name="Google Shape;5470;p34"/>
                  <p:cNvSpPr/>
                  <p:nvPr/>
                </p:nvSpPr>
                <p:spPr>
                  <a:xfrm>
                    <a:off x="1155004" y="2553579"/>
                    <a:ext cx="152439" cy="118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3" h="4824" extrusionOk="0">
                        <a:moveTo>
                          <a:pt x="296" y="0"/>
                        </a:moveTo>
                        <a:cubicBezTo>
                          <a:pt x="248" y="0"/>
                          <a:pt x="198" y="35"/>
                          <a:pt x="175" y="83"/>
                        </a:cubicBezTo>
                        <a:cubicBezTo>
                          <a:pt x="1" y="1300"/>
                          <a:pt x="349" y="2562"/>
                          <a:pt x="1175" y="3475"/>
                        </a:cubicBezTo>
                        <a:cubicBezTo>
                          <a:pt x="2436" y="4823"/>
                          <a:pt x="4132" y="3823"/>
                          <a:pt x="5568" y="4736"/>
                        </a:cubicBezTo>
                        <a:cubicBezTo>
                          <a:pt x="5629" y="4775"/>
                          <a:pt x="5691" y="4792"/>
                          <a:pt x="5748" y="4792"/>
                        </a:cubicBezTo>
                        <a:cubicBezTo>
                          <a:pt x="6017" y="4792"/>
                          <a:pt x="6202" y="4429"/>
                          <a:pt x="5916" y="4214"/>
                        </a:cubicBezTo>
                        <a:cubicBezTo>
                          <a:pt x="4828" y="3519"/>
                          <a:pt x="3958" y="3780"/>
                          <a:pt x="2741" y="3562"/>
                        </a:cubicBezTo>
                        <a:cubicBezTo>
                          <a:pt x="870" y="3258"/>
                          <a:pt x="914" y="1474"/>
                          <a:pt x="392" y="83"/>
                        </a:cubicBezTo>
                        <a:cubicBezTo>
                          <a:pt x="372" y="24"/>
                          <a:pt x="335" y="0"/>
                          <a:pt x="29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1" name="Google Shape;5471;p34"/>
                  <p:cNvSpPr/>
                  <p:nvPr/>
                </p:nvSpPr>
                <p:spPr>
                  <a:xfrm>
                    <a:off x="1552972" y="2743495"/>
                    <a:ext cx="152512" cy="118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6" h="4816" extrusionOk="0">
                        <a:moveTo>
                          <a:pt x="468" y="1"/>
                        </a:moveTo>
                        <a:cubicBezTo>
                          <a:pt x="194" y="1"/>
                          <a:pt x="1" y="394"/>
                          <a:pt x="291" y="575"/>
                        </a:cubicBezTo>
                        <a:cubicBezTo>
                          <a:pt x="1378" y="1314"/>
                          <a:pt x="2248" y="1053"/>
                          <a:pt x="3466" y="1227"/>
                        </a:cubicBezTo>
                        <a:cubicBezTo>
                          <a:pt x="5336" y="1532"/>
                          <a:pt x="5292" y="3358"/>
                          <a:pt x="5814" y="4750"/>
                        </a:cubicBezTo>
                        <a:cubicBezTo>
                          <a:pt x="5836" y="4794"/>
                          <a:pt x="5879" y="4815"/>
                          <a:pt x="5923" y="4815"/>
                        </a:cubicBezTo>
                        <a:cubicBezTo>
                          <a:pt x="5966" y="4815"/>
                          <a:pt x="6010" y="4794"/>
                          <a:pt x="6032" y="4750"/>
                        </a:cubicBezTo>
                        <a:cubicBezTo>
                          <a:pt x="6206" y="3532"/>
                          <a:pt x="5858" y="2271"/>
                          <a:pt x="5031" y="1358"/>
                        </a:cubicBezTo>
                        <a:cubicBezTo>
                          <a:pt x="3770" y="9"/>
                          <a:pt x="2074" y="1010"/>
                          <a:pt x="638" y="53"/>
                        </a:cubicBezTo>
                        <a:cubicBezTo>
                          <a:pt x="580" y="17"/>
                          <a:pt x="522" y="1"/>
                          <a:pt x="4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2" name="Google Shape;5472;p34"/>
                  <p:cNvSpPr/>
                  <p:nvPr/>
                </p:nvSpPr>
                <p:spPr>
                  <a:xfrm>
                    <a:off x="1130626" y="2762909"/>
                    <a:ext cx="184411" cy="70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4" h="2873" extrusionOk="0">
                        <a:moveTo>
                          <a:pt x="7038" y="0"/>
                        </a:moveTo>
                        <a:cubicBezTo>
                          <a:pt x="7024" y="0"/>
                          <a:pt x="7010" y="1"/>
                          <a:pt x="6995" y="2"/>
                        </a:cubicBezTo>
                        <a:cubicBezTo>
                          <a:pt x="5733" y="263"/>
                          <a:pt x="5298" y="1090"/>
                          <a:pt x="4298" y="1829"/>
                        </a:cubicBezTo>
                        <a:cubicBezTo>
                          <a:pt x="3877" y="2130"/>
                          <a:pt x="3476" y="2248"/>
                          <a:pt x="3086" y="2248"/>
                        </a:cubicBezTo>
                        <a:cubicBezTo>
                          <a:pt x="2068" y="2248"/>
                          <a:pt x="1129" y="1443"/>
                          <a:pt x="123" y="1003"/>
                        </a:cubicBezTo>
                        <a:cubicBezTo>
                          <a:pt x="107" y="995"/>
                          <a:pt x="92" y="991"/>
                          <a:pt x="80" y="991"/>
                        </a:cubicBezTo>
                        <a:cubicBezTo>
                          <a:pt x="23" y="991"/>
                          <a:pt x="0" y="1062"/>
                          <a:pt x="36" y="1133"/>
                        </a:cubicBezTo>
                        <a:cubicBezTo>
                          <a:pt x="775" y="2133"/>
                          <a:pt x="1906" y="2742"/>
                          <a:pt x="3124" y="2873"/>
                        </a:cubicBezTo>
                        <a:cubicBezTo>
                          <a:pt x="4994" y="2873"/>
                          <a:pt x="5429" y="1003"/>
                          <a:pt x="7125" y="655"/>
                        </a:cubicBezTo>
                        <a:cubicBezTo>
                          <a:pt x="7503" y="571"/>
                          <a:pt x="7435" y="0"/>
                          <a:pt x="703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3" name="Google Shape;5473;p34"/>
                  <p:cNvSpPr/>
                  <p:nvPr/>
                </p:nvSpPr>
                <p:spPr>
                  <a:xfrm>
                    <a:off x="1545772" y="2582308"/>
                    <a:ext cx="184091" cy="697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1" h="2837" extrusionOk="0">
                        <a:moveTo>
                          <a:pt x="4304" y="0"/>
                        </a:moveTo>
                        <a:cubicBezTo>
                          <a:pt x="2487" y="0"/>
                          <a:pt x="2043" y="1832"/>
                          <a:pt x="366" y="2219"/>
                        </a:cubicBezTo>
                        <a:cubicBezTo>
                          <a:pt x="1" y="2300"/>
                          <a:pt x="52" y="2837"/>
                          <a:pt x="415" y="2837"/>
                        </a:cubicBezTo>
                        <a:cubicBezTo>
                          <a:pt x="440" y="2837"/>
                          <a:pt x="468" y="2834"/>
                          <a:pt x="497" y="2828"/>
                        </a:cubicBezTo>
                        <a:cubicBezTo>
                          <a:pt x="1758" y="2567"/>
                          <a:pt x="2193" y="1784"/>
                          <a:pt x="3193" y="1045"/>
                        </a:cubicBezTo>
                        <a:cubicBezTo>
                          <a:pt x="3625" y="724"/>
                          <a:pt x="4037" y="599"/>
                          <a:pt x="4436" y="599"/>
                        </a:cubicBezTo>
                        <a:cubicBezTo>
                          <a:pt x="5442" y="599"/>
                          <a:pt x="6372" y="1392"/>
                          <a:pt x="7368" y="1828"/>
                        </a:cubicBezTo>
                        <a:cubicBezTo>
                          <a:pt x="7384" y="1836"/>
                          <a:pt x="7399" y="1839"/>
                          <a:pt x="7412" y="1839"/>
                        </a:cubicBezTo>
                        <a:cubicBezTo>
                          <a:pt x="7468" y="1839"/>
                          <a:pt x="7491" y="1768"/>
                          <a:pt x="7455" y="1697"/>
                        </a:cubicBezTo>
                        <a:cubicBezTo>
                          <a:pt x="6716" y="697"/>
                          <a:pt x="5585" y="88"/>
                          <a:pt x="4367" y="1"/>
                        </a:cubicBezTo>
                        <a:cubicBezTo>
                          <a:pt x="4346" y="0"/>
                          <a:pt x="4325" y="0"/>
                          <a:pt x="430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4" name="Google Shape;5474;p34"/>
                  <p:cNvSpPr/>
                  <p:nvPr/>
                </p:nvSpPr>
                <p:spPr>
                  <a:xfrm>
                    <a:off x="1274709" y="2833366"/>
                    <a:ext cx="121179" cy="145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31" h="5922" extrusionOk="0">
                        <a:moveTo>
                          <a:pt x="4489" y="1"/>
                        </a:moveTo>
                        <a:cubicBezTo>
                          <a:pt x="4406" y="1"/>
                          <a:pt x="4323" y="40"/>
                          <a:pt x="4263" y="136"/>
                        </a:cubicBezTo>
                        <a:cubicBezTo>
                          <a:pt x="3524" y="1224"/>
                          <a:pt x="3785" y="2137"/>
                          <a:pt x="3611" y="3355"/>
                        </a:cubicBezTo>
                        <a:cubicBezTo>
                          <a:pt x="3306" y="5225"/>
                          <a:pt x="1523" y="5138"/>
                          <a:pt x="88" y="5703"/>
                        </a:cubicBezTo>
                        <a:cubicBezTo>
                          <a:pt x="1" y="5747"/>
                          <a:pt x="1" y="5834"/>
                          <a:pt x="88" y="5877"/>
                        </a:cubicBezTo>
                        <a:cubicBezTo>
                          <a:pt x="294" y="5907"/>
                          <a:pt x="501" y="5921"/>
                          <a:pt x="707" y="5921"/>
                        </a:cubicBezTo>
                        <a:cubicBezTo>
                          <a:pt x="1722" y="5921"/>
                          <a:pt x="2721" y="5571"/>
                          <a:pt x="3480" y="4921"/>
                        </a:cubicBezTo>
                        <a:cubicBezTo>
                          <a:pt x="4829" y="3616"/>
                          <a:pt x="3828" y="1963"/>
                          <a:pt x="4742" y="528"/>
                        </a:cubicBezTo>
                        <a:cubicBezTo>
                          <a:pt x="4931" y="276"/>
                          <a:pt x="4709" y="1"/>
                          <a:pt x="448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5" name="Google Shape;5475;p34"/>
                  <p:cNvSpPr/>
                  <p:nvPr/>
                </p:nvSpPr>
                <p:spPr>
                  <a:xfrm>
                    <a:off x="1464330" y="2435890"/>
                    <a:ext cx="121450" cy="145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2" h="5922" extrusionOk="0">
                        <a:moveTo>
                          <a:pt x="4191" y="0"/>
                        </a:moveTo>
                        <a:cubicBezTo>
                          <a:pt x="3177" y="0"/>
                          <a:pt x="2177" y="350"/>
                          <a:pt x="1418" y="1001"/>
                        </a:cubicBezTo>
                        <a:cubicBezTo>
                          <a:pt x="70" y="2306"/>
                          <a:pt x="1070" y="3958"/>
                          <a:pt x="157" y="5437"/>
                        </a:cubicBezTo>
                        <a:cubicBezTo>
                          <a:pt x="0" y="5657"/>
                          <a:pt x="228" y="5922"/>
                          <a:pt x="449" y="5922"/>
                        </a:cubicBezTo>
                        <a:cubicBezTo>
                          <a:pt x="534" y="5922"/>
                          <a:pt x="618" y="5882"/>
                          <a:pt x="679" y="5785"/>
                        </a:cubicBezTo>
                        <a:cubicBezTo>
                          <a:pt x="1418" y="4698"/>
                          <a:pt x="1157" y="3828"/>
                          <a:pt x="1375" y="2610"/>
                        </a:cubicBezTo>
                        <a:cubicBezTo>
                          <a:pt x="1636" y="740"/>
                          <a:pt x="3463" y="783"/>
                          <a:pt x="4854" y="218"/>
                        </a:cubicBezTo>
                        <a:cubicBezTo>
                          <a:pt x="4941" y="218"/>
                          <a:pt x="4898" y="44"/>
                          <a:pt x="4811" y="44"/>
                        </a:cubicBezTo>
                        <a:cubicBezTo>
                          <a:pt x="4605" y="14"/>
                          <a:pt x="4398" y="0"/>
                          <a:pt x="419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476" name="Google Shape;5476;p34"/>
              <p:cNvGrpSpPr/>
              <p:nvPr/>
            </p:nvGrpSpPr>
            <p:grpSpPr>
              <a:xfrm>
                <a:off x="6264752" y="4788593"/>
                <a:ext cx="473227" cy="351749"/>
                <a:chOff x="3518210" y="3063289"/>
                <a:chExt cx="399786" cy="297161"/>
              </a:xfrm>
            </p:grpSpPr>
            <p:sp>
              <p:nvSpPr>
                <p:cNvPr id="5477" name="Google Shape;5477;p34"/>
                <p:cNvSpPr/>
                <p:nvPr/>
              </p:nvSpPr>
              <p:spPr>
                <a:xfrm>
                  <a:off x="3736264" y="3173385"/>
                  <a:ext cx="86602" cy="8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4" h="3481" extrusionOk="0">
                      <a:moveTo>
                        <a:pt x="218" y="1"/>
                      </a:moveTo>
                      <a:cubicBezTo>
                        <a:pt x="175" y="1"/>
                        <a:pt x="131" y="88"/>
                        <a:pt x="175" y="88"/>
                      </a:cubicBezTo>
                      <a:lnTo>
                        <a:pt x="1001" y="1697"/>
                      </a:lnTo>
                      <a:cubicBezTo>
                        <a:pt x="653" y="2175"/>
                        <a:pt x="392" y="2784"/>
                        <a:pt x="1" y="3263"/>
                      </a:cubicBezTo>
                      <a:cubicBezTo>
                        <a:pt x="1" y="3293"/>
                        <a:pt x="44" y="3324"/>
                        <a:pt x="85" y="3324"/>
                      </a:cubicBezTo>
                      <a:cubicBezTo>
                        <a:pt x="102" y="3324"/>
                        <a:pt x="118" y="3319"/>
                        <a:pt x="131" y="3306"/>
                      </a:cubicBezTo>
                      <a:lnTo>
                        <a:pt x="1697" y="2480"/>
                      </a:lnTo>
                      <a:cubicBezTo>
                        <a:pt x="2175" y="2828"/>
                        <a:pt x="2784" y="3089"/>
                        <a:pt x="3263" y="3480"/>
                      </a:cubicBezTo>
                      <a:lnTo>
                        <a:pt x="3306" y="3480"/>
                      </a:lnTo>
                      <a:cubicBezTo>
                        <a:pt x="3350" y="3437"/>
                        <a:pt x="3350" y="3393"/>
                        <a:pt x="3350" y="3350"/>
                      </a:cubicBezTo>
                      <a:lnTo>
                        <a:pt x="2523" y="1784"/>
                      </a:lnTo>
                      <a:cubicBezTo>
                        <a:pt x="2871" y="1305"/>
                        <a:pt x="3132" y="697"/>
                        <a:pt x="3524" y="218"/>
                      </a:cubicBezTo>
                      <a:cubicBezTo>
                        <a:pt x="3502" y="196"/>
                        <a:pt x="3480" y="186"/>
                        <a:pt x="3458" y="186"/>
                      </a:cubicBezTo>
                      <a:cubicBezTo>
                        <a:pt x="3437" y="186"/>
                        <a:pt x="3415" y="196"/>
                        <a:pt x="3393" y="218"/>
                      </a:cubicBezTo>
                      <a:lnTo>
                        <a:pt x="1871" y="1001"/>
                      </a:lnTo>
                      <a:cubicBezTo>
                        <a:pt x="1349" y="653"/>
                        <a:pt x="783" y="392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34"/>
                <p:cNvSpPr/>
                <p:nvPr/>
              </p:nvSpPr>
              <p:spPr>
                <a:xfrm>
                  <a:off x="3555638" y="3148810"/>
                  <a:ext cx="45980" cy="44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0"/>
                      </a:moveTo>
                      <a:cubicBezTo>
                        <a:pt x="131" y="0"/>
                        <a:pt x="131" y="44"/>
                        <a:pt x="131" y="44"/>
                      </a:cubicBezTo>
                      <a:lnTo>
                        <a:pt x="566" y="870"/>
                      </a:lnTo>
                      <a:cubicBezTo>
                        <a:pt x="392" y="1131"/>
                        <a:pt x="218" y="1436"/>
                        <a:pt x="0" y="1697"/>
                      </a:cubicBezTo>
                      <a:cubicBezTo>
                        <a:pt x="22" y="1718"/>
                        <a:pt x="33" y="1729"/>
                        <a:pt x="44" y="1729"/>
                      </a:cubicBezTo>
                      <a:cubicBezTo>
                        <a:pt x="55" y="1729"/>
                        <a:pt x="65" y="1718"/>
                        <a:pt x="87" y="1697"/>
                      </a:cubicBezTo>
                      <a:lnTo>
                        <a:pt x="914" y="1262"/>
                      </a:lnTo>
                      <a:cubicBezTo>
                        <a:pt x="1175" y="1479"/>
                        <a:pt x="1436" y="1610"/>
                        <a:pt x="1740" y="1827"/>
                      </a:cubicBezTo>
                      <a:cubicBezTo>
                        <a:pt x="1740" y="1827"/>
                        <a:pt x="1783" y="1784"/>
                        <a:pt x="1740" y="1784"/>
                      </a:cubicBezTo>
                      <a:lnTo>
                        <a:pt x="1305" y="957"/>
                      </a:lnTo>
                      <a:cubicBezTo>
                        <a:pt x="1522" y="696"/>
                        <a:pt x="1653" y="392"/>
                        <a:pt x="1870" y="131"/>
                      </a:cubicBezTo>
                      <a:cubicBezTo>
                        <a:pt x="1870" y="131"/>
                        <a:pt x="1851" y="111"/>
                        <a:pt x="1838" y="111"/>
                      </a:cubicBezTo>
                      <a:cubicBezTo>
                        <a:pt x="1832" y="111"/>
                        <a:pt x="1827" y="116"/>
                        <a:pt x="1827" y="131"/>
                      </a:cubicBezTo>
                      <a:lnTo>
                        <a:pt x="1001" y="566"/>
                      </a:lnTo>
                      <a:cubicBezTo>
                        <a:pt x="740" y="348"/>
                        <a:pt x="435" y="218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34"/>
                <p:cNvSpPr/>
                <p:nvPr/>
              </p:nvSpPr>
              <p:spPr>
                <a:xfrm>
                  <a:off x="3625111" y="3262101"/>
                  <a:ext cx="44899" cy="4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784" extrusionOk="0">
                      <a:moveTo>
                        <a:pt x="87" y="1"/>
                      </a:moveTo>
                      <a:lnTo>
                        <a:pt x="87" y="44"/>
                      </a:lnTo>
                      <a:lnTo>
                        <a:pt x="522" y="870"/>
                      </a:lnTo>
                      <a:cubicBezTo>
                        <a:pt x="348" y="1131"/>
                        <a:pt x="218" y="1436"/>
                        <a:pt x="0" y="1697"/>
                      </a:cubicBezTo>
                      <a:lnTo>
                        <a:pt x="44" y="1697"/>
                      </a:lnTo>
                      <a:lnTo>
                        <a:pt x="870" y="1262"/>
                      </a:lnTo>
                      <a:cubicBezTo>
                        <a:pt x="1131" y="1436"/>
                        <a:pt x="1436" y="1566"/>
                        <a:pt x="1697" y="1784"/>
                      </a:cubicBezTo>
                      <a:lnTo>
                        <a:pt x="1740" y="1784"/>
                      </a:lnTo>
                      <a:cubicBezTo>
                        <a:pt x="1740" y="1784"/>
                        <a:pt x="1740" y="1740"/>
                        <a:pt x="1740" y="1740"/>
                      </a:cubicBezTo>
                      <a:lnTo>
                        <a:pt x="1305" y="914"/>
                      </a:lnTo>
                      <a:cubicBezTo>
                        <a:pt x="1479" y="653"/>
                        <a:pt x="1610" y="349"/>
                        <a:pt x="1827" y="88"/>
                      </a:cubicBezTo>
                      <a:cubicBezTo>
                        <a:pt x="1827" y="88"/>
                        <a:pt x="1808" y="68"/>
                        <a:pt x="1795" y="68"/>
                      </a:cubicBezTo>
                      <a:cubicBezTo>
                        <a:pt x="1788" y="68"/>
                        <a:pt x="1784" y="73"/>
                        <a:pt x="1784" y="88"/>
                      </a:cubicBezTo>
                      <a:lnTo>
                        <a:pt x="957" y="523"/>
                      </a:lnTo>
                      <a:cubicBezTo>
                        <a:pt x="696" y="349"/>
                        <a:pt x="435" y="175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34"/>
                <p:cNvSpPr/>
                <p:nvPr/>
              </p:nvSpPr>
              <p:spPr>
                <a:xfrm>
                  <a:off x="3805738" y="3063289"/>
                  <a:ext cx="45980" cy="44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1"/>
                      </a:moveTo>
                      <a:cubicBezTo>
                        <a:pt x="131" y="1"/>
                        <a:pt x="131" y="44"/>
                        <a:pt x="131" y="44"/>
                      </a:cubicBezTo>
                      <a:lnTo>
                        <a:pt x="566" y="871"/>
                      </a:lnTo>
                      <a:cubicBezTo>
                        <a:pt x="392" y="1132"/>
                        <a:pt x="218" y="1436"/>
                        <a:pt x="1" y="1697"/>
                      </a:cubicBezTo>
                      <a:lnTo>
                        <a:pt x="44" y="1697"/>
                      </a:lnTo>
                      <a:cubicBezTo>
                        <a:pt x="44" y="1719"/>
                        <a:pt x="55" y="1730"/>
                        <a:pt x="66" y="1730"/>
                      </a:cubicBezTo>
                      <a:cubicBezTo>
                        <a:pt x="77" y="1730"/>
                        <a:pt x="88" y="1719"/>
                        <a:pt x="88" y="1697"/>
                      </a:cubicBezTo>
                      <a:lnTo>
                        <a:pt x="914" y="1306"/>
                      </a:lnTo>
                      <a:cubicBezTo>
                        <a:pt x="1175" y="1480"/>
                        <a:pt x="1479" y="1610"/>
                        <a:pt x="1740" y="1828"/>
                      </a:cubicBezTo>
                      <a:lnTo>
                        <a:pt x="1784" y="1828"/>
                      </a:lnTo>
                      <a:cubicBezTo>
                        <a:pt x="1784" y="1828"/>
                        <a:pt x="1827" y="1784"/>
                        <a:pt x="1784" y="1741"/>
                      </a:cubicBezTo>
                      <a:lnTo>
                        <a:pt x="1349" y="914"/>
                      </a:lnTo>
                      <a:cubicBezTo>
                        <a:pt x="1523" y="653"/>
                        <a:pt x="1653" y="392"/>
                        <a:pt x="1871" y="88"/>
                      </a:cubicBezTo>
                      <a:lnTo>
                        <a:pt x="1827" y="88"/>
                      </a:lnTo>
                      <a:lnTo>
                        <a:pt x="1001" y="523"/>
                      </a:lnTo>
                      <a:cubicBezTo>
                        <a:pt x="697" y="349"/>
                        <a:pt x="436" y="218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34"/>
                <p:cNvSpPr/>
                <p:nvPr/>
              </p:nvSpPr>
              <p:spPr>
                <a:xfrm>
                  <a:off x="3518210" y="3303780"/>
                  <a:ext cx="24624" cy="2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44" y="1"/>
                      </a:moveTo>
                      <a:lnTo>
                        <a:pt x="262" y="479"/>
                      </a:lnTo>
                      <a:cubicBezTo>
                        <a:pt x="175" y="610"/>
                        <a:pt x="88" y="784"/>
                        <a:pt x="1" y="914"/>
                      </a:cubicBezTo>
                      <a:lnTo>
                        <a:pt x="1" y="958"/>
                      </a:lnTo>
                      <a:lnTo>
                        <a:pt x="44" y="958"/>
                      </a:lnTo>
                      <a:lnTo>
                        <a:pt x="479" y="697"/>
                      </a:lnTo>
                      <a:cubicBezTo>
                        <a:pt x="653" y="784"/>
                        <a:pt x="784" y="871"/>
                        <a:pt x="958" y="1001"/>
                      </a:cubicBezTo>
                      <a:lnTo>
                        <a:pt x="958" y="958"/>
                      </a:lnTo>
                      <a:lnTo>
                        <a:pt x="697" y="479"/>
                      </a:lnTo>
                      <a:cubicBezTo>
                        <a:pt x="827" y="349"/>
                        <a:pt x="871" y="175"/>
                        <a:pt x="1001" y="44"/>
                      </a:cubicBezTo>
                      <a:lnTo>
                        <a:pt x="958" y="44"/>
                      </a:lnTo>
                      <a:lnTo>
                        <a:pt x="479" y="262"/>
                      </a:lnTo>
                      <a:cubicBezTo>
                        <a:pt x="349" y="175"/>
                        <a:pt x="175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34"/>
                <p:cNvSpPr/>
                <p:nvPr/>
              </p:nvSpPr>
              <p:spPr>
                <a:xfrm>
                  <a:off x="3893397" y="3227893"/>
                  <a:ext cx="24600" cy="2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2" extrusionOk="0">
                      <a:moveTo>
                        <a:pt x="44" y="1"/>
                      </a:moveTo>
                      <a:lnTo>
                        <a:pt x="261" y="479"/>
                      </a:lnTo>
                      <a:cubicBezTo>
                        <a:pt x="174" y="610"/>
                        <a:pt x="87" y="784"/>
                        <a:pt x="0" y="958"/>
                      </a:cubicBezTo>
                      <a:lnTo>
                        <a:pt x="478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523"/>
                      </a:lnTo>
                      <a:cubicBezTo>
                        <a:pt x="783" y="349"/>
                        <a:pt x="870" y="175"/>
                        <a:pt x="1000" y="44"/>
                      </a:cubicBezTo>
                      <a:lnTo>
                        <a:pt x="957" y="44"/>
                      </a:lnTo>
                      <a:lnTo>
                        <a:pt x="478" y="262"/>
                      </a:lnTo>
                      <a:cubicBezTo>
                        <a:pt x="348" y="175"/>
                        <a:pt x="174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34"/>
                <p:cNvSpPr/>
                <p:nvPr/>
              </p:nvSpPr>
              <p:spPr>
                <a:xfrm>
                  <a:off x="3768335" y="3335851"/>
                  <a:ext cx="24600" cy="2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1" extrusionOk="0">
                      <a:moveTo>
                        <a:pt x="87" y="1"/>
                      </a:moveTo>
                      <a:lnTo>
                        <a:pt x="305" y="479"/>
                      </a:lnTo>
                      <a:cubicBezTo>
                        <a:pt x="218" y="610"/>
                        <a:pt x="131" y="784"/>
                        <a:pt x="0" y="914"/>
                      </a:cubicBezTo>
                      <a:lnTo>
                        <a:pt x="479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479"/>
                      </a:lnTo>
                      <a:cubicBezTo>
                        <a:pt x="783" y="349"/>
                        <a:pt x="870" y="175"/>
                        <a:pt x="1001" y="44"/>
                      </a:cubicBezTo>
                      <a:lnTo>
                        <a:pt x="1001" y="44"/>
                      </a:lnTo>
                      <a:lnTo>
                        <a:pt x="522" y="262"/>
                      </a:lnTo>
                      <a:cubicBezTo>
                        <a:pt x="392" y="175"/>
                        <a:pt x="218" y="88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"/>
          <p:cNvSpPr txBox="1">
            <a:spLocks noGrp="1"/>
          </p:cNvSpPr>
          <p:nvPr>
            <p:ph type="body" idx="1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603" name="Google Shape;603;p4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6502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604" name="Google Shape;604;p4"/>
          <p:cNvGrpSpPr/>
          <p:nvPr/>
        </p:nvGrpSpPr>
        <p:grpSpPr>
          <a:xfrm>
            <a:off x="-2" y="5848"/>
            <a:ext cx="9143993" cy="5137663"/>
            <a:chOff x="-2" y="5848"/>
            <a:chExt cx="9143993" cy="5137663"/>
          </a:xfrm>
        </p:grpSpPr>
        <p:grpSp>
          <p:nvGrpSpPr>
            <p:cNvPr id="605" name="Google Shape;605;p4"/>
            <p:cNvGrpSpPr/>
            <p:nvPr/>
          </p:nvGrpSpPr>
          <p:grpSpPr>
            <a:xfrm flipH="1">
              <a:off x="6908305" y="5848"/>
              <a:ext cx="2235686" cy="1267947"/>
              <a:chOff x="-45" y="3210"/>
              <a:chExt cx="2235686" cy="1267947"/>
            </a:xfrm>
          </p:grpSpPr>
          <p:sp>
            <p:nvSpPr>
              <p:cNvPr id="606" name="Google Shape;606;p4"/>
              <p:cNvSpPr/>
              <p:nvPr/>
            </p:nvSpPr>
            <p:spPr>
              <a:xfrm>
                <a:off x="90440" y="361268"/>
                <a:ext cx="75544" cy="78198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182" extrusionOk="0">
                    <a:moveTo>
                      <a:pt x="1218" y="0"/>
                    </a:moveTo>
                    <a:cubicBezTo>
                      <a:pt x="1218" y="0"/>
                      <a:pt x="1218" y="0"/>
                      <a:pt x="1218" y="44"/>
                    </a:cubicBezTo>
                    <a:cubicBezTo>
                      <a:pt x="1088" y="348"/>
                      <a:pt x="1044" y="740"/>
                      <a:pt x="957" y="1044"/>
                    </a:cubicBezTo>
                    <a:lnTo>
                      <a:pt x="957" y="1088"/>
                    </a:lnTo>
                    <a:cubicBezTo>
                      <a:pt x="653" y="1175"/>
                      <a:pt x="348" y="1348"/>
                      <a:pt x="44" y="1435"/>
                    </a:cubicBezTo>
                    <a:cubicBezTo>
                      <a:pt x="0" y="1435"/>
                      <a:pt x="0" y="1522"/>
                      <a:pt x="44" y="1522"/>
                    </a:cubicBezTo>
                    <a:cubicBezTo>
                      <a:pt x="87" y="1566"/>
                      <a:pt x="174" y="1609"/>
                      <a:pt x="218" y="1653"/>
                    </a:cubicBezTo>
                    <a:cubicBezTo>
                      <a:pt x="305" y="1696"/>
                      <a:pt x="392" y="1740"/>
                      <a:pt x="435" y="1783"/>
                    </a:cubicBezTo>
                    <a:cubicBezTo>
                      <a:pt x="609" y="1870"/>
                      <a:pt x="740" y="2001"/>
                      <a:pt x="914" y="2088"/>
                    </a:cubicBezTo>
                    <a:cubicBezTo>
                      <a:pt x="957" y="2436"/>
                      <a:pt x="914" y="2784"/>
                      <a:pt x="957" y="3132"/>
                    </a:cubicBezTo>
                    <a:cubicBezTo>
                      <a:pt x="957" y="3168"/>
                      <a:pt x="973" y="3182"/>
                      <a:pt x="991" y="3182"/>
                    </a:cubicBezTo>
                    <a:cubicBezTo>
                      <a:pt x="1015" y="3182"/>
                      <a:pt x="1044" y="3157"/>
                      <a:pt x="1044" y="3132"/>
                    </a:cubicBezTo>
                    <a:cubicBezTo>
                      <a:pt x="1305" y="2914"/>
                      <a:pt x="1610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84" y="2710"/>
                      <a:pt x="2896" y="2715"/>
                      <a:pt x="2908" y="2715"/>
                    </a:cubicBezTo>
                    <a:cubicBezTo>
                      <a:pt x="2936" y="2715"/>
                      <a:pt x="2958" y="2684"/>
                      <a:pt x="2958" y="2653"/>
                    </a:cubicBezTo>
                    <a:cubicBezTo>
                      <a:pt x="2827" y="2305"/>
                      <a:pt x="2610" y="2001"/>
                      <a:pt x="2480" y="1653"/>
                    </a:cubicBezTo>
                    <a:cubicBezTo>
                      <a:pt x="2567" y="1522"/>
                      <a:pt x="2654" y="1348"/>
                      <a:pt x="2740" y="1218"/>
                    </a:cubicBezTo>
                    <a:cubicBezTo>
                      <a:pt x="2784" y="1131"/>
                      <a:pt x="2827" y="1044"/>
                      <a:pt x="2871" y="957"/>
                    </a:cubicBezTo>
                    <a:cubicBezTo>
                      <a:pt x="2914" y="914"/>
                      <a:pt x="2958" y="870"/>
                      <a:pt x="2958" y="783"/>
                    </a:cubicBezTo>
                    <a:cubicBezTo>
                      <a:pt x="3074" y="783"/>
                      <a:pt x="3052" y="646"/>
                      <a:pt x="2955" y="646"/>
                    </a:cubicBezTo>
                    <a:cubicBezTo>
                      <a:pt x="2942" y="646"/>
                      <a:pt x="2929" y="648"/>
                      <a:pt x="2914" y="653"/>
                    </a:cubicBezTo>
                    <a:cubicBezTo>
                      <a:pt x="2610" y="696"/>
                      <a:pt x="2262" y="740"/>
                      <a:pt x="1958" y="783"/>
                    </a:cubicBezTo>
                    <a:cubicBezTo>
                      <a:pt x="1697" y="522"/>
                      <a:pt x="1479" y="218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4"/>
              <p:cNvSpPr/>
              <p:nvPr/>
            </p:nvSpPr>
            <p:spPr>
              <a:xfrm>
                <a:off x="19885" y="96178"/>
                <a:ext cx="75912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6" extrusionOk="0">
                    <a:moveTo>
                      <a:pt x="1306" y="1"/>
                    </a:moveTo>
                    <a:cubicBezTo>
                      <a:pt x="1175" y="349"/>
                      <a:pt x="1132" y="697"/>
                      <a:pt x="1045" y="1045"/>
                    </a:cubicBezTo>
                    <a:cubicBezTo>
                      <a:pt x="740" y="1132"/>
                      <a:pt x="436" y="1306"/>
                      <a:pt x="131" y="1393"/>
                    </a:cubicBezTo>
                    <a:cubicBezTo>
                      <a:pt x="44" y="1393"/>
                      <a:pt x="1" y="1480"/>
                      <a:pt x="88" y="1523"/>
                    </a:cubicBezTo>
                    <a:cubicBezTo>
                      <a:pt x="131" y="1567"/>
                      <a:pt x="218" y="1610"/>
                      <a:pt x="262" y="1610"/>
                    </a:cubicBezTo>
                    <a:cubicBezTo>
                      <a:pt x="349" y="1654"/>
                      <a:pt x="436" y="1697"/>
                      <a:pt x="479" y="1741"/>
                    </a:cubicBezTo>
                    <a:cubicBezTo>
                      <a:pt x="653" y="1871"/>
                      <a:pt x="784" y="1958"/>
                      <a:pt x="958" y="2045"/>
                    </a:cubicBezTo>
                    <a:cubicBezTo>
                      <a:pt x="1001" y="2393"/>
                      <a:pt x="958" y="2741"/>
                      <a:pt x="1001" y="3132"/>
                    </a:cubicBezTo>
                    <a:cubicBezTo>
                      <a:pt x="1001" y="3154"/>
                      <a:pt x="1023" y="3165"/>
                      <a:pt x="1045" y="3165"/>
                    </a:cubicBezTo>
                    <a:cubicBezTo>
                      <a:pt x="1066" y="3165"/>
                      <a:pt x="1088" y="3154"/>
                      <a:pt x="1088" y="3132"/>
                    </a:cubicBezTo>
                    <a:cubicBezTo>
                      <a:pt x="1349" y="2871"/>
                      <a:pt x="1610" y="2654"/>
                      <a:pt x="1871" y="2393"/>
                    </a:cubicBezTo>
                    <a:cubicBezTo>
                      <a:pt x="2219" y="2480"/>
                      <a:pt x="2567" y="2567"/>
                      <a:pt x="2915" y="2654"/>
                    </a:cubicBezTo>
                    <a:cubicBezTo>
                      <a:pt x="2928" y="2667"/>
                      <a:pt x="2940" y="2672"/>
                      <a:pt x="2952" y="2672"/>
                    </a:cubicBezTo>
                    <a:cubicBezTo>
                      <a:pt x="2980" y="2672"/>
                      <a:pt x="3002" y="2641"/>
                      <a:pt x="3002" y="2610"/>
                    </a:cubicBezTo>
                    <a:cubicBezTo>
                      <a:pt x="2871" y="2306"/>
                      <a:pt x="2697" y="1958"/>
                      <a:pt x="2523" y="1654"/>
                    </a:cubicBezTo>
                    <a:cubicBezTo>
                      <a:pt x="2610" y="1523"/>
                      <a:pt x="2697" y="1349"/>
                      <a:pt x="2784" y="1175"/>
                    </a:cubicBezTo>
                    <a:cubicBezTo>
                      <a:pt x="2828" y="1088"/>
                      <a:pt x="2871" y="1045"/>
                      <a:pt x="2915" y="958"/>
                    </a:cubicBezTo>
                    <a:cubicBezTo>
                      <a:pt x="2958" y="914"/>
                      <a:pt x="3002" y="827"/>
                      <a:pt x="3045" y="740"/>
                    </a:cubicBezTo>
                    <a:cubicBezTo>
                      <a:pt x="3089" y="740"/>
                      <a:pt x="3089" y="653"/>
                      <a:pt x="3045" y="653"/>
                    </a:cubicBezTo>
                    <a:cubicBezTo>
                      <a:pt x="2697" y="697"/>
                      <a:pt x="2350" y="740"/>
                      <a:pt x="2045" y="784"/>
                    </a:cubicBezTo>
                    <a:cubicBezTo>
                      <a:pt x="1784" y="523"/>
                      <a:pt x="1567" y="262"/>
                      <a:pt x="13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4"/>
              <p:cNvSpPr/>
              <p:nvPr/>
            </p:nvSpPr>
            <p:spPr>
              <a:xfrm>
                <a:off x="73336" y="177693"/>
                <a:ext cx="45587" cy="174163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7087" extrusionOk="0">
                    <a:moveTo>
                      <a:pt x="44" y="0"/>
                    </a:moveTo>
                    <a:cubicBezTo>
                      <a:pt x="22" y="0"/>
                      <a:pt x="1" y="11"/>
                      <a:pt x="1" y="33"/>
                    </a:cubicBezTo>
                    <a:cubicBezTo>
                      <a:pt x="131" y="1164"/>
                      <a:pt x="348" y="2295"/>
                      <a:pt x="653" y="3382"/>
                    </a:cubicBezTo>
                    <a:cubicBezTo>
                      <a:pt x="914" y="4600"/>
                      <a:pt x="1218" y="5774"/>
                      <a:pt x="1566" y="6992"/>
                    </a:cubicBezTo>
                    <a:cubicBezTo>
                      <a:pt x="1583" y="7058"/>
                      <a:pt x="1631" y="7087"/>
                      <a:pt x="1682" y="7087"/>
                    </a:cubicBezTo>
                    <a:cubicBezTo>
                      <a:pt x="1765" y="7087"/>
                      <a:pt x="1854" y="7012"/>
                      <a:pt x="1827" y="6905"/>
                    </a:cubicBezTo>
                    <a:cubicBezTo>
                      <a:pt x="1479" y="5774"/>
                      <a:pt x="1175" y="4643"/>
                      <a:pt x="914" y="3469"/>
                    </a:cubicBezTo>
                    <a:cubicBezTo>
                      <a:pt x="653" y="2338"/>
                      <a:pt x="479" y="1120"/>
                      <a:pt x="88" y="33"/>
                    </a:cubicBezTo>
                    <a:cubicBezTo>
                      <a:pt x="88" y="11"/>
                      <a:pt x="66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4"/>
              <p:cNvSpPr/>
              <p:nvPr/>
            </p:nvSpPr>
            <p:spPr>
              <a:xfrm>
                <a:off x="46623" y="3210"/>
                <a:ext cx="23543" cy="81245"/>
              </a:xfrm>
              <a:custGeom>
                <a:avLst/>
                <a:gdLst/>
                <a:ahLst/>
                <a:cxnLst/>
                <a:rect l="l" t="t" r="r" b="b"/>
                <a:pathLst>
                  <a:path w="958" h="3306" extrusionOk="0">
                    <a:moveTo>
                      <a:pt x="609" y="0"/>
                    </a:moveTo>
                    <a:cubicBezTo>
                      <a:pt x="392" y="1000"/>
                      <a:pt x="174" y="2088"/>
                      <a:pt x="0" y="2958"/>
                    </a:cubicBezTo>
                    <a:lnTo>
                      <a:pt x="87" y="3088"/>
                    </a:lnTo>
                    <a:cubicBezTo>
                      <a:pt x="131" y="3132"/>
                      <a:pt x="131" y="3218"/>
                      <a:pt x="87" y="3305"/>
                    </a:cubicBezTo>
                    <a:cubicBezTo>
                      <a:pt x="131" y="3305"/>
                      <a:pt x="174" y="3262"/>
                      <a:pt x="218" y="3218"/>
                    </a:cubicBezTo>
                    <a:cubicBezTo>
                      <a:pt x="522" y="2175"/>
                      <a:pt x="783" y="1087"/>
                      <a:pt x="9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4"/>
              <p:cNvSpPr/>
              <p:nvPr/>
            </p:nvSpPr>
            <p:spPr>
              <a:xfrm>
                <a:off x="668" y="23509"/>
                <a:ext cx="49175" cy="60676"/>
              </a:xfrm>
              <a:custGeom>
                <a:avLst/>
                <a:gdLst/>
                <a:ahLst/>
                <a:cxnLst/>
                <a:rect l="l" t="t" r="r" b="b"/>
                <a:pathLst>
                  <a:path w="2001" h="2469" extrusionOk="0">
                    <a:moveTo>
                      <a:pt x="0" y="0"/>
                    </a:moveTo>
                    <a:lnTo>
                      <a:pt x="0" y="566"/>
                    </a:lnTo>
                    <a:cubicBezTo>
                      <a:pt x="522" y="1218"/>
                      <a:pt x="1131" y="1871"/>
                      <a:pt x="1783" y="2436"/>
                    </a:cubicBezTo>
                    <a:cubicBezTo>
                      <a:pt x="1805" y="2458"/>
                      <a:pt x="1838" y="2469"/>
                      <a:pt x="1870" y="2469"/>
                    </a:cubicBezTo>
                    <a:cubicBezTo>
                      <a:pt x="1903" y="2469"/>
                      <a:pt x="1935" y="2458"/>
                      <a:pt x="1957" y="2436"/>
                    </a:cubicBezTo>
                    <a:cubicBezTo>
                      <a:pt x="2001" y="2392"/>
                      <a:pt x="2001" y="2306"/>
                      <a:pt x="1957" y="2262"/>
                    </a:cubicBezTo>
                    <a:lnTo>
                      <a:pt x="1870" y="2132"/>
                    </a:lnTo>
                    <a:cubicBezTo>
                      <a:pt x="1305" y="1523"/>
                      <a:pt x="652" y="74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4"/>
              <p:cNvSpPr/>
              <p:nvPr/>
            </p:nvSpPr>
            <p:spPr>
              <a:xfrm>
                <a:off x="785175" y="733481"/>
                <a:ext cx="76993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24" extrusionOk="0">
                    <a:moveTo>
                      <a:pt x="1545" y="1"/>
                    </a:moveTo>
                    <a:cubicBezTo>
                      <a:pt x="1534" y="1"/>
                      <a:pt x="1523" y="12"/>
                      <a:pt x="1523" y="33"/>
                    </a:cubicBezTo>
                    <a:cubicBezTo>
                      <a:pt x="1306" y="294"/>
                      <a:pt x="1175" y="642"/>
                      <a:pt x="1001" y="947"/>
                    </a:cubicBezTo>
                    <a:cubicBezTo>
                      <a:pt x="697" y="990"/>
                      <a:pt x="349" y="1034"/>
                      <a:pt x="44" y="1077"/>
                    </a:cubicBezTo>
                    <a:cubicBezTo>
                      <a:pt x="1" y="1077"/>
                      <a:pt x="1" y="1164"/>
                      <a:pt x="44" y="1164"/>
                    </a:cubicBezTo>
                    <a:cubicBezTo>
                      <a:pt x="88" y="1251"/>
                      <a:pt x="131" y="1295"/>
                      <a:pt x="175" y="1338"/>
                    </a:cubicBezTo>
                    <a:cubicBezTo>
                      <a:pt x="262" y="1382"/>
                      <a:pt x="305" y="1469"/>
                      <a:pt x="349" y="1512"/>
                    </a:cubicBezTo>
                    <a:cubicBezTo>
                      <a:pt x="479" y="1643"/>
                      <a:pt x="610" y="1773"/>
                      <a:pt x="740" y="1904"/>
                    </a:cubicBezTo>
                    <a:cubicBezTo>
                      <a:pt x="697" y="2251"/>
                      <a:pt x="566" y="2599"/>
                      <a:pt x="523" y="2991"/>
                    </a:cubicBezTo>
                    <a:cubicBezTo>
                      <a:pt x="523" y="3013"/>
                      <a:pt x="545" y="3023"/>
                      <a:pt x="566" y="3023"/>
                    </a:cubicBezTo>
                    <a:cubicBezTo>
                      <a:pt x="588" y="3023"/>
                      <a:pt x="610" y="3013"/>
                      <a:pt x="610" y="2991"/>
                    </a:cubicBezTo>
                    <a:cubicBezTo>
                      <a:pt x="914" y="2817"/>
                      <a:pt x="1219" y="2643"/>
                      <a:pt x="1567" y="2469"/>
                    </a:cubicBezTo>
                    <a:cubicBezTo>
                      <a:pt x="1871" y="2643"/>
                      <a:pt x="2176" y="2817"/>
                      <a:pt x="2480" y="2991"/>
                    </a:cubicBezTo>
                    <a:cubicBezTo>
                      <a:pt x="2480" y="3005"/>
                      <a:pt x="2490" y="3010"/>
                      <a:pt x="2503" y="3010"/>
                    </a:cubicBezTo>
                    <a:cubicBezTo>
                      <a:pt x="2528" y="3010"/>
                      <a:pt x="2567" y="2991"/>
                      <a:pt x="2567" y="2991"/>
                    </a:cubicBezTo>
                    <a:cubicBezTo>
                      <a:pt x="2567" y="2643"/>
                      <a:pt x="2393" y="2295"/>
                      <a:pt x="2350" y="1904"/>
                    </a:cubicBezTo>
                    <a:cubicBezTo>
                      <a:pt x="2480" y="1773"/>
                      <a:pt x="2611" y="1643"/>
                      <a:pt x="2741" y="1512"/>
                    </a:cubicBezTo>
                    <a:cubicBezTo>
                      <a:pt x="2785" y="1469"/>
                      <a:pt x="2828" y="1382"/>
                      <a:pt x="2915" y="1338"/>
                    </a:cubicBezTo>
                    <a:cubicBezTo>
                      <a:pt x="2959" y="1295"/>
                      <a:pt x="3002" y="1251"/>
                      <a:pt x="3045" y="1164"/>
                    </a:cubicBezTo>
                    <a:cubicBezTo>
                      <a:pt x="3132" y="1164"/>
                      <a:pt x="3089" y="1077"/>
                      <a:pt x="3045" y="1077"/>
                    </a:cubicBezTo>
                    <a:cubicBezTo>
                      <a:pt x="2698" y="1034"/>
                      <a:pt x="2393" y="990"/>
                      <a:pt x="2045" y="947"/>
                    </a:cubicBezTo>
                    <a:cubicBezTo>
                      <a:pt x="1871" y="642"/>
                      <a:pt x="1741" y="294"/>
                      <a:pt x="1567" y="33"/>
                    </a:cubicBezTo>
                    <a:cubicBezTo>
                      <a:pt x="1567" y="12"/>
                      <a:pt x="1556" y="1"/>
                      <a:pt x="1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4"/>
              <p:cNvSpPr/>
              <p:nvPr/>
            </p:nvSpPr>
            <p:spPr>
              <a:xfrm>
                <a:off x="648366" y="553912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83" y="1"/>
                    </a:moveTo>
                    <a:cubicBezTo>
                      <a:pt x="1567" y="1"/>
                      <a:pt x="1545" y="12"/>
                      <a:pt x="1523" y="33"/>
                    </a:cubicBezTo>
                    <a:cubicBezTo>
                      <a:pt x="1349" y="338"/>
                      <a:pt x="1219" y="686"/>
                      <a:pt x="1045" y="990"/>
                    </a:cubicBezTo>
                    <a:cubicBezTo>
                      <a:pt x="697" y="990"/>
                      <a:pt x="392" y="1077"/>
                      <a:pt x="44" y="1121"/>
                    </a:cubicBezTo>
                    <a:cubicBezTo>
                      <a:pt x="1" y="1121"/>
                      <a:pt x="1" y="1208"/>
                      <a:pt x="44" y="1208"/>
                    </a:cubicBezTo>
                    <a:cubicBezTo>
                      <a:pt x="88" y="1251"/>
                      <a:pt x="131" y="1295"/>
                      <a:pt x="218" y="1338"/>
                    </a:cubicBezTo>
                    <a:cubicBezTo>
                      <a:pt x="262" y="1382"/>
                      <a:pt x="349" y="1469"/>
                      <a:pt x="392" y="1512"/>
                    </a:cubicBezTo>
                    <a:cubicBezTo>
                      <a:pt x="523" y="1686"/>
                      <a:pt x="610" y="1817"/>
                      <a:pt x="784" y="1904"/>
                    </a:cubicBezTo>
                    <a:cubicBezTo>
                      <a:pt x="697" y="2252"/>
                      <a:pt x="566" y="2600"/>
                      <a:pt x="566" y="2991"/>
                    </a:cubicBezTo>
                    <a:lnTo>
                      <a:pt x="653" y="2991"/>
                    </a:lnTo>
                    <a:cubicBezTo>
                      <a:pt x="958" y="2817"/>
                      <a:pt x="1262" y="2643"/>
                      <a:pt x="1567" y="2469"/>
                    </a:cubicBezTo>
                    <a:cubicBezTo>
                      <a:pt x="1871" y="2643"/>
                      <a:pt x="2219" y="2817"/>
                      <a:pt x="2523" y="2991"/>
                    </a:cubicBezTo>
                    <a:lnTo>
                      <a:pt x="2610" y="2991"/>
                    </a:lnTo>
                    <a:cubicBezTo>
                      <a:pt x="2610" y="2600"/>
                      <a:pt x="2436" y="2252"/>
                      <a:pt x="2393" y="1904"/>
                    </a:cubicBezTo>
                    <a:cubicBezTo>
                      <a:pt x="2523" y="1817"/>
                      <a:pt x="2654" y="1686"/>
                      <a:pt x="2741" y="1512"/>
                    </a:cubicBezTo>
                    <a:lnTo>
                      <a:pt x="2915" y="1338"/>
                    </a:lnTo>
                    <a:cubicBezTo>
                      <a:pt x="3002" y="1295"/>
                      <a:pt x="3045" y="1251"/>
                      <a:pt x="3089" y="1208"/>
                    </a:cubicBezTo>
                    <a:cubicBezTo>
                      <a:pt x="3132" y="1208"/>
                      <a:pt x="3132" y="1121"/>
                      <a:pt x="3089" y="1121"/>
                    </a:cubicBezTo>
                    <a:cubicBezTo>
                      <a:pt x="2741" y="1077"/>
                      <a:pt x="2436" y="990"/>
                      <a:pt x="2089" y="990"/>
                    </a:cubicBezTo>
                    <a:cubicBezTo>
                      <a:pt x="1915" y="686"/>
                      <a:pt x="1784" y="338"/>
                      <a:pt x="1610" y="33"/>
                    </a:cubicBezTo>
                    <a:cubicBezTo>
                      <a:pt x="1610" y="12"/>
                      <a:pt x="1599" y="1"/>
                      <a:pt x="1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4"/>
              <p:cNvSpPr/>
              <p:nvPr/>
            </p:nvSpPr>
            <p:spPr>
              <a:xfrm>
                <a:off x="696484" y="358049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1"/>
                    </a:moveTo>
                    <a:cubicBezTo>
                      <a:pt x="1348" y="305"/>
                      <a:pt x="1218" y="653"/>
                      <a:pt x="1044" y="958"/>
                    </a:cubicBezTo>
                    <a:cubicBezTo>
                      <a:pt x="696" y="1001"/>
                      <a:pt x="391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61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262"/>
                      <a:pt x="3045" y="1219"/>
                      <a:pt x="3088" y="1175"/>
                    </a:cubicBezTo>
                    <a:cubicBezTo>
                      <a:pt x="3123" y="1140"/>
                      <a:pt x="3073" y="1076"/>
                      <a:pt x="3030" y="1076"/>
                    </a:cubicBezTo>
                    <a:cubicBezTo>
                      <a:pt x="3019" y="1076"/>
                      <a:pt x="3009" y="1080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6" y="305"/>
                      <a:pt x="15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4"/>
              <p:cNvSpPr/>
              <p:nvPr/>
            </p:nvSpPr>
            <p:spPr>
              <a:xfrm>
                <a:off x="900629" y="302485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0"/>
                    </a:moveTo>
                    <a:cubicBezTo>
                      <a:pt x="1349" y="305"/>
                      <a:pt x="1218" y="652"/>
                      <a:pt x="1044" y="957"/>
                    </a:cubicBezTo>
                    <a:cubicBezTo>
                      <a:pt x="696" y="1000"/>
                      <a:pt x="348" y="1044"/>
                      <a:pt x="44" y="1087"/>
                    </a:cubicBezTo>
                    <a:cubicBezTo>
                      <a:pt x="0" y="1087"/>
                      <a:pt x="0" y="1174"/>
                      <a:pt x="44" y="1174"/>
                    </a:cubicBezTo>
                    <a:cubicBezTo>
                      <a:pt x="87" y="1218"/>
                      <a:pt x="131" y="1261"/>
                      <a:pt x="174" y="1305"/>
                    </a:cubicBezTo>
                    <a:lnTo>
                      <a:pt x="392" y="1522"/>
                    </a:lnTo>
                    <a:cubicBezTo>
                      <a:pt x="479" y="1653"/>
                      <a:pt x="609" y="1783"/>
                      <a:pt x="740" y="1914"/>
                    </a:cubicBezTo>
                    <a:cubicBezTo>
                      <a:pt x="696" y="2262"/>
                      <a:pt x="566" y="2610"/>
                      <a:pt x="522" y="2958"/>
                    </a:cubicBezTo>
                    <a:cubicBezTo>
                      <a:pt x="522" y="2979"/>
                      <a:pt x="544" y="2990"/>
                      <a:pt x="566" y="2990"/>
                    </a:cubicBezTo>
                    <a:cubicBezTo>
                      <a:pt x="587" y="2990"/>
                      <a:pt x="609" y="2979"/>
                      <a:pt x="609" y="2958"/>
                    </a:cubicBez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79"/>
                      <a:pt x="2501" y="2990"/>
                      <a:pt x="2523" y="2990"/>
                    </a:cubicBezTo>
                    <a:cubicBezTo>
                      <a:pt x="2545" y="2990"/>
                      <a:pt x="2566" y="2979"/>
                      <a:pt x="2566" y="2958"/>
                    </a:cubicBezTo>
                    <a:cubicBezTo>
                      <a:pt x="2566" y="2566"/>
                      <a:pt x="2436" y="2262"/>
                      <a:pt x="2349" y="1914"/>
                    </a:cubicBezTo>
                    <a:cubicBezTo>
                      <a:pt x="2479" y="1783"/>
                      <a:pt x="2610" y="1653"/>
                      <a:pt x="2740" y="1522"/>
                    </a:cubicBezTo>
                    <a:cubicBezTo>
                      <a:pt x="2784" y="1435"/>
                      <a:pt x="2871" y="1392"/>
                      <a:pt x="2914" y="1305"/>
                    </a:cubicBezTo>
                    <a:cubicBezTo>
                      <a:pt x="2958" y="1261"/>
                      <a:pt x="3045" y="1218"/>
                      <a:pt x="3088" y="1174"/>
                    </a:cubicBezTo>
                    <a:cubicBezTo>
                      <a:pt x="3123" y="1139"/>
                      <a:pt x="3073" y="1076"/>
                      <a:pt x="3030" y="1076"/>
                    </a:cubicBezTo>
                    <a:cubicBezTo>
                      <a:pt x="3019" y="1076"/>
                      <a:pt x="3010" y="1079"/>
                      <a:pt x="3001" y="1087"/>
                    </a:cubicBezTo>
                    <a:cubicBezTo>
                      <a:pt x="2653" y="1044"/>
                      <a:pt x="2349" y="1000"/>
                      <a:pt x="2001" y="957"/>
                    </a:cubicBezTo>
                    <a:cubicBezTo>
                      <a:pt x="1827" y="652"/>
                      <a:pt x="1696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4"/>
              <p:cNvSpPr/>
              <p:nvPr/>
            </p:nvSpPr>
            <p:spPr>
              <a:xfrm>
                <a:off x="1020333" y="482030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1001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cubicBezTo>
                      <a:pt x="261" y="1393"/>
                      <a:pt x="305" y="1436"/>
                      <a:pt x="392" y="1523"/>
                    </a:cubicBezTo>
                    <a:cubicBezTo>
                      <a:pt x="479" y="1654"/>
                      <a:pt x="609" y="1784"/>
                      <a:pt x="740" y="1915"/>
                    </a:cubicBezTo>
                    <a:cubicBezTo>
                      <a:pt x="696" y="2263"/>
                      <a:pt x="566" y="2611"/>
                      <a:pt x="522" y="2958"/>
                    </a:cubicBezTo>
                    <a:cubicBezTo>
                      <a:pt x="544" y="2980"/>
                      <a:pt x="566" y="2991"/>
                      <a:pt x="582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1"/>
                      <a:pt x="1566" y="2437"/>
                    </a:cubicBezTo>
                    <a:cubicBezTo>
                      <a:pt x="1871" y="2611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1"/>
                      <a:pt x="2436" y="2263"/>
                      <a:pt x="2349" y="1915"/>
                    </a:cubicBezTo>
                    <a:cubicBezTo>
                      <a:pt x="2523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45" y="1175"/>
                      <a:pt x="3045" y="1088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4"/>
              <p:cNvSpPr/>
              <p:nvPr/>
            </p:nvSpPr>
            <p:spPr>
              <a:xfrm>
                <a:off x="1066289" y="728935"/>
                <a:ext cx="76674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2959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01" y="958"/>
                    </a:cubicBezTo>
                    <a:cubicBezTo>
                      <a:pt x="697" y="958"/>
                      <a:pt x="349" y="1045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175" y="1306"/>
                    </a:cubicBezTo>
                    <a:cubicBezTo>
                      <a:pt x="262" y="1393"/>
                      <a:pt x="305" y="1436"/>
                      <a:pt x="392" y="1523"/>
                    </a:cubicBezTo>
                    <a:cubicBezTo>
                      <a:pt x="479" y="1654"/>
                      <a:pt x="610" y="1784"/>
                      <a:pt x="740" y="1871"/>
                    </a:cubicBezTo>
                    <a:cubicBezTo>
                      <a:pt x="697" y="2262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1" y="2610"/>
                      <a:pt x="2175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6" y="2262"/>
                      <a:pt x="2349" y="1871"/>
                    </a:cubicBezTo>
                    <a:cubicBezTo>
                      <a:pt x="2480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06"/>
                    </a:cubicBezTo>
                    <a:cubicBezTo>
                      <a:pt x="2958" y="1262"/>
                      <a:pt x="3002" y="1219"/>
                      <a:pt x="3089" y="1175"/>
                    </a:cubicBezTo>
                    <a:cubicBezTo>
                      <a:pt x="3119" y="1114"/>
                      <a:pt x="3085" y="1052"/>
                      <a:pt x="3047" y="1052"/>
                    </a:cubicBezTo>
                    <a:cubicBezTo>
                      <a:pt x="3031" y="1052"/>
                      <a:pt x="3014" y="1063"/>
                      <a:pt x="3002" y="1088"/>
                    </a:cubicBezTo>
                    <a:cubicBezTo>
                      <a:pt x="2654" y="1045"/>
                      <a:pt x="2349" y="958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4"/>
              <p:cNvSpPr/>
              <p:nvPr/>
            </p:nvSpPr>
            <p:spPr>
              <a:xfrm>
                <a:off x="1113325" y="906637"/>
                <a:ext cx="76969" cy="7323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61" y="1"/>
                    </a:moveTo>
                    <a:cubicBezTo>
                      <a:pt x="1555" y="1"/>
                      <a:pt x="1544" y="11"/>
                      <a:pt x="1523" y="33"/>
                    </a:cubicBezTo>
                    <a:cubicBezTo>
                      <a:pt x="1349" y="294"/>
                      <a:pt x="1218" y="642"/>
                      <a:pt x="1044" y="947"/>
                    </a:cubicBezTo>
                    <a:cubicBezTo>
                      <a:pt x="740" y="990"/>
                      <a:pt x="392" y="1034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08"/>
                      <a:pt x="174" y="1295"/>
                      <a:pt x="218" y="1338"/>
                    </a:cubicBezTo>
                    <a:cubicBezTo>
                      <a:pt x="261" y="1381"/>
                      <a:pt x="348" y="1425"/>
                      <a:pt x="392" y="1512"/>
                    </a:cubicBezTo>
                    <a:cubicBezTo>
                      <a:pt x="522" y="1642"/>
                      <a:pt x="653" y="1773"/>
                      <a:pt x="783" y="1903"/>
                    </a:cubicBezTo>
                    <a:cubicBezTo>
                      <a:pt x="696" y="2251"/>
                      <a:pt x="566" y="2599"/>
                      <a:pt x="566" y="2947"/>
                    </a:cubicBezTo>
                    <a:cubicBezTo>
                      <a:pt x="566" y="2969"/>
                      <a:pt x="577" y="2980"/>
                      <a:pt x="593" y="2980"/>
                    </a:cubicBezTo>
                    <a:cubicBezTo>
                      <a:pt x="609" y="2980"/>
                      <a:pt x="631" y="2969"/>
                      <a:pt x="653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914" y="2599"/>
                      <a:pt x="2219" y="2773"/>
                      <a:pt x="2523" y="2947"/>
                    </a:cubicBezTo>
                    <a:cubicBezTo>
                      <a:pt x="2523" y="2969"/>
                      <a:pt x="2534" y="2980"/>
                      <a:pt x="2550" y="2980"/>
                    </a:cubicBezTo>
                    <a:cubicBezTo>
                      <a:pt x="2566" y="2980"/>
                      <a:pt x="2588" y="2969"/>
                      <a:pt x="2610" y="2947"/>
                    </a:cubicBezTo>
                    <a:cubicBezTo>
                      <a:pt x="2610" y="2599"/>
                      <a:pt x="2436" y="2251"/>
                      <a:pt x="2392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25"/>
                      <a:pt x="2871" y="1381"/>
                      <a:pt x="2958" y="1338"/>
                    </a:cubicBezTo>
                    <a:cubicBezTo>
                      <a:pt x="3001" y="1295"/>
                      <a:pt x="3045" y="1208"/>
                      <a:pt x="3088" y="1164"/>
                    </a:cubicBezTo>
                    <a:cubicBezTo>
                      <a:pt x="3132" y="1164"/>
                      <a:pt x="3132" y="1077"/>
                      <a:pt x="3045" y="1077"/>
                    </a:cubicBezTo>
                    <a:cubicBezTo>
                      <a:pt x="2740" y="1034"/>
                      <a:pt x="2392" y="990"/>
                      <a:pt x="2045" y="947"/>
                    </a:cubicBezTo>
                    <a:cubicBezTo>
                      <a:pt x="1871" y="642"/>
                      <a:pt x="1740" y="294"/>
                      <a:pt x="1566" y="33"/>
                    </a:cubicBezTo>
                    <a:cubicBezTo>
                      <a:pt x="1566" y="11"/>
                      <a:pt x="1566" y="1"/>
                      <a:pt x="15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4"/>
              <p:cNvSpPr/>
              <p:nvPr/>
            </p:nvSpPr>
            <p:spPr>
              <a:xfrm>
                <a:off x="1282205" y="1012457"/>
                <a:ext cx="76969" cy="73233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44" y="0"/>
                    </a:moveTo>
                    <a:cubicBezTo>
                      <a:pt x="1533" y="0"/>
                      <a:pt x="1523" y="11"/>
                      <a:pt x="1523" y="33"/>
                    </a:cubicBezTo>
                    <a:cubicBezTo>
                      <a:pt x="1349" y="337"/>
                      <a:pt x="1218" y="642"/>
                      <a:pt x="1044" y="946"/>
                    </a:cubicBezTo>
                    <a:cubicBezTo>
                      <a:pt x="696" y="946"/>
                      <a:pt x="392" y="1033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51"/>
                      <a:pt x="131" y="1294"/>
                      <a:pt x="218" y="1338"/>
                    </a:cubicBezTo>
                    <a:cubicBezTo>
                      <a:pt x="261" y="1381"/>
                      <a:pt x="305" y="1468"/>
                      <a:pt x="392" y="1512"/>
                    </a:cubicBezTo>
                    <a:cubicBezTo>
                      <a:pt x="522" y="1642"/>
                      <a:pt x="609" y="1773"/>
                      <a:pt x="783" y="1903"/>
                    </a:cubicBezTo>
                    <a:cubicBezTo>
                      <a:pt x="696" y="2251"/>
                      <a:pt x="609" y="2599"/>
                      <a:pt x="566" y="2947"/>
                    </a:cubicBezTo>
                    <a:cubicBezTo>
                      <a:pt x="566" y="2969"/>
                      <a:pt x="577" y="2980"/>
                      <a:pt x="587" y="2980"/>
                    </a:cubicBezTo>
                    <a:cubicBezTo>
                      <a:pt x="598" y="2980"/>
                      <a:pt x="609" y="2969"/>
                      <a:pt x="609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870" y="2599"/>
                      <a:pt x="2175" y="2773"/>
                      <a:pt x="2523" y="2947"/>
                    </a:cubicBezTo>
                    <a:cubicBezTo>
                      <a:pt x="2523" y="2969"/>
                      <a:pt x="2545" y="2980"/>
                      <a:pt x="2561" y="2980"/>
                    </a:cubicBezTo>
                    <a:cubicBezTo>
                      <a:pt x="2577" y="2980"/>
                      <a:pt x="2588" y="2969"/>
                      <a:pt x="2566" y="2947"/>
                    </a:cubicBezTo>
                    <a:cubicBezTo>
                      <a:pt x="2523" y="2599"/>
                      <a:pt x="2479" y="2251"/>
                      <a:pt x="2349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68"/>
                      <a:pt x="2871" y="1381"/>
                      <a:pt x="2914" y="1338"/>
                    </a:cubicBezTo>
                    <a:cubicBezTo>
                      <a:pt x="3001" y="1294"/>
                      <a:pt x="3045" y="1251"/>
                      <a:pt x="3088" y="1164"/>
                    </a:cubicBezTo>
                    <a:cubicBezTo>
                      <a:pt x="3132" y="1164"/>
                      <a:pt x="3088" y="1077"/>
                      <a:pt x="3045" y="1077"/>
                    </a:cubicBezTo>
                    <a:cubicBezTo>
                      <a:pt x="2697" y="1033"/>
                      <a:pt x="2392" y="990"/>
                      <a:pt x="2044" y="946"/>
                    </a:cubicBezTo>
                    <a:cubicBezTo>
                      <a:pt x="1870" y="642"/>
                      <a:pt x="1740" y="337"/>
                      <a:pt x="1566" y="33"/>
                    </a:cubicBezTo>
                    <a:cubicBezTo>
                      <a:pt x="1566" y="11"/>
                      <a:pt x="1555" y="0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4"/>
              <p:cNvSpPr/>
              <p:nvPr/>
            </p:nvSpPr>
            <p:spPr>
              <a:xfrm>
                <a:off x="1516282" y="884986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6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740" y="1001"/>
                      <a:pt x="392" y="1045"/>
                      <a:pt x="87" y="1088"/>
                    </a:cubicBezTo>
                    <a:cubicBezTo>
                      <a:pt x="0" y="1088"/>
                      <a:pt x="0" y="1175"/>
                      <a:pt x="87" y="1175"/>
                    </a:cubicBezTo>
                    <a:cubicBezTo>
                      <a:pt x="131" y="1219"/>
                      <a:pt x="174" y="1306"/>
                      <a:pt x="218" y="1349"/>
                    </a:cubicBezTo>
                    <a:cubicBezTo>
                      <a:pt x="305" y="1393"/>
                      <a:pt x="348" y="1436"/>
                      <a:pt x="392" y="1523"/>
                    </a:cubicBezTo>
                    <a:cubicBezTo>
                      <a:pt x="522" y="1654"/>
                      <a:pt x="653" y="1784"/>
                      <a:pt x="783" y="1915"/>
                    </a:cubicBezTo>
                    <a:cubicBezTo>
                      <a:pt x="740" y="2262"/>
                      <a:pt x="609" y="2610"/>
                      <a:pt x="566" y="2958"/>
                    </a:cubicBezTo>
                    <a:cubicBezTo>
                      <a:pt x="566" y="2980"/>
                      <a:pt x="587" y="2991"/>
                      <a:pt x="609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80"/>
                      <a:pt x="2545" y="2991"/>
                      <a:pt x="2566" y="2991"/>
                    </a:cubicBezTo>
                    <a:cubicBezTo>
                      <a:pt x="2588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2" y="1915"/>
                    </a:cubicBezTo>
                    <a:cubicBezTo>
                      <a:pt x="2523" y="1784"/>
                      <a:pt x="2653" y="1654"/>
                      <a:pt x="2784" y="1523"/>
                    </a:cubicBezTo>
                    <a:cubicBezTo>
                      <a:pt x="2827" y="1436"/>
                      <a:pt x="2871" y="1393"/>
                      <a:pt x="2958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88" y="1175"/>
                      <a:pt x="3088" y="1088"/>
                      <a:pt x="3045" y="1088"/>
                    </a:cubicBezTo>
                    <a:cubicBezTo>
                      <a:pt x="2697" y="1045"/>
                      <a:pt x="2349" y="1001"/>
                      <a:pt x="2044" y="958"/>
                    </a:cubicBezTo>
                    <a:cubicBezTo>
                      <a:pt x="1870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4"/>
              <p:cNvSpPr/>
              <p:nvPr/>
            </p:nvSpPr>
            <p:spPr>
              <a:xfrm>
                <a:off x="658000" y="865744"/>
                <a:ext cx="76969" cy="739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09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1001"/>
                      <a:pt x="348" y="1045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48" y="1523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cubicBezTo>
                      <a:pt x="522" y="2984"/>
                      <a:pt x="537" y="3009"/>
                      <a:pt x="557" y="3009"/>
                    </a:cubicBezTo>
                    <a:cubicBezTo>
                      <a:pt x="572" y="3009"/>
                      <a:pt x="591" y="2995"/>
                      <a:pt x="609" y="2959"/>
                    </a:cubicBezTo>
                    <a:cubicBezTo>
                      <a:pt x="914" y="2828"/>
                      <a:pt x="1218" y="2611"/>
                      <a:pt x="1523" y="2480"/>
                    </a:cubicBezTo>
                    <a:cubicBezTo>
                      <a:pt x="1870" y="2611"/>
                      <a:pt x="2175" y="2828"/>
                      <a:pt x="2479" y="2959"/>
                    </a:cubicBezTo>
                    <a:cubicBezTo>
                      <a:pt x="2479" y="2973"/>
                      <a:pt x="2489" y="2978"/>
                      <a:pt x="2502" y="2978"/>
                    </a:cubicBezTo>
                    <a:cubicBezTo>
                      <a:pt x="2528" y="2978"/>
                      <a:pt x="2566" y="2959"/>
                      <a:pt x="2566" y="2959"/>
                    </a:cubicBezTo>
                    <a:cubicBezTo>
                      <a:pt x="2523" y="2611"/>
                      <a:pt x="2392" y="2263"/>
                      <a:pt x="2349" y="1871"/>
                    </a:cubicBezTo>
                    <a:cubicBezTo>
                      <a:pt x="2479" y="1784"/>
                      <a:pt x="2610" y="1654"/>
                      <a:pt x="2740" y="1523"/>
                    </a:cubicBezTo>
                    <a:cubicBezTo>
                      <a:pt x="2784" y="1436"/>
                      <a:pt x="2827" y="1393"/>
                      <a:pt x="2914" y="1306"/>
                    </a:cubicBezTo>
                    <a:cubicBezTo>
                      <a:pt x="2958" y="1262"/>
                      <a:pt x="3001" y="1219"/>
                      <a:pt x="3045" y="1175"/>
                    </a:cubicBezTo>
                    <a:cubicBezTo>
                      <a:pt x="3132" y="1175"/>
                      <a:pt x="3132" y="1088"/>
                      <a:pt x="3045" y="1088"/>
                    </a:cubicBezTo>
                    <a:cubicBezTo>
                      <a:pt x="2740" y="1045"/>
                      <a:pt x="2392" y="958"/>
                      <a:pt x="2088" y="958"/>
                    </a:cubicBezTo>
                    <a:lnTo>
                      <a:pt x="2044" y="958"/>
                    </a:lnTo>
                    <a:cubicBezTo>
                      <a:pt x="1870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4"/>
              <p:cNvSpPr/>
              <p:nvPr/>
            </p:nvSpPr>
            <p:spPr>
              <a:xfrm>
                <a:off x="913457" y="866825"/>
                <a:ext cx="75814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991" extrusionOk="0">
                    <a:moveTo>
                      <a:pt x="1522" y="0"/>
                    </a:moveTo>
                    <a:cubicBezTo>
                      <a:pt x="1348" y="305"/>
                      <a:pt x="1218" y="609"/>
                      <a:pt x="1044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0" y="1044"/>
                      <a:pt x="0" y="1131"/>
                      <a:pt x="44" y="1131"/>
                    </a:cubicBezTo>
                    <a:cubicBezTo>
                      <a:pt x="87" y="1218"/>
                      <a:pt x="174" y="1262"/>
                      <a:pt x="218" y="1305"/>
                    </a:cubicBezTo>
                    <a:cubicBezTo>
                      <a:pt x="261" y="1349"/>
                      <a:pt x="348" y="1436"/>
                      <a:pt x="392" y="1479"/>
                    </a:cubicBezTo>
                    <a:cubicBezTo>
                      <a:pt x="522" y="1610"/>
                      <a:pt x="653" y="1740"/>
                      <a:pt x="783" y="1871"/>
                    </a:cubicBezTo>
                    <a:cubicBezTo>
                      <a:pt x="696" y="2219"/>
                      <a:pt x="566" y="2567"/>
                      <a:pt x="566" y="2958"/>
                    </a:cubicBezTo>
                    <a:cubicBezTo>
                      <a:pt x="566" y="2980"/>
                      <a:pt x="576" y="2991"/>
                      <a:pt x="593" y="2991"/>
                    </a:cubicBezTo>
                    <a:cubicBezTo>
                      <a:pt x="609" y="2991"/>
                      <a:pt x="631" y="2980"/>
                      <a:pt x="653" y="2958"/>
                    </a:cubicBezTo>
                    <a:cubicBezTo>
                      <a:pt x="957" y="2784"/>
                      <a:pt x="1261" y="2610"/>
                      <a:pt x="1566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58"/>
                      <a:pt x="2566" y="2915"/>
                      <a:pt x="2566" y="2915"/>
                    </a:cubicBezTo>
                    <a:cubicBezTo>
                      <a:pt x="2566" y="2567"/>
                      <a:pt x="2392" y="2219"/>
                      <a:pt x="2305" y="1827"/>
                    </a:cubicBezTo>
                    <a:cubicBezTo>
                      <a:pt x="2479" y="1697"/>
                      <a:pt x="2610" y="1566"/>
                      <a:pt x="2697" y="1436"/>
                    </a:cubicBezTo>
                    <a:lnTo>
                      <a:pt x="2871" y="1262"/>
                    </a:lnTo>
                    <a:cubicBezTo>
                      <a:pt x="2958" y="1218"/>
                      <a:pt x="3001" y="1175"/>
                      <a:pt x="3045" y="1088"/>
                    </a:cubicBezTo>
                    <a:cubicBezTo>
                      <a:pt x="3053" y="1096"/>
                      <a:pt x="3060" y="1100"/>
                      <a:pt x="3065" y="1100"/>
                    </a:cubicBezTo>
                    <a:cubicBezTo>
                      <a:pt x="3085" y="1100"/>
                      <a:pt x="3071" y="1044"/>
                      <a:pt x="3001" y="1044"/>
                    </a:cubicBezTo>
                    <a:cubicBezTo>
                      <a:pt x="2697" y="1001"/>
                      <a:pt x="2349" y="957"/>
                      <a:pt x="2044" y="914"/>
                    </a:cubicBezTo>
                    <a:cubicBezTo>
                      <a:pt x="1870" y="609"/>
                      <a:pt x="1740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4"/>
              <p:cNvSpPr/>
              <p:nvPr/>
            </p:nvSpPr>
            <p:spPr>
              <a:xfrm>
                <a:off x="709288" y="1023933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7" y="1"/>
                    </a:moveTo>
                    <a:cubicBezTo>
                      <a:pt x="1349" y="305"/>
                      <a:pt x="1219" y="653"/>
                      <a:pt x="1045" y="958"/>
                    </a:cubicBezTo>
                    <a:cubicBezTo>
                      <a:pt x="740" y="958"/>
                      <a:pt x="392" y="1045"/>
                      <a:pt x="88" y="1088"/>
                    </a:cubicBezTo>
                    <a:cubicBezTo>
                      <a:pt x="1" y="1088"/>
                      <a:pt x="1" y="1175"/>
                      <a:pt x="88" y="1175"/>
                    </a:cubicBezTo>
                    <a:cubicBezTo>
                      <a:pt x="131" y="1219"/>
                      <a:pt x="175" y="1262"/>
                      <a:pt x="218" y="1306"/>
                    </a:cubicBezTo>
                    <a:cubicBezTo>
                      <a:pt x="305" y="1393"/>
                      <a:pt x="349" y="1436"/>
                      <a:pt x="392" y="1480"/>
                    </a:cubicBezTo>
                    <a:cubicBezTo>
                      <a:pt x="523" y="1654"/>
                      <a:pt x="653" y="1784"/>
                      <a:pt x="784" y="1871"/>
                    </a:cubicBezTo>
                    <a:cubicBezTo>
                      <a:pt x="740" y="2263"/>
                      <a:pt x="610" y="2567"/>
                      <a:pt x="566" y="2958"/>
                    </a:cubicBezTo>
                    <a:cubicBezTo>
                      <a:pt x="566" y="2980"/>
                      <a:pt x="588" y="2991"/>
                      <a:pt x="610" y="2991"/>
                    </a:cubicBezTo>
                    <a:cubicBezTo>
                      <a:pt x="632" y="2991"/>
                      <a:pt x="653" y="2980"/>
                      <a:pt x="653" y="2958"/>
                    </a:cubicBezTo>
                    <a:cubicBezTo>
                      <a:pt x="958" y="2785"/>
                      <a:pt x="1262" y="2611"/>
                      <a:pt x="1610" y="2437"/>
                    </a:cubicBezTo>
                    <a:cubicBezTo>
                      <a:pt x="1915" y="2611"/>
                      <a:pt x="2219" y="2785"/>
                      <a:pt x="2524" y="2958"/>
                    </a:cubicBezTo>
                    <a:cubicBezTo>
                      <a:pt x="2524" y="2973"/>
                      <a:pt x="2533" y="2978"/>
                      <a:pt x="2546" y="2978"/>
                    </a:cubicBezTo>
                    <a:cubicBezTo>
                      <a:pt x="2572" y="2978"/>
                      <a:pt x="2611" y="2958"/>
                      <a:pt x="2611" y="2958"/>
                    </a:cubicBezTo>
                    <a:cubicBezTo>
                      <a:pt x="2611" y="2567"/>
                      <a:pt x="2437" y="2263"/>
                      <a:pt x="2393" y="1871"/>
                    </a:cubicBezTo>
                    <a:cubicBezTo>
                      <a:pt x="2524" y="1784"/>
                      <a:pt x="2611" y="1654"/>
                      <a:pt x="2698" y="1480"/>
                    </a:cubicBezTo>
                    <a:lnTo>
                      <a:pt x="2872" y="1306"/>
                    </a:lnTo>
                    <a:cubicBezTo>
                      <a:pt x="2915" y="1262"/>
                      <a:pt x="3002" y="1219"/>
                      <a:pt x="3045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8" y="1045"/>
                      <a:pt x="2393" y="958"/>
                      <a:pt x="2045" y="958"/>
                    </a:cubicBezTo>
                    <a:cubicBezTo>
                      <a:pt x="1871" y="653"/>
                      <a:pt x="1741" y="305"/>
                      <a:pt x="1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4"/>
              <p:cNvSpPr/>
              <p:nvPr/>
            </p:nvSpPr>
            <p:spPr>
              <a:xfrm>
                <a:off x="862144" y="1023933"/>
                <a:ext cx="75912" cy="73528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cubicBezTo>
                      <a:pt x="261" y="1393"/>
                      <a:pt x="305" y="1436"/>
                      <a:pt x="348" y="1480"/>
                    </a:cubicBez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8"/>
                    </a:cubicBezTo>
                    <a:cubicBezTo>
                      <a:pt x="522" y="2980"/>
                      <a:pt x="544" y="2991"/>
                      <a:pt x="566" y="2991"/>
                    </a:cubicBezTo>
                    <a:cubicBezTo>
                      <a:pt x="588" y="2991"/>
                      <a:pt x="609" y="2980"/>
                      <a:pt x="609" y="2958"/>
                    </a:cubicBez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8"/>
                    </a:cubicBezTo>
                    <a:cubicBezTo>
                      <a:pt x="2480" y="2973"/>
                      <a:pt x="2489" y="2978"/>
                      <a:pt x="2502" y="2978"/>
                    </a:cubicBezTo>
                    <a:cubicBezTo>
                      <a:pt x="2528" y="2978"/>
                      <a:pt x="2567" y="2958"/>
                      <a:pt x="2567" y="2958"/>
                    </a:cubicBezTo>
                    <a:cubicBezTo>
                      <a:pt x="2523" y="2567"/>
                      <a:pt x="2436" y="2219"/>
                      <a:pt x="2349" y="1871"/>
                    </a:cubicBezTo>
                    <a:cubicBezTo>
                      <a:pt x="2480" y="1784"/>
                      <a:pt x="2567" y="1654"/>
                      <a:pt x="2697" y="1480"/>
                    </a:cubicBezTo>
                    <a:cubicBezTo>
                      <a:pt x="2741" y="1436"/>
                      <a:pt x="2784" y="1393"/>
                      <a:pt x="2871" y="1306"/>
                    </a:cubicBezTo>
                    <a:cubicBezTo>
                      <a:pt x="2915" y="1262"/>
                      <a:pt x="2958" y="1219"/>
                      <a:pt x="3002" y="1175"/>
                    </a:cubicBezTo>
                    <a:cubicBezTo>
                      <a:pt x="3088" y="1175"/>
                      <a:pt x="3088" y="1088"/>
                      <a:pt x="3002" y="1088"/>
                    </a:cubicBezTo>
                    <a:cubicBezTo>
                      <a:pt x="2697" y="1045"/>
                      <a:pt x="2349" y="958"/>
                      <a:pt x="2045" y="958"/>
                    </a:cubicBezTo>
                    <a:cubicBezTo>
                      <a:pt x="1871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4"/>
              <p:cNvSpPr/>
              <p:nvPr/>
            </p:nvSpPr>
            <p:spPr>
              <a:xfrm>
                <a:off x="713195" y="799072"/>
                <a:ext cx="74143" cy="81589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3320" extrusionOk="0">
                    <a:moveTo>
                      <a:pt x="2928" y="0"/>
                    </a:moveTo>
                    <a:cubicBezTo>
                      <a:pt x="2913" y="0"/>
                      <a:pt x="2898" y="6"/>
                      <a:pt x="2886" y="17"/>
                    </a:cubicBezTo>
                    <a:cubicBezTo>
                      <a:pt x="1973" y="1018"/>
                      <a:pt x="1060" y="2062"/>
                      <a:pt x="103" y="3062"/>
                    </a:cubicBezTo>
                    <a:cubicBezTo>
                      <a:pt x="1" y="3164"/>
                      <a:pt x="112" y="3320"/>
                      <a:pt x="228" y="3320"/>
                    </a:cubicBezTo>
                    <a:cubicBezTo>
                      <a:pt x="260" y="3320"/>
                      <a:pt x="292" y="3308"/>
                      <a:pt x="320" y="3279"/>
                    </a:cubicBezTo>
                    <a:cubicBezTo>
                      <a:pt x="1234" y="2279"/>
                      <a:pt x="2452" y="1322"/>
                      <a:pt x="3017" y="104"/>
                    </a:cubicBezTo>
                    <a:cubicBezTo>
                      <a:pt x="3017" y="41"/>
                      <a:pt x="2970" y="0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4"/>
              <p:cNvSpPr/>
              <p:nvPr/>
            </p:nvSpPr>
            <p:spPr>
              <a:xfrm>
                <a:off x="851651" y="787448"/>
                <a:ext cx="80753" cy="92009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744" extrusionOk="0">
                    <a:moveTo>
                      <a:pt x="119" y="0"/>
                    </a:moveTo>
                    <a:cubicBezTo>
                      <a:pt x="52" y="0"/>
                      <a:pt x="1" y="71"/>
                      <a:pt x="36" y="142"/>
                    </a:cubicBezTo>
                    <a:cubicBezTo>
                      <a:pt x="558" y="795"/>
                      <a:pt x="1210" y="1404"/>
                      <a:pt x="1732" y="2056"/>
                    </a:cubicBezTo>
                    <a:cubicBezTo>
                      <a:pt x="2124" y="2665"/>
                      <a:pt x="2559" y="3230"/>
                      <a:pt x="3081" y="3709"/>
                    </a:cubicBezTo>
                    <a:cubicBezTo>
                      <a:pt x="3105" y="3733"/>
                      <a:pt x="3133" y="3744"/>
                      <a:pt x="3159" y="3744"/>
                    </a:cubicBezTo>
                    <a:cubicBezTo>
                      <a:pt x="3227" y="3744"/>
                      <a:pt x="3286" y="3672"/>
                      <a:pt x="3255" y="3578"/>
                    </a:cubicBezTo>
                    <a:cubicBezTo>
                      <a:pt x="2776" y="2883"/>
                      <a:pt x="2298" y="2230"/>
                      <a:pt x="1732" y="1621"/>
                    </a:cubicBezTo>
                    <a:cubicBezTo>
                      <a:pt x="1297" y="1012"/>
                      <a:pt x="775" y="447"/>
                      <a:pt x="167" y="12"/>
                    </a:cubicBezTo>
                    <a:cubicBezTo>
                      <a:pt x="151" y="4"/>
                      <a:pt x="135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4"/>
              <p:cNvSpPr/>
              <p:nvPr/>
            </p:nvSpPr>
            <p:spPr>
              <a:xfrm>
                <a:off x="692675" y="939076"/>
                <a:ext cx="38018" cy="96703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3935" extrusionOk="0">
                    <a:moveTo>
                      <a:pt x="92" y="1"/>
                    </a:moveTo>
                    <a:cubicBezTo>
                      <a:pt x="43" y="1"/>
                      <a:pt x="1" y="33"/>
                      <a:pt x="25" y="105"/>
                    </a:cubicBezTo>
                    <a:cubicBezTo>
                      <a:pt x="286" y="1410"/>
                      <a:pt x="720" y="2671"/>
                      <a:pt x="1329" y="3889"/>
                    </a:cubicBezTo>
                    <a:cubicBezTo>
                      <a:pt x="1345" y="3920"/>
                      <a:pt x="1377" y="3934"/>
                      <a:pt x="1411" y="3934"/>
                    </a:cubicBezTo>
                    <a:cubicBezTo>
                      <a:pt x="1474" y="3934"/>
                      <a:pt x="1547" y="3886"/>
                      <a:pt x="1547" y="3802"/>
                    </a:cubicBezTo>
                    <a:cubicBezTo>
                      <a:pt x="1373" y="3193"/>
                      <a:pt x="1112" y="2628"/>
                      <a:pt x="894" y="2062"/>
                    </a:cubicBezTo>
                    <a:cubicBezTo>
                      <a:pt x="677" y="1410"/>
                      <a:pt x="503" y="714"/>
                      <a:pt x="199" y="61"/>
                    </a:cubicBezTo>
                    <a:cubicBezTo>
                      <a:pt x="179" y="22"/>
                      <a:pt x="133" y="1"/>
                      <a:pt x="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4"/>
              <p:cNvSpPr/>
              <p:nvPr/>
            </p:nvSpPr>
            <p:spPr>
              <a:xfrm>
                <a:off x="788395" y="1069495"/>
                <a:ext cx="80188" cy="9412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83" extrusionOk="0">
                    <a:moveTo>
                      <a:pt x="1148" y="0"/>
                    </a:moveTo>
                    <a:cubicBezTo>
                      <a:pt x="768" y="0"/>
                      <a:pt x="394" y="40"/>
                      <a:pt x="44" y="104"/>
                    </a:cubicBezTo>
                    <a:cubicBezTo>
                      <a:pt x="0" y="104"/>
                      <a:pt x="0" y="191"/>
                      <a:pt x="44" y="191"/>
                    </a:cubicBezTo>
                    <a:cubicBezTo>
                      <a:pt x="522" y="322"/>
                      <a:pt x="1001" y="365"/>
                      <a:pt x="1479" y="365"/>
                    </a:cubicBezTo>
                    <a:cubicBezTo>
                      <a:pt x="1631" y="377"/>
                      <a:pt x="1785" y="382"/>
                      <a:pt x="1941" y="382"/>
                    </a:cubicBezTo>
                    <a:cubicBezTo>
                      <a:pt x="2368" y="382"/>
                      <a:pt x="2805" y="342"/>
                      <a:pt x="3219" y="278"/>
                    </a:cubicBezTo>
                    <a:cubicBezTo>
                      <a:pt x="3262" y="278"/>
                      <a:pt x="3262" y="104"/>
                      <a:pt x="3175" y="104"/>
                    </a:cubicBezTo>
                    <a:cubicBezTo>
                      <a:pt x="2654" y="17"/>
                      <a:pt x="2088" y="17"/>
                      <a:pt x="1566" y="17"/>
                    </a:cubicBezTo>
                    <a:cubicBezTo>
                      <a:pt x="1426" y="6"/>
                      <a:pt x="1287" y="0"/>
                      <a:pt x="1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4"/>
              <p:cNvSpPr/>
              <p:nvPr/>
            </p:nvSpPr>
            <p:spPr>
              <a:xfrm>
                <a:off x="918790" y="939420"/>
                <a:ext cx="34233" cy="9854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4010" extrusionOk="0">
                    <a:moveTo>
                      <a:pt x="1324" y="0"/>
                    </a:moveTo>
                    <a:cubicBezTo>
                      <a:pt x="1301" y="0"/>
                      <a:pt x="1279" y="14"/>
                      <a:pt x="1262" y="47"/>
                    </a:cubicBezTo>
                    <a:cubicBezTo>
                      <a:pt x="1044" y="700"/>
                      <a:pt x="870" y="1439"/>
                      <a:pt x="653" y="2092"/>
                    </a:cubicBezTo>
                    <a:cubicBezTo>
                      <a:pt x="392" y="2788"/>
                      <a:pt x="131" y="3309"/>
                      <a:pt x="1" y="3918"/>
                    </a:cubicBezTo>
                    <a:cubicBezTo>
                      <a:pt x="1" y="3972"/>
                      <a:pt x="50" y="4009"/>
                      <a:pt x="99" y="4009"/>
                    </a:cubicBezTo>
                    <a:cubicBezTo>
                      <a:pt x="129" y="4009"/>
                      <a:pt x="158" y="3995"/>
                      <a:pt x="175" y="3962"/>
                    </a:cubicBezTo>
                    <a:cubicBezTo>
                      <a:pt x="479" y="3396"/>
                      <a:pt x="697" y="2788"/>
                      <a:pt x="870" y="2179"/>
                    </a:cubicBezTo>
                    <a:cubicBezTo>
                      <a:pt x="1131" y="1483"/>
                      <a:pt x="1305" y="787"/>
                      <a:pt x="1392" y="91"/>
                    </a:cubicBezTo>
                    <a:cubicBezTo>
                      <a:pt x="1392" y="37"/>
                      <a:pt x="1359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4"/>
              <p:cNvSpPr/>
              <p:nvPr/>
            </p:nvSpPr>
            <p:spPr>
              <a:xfrm>
                <a:off x="716783" y="640883"/>
                <a:ext cx="87438" cy="106950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4352" extrusionOk="0">
                    <a:moveTo>
                      <a:pt x="53" y="0"/>
                    </a:moveTo>
                    <a:cubicBezTo>
                      <a:pt x="24" y="0"/>
                      <a:pt x="0" y="41"/>
                      <a:pt x="0" y="104"/>
                    </a:cubicBezTo>
                    <a:cubicBezTo>
                      <a:pt x="392" y="844"/>
                      <a:pt x="914" y="1540"/>
                      <a:pt x="1523" y="2192"/>
                    </a:cubicBezTo>
                    <a:cubicBezTo>
                      <a:pt x="2088" y="2931"/>
                      <a:pt x="2697" y="3627"/>
                      <a:pt x="3349" y="4323"/>
                    </a:cubicBezTo>
                    <a:cubicBezTo>
                      <a:pt x="3369" y="4343"/>
                      <a:pt x="3391" y="4351"/>
                      <a:pt x="3412" y="4351"/>
                    </a:cubicBezTo>
                    <a:cubicBezTo>
                      <a:pt x="3486" y="4351"/>
                      <a:pt x="3557" y="4250"/>
                      <a:pt x="3523" y="4149"/>
                    </a:cubicBezTo>
                    <a:cubicBezTo>
                      <a:pt x="2914" y="3453"/>
                      <a:pt x="2262" y="2757"/>
                      <a:pt x="1697" y="2018"/>
                    </a:cubicBezTo>
                    <a:cubicBezTo>
                      <a:pt x="1218" y="1322"/>
                      <a:pt x="696" y="626"/>
                      <a:pt x="87" y="17"/>
                    </a:cubicBezTo>
                    <a:cubicBezTo>
                      <a:pt x="76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4"/>
              <p:cNvSpPr/>
              <p:nvPr/>
            </p:nvSpPr>
            <p:spPr>
              <a:xfrm>
                <a:off x="700760" y="437057"/>
                <a:ext cx="34208" cy="126832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5161" extrusionOk="0">
                    <a:moveTo>
                      <a:pt x="1323" y="0"/>
                    </a:moveTo>
                    <a:cubicBezTo>
                      <a:pt x="1301" y="0"/>
                      <a:pt x="1278" y="14"/>
                      <a:pt x="1261" y="48"/>
                    </a:cubicBezTo>
                    <a:cubicBezTo>
                      <a:pt x="957" y="831"/>
                      <a:pt x="696" y="1657"/>
                      <a:pt x="565" y="2527"/>
                    </a:cubicBezTo>
                    <a:cubicBezTo>
                      <a:pt x="348" y="3353"/>
                      <a:pt x="130" y="4180"/>
                      <a:pt x="0" y="5006"/>
                    </a:cubicBezTo>
                    <a:cubicBezTo>
                      <a:pt x="0" y="5104"/>
                      <a:pt x="69" y="5160"/>
                      <a:pt x="136" y="5160"/>
                    </a:cubicBezTo>
                    <a:cubicBezTo>
                      <a:pt x="189" y="5160"/>
                      <a:pt x="242" y="5126"/>
                      <a:pt x="261" y="5049"/>
                    </a:cubicBezTo>
                    <a:cubicBezTo>
                      <a:pt x="522" y="4267"/>
                      <a:pt x="652" y="3440"/>
                      <a:pt x="870" y="2570"/>
                    </a:cubicBezTo>
                    <a:cubicBezTo>
                      <a:pt x="1087" y="1787"/>
                      <a:pt x="1305" y="918"/>
                      <a:pt x="1392" y="91"/>
                    </a:cubicBezTo>
                    <a:cubicBezTo>
                      <a:pt x="1392" y="37"/>
                      <a:pt x="1359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4"/>
              <p:cNvSpPr/>
              <p:nvPr/>
            </p:nvSpPr>
            <p:spPr>
              <a:xfrm>
                <a:off x="779105" y="352544"/>
                <a:ext cx="124522" cy="45193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839" extrusionOk="0">
                    <a:moveTo>
                      <a:pt x="4930" y="0"/>
                    </a:moveTo>
                    <a:cubicBezTo>
                      <a:pt x="4921" y="0"/>
                      <a:pt x="4911" y="2"/>
                      <a:pt x="4902" y="7"/>
                    </a:cubicBezTo>
                    <a:cubicBezTo>
                      <a:pt x="4119" y="138"/>
                      <a:pt x="3336" y="399"/>
                      <a:pt x="2597" y="660"/>
                    </a:cubicBezTo>
                    <a:cubicBezTo>
                      <a:pt x="1814" y="964"/>
                      <a:pt x="944" y="1225"/>
                      <a:pt x="161" y="1573"/>
                    </a:cubicBezTo>
                    <a:cubicBezTo>
                      <a:pt x="0" y="1613"/>
                      <a:pt x="62" y="1839"/>
                      <a:pt x="210" y="1839"/>
                    </a:cubicBezTo>
                    <a:cubicBezTo>
                      <a:pt x="222" y="1839"/>
                      <a:pt x="235" y="1837"/>
                      <a:pt x="248" y="1834"/>
                    </a:cubicBezTo>
                    <a:cubicBezTo>
                      <a:pt x="1031" y="1573"/>
                      <a:pt x="1814" y="1269"/>
                      <a:pt x="2597" y="1008"/>
                    </a:cubicBezTo>
                    <a:cubicBezTo>
                      <a:pt x="3423" y="790"/>
                      <a:pt x="4206" y="486"/>
                      <a:pt x="4989" y="181"/>
                    </a:cubicBezTo>
                    <a:cubicBezTo>
                      <a:pt x="5066" y="143"/>
                      <a:pt x="5006" y="0"/>
                      <a:pt x="4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4"/>
              <p:cNvSpPr/>
              <p:nvPr/>
            </p:nvSpPr>
            <p:spPr>
              <a:xfrm>
                <a:off x="969340" y="353969"/>
                <a:ext cx="68810" cy="136096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5538" extrusionOk="0">
                    <a:moveTo>
                      <a:pt x="123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336" y="993"/>
                      <a:pt x="684" y="1819"/>
                      <a:pt x="1119" y="2602"/>
                    </a:cubicBezTo>
                    <a:cubicBezTo>
                      <a:pt x="1597" y="3559"/>
                      <a:pt x="1988" y="4560"/>
                      <a:pt x="2554" y="5473"/>
                    </a:cubicBezTo>
                    <a:cubicBezTo>
                      <a:pt x="2569" y="5518"/>
                      <a:pt x="2605" y="5537"/>
                      <a:pt x="2644" y="5537"/>
                    </a:cubicBezTo>
                    <a:cubicBezTo>
                      <a:pt x="2717" y="5537"/>
                      <a:pt x="2800" y="5471"/>
                      <a:pt x="2771" y="5386"/>
                    </a:cubicBezTo>
                    <a:cubicBezTo>
                      <a:pt x="2423" y="4473"/>
                      <a:pt x="1945" y="3603"/>
                      <a:pt x="1554" y="2689"/>
                    </a:cubicBezTo>
                    <a:cubicBezTo>
                      <a:pt x="1162" y="1776"/>
                      <a:pt x="727" y="863"/>
                      <a:pt x="205" y="36"/>
                    </a:cubicBezTo>
                    <a:cubicBezTo>
                      <a:pt x="180" y="11"/>
                      <a:pt x="151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4"/>
              <p:cNvSpPr/>
              <p:nvPr/>
            </p:nvSpPr>
            <p:spPr>
              <a:xfrm>
                <a:off x="1053461" y="555534"/>
                <a:ext cx="33176" cy="178734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7273" extrusionOk="0">
                    <a:moveTo>
                      <a:pt x="88" y="0"/>
                    </a:moveTo>
                    <a:cubicBezTo>
                      <a:pt x="44" y="0"/>
                      <a:pt x="1" y="33"/>
                      <a:pt x="1" y="98"/>
                    </a:cubicBezTo>
                    <a:cubicBezTo>
                      <a:pt x="44" y="1229"/>
                      <a:pt x="175" y="2360"/>
                      <a:pt x="479" y="3490"/>
                    </a:cubicBezTo>
                    <a:cubicBezTo>
                      <a:pt x="697" y="4708"/>
                      <a:pt x="914" y="5926"/>
                      <a:pt x="1045" y="7144"/>
                    </a:cubicBezTo>
                    <a:cubicBezTo>
                      <a:pt x="1045" y="7235"/>
                      <a:pt x="1098" y="7273"/>
                      <a:pt x="1161" y="7273"/>
                    </a:cubicBezTo>
                    <a:cubicBezTo>
                      <a:pt x="1247" y="7273"/>
                      <a:pt x="1349" y="7201"/>
                      <a:pt x="1349" y="7100"/>
                    </a:cubicBezTo>
                    <a:cubicBezTo>
                      <a:pt x="1219" y="5926"/>
                      <a:pt x="1001" y="4752"/>
                      <a:pt x="784" y="3621"/>
                    </a:cubicBezTo>
                    <a:cubicBezTo>
                      <a:pt x="566" y="2447"/>
                      <a:pt x="479" y="1229"/>
                      <a:pt x="175" y="98"/>
                    </a:cubicBezTo>
                    <a:cubicBezTo>
                      <a:pt x="175" y="33"/>
                      <a:pt x="131" y="0"/>
                      <a:pt x="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4"/>
              <p:cNvSpPr/>
              <p:nvPr/>
            </p:nvSpPr>
            <p:spPr>
              <a:xfrm>
                <a:off x="1104773" y="805732"/>
                <a:ext cx="27327" cy="111816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550" extrusionOk="0">
                    <a:moveTo>
                      <a:pt x="121" y="1"/>
                    </a:moveTo>
                    <a:cubicBezTo>
                      <a:pt x="80" y="1"/>
                      <a:pt x="26" y="26"/>
                      <a:pt x="0" y="51"/>
                    </a:cubicBezTo>
                    <a:cubicBezTo>
                      <a:pt x="44" y="660"/>
                      <a:pt x="131" y="1269"/>
                      <a:pt x="261" y="1878"/>
                    </a:cubicBezTo>
                    <a:cubicBezTo>
                      <a:pt x="392" y="2704"/>
                      <a:pt x="479" y="3530"/>
                      <a:pt x="653" y="4357"/>
                    </a:cubicBezTo>
                    <a:cubicBezTo>
                      <a:pt x="672" y="4492"/>
                      <a:pt x="768" y="4550"/>
                      <a:pt x="866" y="4550"/>
                    </a:cubicBezTo>
                    <a:cubicBezTo>
                      <a:pt x="988" y="4550"/>
                      <a:pt x="1112" y="4458"/>
                      <a:pt x="1088" y="4313"/>
                    </a:cubicBezTo>
                    <a:cubicBezTo>
                      <a:pt x="783" y="2878"/>
                      <a:pt x="479" y="1443"/>
                      <a:pt x="174" y="51"/>
                    </a:cubicBezTo>
                    <a:cubicBezTo>
                      <a:pt x="174" y="14"/>
                      <a:pt x="151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4"/>
              <p:cNvSpPr/>
              <p:nvPr/>
            </p:nvSpPr>
            <p:spPr>
              <a:xfrm>
                <a:off x="1184937" y="958736"/>
                <a:ext cx="88888" cy="7721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142" extrusionOk="0">
                    <a:moveTo>
                      <a:pt x="131" y="1"/>
                    </a:moveTo>
                    <a:cubicBezTo>
                      <a:pt x="44" y="1"/>
                      <a:pt x="0" y="88"/>
                      <a:pt x="87" y="131"/>
                    </a:cubicBezTo>
                    <a:cubicBezTo>
                      <a:pt x="653" y="566"/>
                      <a:pt x="1175" y="1045"/>
                      <a:pt x="1653" y="1567"/>
                    </a:cubicBezTo>
                    <a:cubicBezTo>
                      <a:pt x="2175" y="2089"/>
                      <a:pt x="2740" y="2610"/>
                      <a:pt x="3262" y="3089"/>
                    </a:cubicBezTo>
                    <a:cubicBezTo>
                      <a:pt x="3299" y="3126"/>
                      <a:pt x="3338" y="3141"/>
                      <a:pt x="3375" y="3141"/>
                    </a:cubicBezTo>
                    <a:cubicBezTo>
                      <a:pt x="3511" y="3141"/>
                      <a:pt x="3617" y="2931"/>
                      <a:pt x="3480" y="2828"/>
                    </a:cubicBezTo>
                    <a:cubicBezTo>
                      <a:pt x="2914" y="2263"/>
                      <a:pt x="2306" y="1697"/>
                      <a:pt x="1697" y="1132"/>
                    </a:cubicBezTo>
                    <a:cubicBezTo>
                      <a:pt x="1262" y="740"/>
                      <a:pt x="740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4"/>
              <p:cNvSpPr/>
              <p:nvPr/>
            </p:nvSpPr>
            <p:spPr>
              <a:xfrm>
                <a:off x="1364261" y="947775"/>
                <a:ext cx="151652" cy="104690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4260" extrusionOk="0">
                    <a:moveTo>
                      <a:pt x="6018" y="1"/>
                    </a:moveTo>
                    <a:cubicBezTo>
                      <a:pt x="6001" y="1"/>
                      <a:pt x="5984" y="4"/>
                      <a:pt x="5969" y="12"/>
                    </a:cubicBezTo>
                    <a:cubicBezTo>
                      <a:pt x="4055" y="1360"/>
                      <a:pt x="2185" y="2752"/>
                      <a:pt x="184" y="3883"/>
                    </a:cubicBezTo>
                    <a:cubicBezTo>
                      <a:pt x="0" y="3993"/>
                      <a:pt x="128" y="4260"/>
                      <a:pt x="303" y="4260"/>
                    </a:cubicBezTo>
                    <a:cubicBezTo>
                      <a:pt x="335" y="4260"/>
                      <a:pt x="368" y="4251"/>
                      <a:pt x="402" y="4231"/>
                    </a:cubicBezTo>
                    <a:cubicBezTo>
                      <a:pt x="2446" y="3100"/>
                      <a:pt x="4360" y="1752"/>
                      <a:pt x="6099" y="186"/>
                    </a:cubicBezTo>
                    <a:cubicBezTo>
                      <a:pt x="6171" y="79"/>
                      <a:pt x="6095" y="1"/>
                      <a:pt x="6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4"/>
              <p:cNvSpPr/>
              <p:nvPr/>
            </p:nvSpPr>
            <p:spPr>
              <a:xfrm>
                <a:off x="1603916" y="244758"/>
                <a:ext cx="76993" cy="73946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09" extrusionOk="0">
                    <a:moveTo>
                      <a:pt x="1523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697" y="1001"/>
                      <a:pt x="349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62"/>
                      <a:pt x="131" y="1305"/>
                      <a:pt x="175" y="1349"/>
                    </a:cubicBezTo>
                    <a:lnTo>
                      <a:pt x="392" y="1523"/>
                    </a:lnTo>
                    <a:cubicBezTo>
                      <a:pt x="479" y="1653"/>
                      <a:pt x="610" y="1784"/>
                      <a:pt x="740" y="1914"/>
                    </a:cubicBezTo>
                    <a:cubicBezTo>
                      <a:pt x="697" y="2262"/>
                      <a:pt x="566" y="2610"/>
                      <a:pt x="523" y="2958"/>
                    </a:cubicBezTo>
                    <a:cubicBezTo>
                      <a:pt x="523" y="2983"/>
                      <a:pt x="552" y="3008"/>
                      <a:pt x="576" y="3008"/>
                    </a:cubicBezTo>
                    <a:cubicBezTo>
                      <a:pt x="594" y="3008"/>
                      <a:pt x="610" y="2995"/>
                      <a:pt x="610" y="2958"/>
                    </a:cubicBezTo>
                    <a:cubicBezTo>
                      <a:pt x="914" y="2784"/>
                      <a:pt x="1219" y="2610"/>
                      <a:pt x="1566" y="2480"/>
                    </a:cubicBezTo>
                    <a:cubicBezTo>
                      <a:pt x="1871" y="2610"/>
                      <a:pt x="2175" y="2784"/>
                      <a:pt x="2480" y="2958"/>
                    </a:cubicBezTo>
                    <a:cubicBezTo>
                      <a:pt x="2480" y="2980"/>
                      <a:pt x="2502" y="2991"/>
                      <a:pt x="2523" y="2991"/>
                    </a:cubicBezTo>
                    <a:cubicBezTo>
                      <a:pt x="2545" y="2991"/>
                      <a:pt x="2567" y="2980"/>
                      <a:pt x="2567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480" y="1784"/>
                      <a:pt x="2610" y="1653"/>
                      <a:pt x="2741" y="1523"/>
                    </a:cubicBezTo>
                    <a:cubicBezTo>
                      <a:pt x="2784" y="1436"/>
                      <a:pt x="2871" y="1392"/>
                      <a:pt x="2915" y="1349"/>
                    </a:cubicBezTo>
                    <a:cubicBezTo>
                      <a:pt x="2958" y="1305"/>
                      <a:pt x="3002" y="1262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41" y="1044"/>
                      <a:pt x="2436" y="1001"/>
                      <a:pt x="2088" y="957"/>
                    </a:cubicBezTo>
                    <a:lnTo>
                      <a:pt x="2045" y="957"/>
                    </a:ln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4"/>
              <p:cNvSpPr/>
              <p:nvPr/>
            </p:nvSpPr>
            <p:spPr>
              <a:xfrm>
                <a:off x="1774933" y="73741"/>
                <a:ext cx="7591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1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7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75" y="1305"/>
                      <a:pt x="218" y="1349"/>
                    </a:cubicBezTo>
                    <a:cubicBezTo>
                      <a:pt x="262" y="1392"/>
                      <a:pt x="349" y="1436"/>
                      <a:pt x="392" y="1523"/>
                    </a:cubicBezTo>
                    <a:cubicBezTo>
                      <a:pt x="523" y="1653"/>
                      <a:pt x="653" y="1784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219" y="2784"/>
                      <a:pt x="2523" y="2958"/>
                    </a:cubicBezTo>
                    <a:cubicBezTo>
                      <a:pt x="2523" y="2980"/>
                      <a:pt x="2534" y="2991"/>
                      <a:pt x="2550" y="2991"/>
                    </a:cubicBezTo>
                    <a:cubicBezTo>
                      <a:pt x="2567" y="2991"/>
                      <a:pt x="2588" y="2980"/>
                      <a:pt x="2610" y="2958"/>
                    </a:cubicBezTo>
                    <a:cubicBezTo>
                      <a:pt x="2567" y="2610"/>
                      <a:pt x="2436" y="2262"/>
                      <a:pt x="2393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828" y="1436"/>
                      <a:pt x="2871" y="1392"/>
                      <a:pt x="2915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7" y="1044"/>
                      <a:pt x="2393" y="1001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4"/>
              <p:cNvSpPr/>
              <p:nvPr/>
            </p:nvSpPr>
            <p:spPr>
              <a:xfrm>
                <a:off x="1945951" y="244758"/>
                <a:ext cx="75912" cy="7424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021" extrusionOk="0">
                    <a:moveTo>
                      <a:pt x="1523" y="0"/>
                    </a:moveTo>
                    <a:cubicBezTo>
                      <a:pt x="1349" y="305"/>
                      <a:pt x="1218" y="653"/>
                      <a:pt x="1044" y="957"/>
                    </a:cubicBezTo>
                    <a:lnTo>
                      <a:pt x="1044" y="1001"/>
                    </a:lnTo>
                    <a:cubicBezTo>
                      <a:pt x="740" y="1001"/>
                      <a:pt x="392" y="1044"/>
                      <a:pt x="44" y="1088"/>
                    </a:cubicBezTo>
                    <a:cubicBezTo>
                      <a:pt x="1" y="1131"/>
                      <a:pt x="1" y="1175"/>
                      <a:pt x="44" y="1218"/>
                    </a:cubicBezTo>
                    <a:cubicBezTo>
                      <a:pt x="131" y="1262"/>
                      <a:pt x="175" y="1305"/>
                      <a:pt x="218" y="1349"/>
                    </a:cubicBezTo>
                    <a:cubicBezTo>
                      <a:pt x="261" y="1436"/>
                      <a:pt x="348" y="1479"/>
                      <a:pt x="392" y="1523"/>
                    </a:cubicBezTo>
                    <a:cubicBezTo>
                      <a:pt x="522" y="1697"/>
                      <a:pt x="653" y="1827"/>
                      <a:pt x="783" y="1914"/>
                    </a:cubicBezTo>
                    <a:cubicBezTo>
                      <a:pt x="696" y="2262"/>
                      <a:pt x="566" y="2610"/>
                      <a:pt x="566" y="3001"/>
                    </a:cubicBezTo>
                    <a:lnTo>
                      <a:pt x="609" y="3001"/>
                    </a:lnTo>
                    <a:cubicBezTo>
                      <a:pt x="914" y="2828"/>
                      <a:pt x="1218" y="2654"/>
                      <a:pt x="1523" y="2480"/>
                    </a:cubicBezTo>
                    <a:cubicBezTo>
                      <a:pt x="1871" y="2654"/>
                      <a:pt x="2175" y="2828"/>
                      <a:pt x="2480" y="3001"/>
                    </a:cubicBezTo>
                    <a:cubicBezTo>
                      <a:pt x="2480" y="3016"/>
                      <a:pt x="2489" y="3021"/>
                      <a:pt x="2502" y="3021"/>
                    </a:cubicBezTo>
                    <a:cubicBezTo>
                      <a:pt x="2528" y="3021"/>
                      <a:pt x="2567" y="3001"/>
                      <a:pt x="2567" y="3001"/>
                    </a:cubicBezTo>
                    <a:cubicBezTo>
                      <a:pt x="2523" y="2610"/>
                      <a:pt x="2393" y="2306"/>
                      <a:pt x="2349" y="1914"/>
                    </a:cubicBezTo>
                    <a:cubicBezTo>
                      <a:pt x="2480" y="1827"/>
                      <a:pt x="2610" y="1697"/>
                      <a:pt x="2697" y="1523"/>
                    </a:cubicBezTo>
                    <a:cubicBezTo>
                      <a:pt x="2784" y="1479"/>
                      <a:pt x="2828" y="1392"/>
                      <a:pt x="2915" y="1349"/>
                    </a:cubicBezTo>
                    <a:cubicBezTo>
                      <a:pt x="2958" y="1305"/>
                      <a:pt x="3002" y="1262"/>
                      <a:pt x="3045" y="1218"/>
                    </a:cubicBezTo>
                    <a:cubicBezTo>
                      <a:pt x="3089" y="1175"/>
                      <a:pt x="3089" y="1131"/>
                      <a:pt x="3045" y="1088"/>
                    </a:cubicBezTo>
                    <a:cubicBezTo>
                      <a:pt x="2741" y="1088"/>
                      <a:pt x="2393" y="1001"/>
                      <a:pt x="2045" y="1001"/>
                    </a:cubicBezTo>
                    <a:cubicBezTo>
                      <a:pt x="2088" y="957"/>
                      <a:pt x="2088" y="957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4"/>
              <p:cNvSpPr/>
              <p:nvPr/>
            </p:nvSpPr>
            <p:spPr>
              <a:xfrm>
                <a:off x="2185385" y="3210"/>
                <a:ext cx="50256" cy="26467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077" extrusionOk="0">
                    <a:moveTo>
                      <a:pt x="174" y="0"/>
                    </a:moveTo>
                    <a:cubicBezTo>
                      <a:pt x="130" y="348"/>
                      <a:pt x="0" y="696"/>
                      <a:pt x="0" y="1044"/>
                    </a:cubicBezTo>
                    <a:cubicBezTo>
                      <a:pt x="0" y="1066"/>
                      <a:pt x="11" y="1076"/>
                      <a:pt x="27" y="1076"/>
                    </a:cubicBezTo>
                    <a:cubicBezTo>
                      <a:pt x="44" y="1076"/>
                      <a:pt x="65" y="1066"/>
                      <a:pt x="87" y="1044"/>
                    </a:cubicBezTo>
                    <a:cubicBezTo>
                      <a:pt x="391" y="870"/>
                      <a:pt x="696" y="696"/>
                      <a:pt x="1000" y="522"/>
                    </a:cubicBezTo>
                    <a:cubicBezTo>
                      <a:pt x="1348" y="696"/>
                      <a:pt x="1653" y="870"/>
                      <a:pt x="1957" y="1044"/>
                    </a:cubicBezTo>
                    <a:cubicBezTo>
                      <a:pt x="1957" y="1066"/>
                      <a:pt x="1979" y="1076"/>
                      <a:pt x="2001" y="1076"/>
                    </a:cubicBezTo>
                    <a:cubicBezTo>
                      <a:pt x="2022" y="1076"/>
                      <a:pt x="2044" y="1066"/>
                      <a:pt x="2044" y="1044"/>
                    </a:cubicBezTo>
                    <a:cubicBezTo>
                      <a:pt x="2001" y="696"/>
                      <a:pt x="1914" y="348"/>
                      <a:pt x="1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4"/>
              <p:cNvSpPr/>
              <p:nvPr/>
            </p:nvSpPr>
            <p:spPr>
              <a:xfrm>
                <a:off x="1848437" y="3210"/>
                <a:ext cx="90067" cy="84268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3429" extrusionOk="0">
                    <a:moveTo>
                      <a:pt x="3316" y="0"/>
                    </a:moveTo>
                    <a:cubicBezTo>
                      <a:pt x="2968" y="348"/>
                      <a:pt x="2707" y="739"/>
                      <a:pt x="2359" y="1087"/>
                    </a:cubicBezTo>
                    <a:cubicBezTo>
                      <a:pt x="1663" y="1827"/>
                      <a:pt x="924" y="2479"/>
                      <a:pt x="141" y="3132"/>
                    </a:cubicBezTo>
                    <a:cubicBezTo>
                      <a:pt x="0" y="3237"/>
                      <a:pt x="116" y="3428"/>
                      <a:pt x="257" y="3428"/>
                    </a:cubicBezTo>
                    <a:cubicBezTo>
                      <a:pt x="291" y="3428"/>
                      <a:pt x="325" y="3417"/>
                      <a:pt x="359" y="3392"/>
                    </a:cubicBezTo>
                    <a:cubicBezTo>
                      <a:pt x="1098" y="2784"/>
                      <a:pt x="1750" y="2131"/>
                      <a:pt x="2403" y="1435"/>
                    </a:cubicBezTo>
                    <a:cubicBezTo>
                      <a:pt x="2838" y="1000"/>
                      <a:pt x="3229" y="478"/>
                      <a:pt x="36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4"/>
              <p:cNvSpPr/>
              <p:nvPr/>
            </p:nvSpPr>
            <p:spPr>
              <a:xfrm>
                <a:off x="1672873" y="162825"/>
                <a:ext cx="106950" cy="93778"/>
              </a:xfrm>
              <a:custGeom>
                <a:avLst/>
                <a:gdLst/>
                <a:ahLst/>
                <a:cxnLst/>
                <a:rect l="l" t="t" r="r" b="b"/>
                <a:pathLst>
                  <a:path w="4352" h="3816" extrusionOk="0">
                    <a:moveTo>
                      <a:pt x="4196" y="1"/>
                    </a:moveTo>
                    <a:cubicBezTo>
                      <a:pt x="4169" y="1"/>
                      <a:pt x="4140" y="9"/>
                      <a:pt x="4110" y="29"/>
                    </a:cubicBezTo>
                    <a:cubicBezTo>
                      <a:pt x="2675" y="1116"/>
                      <a:pt x="1327" y="2291"/>
                      <a:pt x="65" y="3595"/>
                    </a:cubicBezTo>
                    <a:cubicBezTo>
                      <a:pt x="0" y="3693"/>
                      <a:pt x="82" y="3816"/>
                      <a:pt x="181" y="3816"/>
                    </a:cubicBezTo>
                    <a:cubicBezTo>
                      <a:pt x="215" y="3816"/>
                      <a:pt x="250" y="3802"/>
                      <a:pt x="283" y="3769"/>
                    </a:cubicBezTo>
                    <a:cubicBezTo>
                      <a:pt x="1588" y="2552"/>
                      <a:pt x="2979" y="1421"/>
                      <a:pt x="4284" y="203"/>
                    </a:cubicBezTo>
                    <a:cubicBezTo>
                      <a:pt x="4351" y="102"/>
                      <a:pt x="4288" y="1"/>
                      <a:pt x="41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4"/>
              <p:cNvSpPr/>
              <p:nvPr/>
            </p:nvSpPr>
            <p:spPr>
              <a:xfrm>
                <a:off x="1693713" y="3210"/>
                <a:ext cx="76674" cy="89994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662" extrusionOk="0">
                    <a:moveTo>
                      <a:pt x="0" y="0"/>
                    </a:moveTo>
                    <a:cubicBezTo>
                      <a:pt x="435" y="739"/>
                      <a:pt x="957" y="1435"/>
                      <a:pt x="1522" y="2088"/>
                    </a:cubicBezTo>
                    <a:cubicBezTo>
                      <a:pt x="1870" y="2697"/>
                      <a:pt x="2305" y="3218"/>
                      <a:pt x="2871" y="3653"/>
                    </a:cubicBezTo>
                    <a:cubicBezTo>
                      <a:pt x="2888" y="3659"/>
                      <a:pt x="2906" y="3662"/>
                      <a:pt x="2923" y="3662"/>
                    </a:cubicBezTo>
                    <a:cubicBezTo>
                      <a:pt x="3032" y="3662"/>
                      <a:pt x="3120" y="3549"/>
                      <a:pt x="3045" y="3436"/>
                    </a:cubicBezTo>
                    <a:cubicBezTo>
                      <a:pt x="2479" y="2827"/>
                      <a:pt x="2001" y="2218"/>
                      <a:pt x="1522" y="1566"/>
                    </a:cubicBezTo>
                    <a:cubicBezTo>
                      <a:pt x="1174" y="1000"/>
                      <a:pt x="740" y="478"/>
                      <a:pt x="2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4"/>
              <p:cNvSpPr/>
              <p:nvPr/>
            </p:nvSpPr>
            <p:spPr>
              <a:xfrm>
                <a:off x="1847921" y="158991"/>
                <a:ext cx="90166" cy="105599"/>
              </a:xfrm>
              <a:custGeom>
                <a:avLst/>
                <a:gdLst/>
                <a:ahLst/>
                <a:cxnLst/>
                <a:rect l="l" t="t" r="r" b="b"/>
                <a:pathLst>
                  <a:path w="3669" h="4297" extrusionOk="0">
                    <a:moveTo>
                      <a:pt x="158" y="0"/>
                    </a:moveTo>
                    <a:cubicBezTo>
                      <a:pt x="79" y="0"/>
                      <a:pt x="1" y="93"/>
                      <a:pt x="32" y="185"/>
                    </a:cubicBezTo>
                    <a:cubicBezTo>
                      <a:pt x="423" y="924"/>
                      <a:pt x="902" y="1620"/>
                      <a:pt x="1510" y="2229"/>
                    </a:cubicBezTo>
                    <a:cubicBezTo>
                      <a:pt x="2076" y="2969"/>
                      <a:pt x="2728" y="3621"/>
                      <a:pt x="3381" y="4273"/>
                    </a:cubicBezTo>
                    <a:cubicBezTo>
                      <a:pt x="3405" y="4290"/>
                      <a:pt x="3431" y="4297"/>
                      <a:pt x="3456" y="4297"/>
                    </a:cubicBezTo>
                    <a:cubicBezTo>
                      <a:pt x="3567" y="4297"/>
                      <a:pt x="3669" y="4162"/>
                      <a:pt x="3598" y="4056"/>
                    </a:cubicBezTo>
                    <a:cubicBezTo>
                      <a:pt x="3120" y="3447"/>
                      <a:pt x="2598" y="2838"/>
                      <a:pt x="2032" y="2316"/>
                    </a:cubicBezTo>
                    <a:cubicBezTo>
                      <a:pt x="1380" y="1577"/>
                      <a:pt x="771" y="837"/>
                      <a:pt x="249" y="54"/>
                    </a:cubicBezTo>
                    <a:cubicBezTo>
                      <a:pt x="224" y="16"/>
                      <a:pt x="191" y="0"/>
                      <a:pt x="1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45" name="Google Shape;645;p4"/>
              <p:cNvGrpSpPr/>
              <p:nvPr/>
            </p:nvGrpSpPr>
            <p:grpSpPr>
              <a:xfrm>
                <a:off x="-45" y="662681"/>
                <a:ext cx="274355" cy="608477"/>
                <a:chOff x="-45" y="662681"/>
                <a:chExt cx="274355" cy="608477"/>
              </a:xfrm>
            </p:grpSpPr>
            <p:sp>
              <p:nvSpPr>
                <p:cNvPr id="646" name="Google Shape;646;p4"/>
                <p:cNvSpPr/>
                <p:nvPr/>
              </p:nvSpPr>
              <p:spPr>
                <a:xfrm>
                  <a:off x="668" y="872158"/>
                  <a:ext cx="90854" cy="20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8222" extrusionOk="0">
                      <a:moveTo>
                        <a:pt x="0" y="1"/>
                      </a:moveTo>
                      <a:lnTo>
                        <a:pt x="0" y="8221"/>
                      </a:lnTo>
                      <a:cubicBezTo>
                        <a:pt x="2262" y="7395"/>
                        <a:pt x="3697" y="5612"/>
                        <a:pt x="2871" y="2958"/>
                      </a:cubicBezTo>
                      <a:cubicBezTo>
                        <a:pt x="2349" y="1610"/>
                        <a:pt x="1305" y="52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4"/>
                <p:cNvSpPr/>
                <p:nvPr/>
              </p:nvSpPr>
              <p:spPr>
                <a:xfrm>
                  <a:off x="668" y="662681"/>
                  <a:ext cx="3219" cy="5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18" extrusionOk="0">
                      <a:moveTo>
                        <a:pt x="0" y="0"/>
                      </a:moveTo>
                      <a:lnTo>
                        <a:pt x="0" y="218"/>
                      </a:lnTo>
                      <a:lnTo>
                        <a:pt x="87" y="174"/>
                      </a:lnTo>
                      <a:cubicBezTo>
                        <a:pt x="130" y="87"/>
                        <a:pt x="8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4"/>
                <p:cNvSpPr/>
                <p:nvPr/>
              </p:nvSpPr>
              <p:spPr>
                <a:xfrm>
                  <a:off x="668" y="1184260"/>
                  <a:ext cx="3219" cy="3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37" extrusionOk="0">
                      <a:moveTo>
                        <a:pt x="0" y="1"/>
                      </a:moveTo>
                      <a:lnTo>
                        <a:pt x="0" y="1436"/>
                      </a:lnTo>
                      <a:cubicBezTo>
                        <a:pt x="130" y="958"/>
                        <a:pt x="130" y="43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4"/>
                <p:cNvSpPr/>
                <p:nvPr/>
              </p:nvSpPr>
              <p:spPr>
                <a:xfrm>
                  <a:off x="63162" y="1055635"/>
                  <a:ext cx="114937" cy="16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" h="6514" extrusionOk="0">
                      <a:moveTo>
                        <a:pt x="429" y="1"/>
                      </a:moveTo>
                      <a:cubicBezTo>
                        <a:pt x="213" y="1"/>
                        <a:pt x="1" y="237"/>
                        <a:pt x="154" y="451"/>
                      </a:cubicBezTo>
                      <a:cubicBezTo>
                        <a:pt x="849" y="1538"/>
                        <a:pt x="1763" y="1625"/>
                        <a:pt x="2850" y="2277"/>
                      </a:cubicBezTo>
                      <a:cubicBezTo>
                        <a:pt x="4503" y="3234"/>
                        <a:pt x="3764" y="4887"/>
                        <a:pt x="3720" y="6409"/>
                      </a:cubicBezTo>
                      <a:cubicBezTo>
                        <a:pt x="3720" y="6481"/>
                        <a:pt x="3773" y="6513"/>
                        <a:pt x="3820" y="6513"/>
                      </a:cubicBezTo>
                      <a:cubicBezTo>
                        <a:pt x="3859" y="6513"/>
                        <a:pt x="3894" y="6492"/>
                        <a:pt x="3894" y="6453"/>
                      </a:cubicBezTo>
                      <a:cubicBezTo>
                        <a:pt x="4546" y="5409"/>
                        <a:pt x="4677" y="4104"/>
                        <a:pt x="4285" y="2930"/>
                      </a:cubicBezTo>
                      <a:cubicBezTo>
                        <a:pt x="3590" y="1234"/>
                        <a:pt x="1676" y="1495"/>
                        <a:pt x="675" y="146"/>
                      </a:cubicBezTo>
                      <a:cubicBezTo>
                        <a:pt x="611" y="43"/>
                        <a:pt x="520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4"/>
                <p:cNvSpPr/>
                <p:nvPr/>
              </p:nvSpPr>
              <p:spPr>
                <a:xfrm>
                  <a:off x="95355" y="933620"/>
                  <a:ext cx="178955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2" h="3060" extrusionOk="0">
                      <a:moveTo>
                        <a:pt x="4128" y="0"/>
                      </a:moveTo>
                      <a:cubicBezTo>
                        <a:pt x="3009" y="0"/>
                        <a:pt x="2091" y="801"/>
                        <a:pt x="933" y="801"/>
                      </a:cubicBezTo>
                      <a:cubicBezTo>
                        <a:pt x="791" y="801"/>
                        <a:pt x="646" y="789"/>
                        <a:pt x="496" y="762"/>
                      </a:cubicBezTo>
                      <a:cubicBezTo>
                        <a:pt x="470" y="756"/>
                        <a:pt x="446" y="753"/>
                        <a:pt x="422" y="753"/>
                      </a:cubicBezTo>
                      <a:cubicBezTo>
                        <a:pt x="90" y="753"/>
                        <a:pt x="0" y="1290"/>
                        <a:pt x="366" y="1371"/>
                      </a:cubicBezTo>
                      <a:cubicBezTo>
                        <a:pt x="568" y="1405"/>
                        <a:pt x="755" y="1419"/>
                        <a:pt x="932" y="1419"/>
                      </a:cubicBezTo>
                      <a:cubicBezTo>
                        <a:pt x="1899" y="1419"/>
                        <a:pt x="2555" y="976"/>
                        <a:pt x="3584" y="718"/>
                      </a:cubicBezTo>
                      <a:cubicBezTo>
                        <a:pt x="3802" y="661"/>
                        <a:pt x="4003" y="635"/>
                        <a:pt x="4190" y="635"/>
                      </a:cubicBezTo>
                      <a:cubicBezTo>
                        <a:pt x="5572" y="635"/>
                        <a:pt x="6188" y="2066"/>
                        <a:pt x="7107" y="3024"/>
                      </a:cubicBezTo>
                      <a:cubicBezTo>
                        <a:pt x="7133" y="3049"/>
                        <a:pt x="7158" y="3060"/>
                        <a:pt x="7182" y="3060"/>
                      </a:cubicBezTo>
                      <a:cubicBezTo>
                        <a:pt x="7238" y="3060"/>
                        <a:pt x="7281" y="2998"/>
                        <a:pt x="7281" y="2937"/>
                      </a:cubicBezTo>
                      <a:cubicBezTo>
                        <a:pt x="6977" y="1719"/>
                        <a:pt x="6150" y="718"/>
                        <a:pt x="5063" y="197"/>
                      </a:cubicBezTo>
                      <a:cubicBezTo>
                        <a:pt x="4732" y="56"/>
                        <a:pt x="4423" y="0"/>
                        <a:pt x="41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4"/>
                <p:cNvSpPr/>
                <p:nvPr/>
              </p:nvSpPr>
              <p:spPr>
                <a:xfrm>
                  <a:off x="45910" y="763020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4462" y="1"/>
                      </a:moveTo>
                      <a:cubicBezTo>
                        <a:pt x="4004" y="1"/>
                        <a:pt x="3548" y="74"/>
                        <a:pt x="3117" y="223"/>
                      </a:cubicBezTo>
                      <a:cubicBezTo>
                        <a:pt x="1377" y="919"/>
                        <a:pt x="1682" y="2833"/>
                        <a:pt x="290" y="3833"/>
                      </a:cubicBezTo>
                      <a:cubicBezTo>
                        <a:pt x="0" y="4014"/>
                        <a:pt x="194" y="4407"/>
                        <a:pt x="442" y="4407"/>
                      </a:cubicBezTo>
                      <a:cubicBezTo>
                        <a:pt x="492" y="4407"/>
                        <a:pt x="544" y="4391"/>
                        <a:pt x="595" y="4355"/>
                      </a:cubicBezTo>
                      <a:cubicBezTo>
                        <a:pt x="1725" y="3616"/>
                        <a:pt x="1812" y="2746"/>
                        <a:pt x="2421" y="1658"/>
                      </a:cubicBezTo>
                      <a:cubicBezTo>
                        <a:pt x="2919" y="799"/>
                        <a:pt x="3605" y="586"/>
                        <a:pt x="4362" y="586"/>
                      </a:cubicBezTo>
                      <a:cubicBezTo>
                        <a:pt x="5062" y="586"/>
                        <a:pt x="5822" y="768"/>
                        <a:pt x="6553" y="789"/>
                      </a:cubicBezTo>
                      <a:cubicBezTo>
                        <a:pt x="6684" y="789"/>
                        <a:pt x="6684" y="615"/>
                        <a:pt x="6597" y="571"/>
                      </a:cubicBezTo>
                      <a:cubicBezTo>
                        <a:pt x="5951" y="194"/>
                        <a:pt x="5205" y="1"/>
                        <a:pt x="44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4"/>
                <p:cNvSpPr/>
                <p:nvPr/>
              </p:nvSpPr>
              <p:spPr>
                <a:xfrm>
                  <a:off x="21433" y="1090384"/>
                  <a:ext cx="71169" cy="180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" h="7356" extrusionOk="0">
                      <a:moveTo>
                        <a:pt x="329" y="1"/>
                      </a:moveTo>
                      <a:cubicBezTo>
                        <a:pt x="164" y="1"/>
                        <a:pt x="1" y="124"/>
                        <a:pt x="25" y="341"/>
                      </a:cubicBezTo>
                      <a:cubicBezTo>
                        <a:pt x="242" y="1646"/>
                        <a:pt x="1112" y="2081"/>
                        <a:pt x="1808" y="3082"/>
                      </a:cubicBezTo>
                      <a:cubicBezTo>
                        <a:pt x="2895" y="4604"/>
                        <a:pt x="1591" y="5822"/>
                        <a:pt x="982" y="7213"/>
                      </a:cubicBezTo>
                      <a:cubicBezTo>
                        <a:pt x="946" y="7284"/>
                        <a:pt x="1027" y="7355"/>
                        <a:pt x="1081" y="7355"/>
                      </a:cubicBezTo>
                      <a:cubicBezTo>
                        <a:pt x="1093" y="7355"/>
                        <a:pt x="1104" y="7352"/>
                        <a:pt x="1112" y="7344"/>
                      </a:cubicBezTo>
                      <a:cubicBezTo>
                        <a:pt x="2113" y="6604"/>
                        <a:pt x="2765" y="5474"/>
                        <a:pt x="2852" y="4256"/>
                      </a:cubicBezTo>
                      <a:cubicBezTo>
                        <a:pt x="2895" y="2386"/>
                        <a:pt x="982" y="1907"/>
                        <a:pt x="634" y="254"/>
                      </a:cubicBezTo>
                      <a:cubicBezTo>
                        <a:pt x="595" y="80"/>
                        <a:pt x="462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4"/>
                <p:cNvSpPr/>
                <p:nvPr/>
              </p:nvSpPr>
              <p:spPr>
                <a:xfrm>
                  <a:off x="88474" y="1006853"/>
                  <a:ext cx="152684" cy="11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32" extrusionOk="0">
                      <a:moveTo>
                        <a:pt x="476" y="35"/>
                      </a:moveTo>
                      <a:cubicBezTo>
                        <a:pt x="201" y="35"/>
                        <a:pt x="0" y="435"/>
                        <a:pt x="254" y="652"/>
                      </a:cubicBezTo>
                      <a:cubicBezTo>
                        <a:pt x="1342" y="1348"/>
                        <a:pt x="2255" y="1087"/>
                        <a:pt x="3473" y="1305"/>
                      </a:cubicBezTo>
                      <a:cubicBezTo>
                        <a:pt x="5343" y="1566"/>
                        <a:pt x="5300" y="3349"/>
                        <a:pt x="5822" y="4784"/>
                      </a:cubicBezTo>
                      <a:cubicBezTo>
                        <a:pt x="5838" y="4818"/>
                        <a:pt x="5867" y="4832"/>
                        <a:pt x="5897" y="4832"/>
                      </a:cubicBezTo>
                      <a:cubicBezTo>
                        <a:pt x="5946" y="4832"/>
                        <a:pt x="5995" y="4795"/>
                        <a:pt x="5995" y="4741"/>
                      </a:cubicBezTo>
                      <a:cubicBezTo>
                        <a:pt x="6213" y="3523"/>
                        <a:pt x="5822" y="2305"/>
                        <a:pt x="5039" y="1348"/>
                      </a:cubicBezTo>
                      <a:cubicBezTo>
                        <a:pt x="3734" y="0"/>
                        <a:pt x="2081" y="1044"/>
                        <a:pt x="646" y="87"/>
                      </a:cubicBezTo>
                      <a:cubicBezTo>
                        <a:pt x="588" y="51"/>
                        <a:pt x="531" y="35"/>
                        <a:pt x="476" y="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4"/>
                <p:cNvSpPr/>
                <p:nvPr/>
              </p:nvSpPr>
              <p:spPr>
                <a:xfrm>
                  <a:off x="81446" y="845420"/>
                  <a:ext cx="184165" cy="6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4" h="2838" extrusionOk="0">
                      <a:moveTo>
                        <a:pt x="4305" y="1"/>
                      </a:moveTo>
                      <a:cubicBezTo>
                        <a:pt x="2488" y="1"/>
                        <a:pt x="2044" y="1876"/>
                        <a:pt x="366" y="2220"/>
                      </a:cubicBezTo>
                      <a:cubicBezTo>
                        <a:pt x="1" y="2301"/>
                        <a:pt x="53" y="2837"/>
                        <a:pt x="380" y="2837"/>
                      </a:cubicBezTo>
                      <a:cubicBezTo>
                        <a:pt x="403" y="2837"/>
                        <a:pt x="427" y="2834"/>
                        <a:pt x="453" y="2829"/>
                      </a:cubicBezTo>
                      <a:cubicBezTo>
                        <a:pt x="1758" y="2611"/>
                        <a:pt x="2193" y="1741"/>
                        <a:pt x="3193" y="1045"/>
                      </a:cubicBezTo>
                      <a:cubicBezTo>
                        <a:pt x="3615" y="745"/>
                        <a:pt x="4013" y="627"/>
                        <a:pt x="4397" y="627"/>
                      </a:cubicBezTo>
                      <a:cubicBezTo>
                        <a:pt x="5403" y="627"/>
                        <a:pt x="6319" y="1431"/>
                        <a:pt x="7325" y="1872"/>
                      </a:cubicBezTo>
                      <a:cubicBezTo>
                        <a:pt x="7337" y="1878"/>
                        <a:pt x="7349" y="1880"/>
                        <a:pt x="7361" y="1880"/>
                      </a:cubicBezTo>
                      <a:cubicBezTo>
                        <a:pt x="7434" y="1880"/>
                        <a:pt x="7493" y="1773"/>
                        <a:pt x="7456" y="1698"/>
                      </a:cubicBezTo>
                      <a:cubicBezTo>
                        <a:pt x="6716" y="741"/>
                        <a:pt x="5586" y="89"/>
                        <a:pt x="4368" y="2"/>
                      </a:cubicBezTo>
                      <a:cubicBezTo>
                        <a:pt x="4347" y="1"/>
                        <a:pt x="4326" y="1"/>
                        <a:pt x="4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4"/>
                <p:cNvSpPr/>
                <p:nvPr/>
              </p:nvSpPr>
              <p:spPr>
                <a:xfrm>
                  <a:off x="-45" y="699592"/>
                  <a:ext cx="120442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5922" extrusionOk="0">
                      <a:moveTo>
                        <a:pt x="4098" y="1"/>
                      </a:moveTo>
                      <a:cubicBezTo>
                        <a:pt x="3116" y="1"/>
                        <a:pt x="2156" y="356"/>
                        <a:pt x="1421" y="1021"/>
                      </a:cubicBezTo>
                      <a:cubicBezTo>
                        <a:pt x="72" y="2326"/>
                        <a:pt x="1073" y="3978"/>
                        <a:pt x="159" y="5414"/>
                      </a:cubicBezTo>
                      <a:cubicBezTo>
                        <a:pt x="1" y="5668"/>
                        <a:pt x="213" y="5922"/>
                        <a:pt x="441" y="5922"/>
                      </a:cubicBezTo>
                      <a:cubicBezTo>
                        <a:pt x="525" y="5922"/>
                        <a:pt x="611" y="5887"/>
                        <a:pt x="681" y="5805"/>
                      </a:cubicBezTo>
                      <a:cubicBezTo>
                        <a:pt x="1421" y="4718"/>
                        <a:pt x="1116" y="3804"/>
                        <a:pt x="1334" y="2587"/>
                      </a:cubicBezTo>
                      <a:cubicBezTo>
                        <a:pt x="1638" y="716"/>
                        <a:pt x="3421" y="760"/>
                        <a:pt x="4857" y="238"/>
                      </a:cubicBezTo>
                      <a:cubicBezTo>
                        <a:pt x="4900" y="195"/>
                        <a:pt x="4900" y="64"/>
                        <a:pt x="4813" y="64"/>
                      </a:cubicBezTo>
                      <a:cubicBezTo>
                        <a:pt x="4575" y="22"/>
                        <a:pt x="4336" y="1"/>
                        <a:pt x="40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6" name="Google Shape;656;p4"/>
              <p:cNvSpPr/>
              <p:nvPr/>
            </p:nvSpPr>
            <p:spPr>
              <a:xfrm>
                <a:off x="1783486" y="654128"/>
                <a:ext cx="39566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567" extrusionOk="0">
                    <a:moveTo>
                      <a:pt x="783" y="0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53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4"/>
              <p:cNvSpPr/>
              <p:nvPr/>
            </p:nvSpPr>
            <p:spPr>
              <a:xfrm>
                <a:off x="402543" y="225516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3" y="1"/>
                    </a:moveTo>
                    <a:lnTo>
                      <a:pt x="653" y="696"/>
                    </a:lnTo>
                    <a:lnTo>
                      <a:pt x="0" y="827"/>
                    </a:lnTo>
                    <a:lnTo>
                      <a:pt x="653" y="957"/>
                    </a:lnTo>
                    <a:lnTo>
                      <a:pt x="783" y="1610"/>
                    </a:lnTo>
                    <a:lnTo>
                      <a:pt x="914" y="957"/>
                    </a:lnTo>
                    <a:lnTo>
                      <a:pt x="1566" y="827"/>
                    </a:lnTo>
                    <a:lnTo>
                      <a:pt x="914" y="696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8" name="Google Shape;658;p4"/>
            <p:cNvGrpSpPr/>
            <p:nvPr/>
          </p:nvGrpSpPr>
          <p:grpSpPr>
            <a:xfrm flipH="1">
              <a:off x="-2" y="2609239"/>
              <a:ext cx="1533824" cy="2534272"/>
              <a:chOff x="3605869" y="2607964"/>
              <a:chExt cx="1533824" cy="2534272"/>
            </a:xfrm>
          </p:grpSpPr>
          <p:sp>
            <p:nvSpPr>
              <p:cNvPr id="659" name="Google Shape;659;p4"/>
              <p:cNvSpPr/>
              <p:nvPr/>
            </p:nvSpPr>
            <p:spPr>
              <a:xfrm>
                <a:off x="3687090" y="4418601"/>
                <a:ext cx="38509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6" extrusionOk="0">
                    <a:moveTo>
                      <a:pt x="784" y="0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5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4"/>
              <p:cNvSpPr/>
              <p:nvPr/>
            </p:nvSpPr>
            <p:spPr>
              <a:xfrm>
                <a:off x="4924809" y="3014139"/>
                <a:ext cx="74855" cy="7746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52" extrusionOk="0">
                    <a:moveTo>
                      <a:pt x="1132" y="0"/>
                    </a:moveTo>
                    <a:cubicBezTo>
                      <a:pt x="1045" y="348"/>
                      <a:pt x="1045" y="696"/>
                      <a:pt x="958" y="1044"/>
                    </a:cubicBezTo>
                    <a:cubicBezTo>
                      <a:pt x="653" y="1175"/>
                      <a:pt x="349" y="1305"/>
                      <a:pt x="44" y="1479"/>
                    </a:cubicBezTo>
                    <a:cubicBezTo>
                      <a:pt x="1" y="1479"/>
                      <a:pt x="44" y="1522"/>
                      <a:pt x="88" y="1566"/>
                    </a:cubicBezTo>
                    <a:cubicBezTo>
                      <a:pt x="131" y="1609"/>
                      <a:pt x="175" y="1609"/>
                      <a:pt x="262" y="1653"/>
                    </a:cubicBezTo>
                    <a:lnTo>
                      <a:pt x="479" y="1783"/>
                    </a:lnTo>
                    <a:cubicBezTo>
                      <a:pt x="653" y="1870"/>
                      <a:pt x="784" y="1957"/>
                      <a:pt x="958" y="2044"/>
                    </a:cubicBezTo>
                    <a:cubicBezTo>
                      <a:pt x="1001" y="2392"/>
                      <a:pt x="1001" y="2740"/>
                      <a:pt x="1088" y="3132"/>
                    </a:cubicBezTo>
                    <a:cubicBezTo>
                      <a:pt x="1088" y="3146"/>
                      <a:pt x="1093" y="3151"/>
                      <a:pt x="1100" y="3151"/>
                    </a:cubicBezTo>
                    <a:cubicBezTo>
                      <a:pt x="1112" y="3151"/>
                      <a:pt x="1132" y="3132"/>
                      <a:pt x="1132" y="3132"/>
                    </a:cubicBezTo>
                    <a:cubicBezTo>
                      <a:pt x="1393" y="2871"/>
                      <a:pt x="1654" y="2566"/>
                      <a:pt x="1915" y="2349"/>
                    </a:cubicBezTo>
                    <a:cubicBezTo>
                      <a:pt x="2263" y="2392"/>
                      <a:pt x="2611" y="2479"/>
                      <a:pt x="2958" y="2566"/>
                    </a:cubicBezTo>
                    <a:cubicBezTo>
                      <a:pt x="2958" y="2566"/>
                      <a:pt x="3045" y="2566"/>
                      <a:pt x="3002" y="2523"/>
                    </a:cubicBezTo>
                    <a:cubicBezTo>
                      <a:pt x="2872" y="2175"/>
                      <a:pt x="2654" y="1870"/>
                      <a:pt x="2480" y="1566"/>
                    </a:cubicBezTo>
                    <a:cubicBezTo>
                      <a:pt x="2567" y="1435"/>
                      <a:pt x="2654" y="1262"/>
                      <a:pt x="2741" y="1088"/>
                    </a:cubicBezTo>
                    <a:cubicBezTo>
                      <a:pt x="2741" y="1001"/>
                      <a:pt x="2785" y="957"/>
                      <a:pt x="2828" y="870"/>
                    </a:cubicBezTo>
                    <a:cubicBezTo>
                      <a:pt x="2872" y="783"/>
                      <a:pt x="2915" y="740"/>
                      <a:pt x="2958" y="653"/>
                    </a:cubicBezTo>
                    <a:cubicBezTo>
                      <a:pt x="3002" y="653"/>
                      <a:pt x="2958" y="566"/>
                      <a:pt x="2915" y="566"/>
                    </a:cubicBezTo>
                    <a:cubicBezTo>
                      <a:pt x="2567" y="653"/>
                      <a:pt x="2263" y="696"/>
                      <a:pt x="1915" y="740"/>
                    </a:cubicBezTo>
                    <a:cubicBezTo>
                      <a:pt x="1654" y="522"/>
                      <a:pt x="1436" y="218"/>
                      <a:pt x="1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4"/>
              <p:cNvSpPr/>
              <p:nvPr/>
            </p:nvSpPr>
            <p:spPr>
              <a:xfrm>
                <a:off x="4797634" y="3318747"/>
                <a:ext cx="73455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3165" extrusionOk="0">
                    <a:moveTo>
                      <a:pt x="1088" y="1"/>
                    </a:moveTo>
                    <a:lnTo>
                      <a:pt x="1088" y="44"/>
                    </a:lnTo>
                    <a:cubicBezTo>
                      <a:pt x="1001" y="349"/>
                      <a:pt x="1001" y="740"/>
                      <a:pt x="914" y="1088"/>
                    </a:cubicBezTo>
                    <a:cubicBezTo>
                      <a:pt x="609" y="1219"/>
                      <a:pt x="305" y="1349"/>
                      <a:pt x="0" y="1480"/>
                    </a:cubicBezTo>
                    <a:cubicBezTo>
                      <a:pt x="0" y="1523"/>
                      <a:pt x="0" y="1523"/>
                      <a:pt x="0" y="1567"/>
                    </a:cubicBezTo>
                    <a:cubicBezTo>
                      <a:pt x="87" y="1610"/>
                      <a:pt x="131" y="1610"/>
                      <a:pt x="218" y="1654"/>
                    </a:cubicBezTo>
                    <a:cubicBezTo>
                      <a:pt x="305" y="1697"/>
                      <a:pt x="348" y="1740"/>
                      <a:pt x="435" y="1784"/>
                    </a:cubicBezTo>
                    <a:cubicBezTo>
                      <a:pt x="609" y="1871"/>
                      <a:pt x="740" y="1958"/>
                      <a:pt x="914" y="2045"/>
                    </a:cubicBezTo>
                    <a:cubicBezTo>
                      <a:pt x="957" y="2393"/>
                      <a:pt x="914" y="2741"/>
                      <a:pt x="1044" y="3132"/>
                    </a:cubicBezTo>
                    <a:cubicBezTo>
                      <a:pt x="1044" y="3154"/>
                      <a:pt x="1055" y="3165"/>
                      <a:pt x="1066" y="3165"/>
                    </a:cubicBezTo>
                    <a:cubicBezTo>
                      <a:pt x="1077" y="3165"/>
                      <a:pt x="1088" y="3154"/>
                      <a:pt x="1088" y="3132"/>
                    </a:cubicBezTo>
                    <a:cubicBezTo>
                      <a:pt x="1349" y="2871"/>
                      <a:pt x="1610" y="2610"/>
                      <a:pt x="1870" y="2349"/>
                    </a:cubicBezTo>
                    <a:cubicBezTo>
                      <a:pt x="2218" y="2393"/>
                      <a:pt x="2566" y="2480"/>
                      <a:pt x="2914" y="2567"/>
                    </a:cubicBezTo>
                    <a:cubicBezTo>
                      <a:pt x="2914" y="2580"/>
                      <a:pt x="2922" y="2585"/>
                      <a:pt x="2931" y="2585"/>
                    </a:cubicBezTo>
                    <a:cubicBezTo>
                      <a:pt x="2954" y="2585"/>
                      <a:pt x="2989" y="2554"/>
                      <a:pt x="2958" y="2523"/>
                    </a:cubicBezTo>
                    <a:cubicBezTo>
                      <a:pt x="2784" y="2175"/>
                      <a:pt x="2610" y="1871"/>
                      <a:pt x="2436" y="1567"/>
                    </a:cubicBezTo>
                    <a:cubicBezTo>
                      <a:pt x="2523" y="1436"/>
                      <a:pt x="2610" y="1262"/>
                      <a:pt x="2697" y="1088"/>
                    </a:cubicBezTo>
                    <a:cubicBezTo>
                      <a:pt x="2697" y="1001"/>
                      <a:pt x="2740" y="914"/>
                      <a:pt x="2784" y="871"/>
                    </a:cubicBezTo>
                    <a:cubicBezTo>
                      <a:pt x="2827" y="784"/>
                      <a:pt x="2871" y="740"/>
                      <a:pt x="2871" y="653"/>
                    </a:cubicBezTo>
                    <a:cubicBezTo>
                      <a:pt x="2914" y="653"/>
                      <a:pt x="2914" y="566"/>
                      <a:pt x="2871" y="566"/>
                    </a:cubicBezTo>
                    <a:cubicBezTo>
                      <a:pt x="2523" y="653"/>
                      <a:pt x="2218" y="697"/>
                      <a:pt x="1870" y="740"/>
                    </a:cubicBezTo>
                    <a:cubicBezTo>
                      <a:pt x="1610" y="523"/>
                      <a:pt x="1392" y="218"/>
                      <a:pt x="1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"/>
              <p:cNvSpPr/>
              <p:nvPr/>
            </p:nvSpPr>
            <p:spPr>
              <a:xfrm>
                <a:off x="5059505" y="3573147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131" y="0"/>
                    </a:moveTo>
                    <a:cubicBezTo>
                      <a:pt x="1044" y="348"/>
                      <a:pt x="1000" y="696"/>
                      <a:pt x="913" y="1044"/>
                    </a:cubicBezTo>
                    <a:cubicBezTo>
                      <a:pt x="609" y="1174"/>
                      <a:pt x="305" y="1348"/>
                      <a:pt x="44" y="1479"/>
                    </a:cubicBezTo>
                    <a:cubicBezTo>
                      <a:pt x="0" y="1479"/>
                      <a:pt x="44" y="1522"/>
                      <a:pt x="44" y="1522"/>
                    </a:cubicBezTo>
                    <a:cubicBezTo>
                      <a:pt x="87" y="1566"/>
                      <a:pt x="174" y="1609"/>
                      <a:pt x="218" y="1609"/>
                    </a:cubicBezTo>
                    <a:lnTo>
                      <a:pt x="479" y="1740"/>
                    </a:lnTo>
                    <a:cubicBezTo>
                      <a:pt x="609" y="1870"/>
                      <a:pt x="783" y="1914"/>
                      <a:pt x="957" y="2001"/>
                    </a:cubicBezTo>
                    <a:cubicBezTo>
                      <a:pt x="1000" y="2349"/>
                      <a:pt x="957" y="2740"/>
                      <a:pt x="1044" y="3088"/>
                    </a:cubicBezTo>
                    <a:cubicBezTo>
                      <a:pt x="1044" y="3110"/>
                      <a:pt x="1066" y="3121"/>
                      <a:pt x="1087" y="3121"/>
                    </a:cubicBezTo>
                    <a:cubicBezTo>
                      <a:pt x="1109" y="3121"/>
                      <a:pt x="1131" y="3110"/>
                      <a:pt x="1131" y="3088"/>
                    </a:cubicBezTo>
                    <a:cubicBezTo>
                      <a:pt x="1392" y="2827"/>
                      <a:pt x="1609" y="2566"/>
                      <a:pt x="1870" y="2349"/>
                    </a:cubicBezTo>
                    <a:cubicBezTo>
                      <a:pt x="2218" y="2392"/>
                      <a:pt x="2566" y="2479"/>
                      <a:pt x="2914" y="2523"/>
                    </a:cubicBezTo>
                    <a:cubicBezTo>
                      <a:pt x="2914" y="2535"/>
                      <a:pt x="2922" y="2541"/>
                      <a:pt x="2932" y="2541"/>
                    </a:cubicBezTo>
                    <a:cubicBezTo>
                      <a:pt x="2958" y="2541"/>
                      <a:pt x="3001" y="2510"/>
                      <a:pt x="3001" y="2479"/>
                    </a:cubicBezTo>
                    <a:cubicBezTo>
                      <a:pt x="2871" y="2175"/>
                      <a:pt x="2653" y="1870"/>
                      <a:pt x="2436" y="1566"/>
                    </a:cubicBezTo>
                    <a:cubicBezTo>
                      <a:pt x="2523" y="1392"/>
                      <a:pt x="2610" y="1218"/>
                      <a:pt x="2697" y="1087"/>
                    </a:cubicBezTo>
                    <a:cubicBezTo>
                      <a:pt x="2740" y="1000"/>
                      <a:pt x="2784" y="913"/>
                      <a:pt x="2827" y="827"/>
                    </a:cubicBezTo>
                    <a:cubicBezTo>
                      <a:pt x="2871" y="783"/>
                      <a:pt x="2871" y="696"/>
                      <a:pt x="2914" y="653"/>
                    </a:cubicBezTo>
                    <a:cubicBezTo>
                      <a:pt x="2949" y="617"/>
                      <a:pt x="2928" y="554"/>
                      <a:pt x="2895" y="554"/>
                    </a:cubicBezTo>
                    <a:cubicBezTo>
                      <a:pt x="2887" y="554"/>
                      <a:pt x="2879" y="557"/>
                      <a:pt x="2871" y="566"/>
                    </a:cubicBezTo>
                    <a:cubicBezTo>
                      <a:pt x="2566" y="609"/>
                      <a:pt x="2218" y="653"/>
                      <a:pt x="1914" y="740"/>
                    </a:cubicBezTo>
                    <a:cubicBezTo>
                      <a:pt x="1653" y="479"/>
                      <a:pt x="1435" y="174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4"/>
              <p:cNvSpPr/>
              <p:nvPr/>
            </p:nvSpPr>
            <p:spPr>
              <a:xfrm>
                <a:off x="4582799" y="3720646"/>
                <a:ext cx="74831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9" extrusionOk="0">
                    <a:moveTo>
                      <a:pt x="1174" y="0"/>
                    </a:moveTo>
                    <a:cubicBezTo>
                      <a:pt x="1044" y="305"/>
                      <a:pt x="1044" y="696"/>
                      <a:pt x="957" y="1044"/>
                    </a:cubicBezTo>
                    <a:cubicBezTo>
                      <a:pt x="653" y="1175"/>
                      <a:pt x="348" y="1305"/>
                      <a:pt x="44" y="1435"/>
                    </a:cubicBezTo>
                    <a:cubicBezTo>
                      <a:pt x="0" y="1435"/>
                      <a:pt x="44" y="1522"/>
                      <a:pt x="44" y="1522"/>
                    </a:cubicBezTo>
                    <a:cubicBezTo>
                      <a:pt x="131" y="1566"/>
                      <a:pt x="174" y="1609"/>
                      <a:pt x="261" y="1653"/>
                    </a:cubicBezTo>
                    <a:lnTo>
                      <a:pt x="479" y="1783"/>
                    </a:lnTo>
                    <a:cubicBezTo>
                      <a:pt x="653" y="1870"/>
                      <a:pt x="783" y="1957"/>
                      <a:pt x="957" y="2001"/>
                    </a:cubicBezTo>
                    <a:cubicBezTo>
                      <a:pt x="1000" y="2392"/>
                      <a:pt x="1000" y="2740"/>
                      <a:pt x="1087" y="3088"/>
                    </a:cubicBezTo>
                    <a:cubicBezTo>
                      <a:pt x="1087" y="3125"/>
                      <a:pt x="1095" y="3138"/>
                      <a:pt x="1104" y="3138"/>
                    </a:cubicBezTo>
                    <a:cubicBezTo>
                      <a:pt x="1116" y="3138"/>
                      <a:pt x="1131" y="3113"/>
                      <a:pt x="1131" y="3088"/>
                    </a:cubicBezTo>
                    <a:cubicBezTo>
                      <a:pt x="1392" y="2871"/>
                      <a:pt x="1653" y="2610"/>
                      <a:pt x="1914" y="2349"/>
                    </a:cubicBezTo>
                    <a:cubicBezTo>
                      <a:pt x="2262" y="2392"/>
                      <a:pt x="2610" y="2479"/>
                      <a:pt x="2958" y="2566"/>
                    </a:cubicBezTo>
                    <a:cubicBezTo>
                      <a:pt x="2958" y="2566"/>
                      <a:pt x="3045" y="2566"/>
                      <a:pt x="3001" y="2523"/>
                    </a:cubicBezTo>
                    <a:cubicBezTo>
                      <a:pt x="2871" y="2175"/>
                      <a:pt x="2697" y="1870"/>
                      <a:pt x="2479" y="1566"/>
                    </a:cubicBezTo>
                    <a:cubicBezTo>
                      <a:pt x="2566" y="1392"/>
                      <a:pt x="2653" y="1261"/>
                      <a:pt x="2740" y="1088"/>
                    </a:cubicBezTo>
                    <a:cubicBezTo>
                      <a:pt x="2784" y="1001"/>
                      <a:pt x="2827" y="914"/>
                      <a:pt x="2827" y="827"/>
                    </a:cubicBezTo>
                    <a:cubicBezTo>
                      <a:pt x="2871" y="783"/>
                      <a:pt x="2914" y="740"/>
                      <a:pt x="2958" y="653"/>
                    </a:cubicBezTo>
                    <a:cubicBezTo>
                      <a:pt x="3001" y="609"/>
                      <a:pt x="2958" y="566"/>
                      <a:pt x="2914" y="566"/>
                    </a:cubicBezTo>
                    <a:cubicBezTo>
                      <a:pt x="2610" y="609"/>
                      <a:pt x="2262" y="653"/>
                      <a:pt x="1957" y="740"/>
                    </a:cubicBezTo>
                    <a:cubicBezTo>
                      <a:pt x="1696" y="479"/>
                      <a:pt x="1435" y="174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4"/>
              <p:cNvSpPr/>
              <p:nvPr/>
            </p:nvSpPr>
            <p:spPr>
              <a:xfrm>
                <a:off x="4631949" y="3877754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132" y="1"/>
                    </a:moveTo>
                    <a:cubicBezTo>
                      <a:pt x="1045" y="349"/>
                      <a:pt x="1045" y="740"/>
                      <a:pt x="958" y="1045"/>
                    </a:cubicBezTo>
                    <a:cubicBezTo>
                      <a:pt x="653" y="1175"/>
                      <a:pt x="349" y="1349"/>
                      <a:pt x="44" y="1479"/>
                    </a:cubicBezTo>
                    <a:cubicBezTo>
                      <a:pt x="1" y="1479"/>
                      <a:pt x="44" y="1566"/>
                      <a:pt x="44" y="1566"/>
                    </a:cubicBezTo>
                    <a:cubicBezTo>
                      <a:pt x="131" y="1610"/>
                      <a:pt x="175" y="1653"/>
                      <a:pt x="262" y="1653"/>
                    </a:cubicBezTo>
                    <a:cubicBezTo>
                      <a:pt x="305" y="1697"/>
                      <a:pt x="392" y="1740"/>
                      <a:pt x="479" y="1784"/>
                    </a:cubicBezTo>
                    <a:cubicBezTo>
                      <a:pt x="610" y="1871"/>
                      <a:pt x="784" y="1958"/>
                      <a:pt x="958" y="2045"/>
                    </a:cubicBezTo>
                    <a:cubicBezTo>
                      <a:pt x="1001" y="2393"/>
                      <a:pt x="1001" y="2784"/>
                      <a:pt x="1045" y="3132"/>
                    </a:cubicBezTo>
                    <a:cubicBezTo>
                      <a:pt x="1045" y="3154"/>
                      <a:pt x="1066" y="3165"/>
                      <a:pt x="1088" y="3165"/>
                    </a:cubicBezTo>
                    <a:cubicBezTo>
                      <a:pt x="1110" y="3165"/>
                      <a:pt x="1132" y="3154"/>
                      <a:pt x="1132" y="3132"/>
                    </a:cubicBezTo>
                    <a:cubicBezTo>
                      <a:pt x="1393" y="2871"/>
                      <a:pt x="1654" y="2610"/>
                      <a:pt x="1871" y="2393"/>
                    </a:cubicBezTo>
                    <a:cubicBezTo>
                      <a:pt x="2219" y="2436"/>
                      <a:pt x="2610" y="2523"/>
                      <a:pt x="2958" y="2567"/>
                    </a:cubicBezTo>
                    <a:cubicBezTo>
                      <a:pt x="2958" y="2580"/>
                      <a:pt x="2962" y="2585"/>
                      <a:pt x="2967" y="2585"/>
                    </a:cubicBezTo>
                    <a:cubicBezTo>
                      <a:pt x="2980" y="2585"/>
                      <a:pt x="3002" y="2554"/>
                      <a:pt x="3002" y="2523"/>
                    </a:cubicBezTo>
                    <a:cubicBezTo>
                      <a:pt x="2871" y="2219"/>
                      <a:pt x="2654" y="1914"/>
                      <a:pt x="2480" y="1610"/>
                    </a:cubicBezTo>
                    <a:cubicBezTo>
                      <a:pt x="2567" y="1436"/>
                      <a:pt x="2654" y="1262"/>
                      <a:pt x="2697" y="1132"/>
                    </a:cubicBezTo>
                    <a:cubicBezTo>
                      <a:pt x="2741" y="1045"/>
                      <a:pt x="2784" y="958"/>
                      <a:pt x="2828" y="871"/>
                    </a:cubicBezTo>
                    <a:cubicBezTo>
                      <a:pt x="2871" y="827"/>
                      <a:pt x="2915" y="740"/>
                      <a:pt x="2915" y="697"/>
                    </a:cubicBezTo>
                    <a:cubicBezTo>
                      <a:pt x="2958" y="697"/>
                      <a:pt x="2915" y="610"/>
                      <a:pt x="2915" y="610"/>
                    </a:cubicBezTo>
                    <a:cubicBezTo>
                      <a:pt x="2567" y="653"/>
                      <a:pt x="2219" y="697"/>
                      <a:pt x="1915" y="784"/>
                    </a:cubicBezTo>
                    <a:cubicBezTo>
                      <a:pt x="1958" y="740"/>
                      <a:pt x="1958" y="740"/>
                      <a:pt x="1915" y="740"/>
                    </a:cubicBezTo>
                    <a:cubicBezTo>
                      <a:pt x="1654" y="523"/>
                      <a:pt x="1436" y="218"/>
                      <a:pt x="1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4"/>
              <p:cNvSpPr/>
              <p:nvPr/>
            </p:nvSpPr>
            <p:spPr>
              <a:xfrm>
                <a:off x="4687538" y="3632692"/>
                <a:ext cx="366118" cy="121106"/>
              </a:xfrm>
              <a:custGeom>
                <a:avLst/>
                <a:gdLst/>
                <a:ahLst/>
                <a:cxnLst/>
                <a:rect l="l" t="t" r="r" b="b"/>
                <a:pathLst>
                  <a:path w="14898" h="4928" extrusionOk="0">
                    <a:moveTo>
                      <a:pt x="14685" y="0"/>
                    </a:moveTo>
                    <a:cubicBezTo>
                      <a:pt x="14664" y="0"/>
                      <a:pt x="14640" y="4"/>
                      <a:pt x="14614" y="13"/>
                    </a:cubicBezTo>
                    <a:lnTo>
                      <a:pt x="7177" y="2361"/>
                    </a:lnTo>
                    <a:cubicBezTo>
                      <a:pt x="5959" y="2753"/>
                      <a:pt x="4741" y="3144"/>
                      <a:pt x="3567" y="3536"/>
                    </a:cubicBezTo>
                    <a:cubicBezTo>
                      <a:pt x="2349" y="3840"/>
                      <a:pt x="1175" y="4232"/>
                      <a:pt x="44" y="4710"/>
                    </a:cubicBezTo>
                    <a:cubicBezTo>
                      <a:pt x="0" y="4754"/>
                      <a:pt x="0" y="4927"/>
                      <a:pt x="131" y="4927"/>
                    </a:cubicBezTo>
                    <a:cubicBezTo>
                      <a:pt x="1392" y="4623"/>
                      <a:pt x="2654" y="4232"/>
                      <a:pt x="3915" y="3797"/>
                    </a:cubicBezTo>
                    <a:lnTo>
                      <a:pt x="7568" y="2622"/>
                    </a:lnTo>
                    <a:lnTo>
                      <a:pt x="14701" y="404"/>
                    </a:lnTo>
                    <a:cubicBezTo>
                      <a:pt x="14897" y="326"/>
                      <a:pt x="14881" y="0"/>
                      <a:pt x="14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4"/>
              <p:cNvSpPr/>
              <p:nvPr/>
            </p:nvSpPr>
            <p:spPr>
              <a:xfrm>
                <a:off x="4878191" y="3406873"/>
                <a:ext cx="192791" cy="176399"/>
              </a:xfrm>
              <a:custGeom>
                <a:avLst/>
                <a:gdLst/>
                <a:ahLst/>
                <a:cxnLst/>
                <a:rect l="l" t="t" r="r" b="b"/>
                <a:pathLst>
                  <a:path w="7845" h="7178" extrusionOk="0">
                    <a:moveTo>
                      <a:pt x="149" y="1"/>
                    </a:moveTo>
                    <a:cubicBezTo>
                      <a:pt x="73" y="1"/>
                      <a:pt x="1" y="128"/>
                      <a:pt x="71" y="199"/>
                    </a:cubicBezTo>
                    <a:cubicBezTo>
                      <a:pt x="1246" y="1416"/>
                      <a:pt x="2550" y="2504"/>
                      <a:pt x="3768" y="3635"/>
                    </a:cubicBezTo>
                    <a:cubicBezTo>
                      <a:pt x="4986" y="4809"/>
                      <a:pt x="6160" y="6027"/>
                      <a:pt x="7378" y="7114"/>
                    </a:cubicBezTo>
                    <a:cubicBezTo>
                      <a:pt x="7433" y="7158"/>
                      <a:pt x="7494" y="7177"/>
                      <a:pt x="7551" y="7177"/>
                    </a:cubicBezTo>
                    <a:cubicBezTo>
                      <a:pt x="7717" y="7177"/>
                      <a:pt x="7845" y="7015"/>
                      <a:pt x="7683" y="6853"/>
                    </a:cubicBezTo>
                    <a:cubicBezTo>
                      <a:pt x="6552" y="5635"/>
                      <a:pt x="5290" y="4461"/>
                      <a:pt x="4029" y="3330"/>
                    </a:cubicBezTo>
                    <a:cubicBezTo>
                      <a:pt x="2768" y="2199"/>
                      <a:pt x="1550" y="1025"/>
                      <a:pt x="202" y="25"/>
                    </a:cubicBezTo>
                    <a:cubicBezTo>
                      <a:pt x="185" y="8"/>
                      <a:pt x="167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4"/>
              <p:cNvSpPr/>
              <p:nvPr/>
            </p:nvSpPr>
            <p:spPr>
              <a:xfrm>
                <a:off x="4845481" y="3118067"/>
                <a:ext cx="85767" cy="18817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7657" extrusionOk="0">
                    <a:moveTo>
                      <a:pt x="3468" y="1"/>
                    </a:moveTo>
                    <a:cubicBezTo>
                      <a:pt x="3457" y="1"/>
                      <a:pt x="3446" y="12"/>
                      <a:pt x="3446" y="34"/>
                    </a:cubicBezTo>
                    <a:cubicBezTo>
                      <a:pt x="2751" y="1034"/>
                      <a:pt x="2359" y="2339"/>
                      <a:pt x="1837" y="3470"/>
                    </a:cubicBezTo>
                    <a:cubicBezTo>
                      <a:pt x="1272" y="4774"/>
                      <a:pt x="663" y="6079"/>
                      <a:pt x="54" y="7384"/>
                    </a:cubicBezTo>
                    <a:cubicBezTo>
                      <a:pt x="0" y="7545"/>
                      <a:pt x="129" y="7657"/>
                      <a:pt x="256" y="7657"/>
                    </a:cubicBezTo>
                    <a:cubicBezTo>
                      <a:pt x="335" y="7657"/>
                      <a:pt x="412" y="7614"/>
                      <a:pt x="445" y="7514"/>
                    </a:cubicBezTo>
                    <a:cubicBezTo>
                      <a:pt x="1011" y="6253"/>
                      <a:pt x="1533" y="4992"/>
                      <a:pt x="2098" y="3730"/>
                    </a:cubicBezTo>
                    <a:cubicBezTo>
                      <a:pt x="2577" y="2513"/>
                      <a:pt x="3272" y="1251"/>
                      <a:pt x="3490" y="34"/>
                    </a:cubicBezTo>
                    <a:cubicBezTo>
                      <a:pt x="3490" y="12"/>
                      <a:pt x="3479" y="1"/>
                      <a:pt x="34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4"/>
              <p:cNvSpPr/>
              <p:nvPr/>
            </p:nvSpPr>
            <p:spPr>
              <a:xfrm>
                <a:off x="5017138" y="3003449"/>
                <a:ext cx="122556" cy="43989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1790" extrusionOk="0">
                    <a:moveTo>
                      <a:pt x="4986" y="0"/>
                    </a:moveTo>
                    <a:lnTo>
                      <a:pt x="4638" y="131"/>
                    </a:lnTo>
                    <a:cubicBezTo>
                      <a:pt x="3072" y="435"/>
                      <a:pt x="1594" y="914"/>
                      <a:pt x="158" y="1566"/>
                    </a:cubicBezTo>
                    <a:cubicBezTo>
                      <a:pt x="0" y="1606"/>
                      <a:pt x="94" y="1789"/>
                      <a:pt x="210" y="1789"/>
                    </a:cubicBezTo>
                    <a:cubicBezTo>
                      <a:pt x="222" y="1789"/>
                      <a:pt x="234" y="1787"/>
                      <a:pt x="245" y="1784"/>
                    </a:cubicBezTo>
                    <a:cubicBezTo>
                      <a:pt x="1681" y="1305"/>
                      <a:pt x="3116" y="870"/>
                      <a:pt x="4551" y="479"/>
                    </a:cubicBezTo>
                    <a:lnTo>
                      <a:pt x="4986" y="348"/>
                    </a:lnTo>
                    <a:lnTo>
                      <a:pt x="49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4"/>
              <p:cNvSpPr/>
              <p:nvPr/>
            </p:nvSpPr>
            <p:spPr>
              <a:xfrm>
                <a:off x="4729512" y="3773015"/>
                <a:ext cx="410181" cy="136981"/>
              </a:xfrm>
              <a:custGeom>
                <a:avLst/>
                <a:gdLst/>
                <a:ahLst/>
                <a:cxnLst/>
                <a:rect l="l" t="t" r="r" b="b"/>
                <a:pathLst>
                  <a:path w="16691" h="5574" extrusionOk="0">
                    <a:moveTo>
                      <a:pt x="16690" y="0"/>
                    </a:moveTo>
                    <a:cubicBezTo>
                      <a:pt x="11123" y="1610"/>
                      <a:pt x="5556" y="3349"/>
                      <a:pt x="119" y="5350"/>
                    </a:cubicBezTo>
                    <a:cubicBezTo>
                      <a:pt x="0" y="5390"/>
                      <a:pt x="26" y="5573"/>
                      <a:pt x="162" y="5573"/>
                    </a:cubicBezTo>
                    <a:cubicBezTo>
                      <a:pt x="176" y="5573"/>
                      <a:pt x="190" y="5571"/>
                      <a:pt x="206" y="5567"/>
                    </a:cubicBezTo>
                    <a:cubicBezTo>
                      <a:pt x="5686" y="3784"/>
                      <a:pt x="11166" y="2045"/>
                      <a:pt x="16690" y="392"/>
                    </a:cubicBezTo>
                    <a:lnTo>
                      <a:pt x="166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4"/>
              <p:cNvSpPr/>
              <p:nvPr/>
            </p:nvSpPr>
            <p:spPr>
              <a:xfrm>
                <a:off x="4786944" y="2607964"/>
                <a:ext cx="154995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6151" extrusionOk="0">
                    <a:moveTo>
                      <a:pt x="3175" y="1"/>
                    </a:moveTo>
                    <a:cubicBezTo>
                      <a:pt x="3001" y="1"/>
                      <a:pt x="2871" y="88"/>
                      <a:pt x="2784" y="218"/>
                    </a:cubicBezTo>
                    <a:cubicBezTo>
                      <a:pt x="2610" y="523"/>
                      <a:pt x="2436" y="827"/>
                      <a:pt x="2305" y="1132"/>
                    </a:cubicBezTo>
                    <a:cubicBezTo>
                      <a:pt x="2175" y="1393"/>
                      <a:pt x="2088" y="1610"/>
                      <a:pt x="1958" y="1784"/>
                    </a:cubicBezTo>
                    <a:cubicBezTo>
                      <a:pt x="1610" y="1828"/>
                      <a:pt x="1262" y="1871"/>
                      <a:pt x="914" y="1958"/>
                    </a:cubicBezTo>
                    <a:lnTo>
                      <a:pt x="348" y="2001"/>
                    </a:lnTo>
                    <a:cubicBezTo>
                      <a:pt x="174" y="2045"/>
                      <a:pt x="0" y="2175"/>
                      <a:pt x="0" y="2393"/>
                    </a:cubicBezTo>
                    <a:cubicBezTo>
                      <a:pt x="0" y="2523"/>
                      <a:pt x="44" y="2654"/>
                      <a:pt x="174" y="2741"/>
                    </a:cubicBezTo>
                    <a:cubicBezTo>
                      <a:pt x="218" y="2828"/>
                      <a:pt x="305" y="2871"/>
                      <a:pt x="392" y="2958"/>
                    </a:cubicBezTo>
                    <a:lnTo>
                      <a:pt x="435" y="3002"/>
                    </a:lnTo>
                    <a:cubicBezTo>
                      <a:pt x="566" y="3089"/>
                      <a:pt x="653" y="3176"/>
                      <a:pt x="740" y="3306"/>
                    </a:cubicBezTo>
                    <a:lnTo>
                      <a:pt x="827" y="3393"/>
                    </a:lnTo>
                    <a:cubicBezTo>
                      <a:pt x="1001" y="3567"/>
                      <a:pt x="1131" y="3741"/>
                      <a:pt x="1349" y="3959"/>
                    </a:cubicBezTo>
                    <a:cubicBezTo>
                      <a:pt x="1305" y="4133"/>
                      <a:pt x="1262" y="4307"/>
                      <a:pt x="1218" y="4524"/>
                    </a:cubicBezTo>
                    <a:cubicBezTo>
                      <a:pt x="1088" y="4916"/>
                      <a:pt x="1001" y="5307"/>
                      <a:pt x="957" y="5698"/>
                    </a:cubicBezTo>
                    <a:cubicBezTo>
                      <a:pt x="957" y="5916"/>
                      <a:pt x="1088" y="6090"/>
                      <a:pt x="1262" y="6133"/>
                    </a:cubicBezTo>
                    <a:cubicBezTo>
                      <a:pt x="1297" y="6145"/>
                      <a:pt x="1335" y="6150"/>
                      <a:pt x="1373" y="6150"/>
                    </a:cubicBezTo>
                    <a:cubicBezTo>
                      <a:pt x="1479" y="6150"/>
                      <a:pt x="1589" y="6110"/>
                      <a:pt x="1653" y="6046"/>
                    </a:cubicBezTo>
                    <a:cubicBezTo>
                      <a:pt x="1871" y="5916"/>
                      <a:pt x="2088" y="5785"/>
                      <a:pt x="2305" y="5655"/>
                    </a:cubicBezTo>
                    <a:cubicBezTo>
                      <a:pt x="2566" y="5524"/>
                      <a:pt x="2871" y="5350"/>
                      <a:pt x="3132" y="5220"/>
                    </a:cubicBezTo>
                    <a:cubicBezTo>
                      <a:pt x="3436" y="5350"/>
                      <a:pt x="3697" y="5524"/>
                      <a:pt x="3958" y="5655"/>
                    </a:cubicBezTo>
                    <a:cubicBezTo>
                      <a:pt x="4263" y="5785"/>
                      <a:pt x="4393" y="5916"/>
                      <a:pt x="4654" y="6046"/>
                    </a:cubicBezTo>
                    <a:cubicBezTo>
                      <a:pt x="4698" y="6090"/>
                      <a:pt x="4828" y="6133"/>
                      <a:pt x="4915" y="6133"/>
                    </a:cubicBezTo>
                    <a:lnTo>
                      <a:pt x="5002" y="6133"/>
                    </a:lnTo>
                    <a:cubicBezTo>
                      <a:pt x="5220" y="6090"/>
                      <a:pt x="5350" y="5916"/>
                      <a:pt x="5307" y="5742"/>
                    </a:cubicBezTo>
                    <a:cubicBezTo>
                      <a:pt x="5263" y="5307"/>
                      <a:pt x="5220" y="4916"/>
                      <a:pt x="5089" y="4524"/>
                    </a:cubicBezTo>
                    <a:cubicBezTo>
                      <a:pt x="5046" y="4350"/>
                      <a:pt x="5002" y="4133"/>
                      <a:pt x="4959" y="3959"/>
                    </a:cubicBezTo>
                    <a:cubicBezTo>
                      <a:pt x="5133" y="3785"/>
                      <a:pt x="5307" y="3611"/>
                      <a:pt x="5480" y="3393"/>
                    </a:cubicBezTo>
                    <a:lnTo>
                      <a:pt x="5524" y="3350"/>
                    </a:lnTo>
                    <a:cubicBezTo>
                      <a:pt x="5654" y="3219"/>
                      <a:pt x="5741" y="3089"/>
                      <a:pt x="5828" y="3002"/>
                    </a:cubicBezTo>
                    <a:lnTo>
                      <a:pt x="5915" y="2958"/>
                    </a:lnTo>
                    <a:cubicBezTo>
                      <a:pt x="6002" y="2915"/>
                      <a:pt x="6046" y="2828"/>
                      <a:pt x="6133" y="2741"/>
                    </a:cubicBezTo>
                    <a:cubicBezTo>
                      <a:pt x="6220" y="2654"/>
                      <a:pt x="6307" y="2523"/>
                      <a:pt x="6263" y="2393"/>
                    </a:cubicBezTo>
                    <a:cubicBezTo>
                      <a:pt x="6263" y="2219"/>
                      <a:pt x="6133" y="2045"/>
                      <a:pt x="5915" y="2001"/>
                    </a:cubicBezTo>
                    <a:lnTo>
                      <a:pt x="5350" y="1958"/>
                    </a:lnTo>
                    <a:cubicBezTo>
                      <a:pt x="5002" y="1871"/>
                      <a:pt x="4654" y="1828"/>
                      <a:pt x="4306" y="1784"/>
                    </a:cubicBezTo>
                    <a:cubicBezTo>
                      <a:pt x="4219" y="1610"/>
                      <a:pt x="4089" y="1393"/>
                      <a:pt x="4002" y="1132"/>
                    </a:cubicBezTo>
                    <a:cubicBezTo>
                      <a:pt x="3828" y="827"/>
                      <a:pt x="3654" y="523"/>
                      <a:pt x="3480" y="218"/>
                    </a:cubicBezTo>
                    <a:cubicBezTo>
                      <a:pt x="3436" y="88"/>
                      <a:pt x="3306" y="1"/>
                      <a:pt x="3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4"/>
              <p:cNvSpPr/>
              <p:nvPr/>
            </p:nvSpPr>
            <p:spPr>
              <a:xfrm>
                <a:off x="4735631" y="4398277"/>
                <a:ext cx="38509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lnTo>
                      <a:pt x="653" y="653"/>
                    </a:lnTo>
                    <a:lnTo>
                      <a:pt x="1" y="784"/>
                    </a:lnTo>
                    <a:lnTo>
                      <a:pt x="653" y="914"/>
                    </a:lnTo>
                    <a:lnTo>
                      <a:pt x="784" y="1567"/>
                    </a:lnTo>
                    <a:lnTo>
                      <a:pt x="914" y="914"/>
                    </a:lnTo>
                    <a:lnTo>
                      <a:pt x="1566" y="784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4"/>
              <p:cNvSpPr/>
              <p:nvPr/>
            </p:nvSpPr>
            <p:spPr>
              <a:xfrm>
                <a:off x="4716389" y="2969241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4" y="0"/>
                    </a:moveTo>
                    <a:lnTo>
                      <a:pt x="653" y="696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96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3" name="Google Shape;673;p4"/>
              <p:cNvGrpSpPr/>
              <p:nvPr/>
            </p:nvGrpSpPr>
            <p:grpSpPr>
              <a:xfrm>
                <a:off x="3605869" y="4792681"/>
                <a:ext cx="617496" cy="349555"/>
                <a:chOff x="3605869" y="4792681"/>
                <a:chExt cx="617496" cy="349555"/>
              </a:xfrm>
            </p:grpSpPr>
            <p:sp>
              <p:nvSpPr>
                <p:cNvPr id="674" name="Google Shape;674;p4"/>
                <p:cNvSpPr/>
                <p:nvPr/>
              </p:nvSpPr>
              <p:spPr>
                <a:xfrm>
                  <a:off x="3801462" y="4996015"/>
                  <a:ext cx="226631" cy="14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5950" extrusionOk="0">
                      <a:moveTo>
                        <a:pt x="4739" y="1"/>
                      </a:moveTo>
                      <a:cubicBezTo>
                        <a:pt x="3809" y="1"/>
                        <a:pt x="2897" y="368"/>
                        <a:pt x="2088" y="817"/>
                      </a:cubicBezTo>
                      <a:cubicBezTo>
                        <a:pt x="2045" y="860"/>
                        <a:pt x="2045" y="860"/>
                        <a:pt x="2001" y="904"/>
                      </a:cubicBezTo>
                      <a:cubicBezTo>
                        <a:pt x="1740" y="1034"/>
                        <a:pt x="1523" y="1252"/>
                        <a:pt x="1305" y="1426"/>
                      </a:cubicBezTo>
                      <a:cubicBezTo>
                        <a:pt x="436" y="2426"/>
                        <a:pt x="1" y="3731"/>
                        <a:pt x="88" y="5036"/>
                      </a:cubicBezTo>
                      <a:cubicBezTo>
                        <a:pt x="131" y="5340"/>
                        <a:pt x="175" y="5688"/>
                        <a:pt x="262" y="5949"/>
                      </a:cubicBezTo>
                      <a:lnTo>
                        <a:pt x="8873" y="5949"/>
                      </a:lnTo>
                      <a:cubicBezTo>
                        <a:pt x="9221" y="5079"/>
                        <a:pt x="9221" y="4079"/>
                        <a:pt x="8873" y="3209"/>
                      </a:cubicBezTo>
                      <a:cubicBezTo>
                        <a:pt x="8395" y="1861"/>
                        <a:pt x="7308" y="773"/>
                        <a:pt x="6003" y="251"/>
                      </a:cubicBezTo>
                      <a:cubicBezTo>
                        <a:pt x="5583" y="76"/>
                        <a:pt x="5159" y="1"/>
                        <a:pt x="4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4"/>
                <p:cNvSpPr/>
                <p:nvPr/>
              </p:nvSpPr>
              <p:spPr>
                <a:xfrm>
                  <a:off x="3864521" y="4792681"/>
                  <a:ext cx="88740" cy="17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0" extrusionOk="0">
                      <a:moveTo>
                        <a:pt x="3437" y="1"/>
                      </a:moveTo>
                      <a:cubicBezTo>
                        <a:pt x="2262" y="305"/>
                        <a:pt x="1262" y="1132"/>
                        <a:pt x="740" y="2219"/>
                      </a:cubicBezTo>
                      <a:cubicBezTo>
                        <a:pt x="1" y="3915"/>
                        <a:pt x="1567" y="5090"/>
                        <a:pt x="1262" y="6742"/>
                      </a:cubicBezTo>
                      <a:cubicBezTo>
                        <a:pt x="1211" y="6999"/>
                        <a:pt x="1417" y="7149"/>
                        <a:pt x="1603" y="7149"/>
                      </a:cubicBezTo>
                      <a:cubicBezTo>
                        <a:pt x="1733" y="7149"/>
                        <a:pt x="1853" y="7077"/>
                        <a:pt x="1871" y="6916"/>
                      </a:cubicBezTo>
                      <a:cubicBezTo>
                        <a:pt x="2132" y="5611"/>
                        <a:pt x="1523" y="4916"/>
                        <a:pt x="1219" y="3698"/>
                      </a:cubicBezTo>
                      <a:cubicBezTo>
                        <a:pt x="784" y="1871"/>
                        <a:pt x="2436" y="1219"/>
                        <a:pt x="3524" y="175"/>
                      </a:cubicBezTo>
                      <a:cubicBezTo>
                        <a:pt x="3611" y="88"/>
                        <a:pt x="3524" y="1"/>
                        <a:pt x="343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4"/>
                <p:cNvSpPr/>
                <p:nvPr/>
              </p:nvSpPr>
              <p:spPr>
                <a:xfrm>
                  <a:off x="3702056" y="4857461"/>
                  <a:ext cx="115724" cy="160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9" h="6513" extrusionOk="0">
                      <a:moveTo>
                        <a:pt x="868" y="1"/>
                      </a:moveTo>
                      <a:cubicBezTo>
                        <a:pt x="827" y="1"/>
                        <a:pt x="779" y="22"/>
                        <a:pt x="740" y="61"/>
                      </a:cubicBezTo>
                      <a:cubicBezTo>
                        <a:pt x="131" y="1105"/>
                        <a:pt x="1" y="2410"/>
                        <a:pt x="392" y="3541"/>
                      </a:cubicBezTo>
                      <a:cubicBezTo>
                        <a:pt x="1088" y="5281"/>
                        <a:pt x="3002" y="4976"/>
                        <a:pt x="4002" y="6368"/>
                      </a:cubicBezTo>
                      <a:cubicBezTo>
                        <a:pt x="4066" y="6470"/>
                        <a:pt x="4159" y="6512"/>
                        <a:pt x="4253" y="6512"/>
                      </a:cubicBezTo>
                      <a:cubicBezTo>
                        <a:pt x="4480" y="6512"/>
                        <a:pt x="4709" y="6266"/>
                        <a:pt x="4524" y="6020"/>
                      </a:cubicBezTo>
                      <a:cubicBezTo>
                        <a:pt x="3785" y="4933"/>
                        <a:pt x="2871" y="4846"/>
                        <a:pt x="1828" y="4237"/>
                      </a:cubicBezTo>
                      <a:cubicBezTo>
                        <a:pt x="175" y="3280"/>
                        <a:pt x="914" y="1627"/>
                        <a:pt x="958" y="105"/>
                      </a:cubicBezTo>
                      <a:cubicBezTo>
                        <a:pt x="958" y="33"/>
                        <a:pt x="918" y="1"/>
                        <a:pt x="8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4"/>
                <p:cNvSpPr/>
                <p:nvPr/>
              </p:nvSpPr>
              <p:spPr>
                <a:xfrm>
                  <a:off x="3605869" y="5063768"/>
                  <a:ext cx="178193" cy="7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1" h="3045" extrusionOk="0">
                      <a:moveTo>
                        <a:pt x="106" y="0"/>
                      </a:moveTo>
                      <a:cubicBezTo>
                        <a:pt x="47" y="0"/>
                        <a:pt x="0" y="40"/>
                        <a:pt x="0" y="104"/>
                      </a:cubicBezTo>
                      <a:cubicBezTo>
                        <a:pt x="305" y="1322"/>
                        <a:pt x="1131" y="2322"/>
                        <a:pt x="2219" y="2844"/>
                      </a:cubicBezTo>
                      <a:cubicBezTo>
                        <a:pt x="2557" y="2988"/>
                        <a:pt x="2873" y="3045"/>
                        <a:pt x="3174" y="3045"/>
                      </a:cubicBezTo>
                      <a:cubicBezTo>
                        <a:pt x="4280" y="3045"/>
                        <a:pt x="5192" y="2282"/>
                        <a:pt x="6338" y="2282"/>
                      </a:cubicBezTo>
                      <a:cubicBezTo>
                        <a:pt x="6483" y="2282"/>
                        <a:pt x="6632" y="2295"/>
                        <a:pt x="6785" y="2322"/>
                      </a:cubicBezTo>
                      <a:cubicBezTo>
                        <a:pt x="6800" y="2324"/>
                        <a:pt x="6814" y="2325"/>
                        <a:pt x="6827" y="2325"/>
                      </a:cubicBezTo>
                      <a:cubicBezTo>
                        <a:pt x="7183" y="2325"/>
                        <a:pt x="7251" y="1795"/>
                        <a:pt x="6916" y="1670"/>
                      </a:cubicBezTo>
                      <a:cubicBezTo>
                        <a:pt x="6714" y="1636"/>
                        <a:pt x="6526" y="1621"/>
                        <a:pt x="6349" y="1621"/>
                      </a:cubicBezTo>
                      <a:cubicBezTo>
                        <a:pt x="5383" y="1621"/>
                        <a:pt x="4727" y="2065"/>
                        <a:pt x="3697" y="2322"/>
                      </a:cubicBezTo>
                      <a:cubicBezTo>
                        <a:pt x="3480" y="2379"/>
                        <a:pt x="3279" y="2405"/>
                        <a:pt x="3092" y="2405"/>
                      </a:cubicBezTo>
                      <a:cubicBezTo>
                        <a:pt x="1710" y="2405"/>
                        <a:pt x="1094" y="975"/>
                        <a:pt x="174" y="17"/>
                      </a:cubicBezTo>
                      <a:cubicBezTo>
                        <a:pt x="151" y="5"/>
                        <a:pt x="128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4"/>
                <p:cNvSpPr/>
                <p:nvPr/>
              </p:nvSpPr>
              <p:spPr>
                <a:xfrm>
                  <a:off x="4045491" y="5063621"/>
                  <a:ext cx="177874" cy="75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8" h="3061" extrusionOk="0">
                      <a:moveTo>
                        <a:pt x="4074" y="1"/>
                      </a:moveTo>
                      <a:cubicBezTo>
                        <a:pt x="2976" y="1"/>
                        <a:pt x="2060" y="801"/>
                        <a:pt x="902" y="801"/>
                      </a:cubicBezTo>
                      <a:cubicBezTo>
                        <a:pt x="760" y="801"/>
                        <a:pt x="615" y="789"/>
                        <a:pt x="466" y="762"/>
                      </a:cubicBezTo>
                      <a:cubicBezTo>
                        <a:pt x="452" y="761"/>
                        <a:pt x="438" y="760"/>
                        <a:pt x="425" y="760"/>
                      </a:cubicBezTo>
                      <a:cubicBezTo>
                        <a:pt x="108" y="760"/>
                        <a:pt x="1" y="1246"/>
                        <a:pt x="335" y="1371"/>
                      </a:cubicBezTo>
                      <a:cubicBezTo>
                        <a:pt x="549" y="1416"/>
                        <a:pt x="747" y="1435"/>
                        <a:pt x="936" y="1435"/>
                      </a:cubicBezTo>
                      <a:cubicBezTo>
                        <a:pt x="1859" y="1435"/>
                        <a:pt x="2535" y="972"/>
                        <a:pt x="3510" y="719"/>
                      </a:cubicBezTo>
                      <a:cubicBezTo>
                        <a:pt x="3728" y="662"/>
                        <a:pt x="3928" y="636"/>
                        <a:pt x="4115" y="636"/>
                      </a:cubicBezTo>
                      <a:cubicBezTo>
                        <a:pt x="5498" y="636"/>
                        <a:pt x="6119" y="2066"/>
                        <a:pt x="7076" y="3024"/>
                      </a:cubicBezTo>
                      <a:cubicBezTo>
                        <a:pt x="7089" y="3050"/>
                        <a:pt x="7109" y="3060"/>
                        <a:pt x="7131" y="3060"/>
                      </a:cubicBezTo>
                      <a:cubicBezTo>
                        <a:pt x="7181" y="3060"/>
                        <a:pt x="7238" y="2999"/>
                        <a:pt x="7207" y="2937"/>
                      </a:cubicBezTo>
                      <a:cubicBezTo>
                        <a:pt x="6903" y="1763"/>
                        <a:pt x="6120" y="762"/>
                        <a:pt x="4989" y="197"/>
                      </a:cubicBezTo>
                      <a:cubicBezTo>
                        <a:pt x="4666" y="56"/>
                        <a:pt x="4364" y="1"/>
                        <a:pt x="40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4"/>
                <p:cNvSpPr/>
                <p:nvPr/>
              </p:nvSpPr>
              <p:spPr>
                <a:xfrm>
                  <a:off x="3994203" y="4893046"/>
                  <a:ext cx="164284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5" h="4407" extrusionOk="0">
                      <a:moveTo>
                        <a:pt x="4484" y="0"/>
                      </a:moveTo>
                      <a:cubicBezTo>
                        <a:pt x="4026" y="0"/>
                        <a:pt x="3565" y="73"/>
                        <a:pt x="3118" y="223"/>
                      </a:cubicBezTo>
                      <a:cubicBezTo>
                        <a:pt x="1378" y="919"/>
                        <a:pt x="1683" y="2832"/>
                        <a:pt x="291" y="3833"/>
                      </a:cubicBezTo>
                      <a:cubicBezTo>
                        <a:pt x="1" y="4014"/>
                        <a:pt x="194" y="4406"/>
                        <a:pt x="468" y="4406"/>
                      </a:cubicBezTo>
                      <a:cubicBezTo>
                        <a:pt x="523" y="4406"/>
                        <a:pt x="581" y="4391"/>
                        <a:pt x="639" y="4354"/>
                      </a:cubicBezTo>
                      <a:cubicBezTo>
                        <a:pt x="1726" y="3615"/>
                        <a:pt x="1813" y="2745"/>
                        <a:pt x="2422" y="1658"/>
                      </a:cubicBezTo>
                      <a:cubicBezTo>
                        <a:pt x="2950" y="786"/>
                        <a:pt x="3660" y="580"/>
                        <a:pt x="4436" y="580"/>
                      </a:cubicBezTo>
                      <a:cubicBezTo>
                        <a:pt x="5131" y="580"/>
                        <a:pt x="5879" y="745"/>
                        <a:pt x="6597" y="745"/>
                      </a:cubicBezTo>
                      <a:cubicBezTo>
                        <a:pt x="6684" y="745"/>
                        <a:pt x="6684" y="614"/>
                        <a:pt x="6641" y="571"/>
                      </a:cubicBezTo>
                      <a:cubicBezTo>
                        <a:pt x="5968" y="194"/>
                        <a:pt x="5228" y="0"/>
                        <a:pt x="44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4"/>
                <p:cNvSpPr/>
                <p:nvPr/>
              </p:nvSpPr>
              <p:spPr>
                <a:xfrm>
                  <a:off x="3787577" y="4801430"/>
                  <a:ext cx="72250" cy="181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" h="7394" extrusionOk="0">
                      <a:moveTo>
                        <a:pt x="1838" y="0"/>
                      </a:moveTo>
                      <a:cubicBezTo>
                        <a:pt x="1816" y="0"/>
                        <a:pt x="1796" y="11"/>
                        <a:pt x="1783" y="36"/>
                      </a:cubicBezTo>
                      <a:cubicBezTo>
                        <a:pt x="783" y="732"/>
                        <a:pt x="131" y="1863"/>
                        <a:pt x="44" y="3124"/>
                      </a:cubicBezTo>
                      <a:cubicBezTo>
                        <a:pt x="0" y="4951"/>
                        <a:pt x="1914" y="5429"/>
                        <a:pt x="2262" y="7126"/>
                      </a:cubicBezTo>
                      <a:cubicBezTo>
                        <a:pt x="2299" y="7311"/>
                        <a:pt x="2431" y="7394"/>
                        <a:pt x="2567" y="7394"/>
                      </a:cubicBezTo>
                      <a:cubicBezTo>
                        <a:pt x="2750" y="7394"/>
                        <a:pt x="2939" y="7245"/>
                        <a:pt x="2914" y="6995"/>
                      </a:cubicBezTo>
                      <a:cubicBezTo>
                        <a:pt x="2653" y="5690"/>
                        <a:pt x="1827" y="5255"/>
                        <a:pt x="1088" y="4299"/>
                      </a:cubicBezTo>
                      <a:cubicBezTo>
                        <a:pt x="0" y="2776"/>
                        <a:pt x="1305" y="1515"/>
                        <a:pt x="1914" y="123"/>
                      </a:cubicBezTo>
                      <a:cubicBezTo>
                        <a:pt x="1945" y="62"/>
                        <a:pt x="1888" y="0"/>
                        <a:pt x="18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4"/>
                <p:cNvSpPr/>
                <p:nvPr/>
              </p:nvSpPr>
              <p:spPr>
                <a:xfrm>
                  <a:off x="3638996" y="4946496"/>
                  <a:ext cx="153495" cy="118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4833" extrusionOk="0">
                      <a:moveTo>
                        <a:pt x="314" y="1"/>
                      </a:moveTo>
                      <a:cubicBezTo>
                        <a:pt x="262" y="1"/>
                        <a:pt x="202" y="38"/>
                        <a:pt x="175" y="92"/>
                      </a:cubicBezTo>
                      <a:cubicBezTo>
                        <a:pt x="1" y="1310"/>
                        <a:pt x="349" y="2571"/>
                        <a:pt x="1175" y="3484"/>
                      </a:cubicBezTo>
                      <a:cubicBezTo>
                        <a:pt x="2436" y="4833"/>
                        <a:pt x="4133" y="3832"/>
                        <a:pt x="5568" y="4746"/>
                      </a:cubicBezTo>
                      <a:cubicBezTo>
                        <a:pt x="5629" y="4784"/>
                        <a:pt x="5692" y="4801"/>
                        <a:pt x="5752" y="4801"/>
                      </a:cubicBezTo>
                      <a:cubicBezTo>
                        <a:pt x="6031" y="4801"/>
                        <a:pt x="6246" y="4438"/>
                        <a:pt x="5959" y="4224"/>
                      </a:cubicBezTo>
                      <a:cubicBezTo>
                        <a:pt x="4872" y="3484"/>
                        <a:pt x="3959" y="3745"/>
                        <a:pt x="2741" y="3571"/>
                      </a:cubicBezTo>
                      <a:cubicBezTo>
                        <a:pt x="914" y="3267"/>
                        <a:pt x="914" y="1484"/>
                        <a:pt x="392" y="48"/>
                      </a:cubicBezTo>
                      <a:cubicBezTo>
                        <a:pt x="376" y="15"/>
                        <a:pt x="346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4"/>
                <p:cNvSpPr/>
                <p:nvPr/>
              </p:nvSpPr>
              <p:spPr>
                <a:xfrm>
                  <a:off x="4041953" y="5137936"/>
                  <a:ext cx="17129" cy="4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175" extrusionOk="0">
                      <a:moveTo>
                        <a:pt x="255" y="0"/>
                      </a:moveTo>
                      <a:cubicBezTo>
                        <a:pt x="136" y="0"/>
                        <a:pt x="30" y="58"/>
                        <a:pt x="1" y="174"/>
                      </a:cubicBezTo>
                      <a:lnTo>
                        <a:pt x="697" y="174"/>
                      </a:lnTo>
                      <a:cubicBezTo>
                        <a:pt x="610" y="131"/>
                        <a:pt x="523" y="87"/>
                        <a:pt x="436" y="44"/>
                      </a:cubicBezTo>
                      <a:cubicBezTo>
                        <a:pt x="378" y="15"/>
                        <a:pt x="315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4"/>
                <p:cNvSpPr/>
                <p:nvPr/>
              </p:nvSpPr>
              <p:spPr>
                <a:xfrm>
                  <a:off x="4030525" y="4975446"/>
                  <a:ext cx="184460" cy="6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6" h="2831" extrusionOk="0">
                      <a:moveTo>
                        <a:pt x="4275" y="0"/>
                      </a:moveTo>
                      <a:cubicBezTo>
                        <a:pt x="2499" y="0"/>
                        <a:pt x="2012" y="1875"/>
                        <a:pt x="335" y="2219"/>
                      </a:cubicBezTo>
                      <a:cubicBezTo>
                        <a:pt x="0" y="2303"/>
                        <a:pt x="68" y="2831"/>
                        <a:pt x="423" y="2831"/>
                      </a:cubicBezTo>
                      <a:cubicBezTo>
                        <a:pt x="437" y="2831"/>
                        <a:pt x="451" y="2830"/>
                        <a:pt x="466" y="2828"/>
                      </a:cubicBezTo>
                      <a:cubicBezTo>
                        <a:pt x="1770" y="2611"/>
                        <a:pt x="2205" y="1784"/>
                        <a:pt x="3162" y="1045"/>
                      </a:cubicBezTo>
                      <a:cubicBezTo>
                        <a:pt x="3595" y="744"/>
                        <a:pt x="4002" y="626"/>
                        <a:pt x="4393" y="626"/>
                      </a:cubicBezTo>
                      <a:cubicBezTo>
                        <a:pt x="5415" y="626"/>
                        <a:pt x="6331" y="1431"/>
                        <a:pt x="7338" y="1871"/>
                      </a:cubicBezTo>
                      <a:cubicBezTo>
                        <a:pt x="7349" y="1877"/>
                        <a:pt x="7361" y="1880"/>
                        <a:pt x="7373" y="1880"/>
                      </a:cubicBezTo>
                      <a:cubicBezTo>
                        <a:pt x="7446" y="1880"/>
                        <a:pt x="7506" y="1772"/>
                        <a:pt x="7468" y="1697"/>
                      </a:cubicBezTo>
                      <a:cubicBezTo>
                        <a:pt x="6729" y="741"/>
                        <a:pt x="5598" y="88"/>
                        <a:pt x="4337" y="1"/>
                      </a:cubicBezTo>
                      <a:cubicBezTo>
                        <a:pt x="4316" y="1"/>
                        <a:pt x="4296" y="0"/>
                        <a:pt x="42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4"/>
                <p:cNvSpPr/>
                <p:nvPr/>
              </p:nvSpPr>
              <p:spPr>
                <a:xfrm>
                  <a:off x="3948273" y="4829618"/>
                  <a:ext cx="121499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" h="5922" extrusionOk="0">
                      <a:moveTo>
                        <a:pt x="4102" y="0"/>
                      </a:moveTo>
                      <a:cubicBezTo>
                        <a:pt x="3130" y="0"/>
                        <a:pt x="2191" y="355"/>
                        <a:pt x="1420" y="1020"/>
                      </a:cubicBezTo>
                      <a:cubicBezTo>
                        <a:pt x="72" y="2325"/>
                        <a:pt x="1116" y="3978"/>
                        <a:pt x="159" y="5413"/>
                      </a:cubicBezTo>
                      <a:cubicBezTo>
                        <a:pt x="0" y="5667"/>
                        <a:pt x="236" y="5921"/>
                        <a:pt x="459" y="5921"/>
                      </a:cubicBezTo>
                      <a:cubicBezTo>
                        <a:pt x="542" y="5921"/>
                        <a:pt x="622" y="5887"/>
                        <a:pt x="681" y="5805"/>
                      </a:cubicBezTo>
                      <a:cubicBezTo>
                        <a:pt x="1420" y="4717"/>
                        <a:pt x="1160" y="3804"/>
                        <a:pt x="1334" y="2586"/>
                      </a:cubicBezTo>
                      <a:cubicBezTo>
                        <a:pt x="1638" y="716"/>
                        <a:pt x="3421" y="759"/>
                        <a:pt x="4856" y="238"/>
                      </a:cubicBezTo>
                      <a:cubicBezTo>
                        <a:pt x="4943" y="194"/>
                        <a:pt x="4900" y="64"/>
                        <a:pt x="4813" y="64"/>
                      </a:cubicBezTo>
                      <a:cubicBezTo>
                        <a:pt x="4575" y="21"/>
                        <a:pt x="4337" y="0"/>
                        <a:pt x="41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85" name="Google Shape;685;p4"/>
              <p:cNvSpPr/>
              <p:nvPr/>
            </p:nvSpPr>
            <p:spPr>
              <a:xfrm>
                <a:off x="4290996" y="4726427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3" y="0"/>
                    </a:moveTo>
                    <a:lnTo>
                      <a:pt x="653" y="696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3" y="1609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6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4"/>
              <p:cNvSpPr/>
              <p:nvPr/>
            </p:nvSpPr>
            <p:spPr>
              <a:xfrm>
                <a:off x="4976122" y="4987487"/>
                <a:ext cx="76993" cy="76453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111" extrusionOk="0">
                    <a:moveTo>
                      <a:pt x="789" y="0"/>
                    </a:moveTo>
                    <a:cubicBezTo>
                      <a:pt x="784" y="0"/>
                      <a:pt x="784" y="11"/>
                      <a:pt x="784" y="33"/>
                    </a:cubicBezTo>
                    <a:cubicBezTo>
                      <a:pt x="784" y="381"/>
                      <a:pt x="827" y="772"/>
                      <a:pt x="827" y="1120"/>
                    </a:cubicBezTo>
                    <a:cubicBezTo>
                      <a:pt x="523" y="1294"/>
                      <a:pt x="262" y="1512"/>
                      <a:pt x="44" y="1729"/>
                    </a:cubicBezTo>
                    <a:cubicBezTo>
                      <a:pt x="1" y="1729"/>
                      <a:pt x="1" y="1773"/>
                      <a:pt x="44" y="1773"/>
                    </a:cubicBezTo>
                    <a:cubicBezTo>
                      <a:pt x="88" y="1816"/>
                      <a:pt x="175" y="1816"/>
                      <a:pt x="218" y="1860"/>
                    </a:cubicBezTo>
                    <a:lnTo>
                      <a:pt x="479" y="1903"/>
                    </a:lnTo>
                    <a:cubicBezTo>
                      <a:pt x="653" y="1990"/>
                      <a:pt x="827" y="2034"/>
                      <a:pt x="1044" y="2077"/>
                    </a:cubicBezTo>
                    <a:cubicBezTo>
                      <a:pt x="1131" y="2382"/>
                      <a:pt x="1218" y="2773"/>
                      <a:pt x="1349" y="3078"/>
                    </a:cubicBezTo>
                    <a:cubicBezTo>
                      <a:pt x="1371" y="3099"/>
                      <a:pt x="1392" y="3110"/>
                      <a:pt x="1409" y="3110"/>
                    </a:cubicBezTo>
                    <a:cubicBezTo>
                      <a:pt x="1425" y="3110"/>
                      <a:pt x="1436" y="3099"/>
                      <a:pt x="1436" y="3078"/>
                    </a:cubicBezTo>
                    <a:cubicBezTo>
                      <a:pt x="1653" y="2773"/>
                      <a:pt x="1827" y="2469"/>
                      <a:pt x="2001" y="2164"/>
                    </a:cubicBezTo>
                    <a:lnTo>
                      <a:pt x="3089" y="2164"/>
                    </a:lnTo>
                    <a:cubicBezTo>
                      <a:pt x="3089" y="2164"/>
                      <a:pt x="3132" y="2121"/>
                      <a:pt x="3132" y="2077"/>
                    </a:cubicBezTo>
                    <a:cubicBezTo>
                      <a:pt x="2915" y="1816"/>
                      <a:pt x="2654" y="1555"/>
                      <a:pt x="2436" y="1294"/>
                    </a:cubicBezTo>
                    <a:cubicBezTo>
                      <a:pt x="2480" y="1120"/>
                      <a:pt x="2523" y="946"/>
                      <a:pt x="2567" y="729"/>
                    </a:cubicBezTo>
                    <a:cubicBezTo>
                      <a:pt x="2567" y="642"/>
                      <a:pt x="2610" y="598"/>
                      <a:pt x="2610" y="511"/>
                    </a:cubicBezTo>
                    <a:cubicBezTo>
                      <a:pt x="2654" y="425"/>
                      <a:pt x="2654" y="338"/>
                      <a:pt x="2654" y="294"/>
                    </a:cubicBezTo>
                    <a:cubicBezTo>
                      <a:pt x="2697" y="251"/>
                      <a:pt x="2654" y="207"/>
                      <a:pt x="2610" y="207"/>
                    </a:cubicBezTo>
                    <a:cubicBezTo>
                      <a:pt x="2306" y="338"/>
                      <a:pt x="2001" y="468"/>
                      <a:pt x="1697" y="598"/>
                    </a:cubicBezTo>
                    <a:cubicBezTo>
                      <a:pt x="1392" y="425"/>
                      <a:pt x="1131" y="164"/>
                      <a:pt x="827" y="33"/>
                    </a:cubicBezTo>
                    <a:cubicBezTo>
                      <a:pt x="805" y="11"/>
                      <a:pt x="794" y="0"/>
                      <a:pt x="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4"/>
              <p:cNvSpPr/>
              <p:nvPr/>
            </p:nvSpPr>
            <p:spPr>
              <a:xfrm>
                <a:off x="4754873" y="4854684"/>
                <a:ext cx="73774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209" extrusionOk="0">
                    <a:moveTo>
                      <a:pt x="1218" y="0"/>
                    </a:moveTo>
                    <a:cubicBezTo>
                      <a:pt x="1218" y="44"/>
                      <a:pt x="1218" y="44"/>
                      <a:pt x="1218" y="44"/>
                    </a:cubicBezTo>
                    <a:cubicBezTo>
                      <a:pt x="1131" y="392"/>
                      <a:pt x="1088" y="740"/>
                      <a:pt x="1001" y="1088"/>
                    </a:cubicBezTo>
                    <a:cubicBezTo>
                      <a:pt x="653" y="1218"/>
                      <a:pt x="348" y="1349"/>
                      <a:pt x="44" y="1479"/>
                    </a:cubicBezTo>
                    <a:cubicBezTo>
                      <a:pt x="1" y="1479"/>
                      <a:pt x="1" y="1566"/>
                      <a:pt x="44" y="1566"/>
                    </a:cubicBezTo>
                    <a:cubicBezTo>
                      <a:pt x="131" y="1610"/>
                      <a:pt x="175" y="1653"/>
                      <a:pt x="262" y="1697"/>
                    </a:cubicBezTo>
                    <a:cubicBezTo>
                      <a:pt x="305" y="1697"/>
                      <a:pt x="392" y="1740"/>
                      <a:pt x="479" y="1827"/>
                    </a:cubicBezTo>
                    <a:cubicBezTo>
                      <a:pt x="609" y="1914"/>
                      <a:pt x="783" y="2001"/>
                      <a:pt x="957" y="2088"/>
                    </a:cubicBezTo>
                    <a:cubicBezTo>
                      <a:pt x="914" y="2436"/>
                      <a:pt x="957" y="2827"/>
                      <a:pt x="1001" y="3175"/>
                    </a:cubicBezTo>
                    <a:cubicBezTo>
                      <a:pt x="1001" y="3197"/>
                      <a:pt x="1012" y="3208"/>
                      <a:pt x="1028" y="3208"/>
                    </a:cubicBezTo>
                    <a:cubicBezTo>
                      <a:pt x="1044" y="3208"/>
                      <a:pt x="1066" y="3197"/>
                      <a:pt x="1088" y="3175"/>
                    </a:cubicBezTo>
                    <a:cubicBezTo>
                      <a:pt x="1349" y="2958"/>
                      <a:pt x="1610" y="2697"/>
                      <a:pt x="1871" y="2436"/>
                    </a:cubicBezTo>
                    <a:cubicBezTo>
                      <a:pt x="2219" y="2523"/>
                      <a:pt x="2567" y="2610"/>
                      <a:pt x="2915" y="2697"/>
                    </a:cubicBezTo>
                    <a:cubicBezTo>
                      <a:pt x="2915" y="2710"/>
                      <a:pt x="2922" y="2715"/>
                      <a:pt x="2932" y="2715"/>
                    </a:cubicBezTo>
                    <a:cubicBezTo>
                      <a:pt x="2954" y="2715"/>
                      <a:pt x="2989" y="2684"/>
                      <a:pt x="2958" y="2654"/>
                    </a:cubicBezTo>
                    <a:cubicBezTo>
                      <a:pt x="2871" y="2306"/>
                      <a:pt x="2654" y="2045"/>
                      <a:pt x="2480" y="1697"/>
                    </a:cubicBezTo>
                    <a:cubicBezTo>
                      <a:pt x="2610" y="1566"/>
                      <a:pt x="2697" y="1392"/>
                      <a:pt x="2741" y="1218"/>
                    </a:cubicBezTo>
                    <a:cubicBezTo>
                      <a:pt x="2828" y="1088"/>
                      <a:pt x="2828" y="1044"/>
                      <a:pt x="2871" y="957"/>
                    </a:cubicBezTo>
                    <a:cubicBezTo>
                      <a:pt x="2915" y="870"/>
                      <a:pt x="2958" y="827"/>
                      <a:pt x="3002" y="783"/>
                    </a:cubicBezTo>
                    <a:cubicBezTo>
                      <a:pt x="3002" y="740"/>
                      <a:pt x="3002" y="696"/>
                      <a:pt x="2958" y="696"/>
                    </a:cubicBezTo>
                    <a:cubicBezTo>
                      <a:pt x="2610" y="740"/>
                      <a:pt x="2306" y="740"/>
                      <a:pt x="1958" y="783"/>
                    </a:cubicBezTo>
                    <a:cubicBezTo>
                      <a:pt x="1740" y="566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4"/>
              <p:cNvSpPr/>
              <p:nvPr/>
            </p:nvSpPr>
            <p:spPr>
              <a:xfrm>
                <a:off x="4580735" y="4900639"/>
                <a:ext cx="73700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133" extrusionOk="0">
                    <a:moveTo>
                      <a:pt x="1215" y="1"/>
                    </a:moveTo>
                    <a:cubicBezTo>
                      <a:pt x="1128" y="349"/>
                      <a:pt x="1084" y="697"/>
                      <a:pt x="998" y="1044"/>
                    </a:cubicBezTo>
                    <a:cubicBezTo>
                      <a:pt x="693" y="1131"/>
                      <a:pt x="389" y="1305"/>
                      <a:pt x="84" y="1436"/>
                    </a:cubicBezTo>
                    <a:cubicBezTo>
                      <a:pt x="15" y="1436"/>
                      <a:pt x="1" y="1492"/>
                      <a:pt x="20" y="1492"/>
                    </a:cubicBezTo>
                    <a:cubicBezTo>
                      <a:pt x="25" y="1492"/>
                      <a:pt x="32" y="1488"/>
                      <a:pt x="41" y="1479"/>
                    </a:cubicBezTo>
                    <a:cubicBezTo>
                      <a:pt x="128" y="1523"/>
                      <a:pt x="171" y="1566"/>
                      <a:pt x="215" y="1610"/>
                    </a:cubicBezTo>
                    <a:cubicBezTo>
                      <a:pt x="302" y="1653"/>
                      <a:pt x="389" y="1697"/>
                      <a:pt x="476" y="1740"/>
                    </a:cubicBezTo>
                    <a:cubicBezTo>
                      <a:pt x="606" y="1871"/>
                      <a:pt x="780" y="1958"/>
                      <a:pt x="911" y="2045"/>
                    </a:cubicBezTo>
                    <a:cubicBezTo>
                      <a:pt x="954" y="2393"/>
                      <a:pt x="911" y="2741"/>
                      <a:pt x="998" y="3132"/>
                    </a:cubicBezTo>
                    <a:lnTo>
                      <a:pt x="1041" y="3132"/>
                    </a:lnTo>
                    <a:cubicBezTo>
                      <a:pt x="1345" y="2871"/>
                      <a:pt x="1563" y="2610"/>
                      <a:pt x="1824" y="2393"/>
                    </a:cubicBezTo>
                    <a:cubicBezTo>
                      <a:pt x="2215" y="2436"/>
                      <a:pt x="2520" y="2567"/>
                      <a:pt x="2868" y="2654"/>
                    </a:cubicBezTo>
                    <a:cubicBezTo>
                      <a:pt x="2868" y="2654"/>
                      <a:pt x="2955" y="2654"/>
                      <a:pt x="2955" y="2610"/>
                    </a:cubicBezTo>
                    <a:cubicBezTo>
                      <a:pt x="2824" y="2262"/>
                      <a:pt x="2650" y="1958"/>
                      <a:pt x="2476" y="1653"/>
                    </a:cubicBezTo>
                    <a:cubicBezTo>
                      <a:pt x="2563" y="1479"/>
                      <a:pt x="2650" y="1305"/>
                      <a:pt x="2737" y="1175"/>
                    </a:cubicBezTo>
                    <a:cubicBezTo>
                      <a:pt x="2781" y="1088"/>
                      <a:pt x="2824" y="1001"/>
                      <a:pt x="2868" y="957"/>
                    </a:cubicBezTo>
                    <a:cubicBezTo>
                      <a:pt x="2911" y="870"/>
                      <a:pt x="2955" y="827"/>
                      <a:pt x="2998" y="740"/>
                    </a:cubicBezTo>
                    <a:cubicBezTo>
                      <a:pt x="2998" y="697"/>
                      <a:pt x="2998" y="653"/>
                      <a:pt x="2955" y="653"/>
                    </a:cubicBezTo>
                    <a:cubicBezTo>
                      <a:pt x="2650" y="697"/>
                      <a:pt x="2302" y="740"/>
                      <a:pt x="1954" y="784"/>
                    </a:cubicBezTo>
                    <a:cubicBezTo>
                      <a:pt x="1737" y="523"/>
                      <a:pt x="1519" y="218"/>
                      <a:pt x="12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4"/>
              <p:cNvSpPr/>
              <p:nvPr/>
            </p:nvSpPr>
            <p:spPr>
              <a:xfrm>
                <a:off x="5028811" y="5052611"/>
                <a:ext cx="92697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647" extrusionOk="0">
                    <a:moveTo>
                      <a:pt x="108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901" y="1210"/>
                      <a:pt x="1858" y="2254"/>
                      <a:pt x="2902" y="3168"/>
                    </a:cubicBezTo>
                    <a:cubicBezTo>
                      <a:pt x="3032" y="3298"/>
                      <a:pt x="3206" y="3472"/>
                      <a:pt x="3380" y="3646"/>
                    </a:cubicBezTo>
                    <a:lnTo>
                      <a:pt x="3772" y="3646"/>
                    </a:lnTo>
                    <a:cubicBezTo>
                      <a:pt x="3554" y="3429"/>
                      <a:pt x="3380" y="3255"/>
                      <a:pt x="3163" y="3081"/>
                    </a:cubicBezTo>
                    <a:cubicBezTo>
                      <a:pt x="2162" y="2080"/>
                      <a:pt x="1249" y="950"/>
                      <a:pt x="162" y="36"/>
                    </a:cubicBezTo>
                    <a:cubicBezTo>
                      <a:pt x="149" y="11"/>
                      <a:pt x="129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"/>
              <p:cNvSpPr/>
              <p:nvPr/>
            </p:nvSpPr>
            <p:spPr>
              <a:xfrm>
                <a:off x="4830196" y="4896953"/>
                <a:ext cx="158484" cy="107614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4379" extrusionOk="0">
                    <a:moveTo>
                      <a:pt x="220" y="0"/>
                    </a:moveTo>
                    <a:cubicBezTo>
                      <a:pt x="106" y="0"/>
                      <a:pt x="1" y="171"/>
                      <a:pt x="111" y="281"/>
                    </a:cubicBezTo>
                    <a:cubicBezTo>
                      <a:pt x="2068" y="1803"/>
                      <a:pt x="4112" y="3152"/>
                      <a:pt x="6287" y="4369"/>
                    </a:cubicBezTo>
                    <a:cubicBezTo>
                      <a:pt x="6298" y="4375"/>
                      <a:pt x="6310" y="4378"/>
                      <a:pt x="6322" y="4378"/>
                    </a:cubicBezTo>
                    <a:cubicBezTo>
                      <a:pt x="6394" y="4378"/>
                      <a:pt x="6449" y="4271"/>
                      <a:pt x="6374" y="4195"/>
                    </a:cubicBezTo>
                    <a:cubicBezTo>
                      <a:pt x="4242" y="2934"/>
                      <a:pt x="2242" y="1542"/>
                      <a:pt x="285" y="20"/>
                    </a:cubicBezTo>
                    <a:cubicBezTo>
                      <a:pt x="264" y="6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4"/>
              <p:cNvSpPr/>
              <p:nvPr/>
            </p:nvSpPr>
            <p:spPr>
              <a:xfrm>
                <a:off x="4654681" y="4911108"/>
                <a:ext cx="108474" cy="31382"/>
              </a:xfrm>
              <a:custGeom>
                <a:avLst/>
                <a:gdLst/>
                <a:ahLst/>
                <a:cxnLst/>
                <a:rect l="l" t="t" r="r" b="b"/>
                <a:pathLst>
                  <a:path w="4414" h="1277" extrusionOk="0">
                    <a:moveTo>
                      <a:pt x="4315" y="1"/>
                    </a:moveTo>
                    <a:cubicBezTo>
                      <a:pt x="4308" y="1"/>
                      <a:pt x="4301" y="3"/>
                      <a:pt x="4295" y="10"/>
                    </a:cubicBezTo>
                    <a:cubicBezTo>
                      <a:pt x="2860" y="140"/>
                      <a:pt x="1468" y="531"/>
                      <a:pt x="120" y="1053"/>
                    </a:cubicBezTo>
                    <a:cubicBezTo>
                      <a:pt x="1" y="1093"/>
                      <a:pt x="62" y="1277"/>
                      <a:pt x="173" y="1277"/>
                    </a:cubicBezTo>
                    <a:cubicBezTo>
                      <a:pt x="183" y="1277"/>
                      <a:pt x="195" y="1275"/>
                      <a:pt x="207" y="1271"/>
                    </a:cubicBezTo>
                    <a:cubicBezTo>
                      <a:pt x="1772" y="836"/>
                      <a:pt x="2773" y="662"/>
                      <a:pt x="4339" y="140"/>
                    </a:cubicBezTo>
                    <a:cubicBezTo>
                      <a:pt x="4413" y="103"/>
                      <a:pt x="4359" y="1"/>
                      <a:pt x="4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4"/>
              <p:cNvSpPr/>
              <p:nvPr/>
            </p:nvSpPr>
            <p:spPr>
              <a:xfrm>
                <a:off x="4626616" y="4978665"/>
                <a:ext cx="36371" cy="10744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4372" extrusionOk="0">
                    <a:moveTo>
                      <a:pt x="131" y="1"/>
                    </a:moveTo>
                    <a:cubicBezTo>
                      <a:pt x="87" y="1"/>
                      <a:pt x="0" y="1"/>
                      <a:pt x="44" y="88"/>
                    </a:cubicBezTo>
                    <a:cubicBezTo>
                      <a:pt x="305" y="697"/>
                      <a:pt x="435" y="1349"/>
                      <a:pt x="609" y="2001"/>
                    </a:cubicBezTo>
                    <a:cubicBezTo>
                      <a:pt x="870" y="2741"/>
                      <a:pt x="1001" y="3567"/>
                      <a:pt x="1305" y="4306"/>
                    </a:cubicBezTo>
                    <a:cubicBezTo>
                      <a:pt x="1305" y="4350"/>
                      <a:pt x="1327" y="4372"/>
                      <a:pt x="1354" y="4372"/>
                    </a:cubicBezTo>
                    <a:cubicBezTo>
                      <a:pt x="1381" y="4372"/>
                      <a:pt x="1414" y="4350"/>
                      <a:pt x="1436" y="4306"/>
                    </a:cubicBezTo>
                    <a:cubicBezTo>
                      <a:pt x="1479" y="3524"/>
                      <a:pt x="1044" y="2654"/>
                      <a:pt x="827" y="1914"/>
                    </a:cubicBezTo>
                    <a:cubicBezTo>
                      <a:pt x="653" y="1479"/>
                      <a:pt x="566" y="1001"/>
                      <a:pt x="435" y="566"/>
                    </a:cubicBezTo>
                    <a:cubicBezTo>
                      <a:pt x="435" y="349"/>
                      <a:pt x="305" y="13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"/>
              <p:cNvSpPr/>
              <p:nvPr/>
            </p:nvSpPr>
            <p:spPr>
              <a:xfrm>
                <a:off x="4975065" y="4679391"/>
                <a:ext cx="38484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lnTo>
                      <a:pt x="653" y="653"/>
                    </a:lnTo>
                    <a:lnTo>
                      <a:pt x="0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3" y="914"/>
                    </a:lnTo>
                    <a:lnTo>
                      <a:pt x="1566" y="783"/>
                    </a:lnTo>
                    <a:lnTo>
                      <a:pt x="913" y="653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"/>
          <p:cNvSpPr txBox="1">
            <a:spLocks noGrp="1"/>
          </p:cNvSpPr>
          <p:nvPr>
            <p:ph type="subTitle" idx="1"/>
          </p:nvPr>
        </p:nvSpPr>
        <p:spPr>
          <a:xfrm>
            <a:off x="1254788" y="26384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696" name="Google Shape;696;p5"/>
          <p:cNvSpPr txBox="1">
            <a:spLocks noGrp="1"/>
          </p:cNvSpPr>
          <p:nvPr>
            <p:ph type="subTitle" idx="2"/>
          </p:nvPr>
        </p:nvSpPr>
        <p:spPr>
          <a:xfrm>
            <a:off x="1254788" y="30098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7" name="Google Shape;697;p5"/>
          <p:cNvSpPr txBox="1">
            <a:spLocks noGrp="1"/>
          </p:cNvSpPr>
          <p:nvPr>
            <p:ph type="subTitle" idx="3"/>
          </p:nvPr>
        </p:nvSpPr>
        <p:spPr>
          <a:xfrm>
            <a:off x="5112413" y="2638450"/>
            <a:ext cx="27768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698" name="Google Shape;698;p5"/>
          <p:cNvSpPr txBox="1">
            <a:spLocks noGrp="1"/>
          </p:cNvSpPr>
          <p:nvPr>
            <p:ph type="subTitle" idx="4"/>
          </p:nvPr>
        </p:nvSpPr>
        <p:spPr>
          <a:xfrm>
            <a:off x="5112413" y="3009850"/>
            <a:ext cx="2776800" cy="8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9" name="Google Shape;699;p5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6502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700" name="Google Shape;700;p5"/>
          <p:cNvGrpSpPr/>
          <p:nvPr/>
        </p:nvGrpSpPr>
        <p:grpSpPr>
          <a:xfrm>
            <a:off x="-199458" y="-135749"/>
            <a:ext cx="9343452" cy="5751781"/>
            <a:chOff x="-199458" y="-135749"/>
            <a:chExt cx="9343452" cy="5751781"/>
          </a:xfrm>
        </p:grpSpPr>
        <p:grpSp>
          <p:nvGrpSpPr>
            <p:cNvPr id="701" name="Google Shape;701;p5"/>
            <p:cNvGrpSpPr/>
            <p:nvPr/>
          </p:nvGrpSpPr>
          <p:grpSpPr>
            <a:xfrm>
              <a:off x="7446623" y="2638439"/>
              <a:ext cx="1697371" cy="2534272"/>
              <a:chOff x="3442323" y="2607964"/>
              <a:chExt cx="1697371" cy="2534272"/>
            </a:xfrm>
          </p:grpSpPr>
          <p:sp>
            <p:nvSpPr>
              <p:cNvPr id="702" name="Google Shape;702;p5"/>
              <p:cNvSpPr/>
              <p:nvPr/>
            </p:nvSpPr>
            <p:spPr>
              <a:xfrm>
                <a:off x="4248235" y="4247313"/>
                <a:ext cx="155019" cy="150989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6144" extrusionOk="0">
                    <a:moveTo>
                      <a:pt x="3154" y="0"/>
                    </a:moveTo>
                    <a:cubicBezTo>
                      <a:pt x="3024" y="0"/>
                      <a:pt x="2893" y="77"/>
                      <a:pt x="2828" y="229"/>
                    </a:cubicBezTo>
                    <a:cubicBezTo>
                      <a:pt x="2654" y="490"/>
                      <a:pt x="2480" y="838"/>
                      <a:pt x="2306" y="1142"/>
                    </a:cubicBezTo>
                    <a:cubicBezTo>
                      <a:pt x="2219" y="1360"/>
                      <a:pt x="2088" y="1577"/>
                      <a:pt x="2001" y="1795"/>
                    </a:cubicBezTo>
                    <a:cubicBezTo>
                      <a:pt x="1654" y="1838"/>
                      <a:pt x="1306" y="1882"/>
                      <a:pt x="958" y="1925"/>
                    </a:cubicBezTo>
                    <a:lnTo>
                      <a:pt x="349" y="2012"/>
                    </a:lnTo>
                    <a:cubicBezTo>
                      <a:pt x="175" y="2055"/>
                      <a:pt x="44" y="2186"/>
                      <a:pt x="1" y="2403"/>
                    </a:cubicBezTo>
                    <a:cubicBezTo>
                      <a:pt x="1" y="2534"/>
                      <a:pt x="88" y="2664"/>
                      <a:pt x="175" y="2751"/>
                    </a:cubicBezTo>
                    <a:cubicBezTo>
                      <a:pt x="262" y="2838"/>
                      <a:pt x="305" y="2882"/>
                      <a:pt x="392" y="2969"/>
                    </a:cubicBezTo>
                    <a:lnTo>
                      <a:pt x="479" y="3012"/>
                    </a:lnTo>
                    <a:cubicBezTo>
                      <a:pt x="566" y="3099"/>
                      <a:pt x="653" y="3186"/>
                      <a:pt x="784" y="3317"/>
                    </a:cubicBezTo>
                    <a:lnTo>
                      <a:pt x="827" y="3404"/>
                    </a:lnTo>
                    <a:cubicBezTo>
                      <a:pt x="1001" y="3578"/>
                      <a:pt x="1175" y="3795"/>
                      <a:pt x="1349" y="3969"/>
                    </a:cubicBezTo>
                    <a:cubicBezTo>
                      <a:pt x="1306" y="4143"/>
                      <a:pt x="1262" y="4317"/>
                      <a:pt x="1219" y="4535"/>
                    </a:cubicBezTo>
                    <a:cubicBezTo>
                      <a:pt x="1088" y="4926"/>
                      <a:pt x="1001" y="5317"/>
                      <a:pt x="958" y="5709"/>
                    </a:cubicBezTo>
                    <a:cubicBezTo>
                      <a:pt x="958" y="5926"/>
                      <a:pt x="1088" y="6100"/>
                      <a:pt x="1262" y="6144"/>
                    </a:cubicBezTo>
                    <a:cubicBezTo>
                      <a:pt x="1436" y="6144"/>
                      <a:pt x="1567" y="6144"/>
                      <a:pt x="1654" y="6013"/>
                    </a:cubicBezTo>
                    <a:cubicBezTo>
                      <a:pt x="1871" y="5926"/>
                      <a:pt x="2088" y="5796"/>
                      <a:pt x="2349" y="5665"/>
                    </a:cubicBezTo>
                    <a:cubicBezTo>
                      <a:pt x="2567" y="5535"/>
                      <a:pt x="2871" y="5361"/>
                      <a:pt x="3176" y="5230"/>
                    </a:cubicBezTo>
                    <a:cubicBezTo>
                      <a:pt x="3437" y="5361"/>
                      <a:pt x="3698" y="5535"/>
                      <a:pt x="3959" y="5665"/>
                    </a:cubicBezTo>
                    <a:cubicBezTo>
                      <a:pt x="4263" y="5796"/>
                      <a:pt x="4437" y="5926"/>
                      <a:pt x="4655" y="6013"/>
                    </a:cubicBezTo>
                    <a:cubicBezTo>
                      <a:pt x="4742" y="6100"/>
                      <a:pt x="4829" y="6144"/>
                      <a:pt x="4916" y="6144"/>
                    </a:cubicBezTo>
                    <a:lnTo>
                      <a:pt x="5046" y="6144"/>
                    </a:lnTo>
                    <a:cubicBezTo>
                      <a:pt x="5220" y="6100"/>
                      <a:pt x="5350" y="5926"/>
                      <a:pt x="5350" y="5752"/>
                    </a:cubicBezTo>
                    <a:cubicBezTo>
                      <a:pt x="5307" y="5317"/>
                      <a:pt x="5220" y="4926"/>
                      <a:pt x="5089" y="4535"/>
                    </a:cubicBezTo>
                    <a:cubicBezTo>
                      <a:pt x="5046" y="4361"/>
                      <a:pt x="5003" y="4143"/>
                      <a:pt x="4959" y="3969"/>
                    </a:cubicBezTo>
                    <a:cubicBezTo>
                      <a:pt x="5133" y="3795"/>
                      <a:pt x="5307" y="3578"/>
                      <a:pt x="5481" y="3404"/>
                    </a:cubicBezTo>
                    <a:lnTo>
                      <a:pt x="5568" y="3317"/>
                    </a:lnTo>
                    <a:cubicBezTo>
                      <a:pt x="5655" y="3186"/>
                      <a:pt x="5742" y="3099"/>
                      <a:pt x="5872" y="3012"/>
                    </a:cubicBezTo>
                    <a:lnTo>
                      <a:pt x="5916" y="2969"/>
                    </a:lnTo>
                    <a:cubicBezTo>
                      <a:pt x="6003" y="2882"/>
                      <a:pt x="6090" y="2838"/>
                      <a:pt x="6133" y="2751"/>
                    </a:cubicBezTo>
                    <a:cubicBezTo>
                      <a:pt x="6220" y="2664"/>
                      <a:pt x="6307" y="2534"/>
                      <a:pt x="6307" y="2403"/>
                    </a:cubicBezTo>
                    <a:cubicBezTo>
                      <a:pt x="6307" y="2186"/>
                      <a:pt x="6133" y="2055"/>
                      <a:pt x="5959" y="2012"/>
                    </a:cubicBezTo>
                    <a:lnTo>
                      <a:pt x="5350" y="1925"/>
                    </a:lnTo>
                    <a:cubicBezTo>
                      <a:pt x="5046" y="1882"/>
                      <a:pt x="4698" y="1838"/>
                      <a:pt x="4307" y="1795"/>
                    </a:cubicBezTo>
                    <a:cubicBezTo>
                      <a:pt x="4220" y="1577"/>
                      <a:pt x="4089" y="1360"/>
                      <a:pt x="4002" y="1142"/>
                    </a:cubicBezTo>
                    <a:cubicBezTo>
                      <a:pt x="3872" y="925"/>
                      <a:pt x="3698" y="533"/>
                      <a:pt x="3480" y="229"/>
                    </a:cubicBezTo>
                    <a:cubicBezTo>
                      <a:pt x="3415" y="77"/>
                      <a:pt x="3285" y="0"/>
                      <a:pt x="3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3687090" y="4418601"/>
                <a:ext cx="38509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6" extrusionOk="0">
                    <a:moveTo>
                      <a:pt x="784" y="0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5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4924809" y="3014139"/>
                <a:ext cx="74855" cy="7746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52" extrusionOk="0">
                    <a:moveTo>
                      <a:pt x="1132" y="0"/>
                    </a:moveTo>
                    <a:cubicBezTo>
                      <a:pt x="1045" y="348"/>
                      <a:pt x="1045" y="696"/>
                      <a:pt x="958" y="1044"/>
                    </a:cubicBezTo>
                    <a:cubicBezTo>
                      <a:pt x="653" y="1175"/>
                      <a:pt x="349" y="1305"/>
                      <a:pt x="44" y="1479"/>
                    </a:cubicBezTo>
                    <a:cubicBezTo>
                      <a:pt x="1" y="1479"/>
                      <a:pt x="44" y="1522"/>
                      <a:pt x="88" y="1566"/>
                    </a:cubicBezTo>
                    <a:cubicBezTo>
                      <a:pt x="131" y="1609"/>
                      <a:pt x="175" y="1609"/>
                      <a:pt x="262" y="1653"/>
                    </a:cubicBezTo>
                    <a:lnTo>
                      <a:pt x="479" y="1783"/>
                    </a:lnTo>
                    <a:cubicBezTo>
                      <a:pt x="653" y="1870"/>
                      <a:pt x="784" y="1957"/>
                      <a:pt x="958" y="2044"/>
                    </a:cubicBezTo>
                    <a:cubicBezTo>
                      <a:pt x="1001" y="2392"/>
                      <a:pt x="1001" y="2740"/>
                      <a:pt x="1088" y="3132"/>
                    </a:cubicBezTo>
                    <a:cubicBezTo>
                      <a:pt x="1088" y="3146"/>
                      <a:pt x="1093" y="3151"/>
                      <a:pt x="1100" y="3151"/>
                    </a:cubicBezTo>
                    <a:cubicBezTo>
                      <a:pt x="1112" y="3151"/>
                      <a:pt x="1132" y="3132"/>
                      <a:pt x="1132" y="3132"/>
                    </a:cubicBezTo>
                    <a:cubicBezTo>
                      <a:pt x="1393" y="2871"/>
                      <a:pt x="1654" y="2566"/>
                      <a:pt x="1915" y="2349"/>
                    </a:cubicBezTo>
                    <a:cubicBezTo>
                      <a:pt x="2263" y="2392"/>
                      <a:pt x="2611" y="2479"/>
                      <a:pt x="2958" y="2566"/>
                    </a:cubicBezTo>
                    <a:cubicBezTo>
                      <a:pt x="2958" y="2566"/>
                      <a:pt x="3045" y="2566"/>
                      <a:pt x="3002" y="2523"/>
                    </a:cubicBezTo>
                    <a:cubicBezTo>
                      <a:pt x="2872" y="2175"/>
                      <a:pt x="2654" y="1870"/>
                      <a:pt x="2480" y="1566"/>
                    </a:cubicBezTo>
                    <a:cubicBezTo>
                      <a:pt x="2567" y="1435"/>
                      <a:pt x="2654" y="1262"/>
                      <a:pt x="2741" y="1088"/>
                    </a:cubicBezTo>
                    <a:cubicBezTo>
                      <a:pt x="2741" y="1001"/>
                      <a:pt x="2785" y="957"/>
                      <a:pt x="2828" y="870"/>
                    </a:cubicBezTo>
                    <a:cubicBezTo>
                      <a:pt x="2872" y="783"/>
                      <a:pt x="2915" y="740"/>
                      <a:pt x="2958" y="653"/>
                    </a:cubicBezTo>
                    <a:cubicBezTo>
                      <a:pt x="3002" y="653"/>
                      <a:pt x="2958" y="566"/>
                      <a:pt x="2915" y="566"/>
                    </a:cubicBezTo>
                    <a:cubicBezTo>
                      <a:pt x="2567" y="653"/>
                      <a:pt x="2263" y="696"/>
                      <a:pt x="1915" y="740"/>
                    </a:cubicBezTo>
                    <a:cubicBezTo>
                      <a:pt x="1654" y="522"/>
                      <a:pt x="1436" y="218"/>
                      <a:pt x="1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4797634" y="3318747"/>
                <a:ext cx="73455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3165" extrusionOk="0">
                    <a:moveTo>
                      <a:pt x="1088" y="1"/>
                    </a:moveTo>
                    <a:lnTo>
                      <a:pt x="1088" y="44"/>
                    </a:lnTo>
                    <a:cubicBezTo>
                      <a:pt x="1001" y="349"/>
                      <a:pt x="1001" y="740"/>
                      <a:pt x="914" y="1088"/>
                    </a:cubicBezTo>
                    <a:cubicBezTo>
                      <a:pt x="609" y="1219"/>
                      <a:pt x="305" y="1349"/>
                      <a:pt x="0" y="1480"/>
                    </a:cubicBezTo>
                    <a:cubicBezTo>
                      <a:pt x="0" y="1523"/>
                      <a:pt x="0" y="1523"/>
                      <a:pt x="0" y="1567"/>
                    </a:cubicBezTo>
                    <a:cubicBezTo>
                      <a:pt x="87" y="1610"/>
                      <a:pt x="131" y="1610"/>
                      <a:pt x="218" y="1654"/>
                    </a:cubicBezTo>
                    <a:cubicBezTo>
                      <a:pt x="305" y="1697"/>
                      <a:pt x="348" y="1740"/>
                      <a:pt x="435" y="1784"/>
                    </a:cubicBezTo>
                    <a:cubicBezTo>
                      <a:pt x="609" y="1871"/>
                      <a:pt x="740" y="1958"/>
                      <a:pt x="914" y="2045"/>
                    </a:cubicBezTo>
                    <a:cubicBezTo>
                      <a:pt x="957" y="2393"/>
                      <a:pt x="914" y="2741"/>
                      <a:pt x="1044" y="3132"/>
                    </a:cubicBezTo>
                    <a:cubicBezTo>
                      <a:pt x="1044" y="3154"/>
                      <a:pt x="1055" y="3165"/>
                      <a:pt x="1066" y="3165"/>
                    </a:cubicBezTo>
                    <a:cubicBezTo>
                      <a:pt x="1077" y="3165"/>
                      <a:pt x="1088" y="3154"/>
                      <a:pt x="1088" y="3132"/>
                    </a:cubicBezTo>
                    <a:cubicBezTo>
                      <a:pt x="1349" y="2871"/>
                      <a:pt x="1610" y="2610"/>
                      <a:pt x="1870" y="2349"/>
                    </a:cubicBezTo>
                    <a:cubicBezTo>
                      <a:pt x="2218" y="2393"/>
                      <a:pt x="2566" y="2480"/>
                      <a:pt x="2914" y="2567"/>
                    </a:cubicBezTo>
                    <a:cubicBezTo>
                      <a:pt x="2914" y="2580"/>
                      <a:pt x="2922" y="2585"/>
                      <a:pt x="2931" y="2585"/>
                    </a:cubicBezTo>
                    <a:cubicBezTo>
                      <a:pt x="2954" y="2585"/>
                      <a:pt x="2989" y="2554"/>
                      <a:pt x="2958" y="2523"/>
                    </a:cubicBezTo>
                    <a:cubicBezTo>
                      <a:pt x="2784" y="2175"/>
                      <a:pt x="2610" y="1871"/>
                      <a:pt x="2436" y="1567"/>
                    </a:cubicBezTo>
                    <a:cubicBezTo>
                      <a:pt x="2523" y="1436"/>
                      <a:pt x="2610" y="1262"/>
                      <a:pt x="2697" y="1088"/>
                    </a:cubicBezTo>
                    <a:cubicBezTo>
                      <a:pt x="2697" y="1001"/>
                      <a:pt x="2740" y="914"/>
                      <a:pt x="2784" y="871"/>
                    </a:cubicBezTo>
                    <a:cubicBezTo>
                      <a:pt x="2827" y="784"/>
                      <a:pt x="2871" y="740"/>
                      <a:pt x="2871" y="653"/>
                    </a:cubicBezTo>
                    <a:cubicBezTo>
                      <a:pt x="2914" y="653"/>
                      <a:pt x="2914" y="566"/>
                      <a:pt x="2871" y="566"/>
                    </a:cubicBezTo>
                    <a:cubicBezTo>
                      <a:pt x="2523" y="653"/>
                      <a:pt x="2218" y="697"/>
                      <a:pt x="1870" y="740"/>
                    </a:cubicBezTo>
                    <a:cubicBezTo>
                      <a:pt x="1610" y="523"/>
                      <a:pt x="1392" y="218"/>
                      <a:pt x="1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5059505" y="3573147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131" y="0"/>
                    </a:moveTo>
                    <a:cubicBezTo>
                      <a:pt x="1044" y="348"/>
                      <a:pt x="1000" y="696"/>
                      <a:pt x="913" y="1044"/>
                    </a:cubicBezTo>
                    <a:cubicBezTo>
                      <a:pt x="609" y="1174"/>
                      <a:pt x="305" y="1348"/>
                      <a:pt x="44" y="1479"/>
                    </a:cubicBezTo>
                    <a:cubicBezTo>
                      <a:pt x="0" y="1479"/>
                      <a:pt x="44" y="1522"/>
                      <a:pt x="44" y="1522"/>
                    </a:cubicBezTo>
                    <a:cubicBezTo>
                      <a:pt x="87" y="1566"/>
                      <a:pt x="174" y="1609"/>
                      <a:pt x="218" y="1609"/>
                    </a:cubicBezTo>
                    <a:lnTo>
                      <a:pt x="479" y="1740"/>
                    </a:lnTo>
                    <a:cubicBezTo>
                      <a:pt x="609" y="1870"/>
                      <a:pt x="783" y="1914"/>
                      <a:pt x="957" y="2001"/>
                    </a:cubicBezTo>
                    <a:cubicBezTo>
                      <a:pt x="1000" y="2349"/>
                      <a:pt x="957" y="2740"/>
                      <a:pt x="1044" y="3088"/>
                    </a:cubicBezTo>
                    <a:cubicBezTo>
                      <a:pt x="1044" y="3110"/>
                      <a:pt x="1066" y="3121"/>
                      <a:pt x="1087" y="3121"/>
                    </a:cubicBezTo>
                    <a:cubicBezTo>
                      <a:pt x="1109" y="3121"/>
                      <a:pt x="1131" y="3110"/>
                      <a:pt x="1131" y="3088"/>
                    </a:cubicBezTo>
                    <a:cubicBezTo>
                      <a:pt x="1392" y="2827"/>
                      <a:pt x="1609" y="2566"/>
                      <a:pt x="1870" y="2349"/>
                    </a:cubicBezTo>
                    <a:cubicBezTo>
                      <a:pt x="2218" y="2392"/>
                      <a:pt x="2566" y="2479"/>
                      <a:pt x="2914" y="2523"/>
                    </a:cubicBezTo>
                    <a:cubicBezTo>
                      <a:pt x="2914" y="2535"/>
                      <a:pt x="2922" y="2541"/>
                      <a:pt x="2932" y="2541"/>
                    </a:cubicBezTo>
                    <a:cubicBezTo>
                      <a:pt x="2958" y="2541"/>
                      <a:pt x="3001" y="2510"/>
                      <a:pt x="3001" y="2479"/>
                    </a:cubicBezTo>
                    <a:cubicBezTo>
                      <a:pt x="2871" y="2175"/>
                      <a:pt x="2653" y="1870"/>
                      <a:pt x="2436" y="1566"/>
                    </a:cubicBezTo>
                    <a:cubicBezTo>
                      <a:pt x="2523" y="1392"/>
                      <a:pt x="2610" y="1218"/>
                      <a:pt x="2697" y="1087"/>
                    </a:cubicBezTo>
                    <a:cubicBezTo>
                      <a:pt x="2740" y="1000"/>
                      <a:pt x="2784" y="913"/>
                      <a:pt x="2827" y="827"/>
                    </a:cubicBezTo>
                    <a:cubicBezTo>
                      <a:pt x="2871" y="783"/>
                      <a:pt x="2871" y="696"/>
                      <a:pt x="2914" y="653"/>
                    </a:cubicBezTo>
                    <a:cubicBezTo>
                      <a:pt x="2949" y="617"/>
                      <a:pt x="2928" y="554"/>
                      <a:pt x="2895" y="554"/>
                    </a:cubicBezTo>
                    <a:cubicBezTo>
                      <a:pt x="2887" y="554"/>
                      <a:pt x="2879" y="557"/>
                      <a:pt x="2871" y="566"/>
                    </a:cubicBezTo>
                    <a:cubicBezTo>
                      <a:pt x="2566" y="609"/>
                      <a:pt x="2218" y="653"/>
                      <a:pt x="1914" y="740"/>
                    </a:cubicBezTo>
                    <a:cubicBezTo>
                      <a:pt x="1653" y="479"/>
                      <a:pt x="1435" y="174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4582799" y="3720646"/>
                <a:ext cx="74831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9" extrusionOk="0">
                    <a:moveTo>
                      <a:pt x="1174" y="0"/>
                    </a:moveTo>
                    <a:cubicBezTo>
                      <a:pt x="1044" y="305"/>
                      <a:pt x="1044" y="696"/>
                      <a:pt x="957" y="1044"/>
                    </a:cubicBezTo>
                    <a:cubicBezTo>
                      <a:pt x="653" y="1175"/>
                      <a:pt x="348" y="1305"/>
                      <a:pt x="44" y="1435"/>
                    </a:cubicBezTo>
                    <a:cubicBezTo>
                      <a:pt x="0" y="1435"/>
                      <a:pt x="44" y="1522"/>
                      <a:pt x="44" y="1522"/>
                    </a:cubicBezTo>
                    <a:cubicBezTo>
                      <a:pt x="131" y="1566"/>
                      <a:pt x="174" y="1609"/>
                      <a:pt x="261" y="1653"/>
                    </a:cubicBezTo>
                    <a:lnTo>
                      <a:pt x="479" y="1783"/>
                    </a:lnTo>
                    <a:cubicBezTo>
                      <a:pt x="653" y="1870"/>
                      <a:pt x="783" y="1957"/>
                      <a:pt x="957" y="2001"/>
                    </a:cubicBezTo>
                    <a:cubicBezTo>
                      <a:pt x="1000" y="2392"/>
                      <a:pt x="1000" y="2740"/>
                      <a:pt x="1087" y="3088"/>
                    </a:cubicBezTo>
                    <a:cubicBezTo>
                      <a:pt x="1087" y="3125"/>
                      <a:pt x="1095" y="3138"/>
                      <a:pt x="1104" y="3138"/>
                    </a:cubicBezTo>
                    <a:cubicBezTo>
                      <a:pt x="1116" y="3138"/>
                      <a:pt x="1131" y="3113"/>
                      <a:pt x="1131" y="3088"/>
                    </a:cubicBezTo>
                    <a:cubicBezTo>
                      <a:pt x="1392" y="2871"/>
                      <a:pt x="1653" y="2610"/>
                      <a:pt x="1914" y="2349"/>
                    </a:cubicBezTo>
                    <a:cubicBezTo>
                      <a:pt x="2262" y="2392"/>
                      <a:pt x="2610" y="2479"/>
                      <a:pt x="2958" y="2566"/>
                    </a:cubicBezTo>
                    <a:cubicBezTo>
                      <a:pt x="2958" y="2566"/>
                      <a:pt x="3045" y="2566"/>
                      <a:pt x="3001" y="2523"/>
                    </a:cubicBezTo>
                    <a:cubicBezTo>
                      <a:pt x="2871" y="2175"/>
                      <a:pt x="2697" y="1870"/>
                      <a:pt x="2479" y="1566"/>
                    </a:cubicBezTo>
                    <a:cubicBezTo>
                      <a:pt x="2566" y="1392"/>
                      <a:pt x="2653" y="1261"/>
                      <a:pt x="2740" y="1088"/>
                    </a:cubicBezTo>
                    <a:cubicBezTo>
                      <a:pt x="2784" y="1001"/>
                      <a:pt x="2827" y="914"/>
                      <a:pt x="2827" y="827"/>
                    </a:cubicBezTo>
                    <a:cubicBezTo>
                      <a:pt x="2871" y="783"/>
                      <a:pt x="2914" y="740"/>
                      <a:pt x="2958" y="653"/>
                    </a:cubicBezTo>
                    <a:cubicBezTo>
                      <a:pt x="3001" y="609"/>
                      <a:pt x="2958" y="566"/>
                      <a:pt x="2914" y="566"/>
                    </a:cubicBezTo>
                    <a:cubicBezTo>
                      <a:pt x="2610" y="609"/>
                      <a:pt x="2262" y="653"/>
                      <a:pt x="1957" y="740"/>
                    </a:cubicBezTo>
                    <a:cubicBezTo>
                      <a:pt x="1696" y="479"/>
                      <a:pt x="1435" y="174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4631949" y="3877754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132" y="1"/>
                    </a:moveTo>
                    <a:cubicBezTo>
                      <a:pt x="1045" y="349"/>
                      <a:pt x="1045" y="740"/>
                      <a:pt x="958" y="1045"/>
                    </a:cubicBezTo>
                    <a:cubicBezTo>
                      <a:pt x="653" y="1175"/>
                      <a:pt x="349" y="1349"/>
                      <a:pt x="44" y="1479"/>
                    </a:cubicBezTo>
                    <a:cubicBezTo>
                      <a:pt x="1" y="1479"/>
                      <a:pt x="44" y="1566"/>
                      <a:pt x="44" y="1566"/>
                    </a:cubicBezTo>
                    <a:cubicBezTo>
                      <a:pt x="131" y="1610"/>
                      <a:pt x="175" y="1653"/>
                      <a:pt x="262" y="1653"/>
                    </a:cubicBezTo>
                    <a:cubicBezTo>
                      <a:pt x="305" y="1697"/>
                      <a:pt x="392" y="1740"/>
                      <a:pt x="479" y="1784"/>
                    </a:cubicBezTo>
                    <a:cubicBezTo>
                      <a:pt x="610" y="1871"/>
                      <a:pt x="784" y="1958"/>
                      <a:pt x="958" y="2045"/>
                    </a:cubicBezTo>
                    <a:cubicBezTo>
                      <a:pt x="1001" y="2393"/>
                      <a:pt x="1001" y="2784"/>
                      <a:pt x="1045" y="3132"/>
                    </a:cubicBezTo>
                    <a:cubicBezTo>
                      <a:pt x="1045" y="3154"/>
                      <a:pt x="1066" y="3165"/>
                      <a:pt x="1088" y="3165"/>
                    </a:cubicBezTo>
                    <a:cubicBezTo>
                      <a:pt x="1110" y="3165"/>
                      <a:pt x="1132" y="3154"/>
                      <a:pt x="1132" y="3132"/>
                    </a:cubicBezTo>
                    <a:cubicBezTo>
                      <a:pt x="1393" y="2871"/>
                      <a:pt x="1654" y="2610"/>
                      <a:pt x="1871" y="2393"/>
                    </a:cubicBezTo>
                    <a:cubicBezTo>
                      <a:pt x="2219" y="2436"/>
                      <a:pt x="2610" y="2523"/>
                      <a:pt x="2958" y="2567"/>
                    </a:cubicBezTo>
                    <a:cubicBezTo>
                      <a:pt x="2958" y="2580"/>
                      <a:pt x="2962" y="2585"/>
                      <a:pt x="2967" y="2585"/>
                    </a:cubicBezTo>
                    <a:cubicBezTo>
                      <a:pt x="2980" y="2585"/>
                      <a:pt x="3002" y="2554"/>
                      <a:pt x="3002" y="2523"/>
                    </a:cubicBezTo>
                    <a:cubicBezTo>
                      <a:pt x="2871" y="2219"/>
                      <a:pt x="2654" y="1914"/>
                      <a:pt x="2480" y="1610"/>
                    </a:cubicBezTo>
                    <a:cubicBezTo>
                      <a:pt x="2567" y="1436"/>
                      <a:pt x="2654" y="1262"/>
                      <a:pt x="2697" y="1132"/>
                    </a:cubicBezTo>
                    <a:cubicBezTo>
                      <a:pt x="2741" y="1045"/>
                      <a:pt x="2784" y="958"/>
                      <a:pt x="2828" y="871"/>
                    </a:cubicBezTo>
                    <a:cubicBezTo>
                      <a:pt x="2871" y="827"/>
                      <a:pt x="2915" y="740"/>
                      <a:pt x="2915" y="697"/>
                    </a:cubicBezTo>
                    <a:cubicBezTo>
                      <a:pt x="2958" y="697"/>
                      <a:pt x="2915" y="610"/>
                      <a:pt x="2915" y="610"/>
                    </a:cubicBezTo>
                    <a:cubicBezTo>
                      <a:pt x="2567" y="653"/>
                      <a:pt x="2219" y="697"/>
                      <a:pt x="1915" y="784"/>
                    </a:cubicBezTo>
                    <a:cubicBezTo>
                      <a:pt x="1958" y="740"/>
                      <a:pt x="1958" y="740"/>
                      <a:pt x="1915" y="740"/>
                    </a:cubicBezTo>
                    <a:cubicBezTo>
                      <a:pt x="1654" y="523"/>
                      <a:pt x="1436" y="218"/>
                      <a:pt x="1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4687538" y="3632692"/>
                <a:ext cx="366118" cy="121106"/>
              </a:xfrm>
              <a:custGeom>
                <a:avLst/>
                <a:gdLst/>
                <a:ahLst/>
                <a:cxnLst/>
                <a:rect l="l" t="t" r="r" b="b"/>
                <a:pathLst>
                  <a:path w="14898" h="4928" extrusionOk="0">
                    <a:moveTo>
                      <a:pt x="14685" y="0"/>
                    </a:moveTo>
                    <a:cubicBezTo>
                      <a:pt x="14664" y="0"/>
                      <a:pt x="14640" y="4"/>
                      <a:pt x="14614" y="13"/>
                    </a:cubicBezTo>
                    <a:lnTo>
                      <a:pt x="7177" y="2361"/>
                    </a:lnTo>
                    <a:cubicBezTo>
                      <a:pt x="5959" y="2753"/>
                      <a:pt x="4741" y="3144"/>
                      <a:pt x="3567" y="3536"/>
                    </a:cubicBezTo>
                    <a:cubicBezTo>
                      <a:pt x="2349" y="3840"/>
                      <a:pt x="1175" y="4232"/>
                      <a:pt x="44" y="4710"/>
                    </a:cubicBezTo>
                    <a:cubicBezTo>
                      <a:pt x="0" y="4754"/>
                      <a:pt x="0" y="4927"/>
                      <a:pt x="131" y="4927"/>
                    </a:cubicBezTo>
                    <a:cubicBezTo>
                      <a:pt x="1392" y="4623"/>
                      <a:pt x="2654" y="4232"/>
                      <a:pt x="3915" y="3797"/>
                    </a:cubicBezTo>
                    <a:lnTo>
                      <a:pt x="7568" y="2622"/>
                    </a:lnTo>
                    <a:lnTo>
                      <a:pt x="14701" y="404"/>
                    </a:lnTo>
                    <a:cubicBezTo>
                      <a:pt x="14897" y="326"/>
                      <a:pt x="14881" y="0"/>
                      <a:pt x="14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4878191" y="3406873"/>
                <a:ext cx="192791" cy="176399"/>
              </a:xfrm>
              <a:custGeom>
                <a:avLst/>
                <a:gdLst/>
                <a:ahLst/>
                <a:cxnLst/>
                <a:rect l="l" t="t" r="r" b="b"/>
                <a:pathLst>
                  <a:path w="7845" h="7178" extrusionOk="0">
                    <a:moveTo>
                      <a:pt x="149" y="1"/>
                    </a:moveTo>
                    <a:cubicBezTo>
                      <a:pt x="73" y="1"/>
                      <a:pt x="1" y="128"/>
                      <a:pt x="71" y="199"/>
                    </a:cubicBezTo>
                    <a:cubicBezTo>
                      <a:pt x="1246" y="1416"/>
                      <a:pt x="2550" y="2504"/>
                      <a:pt x="3768" y="3635"/>
                    </a:cubicBezTo>
                    <a:cubicBezTo>
                      <a:pt x="4986" y="4809"/>
                      <a:pt x="6160" y="6027"/>
                      <a:pt x="7378" y="7114"/>
                    </a:cubicBezTo>
                    <a:cubicBezTo>
                      <a:pt x="7433" y="7158"/>
                      <a:pt x="7494" y="7177"/>
                      <a:pt x="7551" y="7177"/>
                    </a:cubicBezTo>
                    <a:cubicBezTo>
                      <a:pt x="7717" y="7177"/>
                      <a:pt x="7845" y="7015"/>
                      <a:pt x="7683" y="6853"/>
                    </a:cubicBezTo>
                    <a:cubicBezTo>
                      <a:pt x="6552" y="5635"/>
                      <a:pt x="5290" y="4461"/>
                      <a:pt x="4029" y="3330"/>
                    </a:cubicBezTo>
                    <a:cubicBezTo>
                      <a:pt x="2768" y="2199"/>
                      <a:pt x="1550" y="1025"/>
                      <a:pt x="202" y="25"/>
                    </a:cubicBezTo>
                    <a:cubicBezTo>
                      <a:pt x="185" y="8"/>
                      <a:pt x="167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4845481" y="3118067"/>
                <a:ext cx="85767" cy="18817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7657" extrusionOk="0">
                    <a:moveTo>
                      <a:pt x="3468" y="1"/>
                    </a:moveTo>
                    <a:cubicBezTo>
                      <a:pt x="3457" y="1"/>
                      <a:pt x="3446" y="12"/>
                      <a:pt x="3446" y="34"/>
                    </a:cubicBezTo>
                    <a:cubicBezTo>
                      <a:pt x="2751" y="1034"/>
                      <a:pt x="2359" y="2339"/>
                      <a:pt x="1837" y="3470"/>
                    </a:cubicBezTo>
                    <a:cubicBezTo>
                      <a:pt x="1272" y="4774"/>
                      <a:pt x="663" y="6079"/>
                      <a:pt x="54" y="7384"/>
                    </a:cubicBezTo>
                    <a:cubicBezTo>
                      <a:pt x="0" y="7545"/>
                      <a:pt x="129" y="7657"/>
                      <a:pt x="256" y="7657"/>
                    </a:cubicBezTo>
                    <a:cubicBezTo>
                      <a:pt x="335" y="7657"/>
                      <a:pt x="412" y="7614"/>
                      <a:pt x="445" y="7514"/>
                    </a:cubicBezTo>
                    <a:cubicBezTo>
                      <a:pt x="1011" y="6253"/>
                      <a:pt x="1533" y="4992"/>
                      <a:pt x="2098" y="3730"/>
                    </a:cubicBezTo>
                    <a:cubicBezTo>
                      <a:pt x="2577" y="2513"/>
                      <a:pt x="3272" y="1251"/>
                      <a:pt x="3490" y="34"/>
                    </a:cubicBezTo>
                    <a:cubicBezTo>
                      <a:pt x="3490" y="12"/>
                      <a:pt x="3479" y="1"/>
                      <a:pt x="34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5017138" y="3003449"/>
                <a:ext cx="122556" cy="43989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1790" extrusionOk="0">
                    <a:moveTo>
                      <a:pt x="4986" y="0"/>
                    </a:moveTo>
                    <a:lnTo>
                      <a:pt x="4638" y="131"/>
                    </a:lnTo>
                    <a:cubicBezTo>
                      <a:pt x="3072" y="435"/>
                      <a:pt x="1594" y="914"/>
                      <a:pt x="158" y="1566"/>
                    </a:cubicBezTo>
                    <a:cubicBezTo>
                      <a:pt x="0" y="1606"/>
                      <a:pt x="94" y="1789"/>
                      <a:pt x="210" y="1789"/>
                    </a:cubicBezTo>
                    <a:cubicBezTo>
                      <a:pt x="222" y="1789"/>
                      <a:pt x="234" y="1787"/>
                      <a:pt x="245" y="1784"/>
                    </a:cubicBezTo>
                    <a:cubicBezTo>
                      <a:pt x="1681" y="1305"/>
                      <a:pt x="3116" y="870"/>
                      <a:pt x="4551" y="479"/>
                    </a:cubicBezTo>
                    <a:lnTo>
                      <a:pt x="4986" y="348"/>
                    </a:lnTo>
                    <a:lnTo>
                      <a:pt x="49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4729512" y="3773015"/>
                <a:ext cx="410181" cy="136981"/>
              </a:xfrm>
              <a:custGeom>
                <a:avLst/>
                <a:gdLst/>
                <a:ahLst/>
                <a:cxnLst/>
                <a:rect l="l" t="t" r="r" b="b"/>
                <a:pathLst>
                  <a:path w="16691" h="5574" extrusionOk="0">
                    <a:moveTo>
                      <a:pt x="16690" y="0"/>
                    </a:moveTo>
                    <a:cubicBezTo>
                      <a:pt x="11123" y="1610"/>
                      <a:pt x="5556" y="3349"/>
                      <a:pt x="119" y="5350"/>
                    </a:cubicBezTo>
                    <a:cubicBezTo>
                      <a:pt x="0" y="5390"/>
                      <a:pt x="26" y="5573"/>
                      <a:pt x="162" y="5573"/>
                    </a:cubicBezTo>
                    <a:cubicBezTo>
                      <a:pt x="176" y="5573"/>
                      <a:pt x="190" y="5571"/>
                      <a:pt x="206" y="5567"/>
                    </a:cubicBezTo>
                    <a:cubicBezTo>
                      <a:pt x="5686" y="3784"/>
                      <a:pt x="11166" y="2045"/>
                      <a:pt x="16690" y="392"/>
                    </a:cubicBezTo>
                    <a:lnTo>
                      <a:pt x="166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4786944" y="2607964"/>
                <a:ext cx="154995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6151" extrusionOk="0">
                    <a:moveTo>
                      <a:pt x="3175" y="1"/>
                    </a:moveTo>
                    <a:cubicBezTo>
                      <a:pt x="3001" y="1"/>
                      <a:pt x="2871" y="88"/>
                      <a:pt x="2784" y="218"/>
                    </a:cubicBezTo>
                    <a:cubicBezTo>
                      <a:pt x="2610" y="523"/>
                      <a:pt x="2436" y="827"/>
                      <a:pt x="2305" y="1132"/>
                    </a:cubicBezTo>
                    <a:cubicBezTo>
                      <a:pt x="2175" y="1393"/>
                      <a:pt x="2088" y="1610"/>
                      <a:pt x="1958" y="1784"/>
                    </a:cubicBezTo>
                    <a:cubicBezTo>
                      <a:pt x="1610" y="1828"/>
                      <a:pt x="1262" y="1871"/>
                      <a:pt x="914" y="1958"/>
                    </a:cubicBezTo>
                    <a:lnTo>
                      <a:pt x="348" y="2001"/>
                    </a:lnTo>
                    <a:cubicBezTo>
                      <a:pt x="174" y="2045"/>
                      <a:pt x="0" y="2175"/>
                      <a:pt x="0" y="2393"/>
                    </a:cubicBezTo>
                    <a:cubicBezTo>
                      <a:pt x="0" y="2523"/>
                      <a:pt x="44" y="2654"/>
                      <a:pt x="174" y="2741"/>
                    </a:cubicBezTo>
                    <a:cubicBezTo>
                      <a:pt x="218" y="2828"/>
                      <a:pt x="305" y="2871"/>
                      <a:pt x="392" y="2958"/>
                    </a:cubicBezTo>
                    <a:lnTo>
                      <a:pt x="435" y="3002"/>
                    </a:lnTo>
                    <a:cubicBezTo>
                      <a:pt x="566" y="3089"/>
                      <a:pt x="653" y="3176"/>
                      <a:pt x="740" y="3306"/>
                    </a:cubicBezTo>
                    <a:lnTo>
                      <a:pt x="827" y="3393"/>
                    </a:lnTo>
                    <a:cubicBezTo>
                      <a:pt x="1001" y="3567"/>
                      <a:pt x="1131" y="3741"/>
                      <a:pt x="1349" y="3959"/>
                    </a:cubicBezTo>
                    <a:cubicBezTo>
                      <a:pt x="1305" y="4133"/>
                      <a:pt x="1262" y="4307"/>
                      <a:pt x="1218" y="4524"/>
                    </a:cubicBezTo>
                    <a:cubicBezTo>
                      <a:pt x="1088" y="4916"/>
                      <a:pt x="1001" y="5307"/>
                      <a:pt x="957" y="5698"/>
                    </a:cubicBezTo>
                    <a:cubicBezTo>
                      <a:pt x="957" y="5916"/>
                      <a:pt x="1088" y="6090"/>
                      <a:pt x="1262" y="6133"/>
                    </a:cubicBezTo>
                    <a:cubicBezTo>
                      <a:pt x="1297" y="6145"/>
                      <a:pt x="1335" y="6150"/>
                      <a:pt x="1373" y="6150"/>
                    </a:cubicBezTo>
                    <a:cubicBezTo>
                      <a:pt x="1479" y="6150"/>
                      <a:pt x="1589" y="6110"/>
                      <a:pt x="1653" y="6046"/>
                    </a:cubicBezTo>
                    <a:cubicBezTo>
                      <a:pt x="1871" y="5916"/>
                      <a:pt x="2088" y="5785"/>
                      <a:pt x="2305" y="5655"/>
                    </a:cubicBezTo>
                    <a:cubicBezTo>
                      <a:pt x="2566" y="5524"/>
                      <a:pt x="2871" y="5350"/>
                      <a:pt x="3132" y="5220"/>
                    </a:cubicBezTo>
                    <a:cubicBezTo>
                      <a:pt x="3436" y="5350"/>
                      <a:pt x="3697" y="5524"/>
                      <a:pt x="3958" y="5655"/>
                    </a:cubicBezTo>
                    <a:cubicBezTo>
                      <a:pt x="4263" y="5785"/>
                      <a:pt x="4393" y="5916"/>
                      <a:pt x="4654" y="6046"/>
                    </a:cubicBezTo>
                    <a:cubicBezTo>
                      <a:pt x="4698" y="6090"/>
                      <a:pt x="4828" y="6133"/>
                      <a:pt x="4915" y="6133"/>
                    </a:cubicBezTo>
                    <a:lnTo>
                      <a:pt x="5002" y="6133"/>
                    </a:lnTo>
                    <a:cubicBezTo>
                      <a:pt x="5220" y="6090"/>
                      <a:pt x="5350" y="5916"/>
                      <a:pt x="5307" y="5742"/>
                    </a:cubicBezTo>
                    <a:cubicBezTo>
                      <a:pt x="5263" y="5307"/>
                      <a:pt x="5220" y="4916"/>
                      <a:pt x="5089" y="4524"/>
                    </a:cubicBezTo>
                    <a:cubicBezTo>
                      <a:pt x="5046" y="4350"/>
                      <a:pt x="5002" y="4133"/>
                      <a:pt x="4959" y="3959"/>
                    </a:cubicBezTo>
                    <a:cubicBezTo>
                      <a:pt x="5133" y="3785"/>
                      <a:pt x="5307" y="3611"/>
                      <a:pt x="5480" y="3393"/>
                    </a:cubicBezTo>
                    <a:lnTo>
                      <a:pt x="5524" y="3350"/>
                    </a:lnTo>
                    <a:cubicBezTo>
                      <a:pt x="5654" y="3219"/>
                      <a:pt x="5741" y="3089"/>
                      <a:pt x="5828" y="3002"/>
                    </a:cubicBezTo>
                    <a:lnTo>
                      <a:pt x="5915" y="2958"/>
                    </a:lnTo>
                    <a:cubicBezTo>
                      <a:pt x="6002" y="2915"/>
                      <a:pt x="6046" y="2828"/>
                      <a:pt x="6133" y="2741"/>
                    </a:cubicBezTo>
                    <a:cubicBezTo>
                      <a:pt x="6220" y="2654"/>
                      <a:pt x="6307" y="2523"/>
                      <a:pt x="6263" y="2393"/>
                    </a:cubicBezTo>
                    <a:cubicBezTo>
                      <a:pt x="6263" y="2219"/>
                      <a:pt x="6133" y="2045"/>
                      <a:pt x="5915" y="2001"/>
                    </a:cubicBezTo>
                    <a:lnTo>
                      <a:pt x="5350" y="1958"/>
                    </a:lnTo>
                    <a:cubicBezTo>
                      <a:pt x="5002" y="1871"/>
                      <a:pt x="4654" y="1828"/>
                      <a:pt x="4306" y="1784"/>
                    </a:cubicBezTo>
                    <a:cubicBezTo>
                      <a:pt x="4219" y="1610"/>
                      <a:pt x="4089" y="1393"/>
                      <a:pt x="4002" y="1132"/>
                    </a:cubicBezTo>
                    <a:cubicBezTo>
                      <a:pt x="3828" y="827"/>
                      <a:pt x="3654" y="523"/>
                      <a:pt x="3480" y="218"/>
                    </a:cubicBezTo>
                    <a:cubicBezTo>
                      <a:pt x="3436" y="88"/>
                      <a:pt x="3306" y="1"/>
                      <a:pt x="3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5"/>
              <p:cNvSpPr/>
              <p:nvPr/>
            </p:nvSpPr>
            <p:spPr>
              <a:xfrm>
                <a:off x="4735631" y="4398277"/>
                <a:ext cx="38509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lnTo>
                      <a:pt x="653" y="653"/>
                    </a:lnTo>
                    <a:lnTo>
                      <a:pt x="1" y="784"/>
                    </a:lnTo>
                    <a:lnTo>
                      <a:pt x="653" y="914"/>
                    </a:lnTo>
                    <a:lnTo>
                      <a:pt x="784" y="1567"/>
                    </a:lnTo>
                    <a:lnTo>
                      <a:pt x="914" y="914"/>
                    </a:lnTo>
                    <a:lnTo>
                      <a:pt x="1566" y="784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5"/>
              <p:cNvSpPr/>
              <p:nvPr/>
            </p:nvSpPr>
            <p:spPr>
              <a:xfrm>
                <a:off x="4716389" y="2969241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4" y="0"/>
                    </a:moveTo>
                    <a:lnTo>
                      <a:pt x="653" y="696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96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17" name="Google Shape;717;p5"/>
              <p:cNvGrpSpPr/>
              <p:nvPr/>
            </p:nvGrpSpPr>
            <p:grpSpPr>
              <a:xfrm>
                <a:off x="3605869" y="4792681"/>
                <a:ext cx="617496" cy="349555"/>
                <a:chOff x="3605869" y="4792681"/>
                <a:chExt cx="617496" cy="349555"/>
              </a:xfrm>
            </p:grpSpPr>
            <p:sp>
              <p:nvSpPr>
                <p:cNvPr id="718" name="Google Shape;718;p5"/>
                <p:cNvSpPr/>
                <p:nvPr/>
              </p:nvSpPr>
              <p:spPr>
                <a:xfrm>
                  <a:off x="3801462" y="4996015"/>
                  <a:ext cx="226631" cy="14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5950" extrusionOk="0">
                      <a:moveTo>
                        <a:pt x="4739" y="1"/>
                      </a:moveTo>
                      <a:cubicBezTo>
                        <a:pt x="3809" y="1"/>
                        <a:pt x="2897" y="368"/>
                        <a:pt x="2088" y="817"/>
                      </a:cubicBezTo>
                      <a:cubicBezTo>
                        <a:pt x="2045" y="860"/>
                        <a:pt x="2045" y="860"/>
                        <a:pt x="2001" y="904"/>
                      </a:cubicBezTo>
                      <a:cubicBezTo>
                        <a:pt x="1740" y="1034"/>
                        <a:pt x="1523" y="1252"/>
                        <a:pt x="1305" y="1426"/>
                      </a:cubicBezTo>
                      <a:cubicBezTo>
                        <a:pt x="436" y="2426"/>
                        <a:pt x="1" y="3731"/>
                        <a:pt x="88" y="5036"/>
                      </a:cubicBezTo>
                      <a:cubicBezTo>
                        <a:pt x="131" y="5340"/>
                        <a:pt x="175" y="5688"/>
                        <a:pt x="262" y="5949"/>
                      </a:cubicBezTo>
                      <a:lnTo>
                        <a:pt x="8873" y="5949"/>
                      </a:lnTo>
                      <a:cubicBezTo>
                        <a:pt x="9221" y="5079"/>
                        <a:pt x="9221" y="4079"/>
                        <a:pt x="8873" y="3209"/>
                      </a:cubicBezTo>
                      <a:cubicBezTo>
                        <a:pt x="8395" y="1861"/>
                        <a:pt x="7308" y="773"/>
                        <a:pt x="6003" y="251"/>
                      </a:cubicBezTo>
                      <a:cubicBezTo>
                        <a:pt x="5583" y="76"/>
                        <a:pt x="5159" y="1"/>
                        <a:pt x="4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9" name="Google Shape;719;p5"/>
                <p:cNvSpPr/>
                <p:nvPr/>
              </p:nvSpPr>
              <p:spPr>
                <a:xfrm>
                  <a:off x="3864521" y="4792681"/>
                  <a:ext cx="88740" cy="17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0" extrusionOk="0">
                      <a:moveTo>
                        <a:pt x="3437" y="1"/>
                      </a:moveTo>
                      <a:cubicBezTo>
                        <a:pt x="2262" y="305"/>
                        <a:pt x="1262" y="1132"/>
                        <a:pt x="740" y="2219"/>
                      </a:cubicBezTo>
                      <a:cubicBezTo>
                        <a:pt x="1" y="3915"/>
                        <a:pt x="1567" y="5090"/>
                        <a:pt x="1262" y="6742"/>
                      </a:cubicBezTo>
                      <a:cubicBezTo>
                        <a:pt x="1211" y="6999"/>
                        <a:pt x="1417" y="7149"/>
                        <a:pt x="1603" y="7149"/>
                      </a:cubicBezTo>
                      <a:cubicBezTo>
                        <a:pt x="1733" y="7149"/>
                        <a:pt x="1853" y="7077"/>
                        <a:pt x="1871" y="6916"/>
                      </a:cubicBezTo>
                      <a:cubicBezTo>
                        <a:pt x="2132" y="5611"/>
                        <a:pt x="1523" y="4916"/>
                        <a:pt x="1219" y="3698"/>
                      </a:cubicBezTo>
                      <a:cubicBezTo>
                        <a:pt x="784" y="1871"/>
                        <a:pt x="2436" y="1219"/>
                        <a:pt x="3524" y="175"/>
                      </a:cubicBezTo>
                      <a:cubicBezTo>
                        <a:pt x="3611" y="88"/>
                        <a:pt x="3524" y="1"/>
                        <a:pt x="343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5"/>
                <p:cNvSpPr/>
                <p:nvPr/>
              </p:nvSpPr>
              <p:spPr>
                <a:xfrm>
                  <a:off x="3702056" y="4857461"/>
                  <a:ext cx="115724" cy="160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9" h="6513" extrusionOk="0">
                      <a:moveTo>
                        <a:pt x="868" y="1"/>
                      </a:moveTo>
                      <a:cubicBezTo>
                        <a:pt x="827" y="1"/>
                        <a:pt x="779" y="22"/>
                        <a:pt x="740" y="61"/>
                      </a:cubicBezTo>
                      <a:cubicBezTo>
                        <a:pt x="131" y="1105"/>
                        <a:pt x="1" y="2410"/>
                        <a:pt x="392" y="3541"/>
                      </a:cubicBezTo>
                      <a:cubicBezTo>
                        <a:pt x="1088" y="5281"/>
                        <a:pt x="3002" y="4976"/>
                        <a:pt x="4002" y="6368"/>
                      </a:cubicBezTo>
                      <a:cubicBezTo>
                        <a:pt x="4066" y="6470"/>
                        <a:pt x="4159" y="6512"/>
                        <a:pt x="4253" y="6512"/>
                      </a:cubicBezTo>
                      <a:cubicBezTo>
                        <a:pt x="4480" y="6512"/>
                        <a:pt x="4709" y="6266"/>
                        <a:pt x="4524" y="6020"/>
                      </a:cubicBezTo>
                      <a:cubicBezTo>
                        <a:pt x="3785" y="4933"/>
                        <a:pt x="2871" y="4846"/>
                        <a:pt x="1828" y="4237"/>
                      </a:cubicBezTo>
                      <a:cubicBezTo>
                        <a:pt x="175" y="3280"/>
                        <a:pt x="914" y="1627"/>
                        <a:pt x="958" y="105"/>
                      </a:cubicBezTo>
                      <a:cubicBezTo>
                        <a:pt x="958" y="33"/>
                        <a:pt x="918" y="1"/>
                        <a:pt x="8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5"/>
                <p:cNvSpPr/>
                <p:nvPr/>
              </p:nvSpPr>
              <p:spPr>
                <a:xfrm>
                  <a:off x="3605869" y="5063768"/>
                  <a:ext cx="178193" cy="7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1" h="3045" extrusionOk="0">
                      <a:moveTo>
                        <a:pt x="106" y="0"/>
                      </a:moveTo>
                      <a:cubicBezTo>
                        <a:pt x="47" y="0"/>
                        <a:pt x="0" y="40"/>
                        <a:pt x="0" y="104"/>
                      </a:cubicBezTo>
                      <a:cubicBezTo>
                        <a:pt x="305" y="1322"/>
                        <a:pt x="1131" y="2322"/>
                        <a:pt x="2219" y="2844"/>
                      </a:cubicBezTo>
                      <a:cubicBezTo>
                        <a:pt x="2557" y="2988"/>
                        <a:pt x="2873" y="3045"/>
                        <a:pt x="3174" y="3045"/>
                      </a:cubicBezTo>
                      <a:cubicBezTo>
                        <a:pt x="4280" y="3045"/>
                        <a:pt x="5192" y="2282"/>
                        <a:pt x="6338" y="2282"/>
                      </a:cubicBezTo>
                      <a:cubicBezTo>
                        <a:pt x="6483" y="2282"/>
                        <a:pt x="6632" y="2295"/>
                        <a:pt x="6785" y="2322"/>
                      </a:cubicBezTo>
                      <a:cubicBezTo>
                        <a:pt x="6800" y="2324"/>
                        <a:pt x="6814" y="2325"/>
                        <a:pt x="6827" y="2325"/>
                      </a:cubicBezTo>
                      <a:cubicBezTo>
                        <a:pt x="7183" y="2325"/>
                        <a:pt x="7251" y="1795"/>
                        <a:pt x="6916" y="1670"/>
                      </a:cubicBezTo>
                      <a:cubicBezTo>
                        <a:pt x="6714" y="1636"/>
                        <a:pt x="6526" y="1621"/>
                        <a:pt x="6349" y="1621"/>
                      </a:cubicBezTo>
                      <a:cubicBezTo>
                        <a:pt x="5383" y="1621"/>
                        <a:pt x="4727" y="2065"/>
                        <a:pt x="3697" y="2322"/>
                      </a:cubicBezTo>
                      <a:cubicBezTo>
                        <a:pt x="3480" y="2379"/>
                        <a:pt x="3279" y="2405"/>
                        <a:pt x="3092" y="2405"/>
                      </a:cubicBezTo>
                      <a:cubicBezTo>
                        <a:pt x="1710" y="2405"/>
                        <a:pt x="1094" y="975"/>
                        <a:pt x="174" y="17"/>
                      </a:cubicBezTo>
                      <a:cubicBezTo>
                        <a:pt x="151" y="5"/>
                        <a:pt x="128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5"/>
                <p:cNvSpPr/>
                <p:nvPr/>
              </p:nvSpPr>
              <p:spPr>
                <a:xfrm>
                  <a:off x="4045491" y="5063621"/>
                  <a:ext cx="177874" cy="75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8" h="3061" extrusionOk="0">
                      <a:moveTo>
                        <a:pt x="4074" y="1"/>
                      </a:moveTo>
                      <a:cubicBezTo>
                        <a:pt x="2976" y="1"/>
                        <a:pt x="2060" y="801"/>
                        <a:pt x="902" y="801"/>
                      </a:cubicBezTo>
                      <a:cubicBezTo>
                        <a:pt x="760" y="801"/>
                        <a:pt x="615" y="789"/>
                        <a:pt x="466" y="762"/>
                      </a:cubicBezTo>
                      <a:cubicBezTo>
                        <a:pt x="452" y="761"/>
                        <a:pt x="438" y="760"/>
                        <a:pt x="425" y="760"/>
                      </a:cubicBezTo>
                      <a:cubicBezTo>
                        <a:pt x="108" y="760"/>
                        <a:pt x="1" y="1246"/>
                        <a:pt x="335" y="1371"/>
                      </a:cubicBezTo>
                      <a:cubicBezTo>
                        <a:pt x="549" y="1416"/>
                        <a:pt x="747" y="1435"/>
                        <a:pt x="936" y="1435"/>
                      </a:cubicBezTo>
                      <a:cubicBezTo>
                        <a:pt x="1859" y="1435"/>
                        <a:pt x="2535" y="972"/>
                        <a:pt x="3510" y="719"/>
                      </a:cubicBezTo>
                      <a:cubicBezTo>
                        <a:pt x="3728" y="662"/>
                        <a:pt x="3928" y="636"/>
                        <a:pt x="4115" y="636"/>
                      </a:cubicBezTo>
                      <a:cubicBezTo>
                        <a:pt x="5498" y="636"/>
                        <a:pt x="6119" y="2066"/>
                        <a:pt x="7076" y="3024"/>
                      </a:cubicBezTo>
                      <a:cubicBezTo>
                        <a:pt x="7089" y="3050"/>
                        <a:pt x="7109" y="3060"/>
                        <a:pt x="7131" y="3060"/>
                      </a:cubicBezTo>
                      <a:cubicBezTo>
                        <a:pt x="7181" y="3060"/>
                        <a:pt x="7238" y="2999"/>
                        <a:pt x="7207" y="2937"/>
                      </a:cubicBezTo>
                      <a:cubicBezTo>
                        <a:pt x="6903" y="1763"/>
                        <a:pt x="6120" y="762"/>
                        <a:pt x="4989" y="197"/>
                      </a:cubicBezTo>
                      <a:cubicBezTo>
                        <a:pt x="4666" y="56"/>
                        <a:pt x="4364" y="1"/>
                        <a:pt x="40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5"/>
                <p:cNvSpPr/>
                <p:nvPr/>
              </p:nvSpPr>
              <p:spPr>
                <a:xfrm>
                  <a:off x="3994203" y="4893046"/>
                  <a:ext cx="164284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5" h="4407" extrusionOk="0">
                      <a:moveTo>
                        <a:pt x="4484" y="0"/>
                      </a:moveTo>
                      <a:cubicBezTo>
                        <a:pt x="4026" y="0"/>
                        <a:pt x="3565" y="73"/>
                        <a:pt x="3118" y="223"/>
                      </a:cubicBezTo>
                      <a:cubicBezTo>
                        <a:pt x="1378" y="919"/>
                        <a:pt x="1683" y="2832"/>
                        <a:pt x="291" y="3833"/>
                      </a:cubicBezTo>
                      <a:cubicBezTo>
                        <a:pt x="1" y="4014"/>
                        <a:pt x="194" y="4406"/>
                        <a:pt x="468" y="4406"/>
                      </a:cubicBezTo>
                      <a:cubicBezTo>
                        <a:pt x="523" y="4406"/>
                        <a:pt x="581" y="4391"/>
                        <a:pt x="639" y="4354"/>
                      </a:cubicBezTo>
                      <a:cubicBezTo>
                        <a:pt x="1726" y="3615"/>
                        <a:pt x="1813" y="2745"/>
                        <a:pt x="2422" y="1658"/>
                      </a:cubicBezTo>
                      <a:cubicBezTo>
                        <a:pt x="2950" y="786"/>
                        <a:pt x="3660" y="580"/>
                        <a:pt x="4436" y="580"/>
                      </a:cubicBezTo>
                      <a:cubicBezTo>
                        <a:pt x="5131" y="580"/>
                        <a:pt x="5879" y="745"/>
                        <a:pt x="6597" y="745"/>
                      </a:cubicBezTo>
                      <a:cubicBezTo>
                        <a:pt x="6684" y="745"/>
                        <a:pt x="6684" y="614"/>
                        <a:pt x="6641" y="571"/>
                      </a:cubicBezTo>
                      <a:cubicBezTo>
                        <a:pt x="5968" y="194"/>
                        <a:pt x="5228" y="0"/>
                        <a:pt x="44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5"/>
                <p:cNvSpPr/>
                <p:nvPr/>
              </p:nvSpPr>
              <p:spPr>
                <a:xfrm>
                  <a:off x="3787577" y="4801430"/>
                  <a:ext cx="72250" cy="181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" h="7394" extrusionOk="0">
                      <a:moveTo>
                        <a:pt x="1838" y="0"/>
                      </a:moveTo>
                      <a:cubicBezTo>
                        <a:pt x="1816" y="0"/>
                        <a:pt x="1796" y="11"/>
                        <a:pt x="1783" y="36"/>
                      </a:cubicBezTo>
                      <a:cubicBezTo>
                        <a:pt x="783" y="732"/>
                        <a:pt x="131" y="1863"/>
                        <a:pt x="44" y="3124"/>
                      </a:cubicBezTo>
                      <a:cubicBezTo>
                        <a:pt x="0" y="4951"/>
                        <a:pt x="1914" y="5429"/>
                        <a:pt x="2262" y="7126"/>
                      </a:cubicBezTo>
                      <a:cubicBezTo>
                        <a:pt x="2299" y="7311"/>
                        <a:pt x="2431" y="7394"/>
                        <a:pt x="2567" y="7394"/>
                      </a:cubicBezTo>
                      <a:cubicBezTo>
                        <a:pt x="2750" y="7394"/>
                        <a:pt x="2939" y="7245"/>
                        <a:pt x="2914" y="6995"/>
                      </a:cubicBezTo>
                      <a:cubicBezTo>
                        <a:pt x="2653" y="5690"/>
                        <a:pt x="1827" y="5255"/>
                        <a:pt x="1088" y="4299"/>
                      </a:cubicBezTo>
                      <a:cubicBezTo>
                        <a:pt x="0" y="2776"/>
                        <a:pt x="1305" y="1515"/>
                        <a:pt x="1914" y="123"/>
                      </a:cubicBezTo>
                      <a:cubicBezTo>
                        <a:pt x="1945" y="62"/>
                        <a:pt x="1888" y="0"/>
                        <a:pt x="18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5"/>
                <p:cNvSpPr/>
                <p:nvPr/>
              </p:nvSpPr>
              <p:spPr>
                <a:xfrm>
                  <a:off x="3638996" y="4946496"/>
                  <a:ext cx="153495" cy="118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4833" extrusionOk="0">
                      <a:moveTo>
                        <a:pt x="314" y="1"/>
                      </a:moveTo>
                      <a:cubicBezTo>
                        <a:pt x="262" y="1"/>
                        <a:pt x="202" y="38"/>
                        <a:pt x="175" y="92"/>
                      </a:cubicBezTo>
                      <a:cubicBezTo>
                        <a:pt x="1" y="1310"/>
                        <a:pt x="349" y="2571"/>
                        <a:pt x="1175" y="3484"/>
                      </a:cubicBezTo>
                      <a:cubicBezTo>
                        <a:pt x="2436" y="4833"/>
                        <a:pt x="4133" y="3832"/>
                        <a:pt x="5568" y="4746"/>
                      </a:cubicBezTo>
                      <a:cubicBezTo>
                        <a:pt x="5629" y="4784"/>
                        <a:pt x="5692" y="4801"/>
                        <a:pt x="5752" y="4801"/>
                      </a:cubicBezTo>
                      <a:cubicBezTo>
                        <a:pt x="6031" y="4801"/>
                        <a:pt x="6246" y="4438"/>
                        <a:pt x="5959" y="4224"/>
                      </a:cubicBezTo>
                      <a:cubicBezTo>
                        <a:pt x="4872" y="3484"/>
                        <a:pt x="3959" y="3745"/>
                        <a:pt x="2741" y="3571"/>
                      </a:cubicBezTo>
                      <a:cubicBezTo>
                        <a:pt x="914" y="3267"/>
                        <a:pt x="914" y="1484"/>
                        <a:pt x="392" y="48"/>
                      </a:cubicBezTo>
                      <a:cubicBezTo>
                        <a:pt x="376" y="15"/>
                        <a:pt x="346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5"/>
                <p:cNvSpPr/>
                <p:nvPr/>
              </p:nvSpPr>
              <p:spPr>
                <a:xfrm>
                  <a:off x="4041953" y="5137936"/>
                  <a:ext cx="17129" cy="4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175" extrusionOk="0">
                      <a:moveTo>
                        <a:pt x="255" y="0"/>
                      </a:moveTo>
                      <a:cubicBezTo>
                        <a:pt x="136" y="0"/>
                        <a:pt x="30" y="58"/>
                        <a:pt x="1" y="174"/>
                      </a:cubicBezTo>
                      <a:lnTo>
                        <a:pt x="697" y="174"/>
                      </a:lnTo>
                      <a:cubicBezTo>
                        <a:pt x="610" y="131"/>
                        <a:pt x="523" y="87"/>
                        <a:pt x="436" y="44"/>
                      </a:cubicBezTo>
                      <a:cubicBezTo>
                        <a:pt x="378" y="15"/>
                        <a:pt x="315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7" name="Google Shape;727;p5"/>
                <p:cNvSpPr/>
                <p:nvPr/>
              </p:nvSpPr>
              <p:spPr>
                <a:xfrm>
                  <a:off x="4030525" y="4975446"/>
                  <a:ext cx="184460" cy="6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6" h="2831" extrusionOk="0">
                      <a:moveTo>
                        <a:pt x="4275" y="0"/>
                      </a:moveTo>
                      <a:cubicBezTo>
                        <a:pt x="2499" y="0"/>
                        <a:pt x="2012" y="1875"/>
                        <a:pt x="335" y="2219"/>
                      </a:cubicBezTo>
                      <a:cubicBezTo>
                        <a:pt x="0" y="2303"/>
                        <a:pt x="68" y="2831"/>
                        <a:pt x="423" y="2831"/>
                      </a:cubicBezTo>
                      <a:cubicBezTo>
                        <a:pt x="437" y="2831"/>
                        <a:pt x="451" y="2830"/>
                        <a:pt x="466" y="2828"/>
                      </a:cubicBezTo>
                      <a:cubicBezTo>
                        <a:pt x="1770" y="2611"/>
                        <a:pt x="2205" y="1784"/>
                        <a:pt x="3162" y="1045"/>
                      </a:cubicBezTo>
                      <a:cubicBezTo>
                        <a:pt x="3595" y="744"/>
                        <a:pt x="4002" y="626"/>
                        <a:pt x="4393" y="626"/>
                      </a:cubicBezTo>
                      <a:cubicBezTo>
                        <a:pt x="5415" y="626"/>
                        <a:pt x="6331" y="1431"/>
                        <a:pt x="7338" y="1871"/>
                      </a:cubicBezTo>
                      <a:cubicBezTo>
                        <a:pt x="7349" y="1877"/>
                        <a:pt x="7361" y="1880"/>
                        <a:pt x="7373" y="1880"/>
                      </a:cubicBezTo>
                      <a:cubicBezTo>
                        <a:pt x="7446" y="1880"/>
                        <a:pt x="7506" y="1772"/>
                        <a:pt x="7468" y="1697"/>
                      </a:cubicBezTo>
                      <a:cubicBezTo>
                        <a:pt x="6729" y="741"/>
                        <a:pt x="5598" y="88"/>
                        <a:pt x="4337" y="1"/>
                      </a:cubicBezTo>
                      <a:cubicBezTo>
                        <a:pt x="4316" y="1"/>
                        <a:pt x="4296" y="0"/>
                        <a:pt x="42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8" name="Google Shape;728;p5"/>
                <p:cNvSpPr/>
                <p:nvPr/>
              </p:nvSpPr>
              <p:spPr>
                <a:xfrm>
                  <a:off x="3948273" y="4829618"/>
                  <a:ext cx="121499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" h="5922" extrusionOk="0">
                      <a:moveTo>
                        <a:pt x="4102" y="0"/>
                      </a:moveTo>
                      <a:cubicBezTo>
                        <a:pt x="3130" y="0"/>
                        <a:pt x="2191" y="355"/>
                        <a:pt x="1420" y="1020"/>
                      </a:cubicBezTo>
                      <a:cubicBezTo>
                        <a:pt x="72" y="2325"/>
                        <a:pt x="1116" y="3978"/>
                        <a:pt x="159" y="5413"/>
                      </a:cubicBezTo>
                      <a:cubicBezTo>
                        <a:pt x="0" y="5667"/>
                        <a:pt x="236" y="5921"/>
                        <a:pt x="459" y="5921"/>
                      </a:cubicBezTo>
                      <a:cubicBezTo>
                        <a:pt x="542" y="5921"/>
                        <a:pt x="622" y="5887"/>
                        <a:pt x="681" y="5805"/>
                      </a:cubicBezTo>
                      <a:cubicBezTo>
                        <a:pt x="1420" y="4717"/>
                        <a:pt x="1160" y="3804"/>
                        <a:pt x="1334" y="2586"/>
                      </a:cubicBezTo>
                      <a:cubicBezTo>
                        <a:pt x="1638" y="716"/>
                        <a:pt x="3421" y="759"/>
                        <a:pt x="4856" y="238"/>
                      </a:cubicBezTo>
                      <a:cubicBezTo>
                        <a:pt x="4943" y="194"/>
                        <a:pt x="4900" y="64"/>
                        <a:pt x="4813" y="64"/>
                      </a:cubicBezTo>
                      <a:cubicBezTo>
                        <a:pt x="4575" y="21"/>
                        <a:pt x="4337" y="0"/>
                        <a:pt x="41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29" name="Google Shape;729;p5"/>
              <p:cNvSpPr/>
              <p:nvPr/>
            </p:nvSpPr>
            <p:spPr>
              <a:xfrm>
                <a:off x="4290996" y="4726427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3" y="0"/>
                    </a:moveTo>
                    <a:lnTo>
                      <a:pt x="653" y="696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3" y="1609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6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5"/>
              <p:cNvSpPr/>
              <p:nvPr/>
            </p:nvSpPr>
            <p:spPr>
              <a:xfrm>
                <a:off x="3442323" y="4679391"/>
                <a:ext cx="38509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5"/>
              <p:cNvSpPr/>
              <p:nvPr/>
            </p:nvSpPr>
            <p:spPr>
              <a:xfrm>
                <a:off x="4976122" y="4987487"/>
                <a:ext cx="76993" cy="76453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111" extrusionOk="0">
                    <a:moveTo>
                      <a:pt x="789" y="0"/>
                    </a:moveTo>
                    <a:cubicBezTo>
                      <a:pt x="784" y="0"/>
                      <a:pt x="784" y="11"/>
                      <a:pt x="784" y="33"/>
                    </a:cubicBezTo>
                    <a:cubicBezTo>
                      <a:pt x="784" y="381"/>
                      <a:pt x="827" y="772"/>
                      <a:pt x="827" y="1120"/>
                    </a:cubicBezTo>
                    <a:cubicBezTo>
                      <a:pt x="523" y="1294"/>
                      <a:pt x="262" y="1512"/>
                      <a:pt x="44" y="1729"/>
                    </a:cubicBezTo>
                    <a:cubicBezTo>
                      <a:pt x="1" y="1729"/>
                      <a:pt x="1" y="1773"/>
                      <a:pt x="44" y="1773"/>
                    </a:cubicBezTo>
                    <a:cubicBezTo>
                      <a:pt x="88" y="1816"/>
                      <a:pt x="175" y="1816"/>
                      <a:pt x="218" y="1860"/>
                    </a:cubicBezTo>
                    <a:lnTo>
                      <a:pt x="479" y="1903"/>
                    </a:lnTo>
                    <a:cubicBezTo>
                      <a:pt x="653" y="1990"/>
                      <a:pt x="827" y="2034"/>
                      <a:pt x="1044" y="2077"/>
                    </a:cubicBezTo>
                    <a:cubicBezTo>
                      <a:pt x="1131" y="2382"/>
                      <a:pt x="1218" y="2773"/>
                      <a:pt x="1349" y="3078"/>
                    </a:cubicBezTo>
                    <a:cubicBezTo>
                      <a:pt x="1371" y="3099"/>
                      <a:pt x="1392" y="3110"/>
                      <a:pt x="1409" y="3110"/>
                    </a:cubicBezTo>
                    <a:cubicBezTo>
                      <a:pt x="1425" y="3110"/>
                      <a:pt x="1436" y="3099"/>
                      <a:pt x="1436" y="3078"/>
                    </a:cubicBezTo>
                    <a:cubicBezTo>
                      <a:pt x="1653" y="2773"/>
                      <a:pt x="1827" y="2469"/>
                      <a:pt x="2001" y="2164"/>
                    </a:cubicBezTo>
                    <a:lnTo>
                      <a:pt x="3089" y="2164"/>
                    </a:lnTo>
                    <a:cubicBezTo>
                      <a:pt x="3089" y="2164"/>
                      <a:pt x="3132" y="2121"/>
                      <a:pt x="3132" y="2077"/>
                    </a:cubicBezTo>
                    <a:cubicBezTo>
                      <a:pt x="2915" y="1816"/>
                      <a:pt x="2654" y="1555"/>
                      <a:pt x="2436" y="1294"/>
                    </a:cubicBezTo>
                    <a:cubicBezTo>
                      <a:pt x="2480" y="1120"/>
                      <a:pt x="2523" y="946"/>
                      <a:pt x="2567" y="729"/>
                    </a:cubicBezTo>
                    <a:cubicBezTo>
                      <a:pt x="2567" y="642"/>
                      <a:pt x="2610" y="598"/>
                      <a:pt x="2610" y="511"/>
                    </a:cubicBezTo>
                    <a:cubicBezTo>
                      <a:pt x="2654" y="425"/>
                      <a:pt x="2654" y="338"/>
                      <a:pt x="2654" y="294"/>
                    </a:cubicBezTo>
                    <a:cubicBezTo>
                      <a:pt x="2697" y="251"/>
                      <a:pt x="2654" y="207"/>
                      <a:pt x="2610" y="207"/>
                    </a:cubicBezTo>
                    <a:cubicBezTo>
                      <a:pt x="2306" y="338"/>
                      <a:pt x="2001" y="468"/>
                      <a:pt x="1697" y="598"/>
                    </a:cubicBezTo>
                    <a:cubicBezTo>
                      <a:pt x="1392" y="425"/>
                      <a:pt x="1131" y="164"/>
                      <a:pt x="827" y="33"/>
                    </a:cubicBezTo>
                    <a:cubicBezTo>
                      <a:pt x="805" y="11"/>
                      <a:pt x="794" y="0"/>
                      <a:pt x="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5"/>
              <p:cNvSpPr/>
              <p:nvPr/>
            </p:nvSpPr>
            <p:spPr>
              <a:xfrm>
                <a:off x="4754873" y="4854684"/>
                <a:ext cx="73774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209" extrusionOk="0">
                    <a:moveTo>
                      <a:pt x="1218" y="0"/>
                    </a:moveTo>
                    <a:cubicBezTo>
                      <a:pt x="1218" y="44"/>
                      <a:pt x="1218" y="44"/>
                      <a:pt x="1218" y="44"/>
                    </a:cubicBezTo>
                    <a:cubicBezTo>
                      <a:pt x="1131" y="392"/>
                      <a:pt x="1088" y="740"/>
                      <a:pt x="1001" y="1088"/>
                    </a:cubicBezTo>
                    <a:cubicBezTo>
                      <a:pt x="653" y="1218"/>
                      <a:pt x="348" y="1349"/>
                      <a:pt x="44" y="1479"/>
                    </a:cubicBezTo>
                    <a:cubicBezTo>
                      <a:pt x="1" y="1479"/>
                      <a:pt x="1" y="1566"/>
                      <a:pt x="44" y="1566"/>
                    </a:cubicBezTo>
                    <a:cubicBezTo>
                      <a:pt x="131" y="1610"/>
                      <a:pt x="175" y="1653"/>
                      <a:pt x="262" y="1697"/>
                    </a:cubicBezTo>
                    <a:cubicBezTo>
                      <a:pt x="305" y="1697"/>
                      <a:pt x="392" y="1740"/>
                      <a:pt x="479" y="1827"/>
                    </a:cubicBezTo>
                    <a:cubicBezTo>
                      <a:pt x="609" y="1914"/>
                      <a:pt x="783" y="2001"/>
                      <a:pt x="957" y="2088"/>
                    </a:cubicBezTo>
                    <a:cubicBezTo>
                      <a:pt x="914" y="2436"/>
                      <a:pt x="957" y="2827"/>
                      <a:pt x="1001" y="3175"/>
                    </a:cubicBezTo>
                    <a:cubicBezTo>
                      <a:pt x="1001" y="3197"/>
                      <a:pt x="1012" y="3208"/>
                      <a:pt x="1028" y="3208"/>
                    </a:cubicBezTo>
                    <a:cubicBezTo>
                      <a:pt x="1044" y="3208"/>
                      <a:pt x="1066" y="3197"/>
                      <a:pt x="1088" y="3175"/>
                    </a:cubicBezTo>
                    <a:cubicBezTo>
                      <a:pt x="1349" y="2958"/>
                      <a:pt x="1610" y="2697"/>
                      <a:pt x="1871" y="2436"/>
                    </a:cubicBezTo>
                    <a:cubicBezTo>
                      <a:pt x="2219" y="2523"/>
                      <a:pt x="2567" y="2610"/>
                      <a:pt x="2915" y="2697"/>
                    </a:cubicBezTo>
                    <a:cubicBezTo>
                      <a:pt x="2915" y="2710"/>
                      <a:pt x="2922" y="2715"/>
                      <a:pt x="2932" y="2715"/>
                    </a:cubicBezTo>
                    <a:cubicBezTo>
                      <a:pt x="2954" y="2715"/>
                      <a:pt x="2989" y="2684"/>
                      <a:pt x="2958" y="2654"/>
                    </a:cubicBezTo>
                    <a:cubicBezTo>
                      <a:pt x="2871" y="2306"/>
                      <a:pt x="2654" y="2045"/>
                      <a:pt x="2480" y="1697"/>
                    </a:cubicBezTo>
                    <a:cubicBezTo>
                      <a:pt x="2610" y="1566"/>
                      <a:pt x="2697" y="1392"/>
                      <a:pt x="2741" y="1218"/>
                    </a:cubicBezTo>
                    <a:cubicBezTo>
                      <a:pt x="2828" y="1088"/>
                      <a:pt x="2828" y="1044"/>
                      <a:pt x="2871" y="957"/>
                    </a:cubicBezTo>
                    <a:cubicBezTo>
                      <a:pt x="2915" y="870"/>
                      <a:pt x="2958" y="827"/>
                      <a:pt x="3002" y="783"/>
                    </a:cubicBezTo>
                    <a:cubicBezTo>
                      <a:pt x="3002" y="740"/>
                      <a:pt x="3002" y="696"/>
                      <a:pt x="2958" y="696"/>
                    </a:cubicBezTo>
                    <a:cubicBezTo>
                      <a:pt x="2610" y="740"/>
                      <a:pt x="2306" y="740"/>
                      <a:pt x="1958" y="783"/>
                    </a:cubicBezTo>
                    <a:cubicBezTo>
                      <a:pt x="1740" y="566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5"/>
              <p:cNvSpPr/>
              <p:nvPr/>
            </p:nvSpPr>
            <p:spPr>
              <a:xfrm>
                <a:off x="4580735" y="4900639"/>
                <a:ext cx="73700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133" extrusionOk="0">
                    <a:moveTo>
                      <a:pt x="1215" y="1"/>
                    </a:moveTo>
                    <a:cubicBezTo>
                      <a:pt x="1128" y="349"/>
                      <a:pt x="1084" y="697"/>
                      <a:pt x="998" y="1044"/>
                    </a:cubicBezTo>
                    <a:cubicBezTo>
                      <a:pt x="693" y="1131"/>
                      <a:pt x="389" y="1305"/>
                      <a:pt x="84" y="1436"/>
                    </a:cubicBezTo>
                    <a:cubicBezTo>
                      <a:pt x="15" y="1436"/>
                      <a:pt x="1" y="1492"/>
                      <a:pt x="20" y="1492"/>
                    </a:cubicBezTo>
                    <a:cubicBezTo>
                      <a:pt x="25" y="1492"/>
                      <a:pt x="32" y="1488"/>
                      <a:pt x="41" y="1479"/>
                    </a:cubicBezTo>
                    <a:cubicBezTo>
                      <a:pt x="128" y="1523"/>
                      <a:pt x="171" y="1566"/>
                      <a:pt x="215" y="1610"/>
                    </a:cubicBezTo>
                    <a:cubicBezTo>
                      <a:pt x="302" y="1653"/>
                      <a:pt x="389" y="1697"/>
                      <a:pt x="476" y="1740"/>
                    </a:cubicBezTo>
                    <a:cubicBezTo>
                      <a:pt x="606" y="1871"/>
                      <a:pt x="780" y="1958"/>
                      <a:pt x="911" y="2045"/>
                    </a:cubicBezTo>
                    <a:cubicBezTo>
                      <a:pt x="954" y="2393"/>
                      <a:pt x="911" y="2741"/>
                      <a:pt x="998" y="3132"/>
                    </a:cubicBezTo>
                    <a:lnTo>
                      <a:pt x="1041" y="3132"/>
                    </a:lnTo>
                    <a:cubicBezTo>
                      <a:pt x="1345" y="2871"/>
                      <a:pt x="1563" y="2610"/>
                      <a:pt x="1824" y="2393"/>
                    </a:cubicBezTo>
                    <a:cubicBezTo>
                      <a:pt x="2215" y="2436"/>
                      <a:pt x="2520" y="2567"/>
                      <a:pt x="2868" y="2654"/>
                    </a:cubicBezTo>
                    <a:cubicBezTo>
                      <a:pt x="2868" y="2654"/>
                      <a:pt x="2955" y="2654"/>
                      <a:pt x="2955" y="2610"/>
                    </a:cubicBezTo>
                    <a:cubicBezTo>
                      <a:pt x="2824" y="2262"/>
                      <a:pt x="2650" y="1958"/>
                      <a:pt x="2476" y="1653"/>
                    </a:cubicBezTo>
                    <a:cubicBezTo>
                      <a:pt x="2563" y="1479"/>
                      <a:pt x="2650" y="1305"/>
                      <a:pt x="2737" y="1175"/>
                    </a:cubicBezTo>
                    <a:cubicBezTo>
                      <a:pt x="2781" y="1088"/>
                      <a:pt x="2824" y="1001"/>
                      <a:pt x="2868" y="957"/>
                    </a:cubicBezTo>
                    <a:cubicBezTo>
                      <a:pt x="2911" y="870"/>
                      <a:pt x="2955" y="827"/>
                      <a:pt x="2998" y="740"/>
                    </a:cubicBezTo>
                    <a:cubicBezTo>
                      <a:pt x="2998" y="697"/>
                      <a:pt x="2998" y="653"/>
                      <a:pt x="2955" y="653"/>
                    </a:cubicBezTo>
                    <a:cubicBezTo>
                      <a:pt x="2650" y="697"/>
                      <a:pt x="2302" y="740"/>
                      <a:pt x="1954" y="784"/>
                    </a:cubicBezTo>
                    <a:cubicBezTo>
                      <a:pt x="1737" y="523"/>
                      <a:pt x="1519" y="218"/>
                      <a:pt x="12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5"/>
              <p:cNvSpPr/>
              <p:nvPr/>
            </p:nvSpPr>
            <p:spPr>
              <a:xfrm>
                <a:off x="5028811" y="5052611"/>
                <a:ext cx="92697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647" extrusionOk="0">
                    <a:moveTo>
                      <a:pt x="108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901" y="1210"/>
                      <a:pt x="1858" y="2254"/>
                      <a:pt x="2902" y="3168"/>
                    </a:cubicBezTo>
                    <a:cubicBezTo>
                      <a:pt x="3032" y="3298"/>
                      <a:pt x="3206" y="3472"/>
                      <a:pt x="3380" y="3646"/>
                    </a:cubicBezTo>
                    <a:lnTo>
                      <a:pt x="3772" y="3646"/>
                    </a:lnTo>
                    <a:cubicBezTo>
                      <a:pt x="3554" y="3429"/>
                      <a:pt x="3380" y="3255"/>
                      <a:pt x="3163" y="3081"/>
                    </a:cubicBezTo>
                    <a:cubicBezTo>
                      <a:pt x="2162" y="2080"/>
                      <a:pt x="1249" y="950"/>
                      <a:pt x="162" y="36"/>
                    </a:cubicBezTo>
                    <a:cubicBezTo>
                      <a:pt x="149" y="11"/>
                      <a:pt x="129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5"/>
              <p:cNvSpPr/>
              <p:nvPr/>
            </p:nvSpPr>
            <p:spPr>
              <a:xfrm>
                <a:off x="4830196" y="4896953"/>
                <a:ext cx="158484" cy="107614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4379" extrusionOk="0">
                    <a:moveTo>
                      <a:pt x="220" y="0"/>
                    </a:moveTo>
                    <a:cubicBezTo>
                      <a:pt x="106" y="0"/>
                      <a:pt x="1" y="171"/>
                      <a:pt x="111" y="281"/>
                    </a:cubicBezTo>
                    <a:cubicBezTo>
                      <a:pt x="2068" y="1803"/>
                      <a:pt x="4112" y="3152"/>
                      <a:pt x="6287" y="4369"/>
                    </a:cubicBezTo>
                    <a:cubicBezTo>
                      <a:pt x="6298" y="4375"/>
                      <a:pt x="6310" y="4378"/>
                      <a:pt x="6322" y="4378"/>
                    </a:cubicBezTo>
                    <a:cubicBezTo>
                      <a:pt x="6394" y="4378"/>
                      <a:pt x="6449" y="4271"/>
                      <a:pt x="6374" y="4195"/>
                    </a:cubicBezTo>
                    <a:cubicBezTo>
                      <a:pt x="4242" y="2934"/>
                      <a:pt x="2242" y="1542"/>
                      <a:pt x="285" y="20"/>
                    </a:cubicBezTo>
                    <a:cubicBezTo>
                      <a:pt x="264" y="6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5"/>
              <p:cNvSpPr/>
              <p:nvPr/>
            </p:nvSpPr>
            <p:spPr>
              <a:xfrm>
                <a:off x="4654681" y="4911108"/>
                <a:ext cx="108474" cy="31382"/>
              </a:xfrm>
              <a:custGeom>
                <a:avLst/>
                <a:gdLst/>
                <a:ahLst/>
                <a:cxnLst/>
                <a:rect l="l" t="t" r="r" b="b"/>
                <a:pathLst>
                  <a:path w="4414" h="1277" extrusionOk="0">
                    <a:moveTo>
                      <a:pt x="4315" y="1"/>
                    </a:moveTo>
                    <a:cubicBezTo>
                      <a:pt x="4308" y="1"/>
                      <a:pt x="4301" y="3"/>
                      <a:pt x="4295" y="10"/>
                    </a:cubicBezTo>
                    <a:cubicBezTo>
                      <a:pt x="2860" y="140"/>
                      <a:pt x="1468" y="531"/>
                      <a:pt x="120" y="1053"/>
                    </a:cubicBezTo>
                    <a:cubicBezTo>
                      <a:pt x="1" y="1093"/>
                      <a:pt x="62" y="1277"/>
                      <a:pt x="173" y="1277"/>
                    </a:cubicBezTo>
                    <a:cubicBezTo>
                      <a:pt x="183" y="1277"/>
                      <a:pt x="195" y="1275"/>
                      <a:pt x="207" y="1271"/>
                    </a:cubicBezTo>
                    <a:cubicBezTo>
                      <a:pt x="1772" y="836"/>
                      <a:pt x="2773" y="662"/>
                      <a:pt x="4339" y="140"/>
                    </a:cubicBezTo>
                    <a:cubicBezTo>
                      <a:pt x="4413" y="103"/>
                      <a:pt x="4359" y="1"/>
                      <a:pt x="4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5"/>
              <p:cNvSpPr/>
              <p:nvPr/>
            </p:nvSpPr>
            <p:spPr>
              <a:xfrm>
                <a:off x="4626616" y="4978665"/>
                <a:ext cx="36371" cy="10744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4372" extrusionOk="0">
                    <a:moveTo>
                      <a:pt x="131" y="1"/>
                    </a:moveTo>
                    <a:cubicBezTo>
                      <a:pt x="87" y="1"/>
                      <a:pt x="0" y="1"/>
                      <a:pt x="44" y="88"/>
                    </a:cubicBezTo>
                    <a:cubicBezTo>
                      <a:pt x="305" y="697"/>
                      <a:pt x="435" y="1349"/>
                      <a:pt x="609" y="2001"/>
                    </a:cubicBezTo>
                    <a:cubicBezTo>
                      <a:pt x="870" y="2741"/>
                      <a:pt x="1001" y="3567"/>
                      <a:pt x="1305" y="4306"/>
                    </a:cubicBezTo>
                    <a:cubicBezTo>
                      <a:pt x="1305" y="4350"/>
                      <a:pt x="1327" y="4372"/>
                      <a:pt x="1354" y="4372"/>
                    </a:cubicBezTo>
                    <a:cubicBezTo>
                      <a:pt x="1381" y="4372"/>
                      <a:pt x="1414" y="4350"/>
                      <a:pt x="1436" y="4306"/>
                    </a:cubicBezTo>
                    <a:cubicBezTo>
                      <a:pt x="1479" y="3524"/>
                      <a:pt x="1044" y="2654"/>
                      <a:pt x="827" y="1914"/>
                    </a:cubicBezTo>
                    <a:cubicBezTo>
                      <a:pt x="653" y="1479"/>
                      <a:pt x="566" y="1001"/>
                      <a:pt x="435" y="566"/>
                    </a:cubicBezTo>
                    <a:cubicBezTo>
                      <a:pt x="435" y="349"/>
                      <a:pt x="305" y="13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5"/>
              <p:cNvSpPr/>
              <p:nvPr/>
            </p:nvSpPr>
            <p:spPr>
              <a:xfrm>
                <a:off x="4975065" y="4679391"/>
                <a:ext cx="38484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lnTo>
                      <a:pt x="653" y="653"/>
                    </a:lnTo>
                    <a:lnTo>
                      <a:pt x="0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3" y="914"/>
                    </a:lnTo>
                    <a:lnTo>
                      <a:pt x="1566" y="783"/>
                    </a:lnTo>
                    <a:lnTo>
                      <a:pt x="913" y="653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9" name="Google Shape;739;p5"/>
            <p:cNvGrpSpPr/>
            <p:nvPr/>
          </p:nvGrpSpPr>
          <p:grpSpPr>
            <a:xfrm>
              <a:off x="7215611" y="-135749"/>
              <a:ext cx="1838451" cy="2395788"/>
              <a:chOff x="7225809" y="-59559"/>
              <a:chExt cx="1747577" cy="2277365"/>
            </a:xfrm>
          </p:grpSpPr>
          <p:sp>
            <p:nvSpPr>
              <p:cNvPr id="740" name="Google Shape;740;p5"/>
              <p:cNvSpPr/>
              <p:nvPr/>
            </p:nvSpPr>
            <p:spPr>
              <a:xfrm>
                <a:off x="7372252" y="292084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609" y="1"/>
                    </a:moveTo>
                    <a:cubicBezTo>
                      <a:pt x="1392" y="305"/>
                      <a:pt x="1261" y="653"/>
                      <a:pt x="1087" y="958"/>
                    </a:cubicBezTo>
                    <a:lnTo>
                      <a:pt x="1044" y="958"/>
                    </a:ln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174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306"/>
                      <a:pt x="3045" y="1219"/>
                      <a:pt x="3088" y="1175"/>
                    </a:cubicBezTo>
                    <a:cubicBezTo>
                      <a:pt x="3132" y="1175"/>
                      <a:pt x="3132" y="1088"/>
                      <a:pt x="3088" y="1088"/>
                    </a:cubicBezTo>
                    <a:cubicBezTo>
                      <a:pt x="2740" y="1045"/>
                      <a:pt x="2436" y="1001"/>
                      <a:pt x="2088" y="958"/>
                    </a:cubicBezTo>
                    <a:cubicBezTo>
                      <a:pt x="1914" y="653"/>
                      <a:pt x="1783" y="305"/>
                      <a:pt x="1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5"/>
              <p:cNvSpPr/>
              <p:nvPr/>
            </p:nvSpPr>
            <p:spPr>
              <a:xfrm>
                <a:off x="7448139" y="54002"/>
                <a:ext cx="76969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24" extrusionOk="0">
                    <a:moveTo>
                      <a:pt x="1588" y="1"/>
                    </a:moveTo>
                    <a:cubicBezTo>
                      <a:pt x="1577" y="1"/>
                      <a:pt x="1566" y="12"/>
                      <a:pt x="1566" y="33"/>
                    </a:cubicBezTo>
                    <a:cubicBezTo>
                      <a:pt x="1348" y="338"/>
                      <a:pt x="1218" y="686"/>
                      <a:pt x="1044" y="990"/>
                    </a:cubicBezTo>
                    <a:cubicBezTo>
                      <a:pt x="739" y="990"/>
                      <a:pt x="391" y="1077"/>
                      <a:pt x="87" y="1121"/>
                    </a:cubicBezTo>
                    <a:cubicBezTo>
                      <a:pt x="0" y="1121"/>
                      <a:pt x="0" y="1208"/>
                      <a:pt x="87" y="1208"/>
                    </a:cubicBezTo>
                    <a:cubicBezTo>
                      <a:pt x="87" y="1251"/>
                      <a:pt x="174" y="1295"/>
                      <a:pt x="218" y="1338"/>
                    </a:cubicBezTo>
                    <a:cubicBezTo>
                      <a:pt x="261" y="1425"/>
                      <a:pt x="348" y="1469"/>
                      <a:pt x="391" y="1556"/>
                    </a:cubicBezTo>
                    <a:cubicBezTo>
                      <a:pt x="522" y="1686"/>
                      <a:pt x="652" y="1816"/>
                      <a:pt x="783" y="1947"/>
                    </a:cubicBezTo>
                    <a:cubicBezTo>
                      <a:pt x="739" y="2295"/>
                      <a:pt x="609" y="2643"/>
                      <a:pt x="565" y="2991"/>
                    </a:cubicBezTo>
                    <a:cubicBezTo>
                      <a:pt x="565" y="3013"/>
                      <a:pt x="576" y="3023"/>
                      <a:pt x="593" y="3023"/>
                    </a:cubicBezTo>
                    <a:cubicBezTo>
                      <a:pt x="609" y="3023"/>
                      <a:pt x="631" y="3013"/>
                      <a:pt x="652" y="2991"/>
                    </a:cubicBezTo>
                    <a:cubicBezTo>
                      <a:pt x="957" y="2817"/>
                      <a:pt x="1261" y="2643"/>
                      <a:pt x="1566" y="2469"/>
                    </a:cubicBezTo>
                    <a:cubicBezTo>
                      <a:pt x="1914" y="2643"/>
                      <a:pt x="2218" y="2817"/>
                      <a:pt x="2523" y="2991"/>
                    </a:cubicBezTo>
                    <a:cubicBezTo>
                      <a:pt x="2523" y="3013"/>
                      <a:pt x="2544" y="3023"/>
                      <a:pt x="2566" y="3023"/>
                    </a:cubicBezTo>
                    <a:cubicBezTo>
                      <a:pt x="2588" y="3023"/>
                      <a:pt x="2610" y="3013"/>
                      <a:pt x="2610" y="2991"/>
                    </a:cubicBezTo>
                    <a:cubicBezTo>
                      <a:pt x="2610" y="2643"/>
                      <a:pt x="2436" y="2295"/>
                      <a:pt x="2392" y="1947"/>
                    </a:cubicBezTo>
                    <a:cubicBezTo>
                      <a:pt x="2523" y="1816"/>
                      <a:pt x="2653" y="1686"/>
                      <a:pt x="2784" y="1556"/>
                    </a:cubicBezTo>
                    <a:lnTo>
                      <a:pt x="2958" y="1338"/>
                    </a:lnTo>
                    <a:cubicBezTo>
                      <a:pt x="3001" y="1295"/>
                      <a:pt x="3045" y="1251"/>
                      <a:pt x="3088" y="1208"/>
                    </a:cubicBezTo>
                    <a:cubicBezTo>
                      <a:pt x="3132" y="1208"/>
                      <a:pt x="3132" y="1121"/>
                      <a:pt x="3088" y="1121"/>
                    </a:cubicBezTo>
                    <a:cubicBezTo>
                      <a:pt x="2784" y="1077"/>
                      <a:pt x="2436" y="1034"/>
                      <a:pt x="2131" y="990"/>
                    </a:cubicBezTo>
                    <a:cubicBezTo>
                      <a:pt x="1957" y="686"/>
                      <a:pt x="1827" y="338"/>
                      <a:pt x="1609" y="33"/>
                    </a:cubicBezTo>
                    <a:cubicBezTo>
                      <a:pt x="1609" y="12"/>
                      <a:pt x="1598" y="1"/>
                      <a:pt x="1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5"/>
              <p:cNvSpPr/>
              <p:nvPr/>
            </p:nvSpPr>
            <p:spPr>
              <a:xfrm>
                <a:off x="7618272" y="627582"/>
                <a:ext cx="76772" cy="76035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094" extrusionOk="0">
                    <a:moveTo>
                      <a:pt x="1513" y="1"/>
                    </a:moveTo>
                    <a:cubicBezTo>
                      <a:pt x="1500" y="1"/>
                      <a:pt x="1558" y="136"/>
                      <a:pt x="1558" y="136"/>
                    </a:cubicBezTo>
                    <a:cubicBezTo>
                      <a:pt x="1384" y="441"/>
                      <a:pt x="1254" y="788"/>
                      <a:pt x="1080" y="1093"/>
                    </a:cubicBezTo>
                    <a:cubicBezTo>
                      <a:pt x="732" y="1093"/>
                      <a:pt x="427" y="1180"/>
                      <a:pt x="79" y="1223"/>
                    </a:cubicBezTo>
                    <a:cubicBezTo>
                      <a:pt x="71" y="1215"/>
                      <a:pt x="63" y="1212"/>
                      <a:pt x="55" y="1212"/>
                    </a:cubicBezTo>
                    <a:cubicBezTo>
                      <a:pt x="23" y="1212"/>
                      <a:pt x="1" y="1275"/>
                      <a:pt x="36" y="1310"/>
                    </a:cubicBezTo>
                    <a:cubicBezTo>
                      <a:pt x="79" y="1354"/>
                      <a:pt x="123" y="1397"/>
                      <a:pt x="210" y="1441"/>
                    </a:cubicBezTo>
                    <a:cubicBezTo>
                      <a:pt x="253" y="1528"/>
                      <a:pt x="340" y="1571"/>
                      <a:pt x="384" y="1658"/>
                    </a:cubicBezTo>
                    <a:cubicBezTo>
                      <a:pt x="471" y="1789"/>
                      <a:pt x="601" y="1919"/>
                      <a:pt x="775" y="2006"/>
                    </a:cubicBezTo>
                    <a:cubicBezTo>
                      <a:pt x="688" y="2398"/>
                      <a:pt x="558" y="2702"/>
                      <a:pt x="558" y="3094"/>
                    </a:cubicBezTo>
                    <a:lnTo>
                      <a:pt x="601" y="3094"/>
                    </a:lnTo>
                    <a:cubicBezTo>
                      <a:pt x="949" y="2920"/>
                      <a:pt x="1254" y="2746"/>
                      <a:pt x="1558" y="2572"/>
                    </a:cubicBezTo>
                    <a:cubicBezTo>
                      <a:pt x="1863" y="2746"/>
                      <a:pt x="2167" y="2920"/>
                      <a:pt x="2515" y="3094"/>
                    </a:cubicBezTo>
                    <a:lnTo>
                      <a:pt x="2602" y="3094"/>
                    </a:lnTo>
                    <a:cubicBezTo>
                      <a:pt x="2602" y="2702"/>
                      <a:pt x="2428" y="2398"/>
                      <a:pt x="2385" y="2006"/>
                    </a:cubicBezTo>
                    <a:cubicBezTo>
                      <a:pt x="2515" y="1919"/>
                      <a:pt x="2646" y="1789"/>
                      <a:pt x="2733" y="1658"/>
                    </a:cubicBezTo>
                    <a:cubicBezTo>
                      <a:pt x="2776" y="1571"/>
                      <a:pt x="2863" y="1528"/>
                      <a:pt x="2906" y="1441"/>
                    </a:cubicBezTo>
                    <a:cubicBezTo>
                      <a:pt x="2993" y="1397"/>
                      <a:pt x="3037" y="1354"/>
                      <a:pt x="3080" y="1310"/>
                    </a:cubicBezTo>
                    <a:cubicBezTo>
                      <a:pt x="3124" y="1310"/>
                      <a:pt x="3124" y="1223"/>
                      <a:pt x="3080" y="1223"/>
                    </a:cubicBezTo>
                    <a:cubicBezTo>
                      <a:pt x="2733" y="1180"/>
                      <a:pt x="2428" y="1093"/>
                      <a:pt x="2080" y="1093"/>
                    </a:cubicBezTo>
                    <a:cubicBezTo>
                      <a:pt x="1906" y="788"/>
                      <a:pt x="1776" y="441"/>
                      <a:pt x="1602" y="136"/>
                    </a:cubicBezTo>
                    <a:cubicBezTo>
                      <a:pt x="1544" y="35"/>
                      <a:pt x="1520" y="1"/>
                      <a:pt x="15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5"/>
              <p:cNvSpPr/>
              <p:nvPr/>
            </p:nvSpPr>
            <p:spPr>
              <a:xfrm>
                <a:off x="7796563" y="293166"/>
                <a:ext cx="74855" cy="72693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2958" extrusionOk="0">
                    <a:moveTo>
                      <a:pt x="1523" y="0"/>
                    </a:moveTo>
                    <a:cubicBezTo>
                      <a:pt x="1349" y="305"/>
                      <a:pt x="1219" y="609"/>
                      <a:pt x="1045" y="914"/>
                    </a:cubicBezTo>
                    <a:cubicBezTo>
                      <a:pt x="697" y="914"/>
                      <a:pt x="349" y="1001"/>
                      <a:pt x="44" y="1044"/>
                    </a:cubicBezTo>
                    <a:cubicBezTo>
                      <a:pt x="1" y="1088"/>
                      <a:pt x="1" y="1131"/>
                      <a:pt x="44" y="1175"/>
                    </a:cubicBezTo>
                    <a:cubicBezTo>
                      <a:pt x="88" y="1218"/>
                      <a:pt x="131" y="1262"/>
                      <a:pt x="175" y="1305"/>
                    </a:cubicBezTo>
                    <a:lnTo>
                      <a:pt x="392" y="1479"/>
                    </a:lnTo>
                    <a:cubicBezTo>
                      <a:pt x="479" y="1609"/>
                      <a:pt x="610" y="1783"/>
                      <a:pt x="740" y="1870"/>
                    </a:cubicBezTo>
                    <a:cubicBezTo>
                      <a:pt x="697" y="2218"/>
                      <a:pt x="566" y="2566"/>
                      <a:pt x="523" y="2958"/>
                    </a:cubicBezTo>
                    <a:lnTo>
                      <a:pt x="566" y="2958"/>
                    </a:lnTo>
                    <a:cubicBezTo>
                      <a:pt x="871" y="2784"/>
                      <a:pt x="1175" y="2610"/>
                      <a:pt x="1480" y="2436"/>
                    </a:cubicBezTo>
                    <a:cubicBezTo>
                      <a:pt x="1784" y="2610"/>
                      <a:pt x="2132" y="2784"/>
                      <a:pt x="2436" y="2958"/>
                    </a:cubicBezTo>
                    <a:lnTo>
                      <a:pt x="2523" y="2958"/>
                    </a:lnTo>
                    <a:cubicBezTo>
                      <a:pt x="2480" y="2566"/>
                      <a:pt x="2349" y="2218"/>
                      <a:pt x="2306" y="1870"/>
                    </a:cubicBezTo>
                    <a:cubicBezTo>
                      <a:pt x="2436" y="1740"/>
                      <a:pt x="2567" y="1609"/>
                      <a:pt x="2654" y="1479"/>
                    </a:cubicBezTo>
                    <a:cubicBezTo>
                      <a:pt x="2741" y="1435"/>
                      <a:pt x="2784" y="1349"/>
                      <a:pt x="2828" y="1305"/>
                    </a:cubicBezTo>
                    <a:cubicBezTo>
                      <a:pt x="2915" y="1262"/>
                      <a:pt x="2958" y="1218"/>
                      <a:pt x="3002" y="1175"/>
                    </a:cubicBezTo>
                    <a:cubicBezTo>
                      <a:pt x="3045" y="1131"/>
                      <a:pt x="3045" y="1088"/>
                      <a:pt x="3002" y="1044"/>
                    </a:cubicBezTo>
                    <a:cubicBezTo>
                      <a:pt x="2654" y="1001"/>
                      <a:pt x="2349" y="957"/>
                      <a:pt x="2001" y="914"/>
                    </a:cubicBezTo>
                    <a:cubicBezTo>
                      <a:pt x="1828" y="609"/>
                      <a:pt x="1697" y="305"/>
                      <a:pt x="1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5"/>
              <p:cNvSpPr/>
              <p:nvPr/>
            </p:nvSpPr>
            <p:spPr>
              <a:xfrm>
                <a:off x="8047745" y="332707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23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740" y="957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62"/>
                      <a:pt x="175" y="1305"/>
                      <a:pt x="218" y="1349"/>
                    </a:cubicBezTo>
                    <a:lnTo>
                      <a:pt x="392" y="1523"/>
                    </a:lnTo>
                    <a:cubicBezTo>
                      <a:pt x="523" y="1653"/>
                      <a:pt x="653" y="1784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8" y="2784"/>
                      <a:pt x="1262" y="2610"/>
                      <a:pt x="1566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80"/>
                      <a:pt x="2545" y="2991"/>
                      <a:pt x="2567" y="2991"/>
                    </a:cubicBezTo>
                    <a:cubicBezTo>
                      <a:pt x="2589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3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828" y="1436"/>
                      <a:pt x="2871" y="1392"/>
                      <a:pt x="2958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84" y="1044"/>
                      <a:pt x="2436" y="1001"/>
                      <a:pt x="2088" y="957"/>
                    </a:cubicBezTo>
                    <a:cubicBezTo>
                      <a:pt x="2088" y="957"/>
                      <a:pt x="2088" y="938"/>
                      <a:pt x="2075" y="938"/>
                    </a:cubicBezTo>
                    <a:cubicBezTo>
                      <a:pt x="2069" y="938"/>
                      <a:pt x="2059" y="943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5"/>
              <p:cNvSpPr/>
              <p:nvPr/>
            </p:nvSpPr>
            <p:spPr>
              <a:xfrm>
                <a:off x="7930178" y="129619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958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218" y="1306"/>
                    </a:cubicBezTo>
                    <a:lnTo>
                      <a:pt x="392" y="1523"/>
                    </a:lnTo>
                    <a:cubicBezTo>
                      <a:pt x="522" y="1654"/>
                      <a:pt x="609" y="1784"/>
                      <a:pt x="783" y="1914"/>
                    </a:cubicBezTo>
                    <a:cubicBezTo>
                      <a:pt x="696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88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523" y="1784"/>
                      <a:pt x="2654" y="1654"/>
                      <a:pt x="2741" y="1523"/>
                    </a:cubicBezTo>
                    <a:cubicBezTo>
                      <a:pt x="2828" y="1436"/>
                      <a:pt x="2871" y="1393"/>
                      <a:pt x="2914" y="1306"/>
                    </a:cubicBezTo>
                    <a:cubicBezTo>
                      <a:pt x="3001" y="1262"/>
                      <a:pt x="3045" y="1219"/>
                      <a:pt x="3088" y="1175"/>
                    </a:cubicBezTo>
                    <a:cubicBezTo>
                      <a:pt x="3132" y="1175"/>
                      <a:pt x="3132" y="1088"/>
                      <a:pt x="3088" y="1088"/>
                    </a:cubicBezTo>
                    <a:cubicBezTo>
                      <a:pt x="2741" y="1045"/>
                      <a:pt x="2436" y="1001"/>
                      <a:pt x="2088" y="958"/>
                    </a:cubicBezTo>
                    <a:cubicBezTo>
                      <a:pt x="1914" y="653"/>
                      <a:pt x="1784" y="305"/>
                      <a:pt x="1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5"/>
              <p:cNvSpPr/>
              <p:nvPr/>
            </p:nvSpPr>
            <p:spPr>
              <a:xfrm>
                <a:off x="8032778" y="-23213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67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697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31" y="1305"/>
                      <a:pt x="218" y="1349"/>
                    </a:cubicBezTo>
                    <a:cubicBezTo>
                      <a:pt x="262" y="1392"/>
                      <a:pt x="349" y="1436"/>
                      <a:pt x="392" y="1523"/>
                    </a:cubicBezTo>
                    <a:cubicBezTo>
                      <a:pt x="479" y="1653"/>
                      <a:pt x="610" y="1783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0"/>
                      <a:pt x="588" y="2990"/>
                    </a:cubicBezTo>
                    <a:cubicBezTo>
                      <a:pt x="599" y="2990"/>
                      <a:pt x="610" y="2980"/>
                      <a:pt x="610" y="2958"/>
                    </a:cubicBezTo>
                    <a:cubicBezTo>
                      <a:pt x="958" y="2784"/>
                      <a:pt x="1262" y="2610"/>
                      <a:pt x="1567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34" y="2990"/>
                      <a:pt x="2551" y="2990"/>
                    </a:cubicBezTo>
                    <a:cubicBezTo>
                      <a:pt x="2567" y="2990"/>
                      <a:pt x="2589" y="2980"/>
                      <a:pt x="2610" y="2958"/>
                    </a:cubicBezTo>
                    <a:cubicBezTo>
                      <a:pt x="2610" y="2610"/>
                      <a:pt x="2436" y="2262"/>
                      <a:pt x="2349" y="1914"/>
                    </a:cubicBezTo>
                    <a:cubicBezTo>
                      <a:pt x="2523" y="1783"/>
                      <a:pt x="2654" y="1653"/>
                      <a:pt x="2741" y="1523"/>
                    </a:cubicBezTo>
                    <a:cubicBezTo>
                      <a:pt x="2784" y="1436"/>
                      <a:pt x="2871" y="1392"/>
                      <a:pt x="2915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41" y="1044"/>
                      <a:pt x="2436" y="1001"/>
                      <a:pt x="2088" y="957"/>
                    </a:cubicBezTo>
                    <a:cubicBezTo>
                      <a:pt x="1914" y="653"/>
                      <a:pt x="1784" y="305"/>
                      <a:pt x="1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5"/>
              <p:cNvSpPr/>
              <p:nvPr/>
            </p:nvSpPr>
            <p:spPr>
              <a:xfrm>
                <a:off x="8229452" y="185208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3" y="0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6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31" y="1262"/>
                      <a:pt x="218" y="1305"/>
                    </a:cubicBezTo>
                    <a:cubicBezTo>
                      <a:pt x="262" y="1392"/>
                      <a:pt x="348" y="1436"/>
                      <a:pt x="392" y="1523"/>
                    </a:cubicBezTo>
                    <a:cubicBezTo>
                      <a:pt x="479" y="1653"/>
                      <a:pt x="609" y="1784"/>
                      <a:pt x="783" y="1914"/>
                    </a:cubicBezTo>
                    <a:cubicBezTo>
                      <a:pt x="696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88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34" y="2991"/>
                      <a:pt x="2550" y="2991"/>
                    </a:cubicBezTo>
                    <a:cubicBezTo>
                      <a:pt x="2567" y="2991"/>
                      <a:pt x="2588" y="2980"/>
                      <a:pt x="2610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784" y="1436"/>
                      <a:pt x="2871" y="1392"/>
                      <a:pt x="2915" y="1305"/>
                    </a:cubicBezTo>
                    <a:cubicBezTo>
                      <a:pt x="3002" y="1262"/>
                      <a:pt x="3045" y="1218"/>
                      <a:pt x="3089" y="1175"/>
                    </a:cubicBezTo>
                    <a:cubicBezTo>
                      <a:pt x="3124" y="1140"/>
                      <a:pt x="3102" y="1076"/>
                      <a:pt x="3069" y="1076"/>
                    </a:cubicBezTo>
                    <a:cubicBezTo>
                      <a:pt x="3062" y="1076"/>
                      <a:pt x="3053" y="1079"/>
                      <a:pt x="3045" y="1088"/>
                    </a:cubicBezTo>
                    <a:cubicBezTo>
                      <a:pt x="2697" y="1044"/>
                      <a:pt x="2393" y="957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5"/>
              <p:cNvSpPr/>
              <p:nvPr/>
            </p:nvSpPr>
            <p:spPr>
              <a:xfrm>
                <a:off x="8172807" y="485539"/>
                <a:ext cx="76576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2959" extrusionOk="0">
                    <a:moveTo>
                      <a:pt x="1523" y="1"/>
                    </a:moveTo>
                    <a:cubicBezTo>
                      <a:pt x="1349" y="305"/>
                      <a:pt x="1218" y="610"/>
                      <a:pt x="1001" y="958"/>
                    </a:cubicBezTo>
                    <a:cubicBezTo>
                      <a:pt x="696" y="958"/>
                      <a:pt x="348" y="1001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92" y="1480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lnTo>
                      <a:pt x="609" y="2959"/>
                    </a:ln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9"/>
                    </a:cubicBezTo>
                    <a:lnTo>
                      <a:pt x="2567" y="2959"/>
                    </a:lnTo>
                    <a:cubicBezTo>
                      <a:pt x="2567" y="2567"/>
                      <a:pt x="2393" y="2263"/>
                      <a:pt x="2349" y="1871"/>
                    </a:cubicBezTo>
                    <a:cubicBezTo>
                      <a:pt x="2480" y="1784"/>
                      <a:pt x="2610" y="1654"/>
                      <a:pt x="2740" y="1480"/>
                    </a:cubicBezTo>
                    <a:cubicBezTo>
                      <a:pt x="2784" y="1436"/>
                      <a:pt x="2871" y="1349"/>
                      <a:pt x="2914" y="1306"/>
                    </a:cubicBezTo>
                    <a:cubicBezTo>
                      <a:pt x="2958" y="1262"/>
                      <a:pt x="3045" y="1219"/>
                      <a:pt x="3045" y="1175"/>
                    </a:cubicBezTo>
                    <a:cubicBezTo>
                      <a:pt x="3115" y="1140"/>
                      <a:pt x="3100" y="1076"/>
                      <a:pt x="3069" y="1076"/>
                    </a:cubicBezTo>
                    <a:cubicBezTo>
                      <a:pt x="3062" y="1076"/>
                      <a:pt x="3053" y="1080"/>
                      <a:pt x="3045" y="1088"/>
                    </a:cubicBezTo>
                    <a:cubicBezTo>
                      <a:pt x="2697" y="1001"/>
                      <a:pt x="2349" y="958"/>
                      <a:pt x="2045" y="958"/>
                    </a:cubicBezTo>
                    <a:cubicBezTo>
                      <a:pt x="1871" y="610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5"/>
              <p:cNvSpPr/>
              <p:nvPr/>
            </p:nvSpPr>
            <p:spPr>
              <a:xfrm>
                <a:off x="8171725" y="684351"/>
                <a:ext cx="76944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959" extrusionOk="0">
                    <a:moveTo>
                      <a:pt x="1567" y="1"/>
                    </a:moveTo>
                    <a:cubicBezTo>
                      <a:pt x="1393" y="305"/>
                      <a:pt x="1262" y="610"/>
                      <a:pt x="1088" y="914"/>
                    </a:cubicBezTo>
                    <a:lnTo>
                      <a:pt x="1045" y="914"/>
                    </a:lnTo>
                    <a:cubicBezTo>
                      <a:pt x="697" y="958"/>
                      <a:pt x="349" y="1001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218" y="1306"/>
                    </a:cubicBezTo>
                    <a:lnTo>
                      <a:pt x="392" y="1479"/>
                    </a:lnTo>
                    <a:cubicBezTo>
                      <a:pt x="479" y="1653"/>
                      <a:pt x="610" y="1784"/>
                      <a:pt x="740" y="1871"/>
                    </a:cubicBezTo>
                    <a:cubicBezTo>
                      <a:pt x="697" y="2219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62" y="2610"/>
                      <a:pt x="1567" y="2436"/>
                    </a:cubicBezTo>
                    <a:cubicBezTo>
                      <a:pt x="1871" y="2567"/>
                      <a:pt x="2176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7" y="2219"/>
                      <a:pt x="2350" y="1871"/>
                    </a:cubicBezTo>
                    <a:cubicBezTo>
                      <a:pt x="2480" y="1784"/>
                      <a:pt x="2611" y="1653"/>
                      <a:pt x="2741" y="1479"/>
                    </a:cubicBezTo>
                    <a:cubicBezTo>
                      <a:pt x="2784" y="1436"/>
                      <a:pt x="2871" y="1349"/>
                      <a:pt x="2915" y="1306"/>
                    </a:cubicBezTo>
                    <a:cubicBezTo>
                      <a:pt x="2958" y="1262"/>
                      <a:pt x="3045" y="1219"/>
                      <a:pt x="3089" y="1175"/>
                    </a:cubicBezTo>
                    <a:cubicBezTo>
                      <a:pt x="3124" y="1140"/>
                      <a:pt x="3131" y="1076"/>
                      <a:pt x="3109" y="1076"/>
                    </a:cubicBezTo>
                    <a:cubicBezTo>
                      <a:pt x="3104" y="1076"/>
                      <a:pt x="3097" y="1080"/>
                      <a:pt x="3089" y="1088"/>
                    </a:cubicBezTo>
                    <a:cubicBezTo>
                      <a:pt x="2741" y="1001"/>
                      <a:pt x="2393" y="958"/>
                      <a:pt x="2089" y="914"/>
                    </a:cubicBezTo>
                    <a:cubicBezTo>
                      <a:pt x="1915" y="610"/>
                      <a:pt x="1784" y="305"/>
                      <a:pt x="1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5"/>
              <p:cNvSpPr/>
              <p:nvPr/>
            </p:nvSpPr>
            <p:spPr>
              <a:xfrm>
                <a:off x="8010341" y="775204"/>
                <a:ext cx="76576" cy="74585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3035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6" y="1001"/>
                      <a:pt x="348" y="1044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8"/>
                      <a:pt x="131" y="1305"/>
                      <a:pt x="174" y="1349"/>
                    </a:cubicBezTo>
                    <a:cubicBezTo>
                      <a:pt x="261" y="1392"/>
                      <a:pt x="305" y="1436"/>
                      <a:pt x="392" y="1523"/>
                    </a:cubicBezTo>
                    <a:cubicBezTo>
                      <a:pt x="479" y="1653"/>
                      <a:pt x="609" y="1784"/>
                      <a:pt x="740" y="1914"/>
                    </a:cubicBezTo>
                    <a:cubicBezTo>
                      <a:pt x="696" y="2262"/>
                      <a:pt x="566" y="2610"/>
                      <a:pt x="522" y="3002"/>
                    </a:cubicBezTo>
                    <a:cubicBezTo>
                      <a:pt x="522" y="3023"/>
                      <a:pt x="544" y="3034"/>
                      <a:pt x="566" y="3034"/>
                    </a:cubicBezTo>
                    <a:cubicBezTo>
                      <a:pt x="588" y="3034"/>
                      <a:pt x="609" y="3023"/>
                      <a:pt x="609" y="3002"/>
                    </a:cubicBezTo>
                    <a:cubicBezTo>
                      <a:pt x="914" y="2828"/>
                      <a:pt x="1218" y="2654"/>
                      <a:pt x="1566" y="2480"/>
                    </a:cubicBezTo>
                    <a:cubicBezTo>
                      <a:pt x="1871" y="2654"/>
                      <a:pt x="2175" y="2828"/>
                      <a:pt x="2480" y="3002"/>
                    </a:cubicBezTo>
                    <a:cubicBezTo>
                      <a:pt x="2480" y="3016"/>
                      <a:pt x="2489" y="3021"/>
                      <a:pt x="2502" y="3021"/>
                    </a:cubicBezTo>
                    <a:cubicBezTo>
                      <a:pt x="2528" y="3021"/>
                      <a:pt x="2567" y="3002"/>
                      <a:pt x="2567" y="3002"/>
                    </a:cubicBezTo>
                    <a:cubicBezTo>
                      <a:pt x="2567" y="2610"/>
                      <a:pt x="2436" y="2306"/>
                      <a:pt x="2349" y="1914"/>
                    </a:cubicBezTo>
                    <a:cubicBezTo>
                      <a:pt x="2480" y="1784"/>
                      <a:pt x="2610" y="1653"/>
                      <a:pt x="2741" y="1523"/>
                    </a:cubicBezTo>
                    <a:cubicBezTo>
                      <a:pt x="2784" y="1436"/>
                      <a:pt x="2871" y="1392"/>
                      <a:pt x="2914" y="1349"/>
                    </a:cubicBezTo>
                    <a:cubicBezTo>
                      <a:pt x="2958" y="1305"/>
                      <a:pt x="3045" y="1218"/>
                      <a:pt x="3045" y="1175"/>
                    </a:cubicBezTo>
                    <a:cubicBezTo>
                      <a:pt x="3115" y="1140"/>
                      <a:pt x="3100" y="1076"/>
                      <a:pt x="3069" y="1076"/>
                    </a:cubicBezTo>
                    <a:cubicBezTo>
                      <a:pt x="3062" y="1076"/>
                      <a:pt x="3053" y="1080"/>
                      <a:pt x="3045" y="1088"/>
                    </a:cubicBezTo>
                    <a:cubicBezTo>
                      <a:pt x="2697" y="1044"/>
                      <a:pt x="2393" y="1001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5"/>
              <p:cNvSpPr/>
              <p:nvPr/>
            </p:nvSpPr>
            <p:spPr>
              <a:xfrm>
                <a:off x="8210210" y="3500"/>
                <a:ext cx="78050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991" extrusionOk="0">
                    <a:moveTo>
                      <a:pt x="1523" y="1"/>
                    </a:moveTo>
                    <a:cubicBezTo>
                      <a:pt x="1349" y="305"/>
                      <a:pt x="1218" y="609"/>
                      <a:pt x="1045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1" y="1044"/>
                      <a:pt x="1" y="1131"/>
                      <a:pt x="44" y="1131"/>
                    </a:cubicBezTo>
                    <a:cubicBezTo>
                      <a:pt x="131" y="1218"/>
                      <a:pt x="175" y="1262"/>
                      <a:pt x="218" y="1305"/>
                    </a:cubicBezTo>
                    <a:cubicBezTo>
                      <a:pt x="305" y="1349"/>
                      <a:pt x="349" y="1436"/>
                      <a:pt x="392" y="1479"/>
                    </a:cubicBezTo>
                    <a:cubicBezTo>
                      <a:pt x="523" y="1610"/>
                      <a:pt x="653" y="1740"/>
                      <a:pt x="784" y="1871"/>
                    </a:cubicBezTo>
                    <a:cubicBezTo>
                      <a:pt x="697" y="2219"/>
                      <a:pt x="566" y="2567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8" y="2784"/>
                      <a:pt x="1262" y="2610"/>
                      <a:pt x="1566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73"/>
                      <a:pt x="2533" y="2977"/>
                      <a:pt x="2546" y="2977"/>
                    </a:cubicBezTo>
                    <a:cubicBezTo>
                      <a:pt x="2572" y="2977"/>
                      <a:pt x="2610" y="2958"/>
                      <a:pt x="2610" y="2958"/>
                    </a:cubicBezTo>
                    <a:cubicBezTo>
                      <a:pt x="2567" y="2610"/>
                      <a:pt x="2436" y="2262"/>
                      <a:pt x="2393" y="1871"/>
                    </a:cubicBezTo>
                    <a:cubicBezTo>
                      <a:pt x="2523" y="1740"/>
                      <a:pt x="2654" y="1610"/>
                      <a:pt x="2784" y="1479"/>
                    </a:cubicBezTo>
                    <a:cubicBezTo>
                      <a:pt x="2828" y="1436"/>
                      <a:pt x="2871" y="1349"/>
                      <a:pt x="2958" y="1305"/>
                    </a:cubicBezTo>
                    <a:cubicBezTo>
                      <a:pt x="3002" y="1262"/>
                      <a:pt x="3045" y="1218"/>
                      <a:pt x="3089" y="1131"/>
                    </a:cubicBezTo>
                    <a:cubicBezTo>
                      <a:pt x="3176" y="1131"/>
                      <a:pt x="3089" y="1044"/>
                      <a:pt x="3045" y="1044"/>
                    </a:cubicBezTo>
                    <a:cubicBezTo>
                      <a:pt x="2741" y="1001"/>
                      <a:pt x="2393" y="957"/>
                      <a:pt x="2045" y="914"/>
                    </a:cubicBezTo>
                    <a:cubicBezTo>
                      <a:pt x="1871" y="609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5"/>
              <p:cNvSpPr/>
              <p:nvPr/>
            </p:nvSpPr>
            <p:spPr>
              <a:xfrm>
                <a:off x="7431035" y="140064"/>
                <a:ext cx="209502" cy="479311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9504" extrusionOk="0">
                    <a:moveTo>
                      <a:pt x="2110" y="0"/>
                    </a:moveTo>
                    <a:cubicBezTo>
                      <a:pt x="2043" y="0"/>
                      <a:pt x="1975" y="63"/>
                      <a:pt x="2001" y="141"/>
                    </a:cubicBezTo>
                    <a:lnTo>
                      <a:pt x="2001" y="185"/>
                    </a:lnTo>
                    <a:cubicBezTo>
                      <a:pt x="1566" y="1185"/>
                      <a:pt x="1174" y="2229"/>
                      <a:pt x="870" y="3316"/>
                    </a:cubicBezTo>
                    <a:cubicBezTo>
                      <a:pt x="740" y="3882"/>
                      <a:pt x="609" y="4490"/>
                      <a:pt x="435" y="5056"/>
                    </a:cubicBezTo>
                    <a:cubicBezTo>
                      <a:pt x="261" y="5491"/>
                      <a:pt x="87" y="5969"/>
                      <a:pt x="0" y="6448"/>
                    </a:cubicBezTo>
                    <a:cubicBezTo>
                      <a:pt x="0" y="6567"/>
                      <a:pt x="118" y="6634"/>
                      <a:pt x="225" y="6634"/>
                    </a:cubicBezTo>
                    <a:cubicBezTo>
                      <a:pt x="312" y="6634"/>
                      <a:pt x="392" y="6589"/>
                      <a:pt x="392" y="6491"/>
                    </a:cubicBezTo>
                    <a:cubicBezTo>
                      <a:pt x="479" y="5969"/>
                      <a:pt x="609" y="5447"/>
                      <a:pt x="827" y="4969"/>
                    </a:cubicBezTo>
                    <a:cubicBezTo>
                      <a:pt x="957" y="4404"/>
                      <a:pt x="1087" y="3882"/>
                      <a:pt x="1218" y="3360"/>
                    </a:cubicBezTo>
                    <a:cubicBezTo>
                      <a:pt x="1522" y="2403"/>
                      <a:pt x="1870" y="1446"/>
                      <a:pt x="2131" y="489"/>
                    </a:cubicBezTo>
                    <a:cubicBezTo>
                      <a:pt x="3175" y="3751"/>
                      <a:pt x="4219" y="6926"/>
                      <a:pt x="5263" y="10188"/>
                    </a:cubicBezTo>
                    <a:cubicBezTo>
                      <a:pt x="6263" y="13233"/>
                      <a:pt x="7133" y="16364"/>
                      <a:pt x="8220" y="19409"/>
                    </a:cubicBezTo>
                    <a:cubicBezTo>
                      <a:pt x="8254" y="19475"/>
                      <a:pt x="8306" y="19503"/>
                      <a:pt x="8358" y="19503"/>
                    </a:cubicBezTo>
                    <a:cubicBezTo>
                      <a:pt x="8442" y="19503"/>
                      <a:pt x="8525" y="19429"/>
                      <a:pt x="8525" y="19322"/>
                    </a:cubicBezTo>
                    <a:cubicBezTo>
                      <a:pt x="7655" y="16103"/>
                      <a:pt x="6524" y="12928"/>
                      <a:pt x="5480" y="9797"/>
                    </a:cubicBezTo>
                    <a:cubicBezTo>
                      <a:pt x="4436" y="6535"/>
                      <a:pt x="3393" y="3273"/>
                      <a:pt x="2218" y="98"/>
                    </a:cubicBezTo>
                    <a:cubicBezTo>
                      <a:pt x="2201" y="28"/>
                      <a:pt x="2156" y="0"/>
                      <a:pt x="2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5"/>
              <p:cNvSpPr/>
              <p:nvPr/>
            </p:nvSpPr>
            <p:spPr>
              <a:xfrm>
                <a:off x="7674254" y="377507"/>
                <a:ext cx="156543" cy="254744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0366" extrusionOk="0">
                    <a:moveTo>
                      <a:pt x="6271" y="0"/>
                    </a:moveTo>
                    <a:cubicBezTo>
                      <a:pt x="6242" y="0"/>
                      <a:pt x="6212" y="14"/>
                      <a:pt x="6196" y="48"/>
                    </a:cubicBezTo>
                    <a:cubicBezTo>
                      <a:pt x="5717" y="961"/>
                      <a:pt x="5152" y="1831"/>
                      <a:pt x="4499" y="2657"/>
                    </a:cubicBezTo>
                    <a:cubicBezTo>
                      <a:pt x="4021" y="3353"/>
                      <a:pt x="3543" y="4136"/>
                      <a:pt x="3108" y="4919"/>
                    </a:cubicBezTo>
                    <a:cubicBezTo>
                      <a:pt x="2194" y="6702"/>
                      <a:pt x="1194" y="8442"/>
                      <a:pt x="63" y="10138"/>
                    </a:cubicBezTo>
                    <a:cubicBezTo>
                      <a:pt x="1" y="10263"/>
                      <a:pt x="117" y="10365"/>
                      <a:pt x="220" y="10365"/>
                    </a:cubicBezTo>
                    <a:cubicBezTo>
                      <a:pt x="261" y="10365"/>
                      <a:pt x="299" y="10349"/>
                      <a:pt x="324" y="10312"/>
                    </a:cubicBezTo>
                    <a:cubicBezTo>
                      <a:pt x="1498" y="8659"/>
                      <a:pt x="2499" y="6963"/>
                      <a:pt x="3412" y="5180"/>
                    </a:cubicBezTo>
                    <a:cubicBezTo>
                      <a:pt x="3934" y="4223"/>
                      <a:pt x="4499" y="3310"/>
                      <a:pt x="5108" y="2440"/>
                    </a:cubicBezTo>
                    <a:cubicBezTo>
                      <a:pt x="5630" y="1744"/>
                      <a:pt x="6239" y="1005"/>
                      <a:pt x="6370" y="91"/>
                    </a:cubicBezTo>
                    <a:cubicBezTo>
                      <a:pt x="6370" y="37"/>
                      <a:pt x="6320" y="0"/>
                      <a:pt x="6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5"/>
              <p:cNvSpPr/>
              <p:nvPr/>
            </p:nvSpPr>
            <p:spPr>
              <a:xfrm>
                <a:off x="7881003" y="344454"/>
                <a:ext cx="166176" cy="45267"/>
              </a:xfrm>
              <a:custGeom>
                <a:avLst/>
                <a:gdLst/>
                <a:ahLst/>
                <a:cxnLst/>
                <a:rect l="l" t="t" r="r" b="b"/>
                <a:pathLst>
                  <a:path w="6762" h="1842" extrusionOk="0">
                    <a:moveTo>
                      <a:pt x="131" y="1"/>
                    </a:moveTo>
                    <a:cubicBezTo>
                      <a:pt x="1" y="1"/>
                      <a:pt x="1" y="175"/>
                      <a:pt x="131" y="175"/>
                    </a:cubicBezTo>
                    <a:cubicBezTo>
                      <a:pt x="1175" y="479"/>
                      <a:pt x="2262" y="653"/>
                      <a:pt x="3306" y="958"/>
                    </a:cubicBezTo>
                    <a:cubicBezTo>
                      <a:pt x="4350" y="1262"/>
                      <a:pt x="5394" y="1610"/>
                      <a:pt x="6481" y="1828"/>
                    </a:cubicBezTo>
                    <a:cubicBezTo>
                      <a:pt x="6505" y="1837"/>
                      <a:pt x="6528" y="1842"/>
                      <a:pt x="6548" y="1842"/>
                    </a:cubicBezTo>
                    <a:cubicBezTo>
                      <a:pt x="6714" y="1842"/>
                      <a:pt x="6762" y="1562"/>
                      <a:pt x="6568" y="1523"/>
                    </a:cubicBezTo>
                    <a:cubicBezTo>
                      <a:pt x="5481" y="1219"/>
                      <a:pt x="4394" y="914"/>
                      <a:pt x="3263" y="566"/>
                    </a:cubicBezTo>
                    <a:cubicBezTo>
                      <a:pt x="2262" y="218"/>
                      <a:pt x="1175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5"/>
              <p:cNvSpPr/>
              <p:nvPr/>
            </p:nvSpPr>
            <p:spPr>
              <a:xfrm>
                <a:off x="8140589" y="282181"/>
                <a:ext cx="86357" cy="73971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010" extrusionOk="0">
                    <a:moveTo>
                      <a:pt x="3363" y="1"/>
                    </a:moveTo>
                    <a:cubicBezTo>
                      <a:pt x="3345" y="1"/>
                      <a:pt x="3328" y="4"/>
                      <a:pt x="3312" y="12"/>
                    </a:cubicBezTo>
                    <a:cubicBezTo>
                      <a:pt x="2747" y="404"/>
                      <a:pt x="2355" y="969"/>
                      <a:pt x="1877" y="1361"/>
                    </a:cubicBezTo>
                    <a:cubicBezTo>
                      <a:pt x="1224" y="1752"/>
                      <a:pt x="659" y="2187"/>
                      <a:pt x="137" y="2709"/>
                    </a:cubicBezTo>
                    <a:cubicBezTo>
                      <a:pt x="0" y="2846"/>
                      <a:pt x="133" y="3010"/>
                      <a:pt x="259" y="3010"/>
                    </a:cubicBezTo>
                    <a:cubicBezTo>
                      <a:pt x="293" y="3010"/>
                      <a:pt x="327" y="2998"/>
                      <a:pt x="355" y="2970"/>
                    </a:cubicBezTo>
                    <a:cubicBezTo>
                      <a:pt x="833" y="2491"/>
                      <a:pt x="1355" y="2100"/>
                      <a:pt x="1920" y="1709"/>
                    </a:cubicBezTo>
                    <a:cubicBezTo>
                      <a:pt x="2486" y="1230"/>
                      <a:pt x="3008" y="708"/>
                      <a:pt x="3443" y="143"/>
                    </a:cubicBezTo>
                    <a:cubicBezTo>
                      <a:pt x="3514" y="72"/>
                      <a:pt x="3440" y="1"/>
                      <a:pt x="3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5"/>
              <p:cNvSpPr/>
              <p:nvPr/>
            </p:nvSpPr>
            <p:spPr>
              <a:xfrm>
                <a:off x="8002846" y="225290"/>
                <a:ext cx="67508" cy="113930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4636" extrusionOk="0">
                    <a:moveTo>
                      <a:pt x="159" y="0"/>
                    </a:moveTo>
                    <a:cubicBezTo>
                      <a:pt x="121" y="0"/>
                      <a:pt x="88" y="22"/>
                      <a:pt x="88" y="66"/>
                    </a:cubicBezTo>
                    <a:cubicBezTo>
                      <a:pt x="1" y="414"/>
                      <a:pt x="131" y="544"/>
                      <a:pt x="305" y="892"/>
                    </a:cubicBezTo>
                    <a:cubicBezTo>
                      <a:pt x="523" y="1283"/>
                      <a:pt x="740" y="1675"/>
                      <a:pt x="958" y="2110"/>
                    </a:cubicBezTo>
                    <a:cubicBezTo>
                      <a:pt x="1393" y="2893"/>
                      <a:pt x="1871" y="3719"/>
                      <a:pt x="2306" y="4545"/>
                    </a:cubicBezTo>
                    <a:cubicBezTo>
                      <a:pt x="2344" y="4609"/>
                      <a:pt x="2401" y="4636"/>
                      <a:pt x="2459" y="4636"/>
                    </a:cubicBezTo>
                    <a:cubicBezTo>
                      <a:pt x="2599" y="4636"/>
                      <a:pt x="2746" y="4482"/>
                      <a:pt x="2654" y="4328"/>
                    </a:cubicBezTo>
                    <a:cubicBezTo>
                      <a:pt x="2263" y="3676"/>
                      <a:pt x="1871" y="2980"/>
                      <a:pt x="1480" y="2284"/>
                    </a:cubicBezTo>
                    <a:cubicBezTo>
                      <a:pt x="1001" y="1588"/>
                      <a:pt x="610" y="849"/>
                      <a:pt x="262" y="66"/>
                    </a:cubicBezTo>
                    <a:cubicBezTo>
                      <a:pt x="240" y="22"/>
                      <a:pt x="197" y="0"/>
                      <a:pt x="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5"/>
              <p:cNvSpPr/>
              <p:nvPr/>
            </p:nvSpPr>
            <p:spPr>
              <a:xfrm>
                <a:off x="7988961" y="70418"/>
                <a:ext cx="48904" cy="70284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60" extrusionOk="0">
                    <a:moveTo>
                      <a:pt x="1876" y="1"/>
                    </a:moveTo>
                    <a:cubicBezTo>
                      <a:pt x="1857" y="1"/>
                      <a:pt x="1839" y="6"/>
                      <a:pt x="1827" y="18"/>
                    </a:cubicBezTo>
                    <a:cubicBezTo>
                      <a:pt x="1131" y="844"/>
                      <a:pt x="566" y="1714"/>
                      <a:pt x="88" y="2627"/>
                    </a:cubicBezTo>
                    <a:cubicBezTo>
                      <a:pt x="1" y="2743"/>
                      <a:pt x="126" y="2859"/>
                      <a:pt x="245" y="2859"/>
                    </a:cubicBezTo>
                    <a:cubicBezTo>
                      <a:pt x="305" y="2859"/>
                      <a:pt x="363" y="2830"/>
                      <a:pt x="392" y="2758"/>
                    </a:cubicBezTo>
                    <a:cubicBezTo>
                      <a:pt x="914" y="1888"/>
                      <a:pt x="1479" y="1018"/>
                      <a:pt x="1958" y="105"/>
                    </a:cubicBezTo>
                    <a:cubicBezTo>
                      <a:pt x="1990" y="41"/>
                      <a:pt x="1928" y="1"/>
                      <a:pt x="18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5"/>
              <p:cNvSpPr/>
              <p:nvPr/>
            </p:nvSpPr>
            <p:spPr>
              <a:xfrm>
                <a:off x="8116161" y="35177"/>
                <a:ext cx="84464" cy="1966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00" extrusionOk="0">
                    <a:moveTo>
                      <a:pt x="485" y="0"/>
                    </a:moveTo>
                    <a:cubicBezTo>
                      <a:pt x="351" y="0"/>
                      <a:pt x="218" y="6"/>
                      <a:pt x="87" y="16"/>
                    </a:cubicBezTo>
                    <a:cubicBezTo>
                      <a:pt x="0" y="16"/>
                      <a:pt x="0" y="147"/>
                      <a:pt x="87" y="190"/>
                    </a:cubicBezTo>
                    <a:cubicBezTo>
                      <a:pt x="609" y="321"/>
                      <a:pt x="1131" y="408"/>
                      <a:pt x="1653" y="495"/>
                    </a:cubicBezTo>
                    <a:cubicBezTo>
                      <a:pt x="2218" y="582"/>
                      <a:pt x="2697" y="712"/>
                      <a:pt x="3262" y="799"/>
                    </a:cubicBezTo>
                    <a:cubicBezTo>
                      <a:pt x="3393" y="799"/>
                      <a:pt x="3436" y="582"/>
                      <a:pt x="3306" y="538"/>
                    </a:cubicBezTo>
                    <a:cubicBezTo>
                      <a:pt x="2784" y="364"/>
                      <a:pt x="2262" y="234"/>
                      <a:pt x="1696" y="147"/>
                    </a:cubicBezTo>
                    <a:cubicBezTo>
                      <a:pt x="1305" y="49"/>
                      <a:pt x="889" y="0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5"/>
              <p:cNvSpPr/>
              <p:nvPr/>
            </p:nvSpPr>
            <p:spPr>
              <a:xfrm>
                <a:off x="8245868" y="90029"/>
                <a:ext cx="19955" cy="78763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205" extrusionOk="0">
                    <a:moveTo>
                      <a:pt x="123" y="1"/>
                    </a:moveTo>
                    <a:cubicBezTo>
                      <a:pt x="63" y="1"/>
                      <a:pt x="0" y="49"/>
                      <a:pt x="28" y="133"/>
                    </a:cubicBezTo>
                    <a:cubicBezTo>
                      <a:pt x="72" y="1133"/>
                      <a:pt x="246" y="2134"/>
                      <a:pt x="507" y="3091"/>
                    </a:cubicBezTo>
                    <a:cubicBezTo>
                      <a:pt x="507" y="3172"/>
                      <a:pt x="549" y="3204"/>
                      <a:pt x="603" y="3204"/>
                    </a:cubicBezTo>
                    <a:cubicBezTo>
                      <a:pt x="692" y="3204"/>
                      <a:pt x="811" y="3113"/>
                      <a:pt x="811" y="3004"/>
                    </a:cubicBezTo>
                    <a:cubicBezTo>
                      <a:pt x="594" y="2090"/>
                      <a:pt x="724" y="872"/>
                      <a:pt x="202" y="46"/>
                    </a:cubicBezTo>
                    <a:cubicBezTo>
                      <a:pt x="187" y="15"/>
                      <a:pt x="155" y="1"/>
                      <a:pt x="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5"/>
              <p:cNvSpPr/>
              <p:nvPr/>
            </p:nvSpPr>
            <p:spPr>
              <a:xfrm>
                <a:off x="8120806" y="413903"/>
                <a:ext cx="67163" cy="83629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3403" extrusionOk="0">
                    <a:moveTo>
                      <a:pt x="104" y="0"/>
                    </a:moveTo>
                    <a:cubicBezTo>
                      <a:pt x="45" y="0"/>
                      <a:pt x="1" y="48"/>
                      <a:pt x="29" y="132"/>
                    </a:cubicBezTo>
                    <a:cubicBezTo>
                      <a:pt x="551" y="1350"/>
                      <a:pt x="1334" y="2438"/>
                      <a:pt x="2290" y="3351"/>
                    </a:cubicBezTo>
                    <a:cubicBezTo>
                      <a:pt x="2336" y="3387"/>
                      <a:pt x="2384" y="3403"/>
                      <a:pt x="2429" y="3403"/>
                    </a:cubicBezTo>
                    <a:cubicBezTo>
                      <a:pt x="2598" y="3403"/>
                      <a:pt x="2732" y="3184"/>
                      <a:pt x="2595" y="3046"/>
                    </a:cubicBezTo>
                    <a:cubicBezTo>
                      <a:pt x="1638" y="2133"/>
                      <a:pt x="1073" y="959"/>
                      <a:pt x="203" y="45"/>
                    </a:cubicBezTo>
                    <a:cubicBezTo>
                      <a:pt x="172" y="15"/>
                      <a:pt x="136" y="0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5"/>
              <p:cNvSpPr/>
              <p:nvPr/>
            </p:nvSpPr>
            <p:spPr>
              <a:xfrm>
                <a:off x="8205934" y="564375"/>
                <a:ext cx="12853" cy="104247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242" extrusionOk="0">
                    <a:moveTo>
                      <a:pt x="137" y="1"/>
                    </a:moveTo>
                    <a:cubicBezTo>
                      <a:pt x="88" y="1"/>
                      <a:pt x="44" y="33"/>
                      <a:pt x="44" y="98"/>
                    </a:cubicBezTo>
                    <a:cubicBezTo>
                      <a:pt x="1" y="751"/>
                      <a:pt x="1" y="1447"/>
                      <a:pt x="44" y="2099"/>
                    </a:cubicBezTo>
                    <a:cubicBezTo>
                      <a:pt x="1" y="2795"/>
                      <a:pt x="1" y="3447"/>
                      <a:pt x="88" y="4143"/>
                    </a:cubicBezTo>
                    <a:cubicBezTo>
                      <a:pt x="109" y="4209"/>
                      <a:pt x="175" y="4241"/>
                      <a:pt x="240" y="4241"/>
                    </a:cubicBezTo>
                    <a:cubicBezTo>
                      <a:pt x="305" y="4241"/>
                      <a:pt x="370" y="4209"/>
                      <a:pt x="392" y="4143"/>
                    </a:cubicBezTo>
                    <a:cubicBezTo>
                      <a:pt x="479" y="3534"/>
                      <a:pt x="523" y="2926"/>
                      <a:pt x="436" y="2317"/>
                    </a:cubicBezTo>
                    <a:cubicBezTo>
                      <a:pt x="436" y="1577"/>
                      <a:pt x="392" y="838"/>
                      <a:pt x="262" y="98"/>
                    </a:cubicBezTo>
                    <a:cubicBezTo>
                      <a:pt x="240" y="33"/>
                      <a:pt x="18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5"/>
              <p:cNvSpPr/>
              <p:nvPr/>
            </p:nvSpPr>
            <p:spPr>
              <a:xfrm>
                <a:off x="8100949" y="748491"/>
                <a:ext cx="65468" cy="44554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1813" extrusionOk="0">
                    <a:moveTo>
                      <a:pt x="2533" y="0"/>
                    </a:moveTo>
                    <a:cubicBezTo>
                      <a:pt x="2185" y="174"/>
                      <a:pt x="1794" y="392"/>
                      <a:pt x="1489" y="653"/>
                    </a:cubicBezTo>
                    <a:cubicBezTo>
                      <a:pt x="1054" y="914"/>
                      <a:pt x="619" y="1175"/>
                      <a:pt x="184" y="1436"/>
                    </a:cubicBezTo>
                    <a:cubicBezTo>
                      <a:pt x="0" y="1546"/>
                      <a:pt x="97" y="1812"/>
                      <a:pt x="262" y="1812"/>
                    </a:cubicBezTo>
                    <a:cubicBezTo>
                      <a:pt x="293" y="1812"/>
                      <a:pt x="325" y="1804"/>
                      <a:pt x="358" y="1784"/>
                    </a:cubicBezTo>
                    <a:cubicBezTo>
                      <a:pt x="750" y="1566"/>
                      <a:pt x="1141" y="1305"/>
                      <a:pt x="1533" y="1044"/>
                    </a:cubicBezTo>
                    <a:cubicBezTo>
                      <a:pt x="1968" y="783"/>
                      <a:pt x="2359" y="479"/>
                      <a:pt x="2620" y="87"/>
                    </a:cubicBezTo>
                    <a:cubicBezTo>
                      <a:pt x="2663" y="44"/>
                      <a:pt x="2620" y="0"/>
                      <a:pt x="25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5"/>
              <p:cNvSpPr/>
              <p:nvPr/>
            </p:nvSpPr>
            <p:spPr>
              <a:xfrm>
                <a:off x="8117218" y="1499872"/>
                <a:ext cx="73774" cy="7780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6" extrusionOk="0">
                    <a:moveTo>
                      <a:pt x="1784" y="1"/>
                    </a:moveTo>
                    <a:cubicBezTo>
                      <a:pt x="1523" y="218"/>
                      <a:pt x="1306" y="523"/>
                      <a:pt x="1045" y="784"/>
                    </a:cubicBezTo>
                    <a:cubicBezTo>
                      <a:pt x="740" y="697"/>
                      <a:pt x="392" y="653"/>
                      <a:pt x="88" y="610"/>
                    </a:cubicBezTo>
                    <a:cubicBezTo>
                      <a:pt x="44" y="610"/>
                      <a:pt x="1" y="697"/>
                      <a:pt x="44" y="697"/>
                    </a:cubicBezTo>
                    <a:cubicBezTo>
                      <a:pt x="88" y="784"/>
                      <a:pt x="88" y="827"/>
                      <a:pt x="131" y="914"/>
                    </a:cubicBezTo>
                    <a:cubicBezTo>
                      <a:pt x="175" y="958"/>
                      <a:pt x="218" y="1045"/>
                      <a:pt x="262" y="1132"/>
                    </a:cubicBezTo>
                    <a:cubicBezTo>
                      <a:pt x="349" y="1306"/>
                      <a:pt x="436" y="1436"/>
                      <a:pt x="523" y="1610"/>
                    </a:cubicBezTo>
                    <a:cubicBezTo>
                      <a:pt x="349" y="1915"/>
                      <a:pt x="131" y="2219"/>
                      <a:pt x="44" y="2567"/>
                    </a:cubicBezTo>
                    <a:cubicBezTo>
                      <a:pt x="19" y="2618"/>
                      <a:pt x="38" y="2639"/>
                      <a:pt x="58" y="2639"/>
                    </a:cubicBezTo>
                    <a:cubicBezTo>
                      <a:pt x="73" y="2639"/>
                      <a:pt x="88" y="2629"/>
                      <a:pt x="88" y="2611"/>
                    </a:cubicBezTo>
                    <a:cubicBezTo>
                      <a:pt x="436" y="2567"/>
                      <a:pt x="784" y="2480"/>
                      <a:pt x="1132" y="2393"/>
                    </a:cubicBezTo>
                    <a:cubicBezTo>
                      <a:pt x="1393" y="2654"/>
                      <a:pt x="1653" y="2915"/>
                      <a:pt x="1914" y="3132"/>
                    </a:cubicBezTo>
                    <a:cubicBezTo>
                      <a:pt x="1914" y="3154"/>
                      <a:pt x="1925" y="3165"/>
                      <a:pt x="1942" y="3165"/>
                    </a:cubicBezTo>
                    <a:cubicBezTo>
                      <a:pt x="1958" y="3165"/>
                      <a:pt x="1980" y="3154"/>
                      <a:pt x="2001" y="3132"/>
                    </a:cubicBezTo>
                    <a:cubicBezTo>
                      <a:pt x="2045" y="2785"/>
                      <a:pt x="2045" y="2437"/>
                      <a:pt x="2088" y="2045"/>
                    </a:cubicBezTo>
                    <a:cubicBezTo>
                      <a:pt x="2219" y="1958"/>
                      <a:pt x="2393" y="1871"/>
                      <a:pt x="2523" y="1784"/>
                    </a:cubicBezTo>
                    <a:cubicBezTo>
                      <a:pt x="2610" y="1741"/>
                      <a:pt x="2697" y="1697"/>
                      <a:pt x="2741" y="1654"/>
                    </a:cubicBezTo>
                    <a:cubicBezTo>
                      <a:pt x="2828" y="1610"/>
                      <a:pt x="2871" y="1610"/>
                      <a:pt x="2958" y="1567"/>
                    </a:cubicBezTo>
                    <a:cubicBezTo>
                      <a:pt x="3002" y="1567"/>
                      <a:pt x="3002" y="1480"/>
                      <a:pt x="2958" y="1480"/>
                    </a:cubicBezTo>
                    <a:cubicBezTo>
                      <a:pt x="2654" y="1306"/>
                      <a:pt x="2349" y="1175"/>
                      <a:pt x="2045" y="1088"/>
                    </a:cubicBezTo>
                    <a:cubicBezTo>
                      <a:pt x="1958" y="740"/>
                      <a:pt x="1914" y="349"/>
                      <a:pt x="1827" y="44"/>
                    </a:cubicBezTo>
                    <a:lnTo>
                      <a:pt x="182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5"/>
              <p:cNvSpPr/>
              <p:nvPr/>
            </p:nvSpPr>
            <p:spPr>
              <a:xfrm>
                <a:off x="8378450" y="1573646"/>
                <a:ext cx="74413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3165" extrusionOk="0">
                    <a:moveTo>
                      <a:pt x="1766" y="0"/>
                    </a:moveTo>
                    <a:cubicBezTo>
                      <a:pt x="1505" y="261"/>
                      <a:pt x="1288" y="565"/>
                      <a:pt x="1070" y="783"/>
                    </a:cubicBezTo>
                    <a:cubicBezTo>
                      <a:pt x="722" y="696"/>
                      <a:pt x="418" y="696"/>
                      <a:pt x="70" y="652"/>
                    </a:cubicBezTo>
                    <a:cubicBezTo>
                      <a:pt x="61" y="644"/>
                      <a:pt x="53" y="640"/>
                      <a:pt x="45" y="640"/>
                    </a:cubicBezTo>
                    <a:cubicBezTo>
                      <a:pt x="14" y="640"/>
                      <a:pt x="0" y="696"/>
                      <a:pt x="70" y="696"/>
                    </a:cubicBezTo>
                    <a:cubicBezTo>
                      <a:pt x="70" y="783"/>
                      <a:pt x="114" y="870"/>
                      <a:pt x="157" y="913"/>
                    </a:cubicBezTo>
                    <a:cubicBezTo>
                      <a:pt x="201" y="1000"/>
                      <a:pt x="244" y="1044"/>
                      <a:pt x="288" y="1131"/>
                    </a:cubicBezTo>
                    <a:cubicBezTo>
                      <a:pt x="331" y="1305"/>
                      <a:pt x="418" y="1479"/>
                      <a:pt x="549" y="1609"/>
                    </a:cubicBezTo>
                    <a:cubicBezTo>
                      <a:pt x="375" y="1957"/>
                      <a:pt x="157" y="2218"/>
                      <a:pt x="27" y="2566"/>
                    </a:cubicBezTo>
                    <a:cubicBezTo>
                      <a:pt x="27" y="2597"/>
                      <a:pt x="48" y="2628"/>
                      <a:pt x="76" y="2628"/>
                    </a:cubicBezTo>
                    <a:cubicBezTo>
                      <a:pt x="88" y="2628"/>
                      <a:pt x="101" y="2622"/>
                      <a:pt x="114" y="2610"/>
                    </a:cubicBezTo>
                    <a:cubicBezTo>
                      <a:pt x="462" y="2523"/>
                      <a:pt x="809" y="2436"/>
                      <a:pt x="1157" y="2349"/>
                    </a:cubicBezTo>
                    <a:cubicBezTo>
                      <a:pt x="1418" y="2610"/>
                      <a:pt x="1679" y="2871"/>
                      <a:pt x="1897" y="3132"/>
                    </a:cubicBezTo>
                    <a:cubicBezTo>
                      <a:pt x="1897" y="3153"/>
                      <a:pt x="1919" y="3164"/>
                      <a:pt x="1940" y="3164"/>
                    </a:cubicBezTo>
                    <a:cubicBezTo>
                      <a:pt x="1962" y="3164"/>
                      <a:pt x="1984" y="3153"/>
                      <a:pt x="1984" y="3132"/>
                    </a:cubicBezTo>
                    <a:cubicBezTo>
                      <a:pt x="2027" y="2740"/>
                      <a:pt x="2071" y="2392"/>
                      <a:pt x="2071" y="2044"/>
                    </a:cubicBezTo>
                    <a:cubicBezTo>
                      <a:pt x="2245" y="1957"/>
                      <a:pt x="2419" y="1870"/>
                      <a:pt x="2549" y="1783"/>
                    </a:cubicBezTo>
                    <a:cubicBezTo>
                      <a:pt x="2636" y="1740"/>
                      <a:pt x="2680" y="1696"/>
                      <a:pt x="2767" y="1653"/>
                    </a:cubicBezTo>
                    <a:cubicBezTo>
                      <a:pt x="2854" y="1609"/>
                      <a:pt x="2897" y="1566"/>
                      <a:pt x="2984" y="1522"/>
                    </a:cubicBezTo>
                    <a:cubicBezTo>
                      <a:pt x="3028" y="1522"/>
                      <a:pt x="3028" y="1435"/>
                      <a:pt x="2984" y="1435"/>
                    </a:cubicBezTo>
                    <a:cubicBezTo>
                      <a:pt x="2680" y="1305"/>
                      <a:pt x="2375" y="1174"/>
                      <a:pt x="2071" y="1044"/>
                    </a:cubicBezTo>
                    <a:cubicBezTo>
                      <a:pt x="1940" y="739"/>
                      <a:pt x="1940" y="391"/>
                      <a:pt x="1810" y="44"/>
                    </a:cubicBezTo>
                    <a:cubicBezTo>
                      <a:pt x="1810" y="44"/>
                      <a:pt x="1810" y="0"/>
                      <a:pt x="1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5"/>
              <p:cNvSpPr/>
              <p:nvPr/>
            </p:nvSpPr>
            <p:spPr>
              <a:xfrm>
                <a:off x="8638822" y="1648452"/>
                <a:ext cx="74831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5" extrusionOk="0">
                    <a:moveTo>
                      <a:pt x="1784" y="1"/>
                    </a:moveTo>
                    <a:cubicBezTo>
                      <a:pt x="1523" y="262"/>
                      <a:pt x="1305" y="566"/>
                      <a:pt x="1044" y="783"/>
                    </a:cubicBezTo>
                    <a:cubicBezTo>
                      <a:pt x="740" y="740"/>
                      <a:pt x="392" y="696"/>
                      <a:pt x="87" y="653"/>
                    </a:cubicBezTo>
                    <a:cubicBezTo>
                      <a:pt x="44" y="653"/>
                      <a:pt x="0" y="696"/>
                      <a:pt x="44" y="740"/>
                    </a:cubicBezTo>
                    <a:cubicBezTo>
                      <a:pt x="87" y="783"/>
                      <a:pt x="131" y="870"/>
                      <a:pt x="174" y="914"/>
                    </a:cubicBezTo>
                    <a:cubicBezTo>
                      <a:pt x="218" y="1001"/>
                      <a:pt x="261" y="1044"/>
                      <a:pt x="261" y="1131"/>
                    </a:cubicBezTo>
                    <a:cubicBezTo>
                      <a:pt x="348" y="1305"/>
                      <a:pt x="435" y="1479"/>
                      <a:pt x="522" y="1610"/>
                    </a:cubicBezTo>
                    <a:cubicBezTo>
                      <a:pt x="392" y="1958"/>
                      <a:pt x="174" y="2219"/>
                      <a:pt x="44" y="2567"/>
                    </a:cubicBezTo>
                    <a:cubicBezTo>
                      <a:pt x="44" y="2597"/>
                      <a:pt x="66" y="2628"/>
                      <a:pt x="78" y="2628"/>
                    </a:cubicBezTo>
                    <a:cubicBezTo>
                      <a:pt x="84" y="2628"/>
                      <a:pt x="87" y="2623"/>
                      <a:pt x="87" y="2610"/>
                    </a:cubicBezTo>
                    <a:cubicBezTo>
                      <a:pt x="435" y="2523"/>
                      <a:pt x="783" y="2436"/>
                      <a:pt x="1131" y="2393"/>
                    </a:cubicBezTo>
                    <a:cubicBezTo>
                      <a:pt x="1436" y="2610"/>
                      <a:pt x="1653" y="2871"/>
                      <a:pt x="1914" y="3132"/>
                    </a:cubicBezTo>
                    <a:cubicBezTo>
                      <a:pt x="1914" y="3154"/>
                      <a:pt x="1936" y="3165"/>
                      <a:pt x="1958" y="3165"/>
                    </a:cubicBezTo>
                    <a:cubicBezTo>
                      <a:pt x="1979" y="3165"/>
                      <a:pt x="2001" y="3154"/>
                      <a:pt x="2001" y="3132"/>
                    </a:cubicBezTo>
                    <a:cubicBezTo>
                      <a:pt x="2088" y="2784"/>
                      <a:pt x="2045" y="2393"/>
                      <a:pt x="2088" y="2045"/>
                    </a:cubicBezTo>
                    <a:cubicBezTo>
                      <a:pt x="2262" y="1958"/>
                      <a:pt x="2393" y="1871"/>
                      <a:pt x="2567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10"/>
                      <a:pt x="2914" y="1566"/>
                      <a:pt x="2958" y="1523"/>
                    </a:cubicBezTo>
                    <a:cubicBezTo>
                      <a:pt x="3001" y="1523"/>
                      <a:pt x="3045" y="1479"/>
                      <a:pt x="2958" y="1436"/>
                    </a:cubicBezTo>
                    <a:cubicBezTo>
                      <a:pt x="2654" y="1305"/>
                      <a:pt x="2349" y="1175"/>
                      <a:pt x="2045" y="1044"/>
                    </a:cubicBezTo>
                    <a:cubicBezTo>
                      <a:pt x="1958" y="696"/>
                      <a:pt x="1914" y="348"/>
                      <a:pt x="1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5"/>
              <p:cNvSpPr/>
              <p:nvPr/>
            </p:nvSpPr>
            <p:spPr>
              <a:xfrm>
                <a:off x="8898556" y="1723283"/>
                <a:ext cx="74831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21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83"/>
                    </a:cubicBezTo>
                    <a:cubicBezTo>
                      <a:pt x="740" y="696"/>
                      <a:pt x="392" y="652"/>
                      <a:pt x="87" y="609"/>
                    </a:cubicBezTo>
                    <a:cubicBezTo>
                      <a:pt x="44" y="609"/>
                      <a:pt x="0" y="696"/>
                      <a:pt x="87" y="696"/>
                    </a:cubicBezTo>
                    <a:cubicBezTo>
                      <a:pt x="87" y="783"/>
                      <a:pt x="131" y="826"/>
                      <a:pt x="174" y="913"/>
                    </a:cubicBezTo>
                    <a:cubicBezTo>
                      <a:pt x="218" y="957"/>
                      <a:pt x="261" y="1044"/>
                      <a:pt x="305" y="1131"/>
                    </a:cubicBezTo>
                    <a:cubicBezTo>
                      <a:pt x="392" y="1305"/>
                      <a:pt x="479" y="1435"/>
                      <a:pt x="566" y="1609"/>
                    </a:cubicBezTo>
                    <a:cubicBezTo>
                      <a:pt x="392" y="1914"/>
                      <a:pt x="218" y="2218"/>
                      <a:pt x="87" y="2566"/>
                    </a:cubicBezTo>
                    <a:cubicBezTo>
                      <a:pt x="87" y="2597"/>
                      <a:pt x="109" y="2628"/>
                      <a:pt x="122" y="2628"/>
                    </a:cubicBezTo>
                    <a:cubicBezTo>
                      <a:pt x="127" y="2628"/>
                      <a:pt x="131" y="2622"/>
                      <a:pt x="131" y="2610"/>
                    </a:cubicBezTo>
                    <a:cubicBezTo>
                      <a:pt x="479" y="2523"/>
                      <a:pt x="827" y="2436"/>
                      <a:pt x="1175" y="2349"/>
                    </a:cubicBezTo>
                    <a:cubicBezTo>
                      <a:pt x="1436" y="2610"/>
                      <a:pt x="1696" y="2871"/>
                      <a:pt x="1957" y="3088"/>
                    </a:cubicBezTo>
                    <a:cubicBezTo>
                      <a:pt x="1957" y="3110"/>
                      <a:pt x="1968" y="3121"/>
                      <a:pt x="1985" y="3121"/>
                    </a:cubicBezTo>
                    <a:cubicBezTo>
                      <a:pt x="2001" y="3121"/>
                      <a:pt x="2023" y="3110"/>
                      <a:pt x="2044" y="3088"/>
                    </a:cubicBezTo>
                    <a:cubicBezTo>
                      <a:pt x="2088" y="2740"/>
                      <a:pt x="2088" y="2392"/>
                      <a:pt x="2131" y="2001"/>
                    </a:cubicBezTo>
                    <a:cubicBezTo>
                      <a:pt x="2262" y="1957"/>
                      <a:pt x="2436" y="1870"/>
                      <a:pt x="2566" y="1740"/>
                    </a:cubicBezTo>
                    <a:cubicBezTo>
                      <a:pt x="2653" y="1696"/>
                      <a:pt x="2740" y="1653"/>
                      <a:pt x="2827" y="1609"/>
                    </a:cubicBezTo>
                    <a:cubicBezTo>
                      <a:pt x="2871" y="1609"/>
                      <a:pt x="2958" y="1566"/>
                      <a:pt x="3001" y="1522"/>
                    </a:cubicBezTo>
                    <a:cubicBezTo>
                      <a:pt x="3045" y="1522"/>
                      <a:pt x="3045" y="1435"/>
                      <a:pt x="3001" y="1435"/>
                    </a:cubicBezTo>
                    <a:cubicBezTo>
                      <a:pt x="2697" y="1305"/>
                      <a:pt x="2392" y="1174"/>
                      <a:pt x="2088" y="1044"/>
                    </a:cubicBezTo>
                    <a:cubicBezTo>
                      <a:pt x="2001" y="696"/>
                      <a:pt x="1957" y="348"/>
                      <a:pt x="187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5"/>
              <p:cNvSpPr/>
              <p:nvPr/>
            </p:nvSpPr>
            <p:spPr>
              <a:xfrm>
                <a:off x="8285041" y="1396215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740" y="0"/>
                    </a:moveTo>
                    <a:cubicBezTo>
                      <a:pt x="1479" y="218"/>
                      <a:pt x="1261" y="522"/>
                      <a:pt x="1001" y="740"/>
                    </a:cubicBezTo>
                    <a:cubicBezTo>
                      <a:pt x="696" y="696"/>
                      <a:pt x="348" y="653"/>
                      <a:pt x="0" y="609"/>
                    </a:cubicBezTo>
                    <a:cubicBezTo>
                      <a:pt x="0" y="609"/>
                      <a:pt x="0" y="696"/>
                      <a:pt x="0" y="696"/>
                    </a:cubicBezTo>
                    <a:cubicBezTo>
                      <a:pt x="44" y="783"/>
                      <a:pt x="87" y="827"/>
                      <a:pt x="131" y="870"/>
                    </a:cubicBezTo>
                    <a:cubicBezTo>
                      <a:pt x="174" y="957"/>
                      <a:pt x="218" y="1044"/>
                      <a:pt x="261" y="1131"/>
                    </a:cubicBezTo>
                    <a:cubicBezTo>
                      <a:pt x="305" y="1261"/>
                      <a:pt x="392" y="1435"/>
                      <a:pt x="479" y="1566"/>
                    </a:cubicBezTo>
                    <a:cubicBezTo>
                      <a:pt x="348" y="1914"/>
                      <a:pt x="131" y="2218"/>
                      <a:pt x="0" y="2523"/>
                    </a:cubicBezTo>
                    <a:cubicBezTo>
                      <a:pt x="0" y="2574"/>
                      <a:pt x="15" y="2595"/>
                      <a:pt x="36" y="2595"/>
                    </a:cubicBezTo>
                    <a:cubicBezTo>
                      <a:pt x="51" y="2595"/>
                      <a:pt x="69" y="2584"/>
                      <a:pt x="87" y="2566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09" y="2871"/>
                      <a:pt x="1870" y="3088"/>
                    </a:cubicBezTo>
                    <a:cubicBezTo>
                      <a:pt x="1892" y="3110"/>
                      <a:pt x="1914" y="3121"/>
                      <a:pt x="1930" y="3121"/>
                    </a:cubicBezTo>
                    <a:cubicBezTo>
                      <a:pt x="1947" y="3121"/>
                      <a:pt x="1957" y="3110"/>
                      <a:pt x="1957" y="3088"/>
                    </a:cubicBezTo>
                    <a:cubicBezTo>
                      <a:pt x="2044" y="2740"/>
                      <a:pt x="2001" y="2392"/>
                      <a:pt x="2044" y="2001"/>
                    </a:cubicBezTo>
                    <a:cubicBezTo>
                      <a:pt x="2218" y="1914"/>
                      <a:pt x="2349" y="1827"/>
                      <a:pt x="2523" y="1740"/>
                    </a:cubicBezTo>
                    <a:cubicBezTo>
                      <a:pt x="2610" y="1696"/>
                      <a:pt x="2653" y="1653"/>
                      <a:pt x="2740" y="1609"/>
                    </a:cubicBezTo>
                    <a:cubicBezTo>
                      <a:pt x="2827" y="1566"/>
                      <a:pt x="2871" y="1566"/>
                      <a:pt x="2914" y="1522"/>
                    </a:cubicBezTo>
                    <a:cubicBezTo>
                      <a:pt x="2958" y="1522"/>
                      <a:pt x="3001" y="1435"/>
                      <a:pt x="2914" y="1435"/>
                    </a:cubicBezTo>
                    <a:cubicBezTo>
                      <a:pt x="2610" y="1305"/>
                      <a:pt x="2305" y="1131"/>
                      <a:pt x="2001" y="1000"/>
                    </a:cubicBezTo>
                    <a:cubicBezTo>
                      <a:pt x="1914" y="696"/>
                      <a:pt x="1870" y="305"/>
                      <a:pt x="17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5"/>
              <p:cNvSpPr/>
              <p:nvPr/>
            </p:nvSpPr>
            <p:spPr>
              <a:xfrm>
                <a:off x="8544774" y="1469964"/>
                <a:ext cx="73774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783" y="0"/>
                    </a:moveTo>
                    <a:cubicBezTo>
                      <a:pt x="1522" y="218"/>
                      <a:pt x="1305" y="566"/>
                      <a:pt x="1044" y="783"/>
                    </a:cubicBezTo>
                    <a:cubicBezTo>
                      <a:pt x="739" y="696"/>
                      <a:pt x="391" y="653"/>
                      <a:pt x="44" y="609"/>
                    </a:cubicBezTo>
                    <a:cubicBezTo>
                      <a:pt x="0" y="609"/>
                      <a:pt x="0" y="696"/>
                      <a:pt x="44" y="696"/>
                    </a:cubicBezTo>
                    <a:cubicBezTo>
                      <a:pt x="44" y="783"/>
                      <a:pt x="87" y="827"/>
                      <a:pt x="131" y="914"/>
                    </a:cubicBezTo>
                    <a:cubicBezTo>
                      <a:pt x="174" y="957"/>
                      <a:pt x="217" y="1044"/>
                      <a:pt x="261" y="1131"/>
                    </a:cubicBezTo>
                    <a:cubicBezTo>
                      <a:pt x="348" y="1305"/>
                      <a:pt x="435" y="1435"/>
                      <a:pt x="522" y="1609"/>
                    </a:cubicBezTo>
                    <a:cubicBezTo>
                      <a:pt x="348" y="1914"/>
                      <a:pt x="131" y="2218"/>
                      <a:pt x="0" y="2566"/>
                    </a:cubicBezTo>
                    <a:cubicBezTo>
                      <a:pt x="0" y="2597"/>
                      <a:pt x="22" y="2628"/>
                      <a:pt x="50" y="2628"/>
                    </a:cubicBezTo>
                    <a:cubicBezTo>
                      <a:pt x="62" y="2628"/>
                      <a:pt x="74" y="2623"/>
                      <a:pt x="87" y="2610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53" y="2871"/>
                      <a:pt x="1914" y="3088"/>
                    </a:cubicBezTo>
                    <a:cubicBezTo>
                      <a:pt x="1914" y="3113"/>
                      <a:pt x="1928" y="3138"/>
                      <a:pt x="1949" y="3138"/>
                    </a:cubicBezTo>
                    <a:cubicBezTo>
                      <a:pt x="1964" y="3138"/>
                      <a:pt x="1982" y="3125"/>
                      <a:pt x="2001" y="3088"/>
                    </a:cubicBezTo>
                    <a:cubicBezTo>
                      <a:pt x="2044" y="2740"/>
                      <a:pt x="2044" y="2392"/>
                      <a:pt x="2044" y="2001"/>
                    </a:cubicBezTo>
                    <a:cubicBezTo>
                      <a:pt x="2218" y="1957"/>
                      <a:pt x="2392" y="1870"/>
                      <a:pt x="2523" y="1740"/>
                    </a:cubicBezTo>
                    <a:cubicBezTo>
                      <a:pt x="2610" y="1696"/>
                      <a:pt x="2697" y="1653"/>
                      <a:pt x="2740" y="1609"/>
                    </a:cubicBezTo>
                    <a:cubicBezTo>
                      <a:pt x="2827" y="1609"/>
                      <a:pt x="2871" y="1566"/>
                      <a:pt x="2958" y="1522"/>
                    </a:cubicBezTo>
                    <a:cubicBezTo>
                      <a:pt x="3001" y="1522"/>
                      <a:pt x="3001" y="1435"/>
                      <a:pt x="2958" y="1435"/>
                    </a:cubicBezTo>
                    <a:cubicBezTo>
                      <a:pt x="2653" y="1305"/>
                      <a:pt x="2349" y="1174"/>
                      <a:pt x="2044" y="1044"/>
                    </a:cubicBezTo>
                    <a:cubicBezTo>
                      <a:pt x="1957" y="696"/>
                      <a:pt x="1914" y="348"/>
                      <a:pt x="1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5"/>
              <p:cNvSpPr/>
              <p:nvPr/>
            </p:nvSpPr>
            <p:spPr>
              <a:xfrm>
                <a:off x="8804483" y="1543714"/>
                <a:ext cx="73700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139" extrusionOk="0">
                    <a:moveTo>
                      <a:pt x="1828" y="0"/>
                    </a:moveTo>
                    <a:cubicBezTo>
                      <a:pt x="1567" y="218"/>
                      <a:pt x="1349" y="522"/>
                      <a:pt x="1088" y="783"/>
                    </a:cubicBezTo>
                    <a:cubicBezTo>
                      <a:pt x="740" y="696"/>
                      <a:pt x="436" y="653"/>
                      <a:pt x="88" y="609"/>
                    </a:cubicBezTo>
                    <a:cubicBezTo>
                      <a:pt x="44" y="609"/>
                      <a:pt x="1" y="696"/>
                      <a:pt x="44" y="696"/>
                    </a:cubicBezTo>
                    <a:cubicBezTo>
                      <a:pt x="88" y="783"/>
                      <a:pt x="131" y="827"/>
                      <a:pt x="175" y="870"/>
                    </a:cubicBezTo>
                    <a:cubicBezTo>
                      <a:pt x="218" y="957"/>
                      <a:pt x="262" y="1044"/>
                      <a:pt x="305" y="1131"/>
                    </a:cubicBezTo>
                    <a:cubicBezTo>
                      <a:pt x="349" y="1305"/>
                      <a:pt x="436" y="1435"/>
                      <a:pt x="523" y="1609"/>
                    </a:cubicBezTo>
                    <a:cubicBezTo>
                      <a:pt x="392" y="1914"/>
                      <a:pt x="175" y="2218"/>
                      <a:pt x="44" y="2566"/>
                    </a:cubicBezTo>
                    <a:cubicBezTo>
                      <a:pt x="44" y="2610"/>
                      <a:pt x="88" y="2610"/>
                      <a:pt x="131" y="2610"/>
                    </a:cubicBezTo>
                    <a:cubicBezTo>
                      <a:pt x="479" y="2523"/>
                      <a:pt x="827" y="2436"/>
                      <a:pt x="1175" y="2349"/>
                    </a:cubicBezTo>
                    <a:cubicBezTo>
                      <a:pt x="1436" y="2610"/>
                      <a:pt x="1654" y="2871"/>
                      <a:pt x="1915" y="3088"/>
                    </a:cubicBezTo>
                    <a:cubicBezTo>
                      <a:pt x="1915" y="3113"/>
                      <a:pt x="1944" y="3138"/>
                      <a:pt x="1968" y="3138"/>
                    </a:cubicBezTo>
                    <a:cubicBezTo>
                      <a:pt x="1986" y="3138"/>
                      <a:pt x="2002" y="3125"/>
                      <a:pt x="2002" y="3088"/>
                    </a:cubicBezTo>
                    <a:cubicBezTo>
                      <a:pt x="2089" y="2740"/>
                      <a:pt x="2045" y="2392"/>
                      <a:pt x="2089" y="2001"/>
                    </a:cubicBezTo>
                    <a:cubicBezTo>
                      <a:pt x="2263" y="1957"/>
                      <a:pt x="2393" y="1870"/>
                      <a:pt x="2567" y="1740"/>
                    </a:cubicBezTo>
                    <a:cubicBezTo>
                      <a:pt x="2654" y="1696"/>
                      <a:pt x="2697" y="1653"/>
                      <a:pt x="2784" y="1609"/>
                    </a:cubicBezTo>
                    <a:cubicBezTo>
                      <a:pt x="2871" y="1609"/>
                      <a:pt x="2915" y="1566"/>
                      <a:pt x="2958" y="1522"/>
                    </a:cubicBezTo>
                    <a:cubicBezTo>
                      <a:pt x="2971" y="1535"/>
                      <a:pt x="2980" y="1540"/>
                      <a:pt x="2985" y="1540"/>
                    </a:cubicBezTo>
                    <a:cubicBezTo>
                      <a:pt x="2998" y="1540"/>
                      <a:pt x="2989" y="1510"/>
                      <a:pt x="2958" y="1479"/>
                    </a:cubicBezTo>
                    <a:cubicBezTo>
                      <a:pt x="2654" y="1348"/>
                      <a:pt x="2349" y="1218"/>
                      <a:pt x="2045" y="1088"/>
                    </a:cubicBezTo>
                    <a:cubicBezTo>
                      <a:pt x="2045" y="1088"/>
                      <a:pt x="2045" y="1088"/>
                      <a:pt x="2045" y="1044"/>
                    </a:cubicBezTo>
                    <a:cubicBezTo>
                      <a:pt x="1958" y="740"/>
                      <a:pt x="1958" y="348"/>
                      <a:pt x="1828" y="44"/>
                    </a:cubicBezTo>
                    <a:cubicBezTo>
                      <a:pt x="1828" y="0"/>
                      <a:pt x="1828" y="0"/>
                      <a:pt x="1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5"/>
              <p:cNvSpPr/>
              <p:nvPr/>
            </p:nvSpPr>
            <p:spPr>
              <a:xfrm>
                <a:off x="8180794" y="1466548"/>
                <a:ext cx="93287" cy="49887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2030" extrusionOk="0">
                    <a:moveTo>
                      <a:pt x="3669" y="0"/>
                    </a:moveTo>
                    <a:cubicBezTo>
                      <a:pt x="3657" y="0"/>
                      <a:pt x="3645" y="3"/>
                      <a:pt x="3633" y="9"/>
                    </a:cubicBezTo>
                    <a:cubicBezTo>
                      <a:pt x="3024" y="183"/>
                      <a:pt x="2459" y="444"/>
                      <a:pt x="1937" y="792"/>
                    </a:cubicBezTo>
                    <a:cubicBezTo>
                      <a:pt x="1328" y="1096"/>
                      <a:pt x="719" y="1400"/>
                      <a:pt x="110" y="1792"/>
                    </a:cubicBezTo>
                    <a:cubicBezTo>
                      <a:pt x="1" y="1865"/>
                      <a:pt x="44" y="2030"/>
                      <a:pt x="138" y="2030"/>
                    </a:cubicBezTo>
                    <a:cubicBezTo>
                      <a:pt x="156" y="2030"/>
                      <a:pt x="176" y="2023"/>
                      <a:pt x="197" y="2009"/>
                    </a:cubicBezTo>
                    <a:cubicBezTo>
                      <a:pt x="850" y="1792"/>
                      <a:pt x="1502" y="1487"/>
                      <a:pt x="2111" y="1140"/>
                    </a:cubicBezTo>
                    <a:cubicBezTo>
                      <a:pt x="2720" y="922"/>
                      <a:pt x="3242" y="574"/>
                      <a:pt x="3720" y="183"/>
                    </a:cubicBezTo>
                    <a:cubicBezTo>
                      <a:pt x="3795" y="108"/>
                      <a:pt x="3741" y="0"/>
                      <a:pt x="36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5"/>
              <p:cNvSpPr/>
              <p:nvPr/>
            </p:nvSpPr>
            <p:spPr>
              <a:xfrm>
                <a:off x="8335665" y="1484832"/>
                <a:ext cx="64239" cy="91837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3737" extrusionOk="0">
                    <a:moveTo>
                      <a:pt x="114" y="0"/>
                    </a:moveTo>
                    <a:cubicBezTo>
                      <a:pt x="57" y="0"/>
                      <a:pt x="1" y="37"/>
                      <a:pt x="28" y="91"/>
                    </a:cubicBezTo>
                    <a:cubicBezTo>
                      <a:pt x="332" y="743"/>
                      <a:pt x="724" y="1396"/>
                      <a:pt x="1115" y="1961"/>
                    </a:cubicBezTo>
                    <a:cubicBezTo>
                      <a:pt x="1507" y="2570"/>
                      <a:pt x="1898" y="3136"/>
                      <a:pt x="2333" y="3701"/>
                    </a:cubicBezTo>
                    <a:cubicBezTo>
                      <a:pt x="2357" y="3725"/>
                      <a:pt x="2392" y="3736"/>
                      <a:pt x="2427" y="3736"/>
                    </a:cubicBezTo>
                    <a:cubicBezTo>
                      <a:pt x="2518" y="3736"/>
                      <a:pt x="2613" y="3665"/>
                      <a:pt x="2550" y="3571"/>
                    </a:cubicBezTo>
                    <a:cubicBezTo>
                      <a:pt x="2159" y="2918"/>
                      <a:pt x="1724" y="2353"/>
                      <a:pt x="1289" y="1700"/>
                    </a:cubicBezTo>
                    <a:cubicBezTo>
                      <a:pt x="898" y="1091"/>
                      <a:pt x="637" y="569"/>
                      <a:pt x="202" y="48"/>
                    </a:cubicBezTo>
                    <a:cubicBezTo>
                      <a:pt x="185" y="14"/>
                      <a:pt x="150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5"/>
              <p:cNvSpPr/>
              <p:nvPr/>
            </p:nvSpPr>
            <p:spPr>
              <a:xfrm>
                <a:off x="8440011" y="1542411"/>
                <a:ext cx="94860" cy="50477"/>
              </a:xfrm>
              <a:custGeom>
                <a:avLst/>
                <a:gdLst/>
                <a:ahLst/>
                <a:cxnLst/>
                <a:rect l="l" t="t" r="r" b="b"/>
                <a:pathLst>
                  <a:path w="3860" h="2054" extrusionOk="0">
                    <a:moveTo>
                      <a:pt x="3761" y="1"/>
                    </a:moveTo>
                    <a:cubicBezTo>
                      <a:pt x="3754" y="1"/>
                      <a:pt x="3747" y="4"/>
                      <a:pt x="3741" y="10"/>
                    </a:cubicBezTo>
                    <a:cubicBezTo>
                      <a:pt x="3002" y="358"/>
                      <a:pt x="2349" y="749"/>
                      <a:pt x="1653" y="1097"/>
                    </a:cubicBezTo>
                    <a:cubicBezTo>
                      <a:pt x="1088" y="1315"/>
                      <a:pt x="523" y="1575"/>
                      <a:pt x="1" y="1836"/>
                    </a:cubicBezTo>
                    <a:cubicBezTo>
                      <a:pt x="1" y="1880"/>
                      <a:pt x="1" y="2054"/>
                      <a:pt x="88" y="2054"/>
                    </a:cubicBezTo>
                    <a:cubicBezTo>
                      <a:pt x="740" y="1923"/>
                      <a:pt x="1349" y="1706"/>
                      <a:pt x="1914" y="1358"/>
                    </a:cubicBezTo>
                    <a:cubicBezTo>
                      <a:pt x="2567" y="1054"/>
                      <a:pt x="3219" y="619"/>
                      <a:pt x="3785" y="140"/>
                    </a:cubicBezTo>
                    <a:cubicBezTo>
                      <a:pt x="3859" y="103"/>
                      <a:pt x="3805" y="1"/>
                      <a:pt x="37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5"/>
              <p:cNvSpPr/>
              <p:nvPr/>
            </p:nvSpPr>
            <p:spPr>
              <a:xfrm>
                <a:off x="8596062" y="1558262"/>
                <a:ext cx="64706" cy="98841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4022" extrusionOk="0">
                    <a:moveTo>
                      <a:pt x="89" y="0"/>
                    </a:moveTo>
                    <a:cubicBezTo>
                      <a:pt x="47" y="0"/>
                      <a:pt x="1" y="40"/>
                      <a:pt x="1" y="104"/>
                    </a:cubicBezTo>
                    <a:cubicBezTo>
                      <a:pt x="218" y="756"/>
                      <a:pt x="566" y="1409"/>
                      <a:pt x="1001" y="2018"/>
                    </a:cubicBezTo>
                    <a:cubicBezTo>
                      <a:pt x="1436" y="2670"/>
                      <a:pt x="1871" y="3323"/>
                      <a:pt x="2393" y="3975"/>
                    </a:cubicBezTo>
                    <a:cubicBezTo>
                      <a:pt x="2415" y="4008"/>
                      <a:pt x="2442" y="4021"/>
                      <a:pt x="2469" y="4021"/>
                    </a:cubicBezTo>
                    <a:cubicBezTo>
                      <a:pt x="2550" y="4021"/>
                      <a:pt x="2632" y="3899"/>
                      <a:pt x="2567" y="3801"/>
                    </a:cubicBezTo>
                    <a:cubicBezTo>
                      <a:pt x="2132" y="3149"/>
                      <a:pt x="1697" y="2540"/>
                      <a:pt x="1262" y="1844"/>
                    </a:cubicBezTo>
                    <a:cubicBezTo>
                      <a:pt x="958" y="1191"/>
                      <a:pt x="566" y="583"/>
                      <a:pt x="131" y="17"/>
                    </a:cubicBezTo>
                    <a:cubicBezTo>
                      <a:pt x="120" y="5"/>
                      <a:pt x="105" y="0"/>
                      <a:pt x="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5"/>
              <p:cNvSpPr/>
              <p:nvPr/>
            </p:nvSpPr>
            <p:spPr>
              <a:xfrm>
                <a:off x="8696156" y="1614047"/>
                <a:ext cx="98447" cy="55245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2248" extrusionOk="0">
                    <a:moveTo>
                      <a:pt x="3921" y="0"/>
                    </a:moveTo>
                    <a:cubicBezTo>
                      <a:pt x="3910" y="0"/>
                      <a:pt x="3899" y="3"/>
                      <a:pt x="3887" y="9"/>
                    </a:cubicBezTo>
                    <a:cubicBezTo>
                      <a:pt x="3191" y="270"/>
                      <a:pt x="2582" y="618"/>
                      <a:pt x="1973" y="1009"/>
                    </a:cubicBezTo>
                    <a:cubicBezTo>
                      <a:pt x="1364" y="1357"/>
                      <a:pt x="755" y="1662"/>
                      <a:pt x="147" y="2009"/>
                    </a:cubicBezTo>
                    <a:cubicBezTo>
                      <a:pt x="1" y="2082"/>
                      <a:pt x="99" y="2247"/>
                      <a:pt x="212" y="2247"/>
                    </a:cubicBezTo>
                    <a:cubicBezTo>
                      <a:pt x="234" y="2247"/>
                      <a:pt x="256" y="2241"/>
                      <a:pt x="277" y="2227"/>
                    </a:cubicBezTo>
                    <a:cubicBezTo>
                      <a:pt x="929" y="1922"/>
                      <a:pt x="1538" y="1575"/>
                      <a:pt x="2147" y="1227"/>
                    </a:cubicBezTo>
                    <a:cubicBezTo>
                      <a:pt x="2800" y="922"/>
                      <a:pt x="3365" y="574"/>
                      <a:pt x="3930" y="139"/>
                    </a:cubicBezTo>
                    <a:cubicBezTo>
                      <a:pt x="4005" y="102"/>
                      <a:pt x="3984" y="0"/>
                      <a:pt x="39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5"/>
              <p:cNvSpPr/>
              <p:nvPr/>
            </p:nvSpPr>
            <p:spPr>
              <a:xfrm>
                <a:off x="8857933" y="1630193"/>
                <a:ext cx="63895" cy="96703"/>
              </a:xfrm>
              <a:custGeom>
                <a:avLst/>
                <a:gdLst/>
                <a:ahLst/>
                <a:cxnLst/>
                <a:rect l="l" t="t" r="r" b="b"/>
                <a:pathLst>
                  <a:path w="2600" h="3935" extrusionOk="0">
                    <a:moveTo>
                      <a:pt x="99" y="0"/>
                    </a:moveTo>
                    <a:cubicBezTo>
                      <a:pt x="50" y="0"/>
                      <a:pt x="1" y="37"/>
                      <a:pt x="1" y="91"/>
                    </a:cubicBezTo>
                    <a:cubicBezTo>
                      <a:pt x="131" y="744"/>
                      <a:pt x="392" y="1309"/>
                      <a:pt x="783" y="1787"/>
                    </a:cubicBezTo>
                    <a:cubicBezTo>
                      <a:pt x="1262" y="2527"/>
                      <a:pt x="1827" y="3223"/>
                      <a:pt x="2393" y="3919"/>
                    </a:cubicBezTo>
                    <a:cubicBezTo>
                      <a:pt x="2404" y="3929"/>
                      <a:pt x="2423" y="3935"/>
                      <a:pt x="2444" y="3935"/>
                    </a:cubicBezTo>
                    <a:cubicBezTo>
                      <a:pt x="2510" y="3935"/>
                      <a:pt x="2599" y="3886"/>
                      <a:pt x="2567" y="3788"/>
                    </a:cubicBezTo>
                    <a:cubicBezTo>
                      <a:pt x="1827" y="2527"/>
                      <a:pt x="1044" y="1265"/>
                      <a:pt x="174" y="48"/>
                    </a:cubicBezTo>
                    <a:cubicBezTo>
                      <a:pt x="158" y="14"/>
                      <a:pt x="129" y="0"/>
                      <a:pt x="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5"/>
              <p:cNvSpPr/>
              <p:nvPr/>
            </p:nvSpPr>
            <p:spPr>
              <a:xfrm>
                <a:off x="8519118" y="2064237"/>
                <a:ext cx="74831" cy="79279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226" extrusionOk="0">
                    <a:moveTo>
                      <a:pt x="1783" y="0"/>
                    </a:moveTo>
                    <a:cubicBezTo>
                      <a:pt x="1566" y="261"/>
                      <a:pt x="1305" y="566"/>
                      <a:pt x="1088" y="783"/>
                    </a:cubicBezTo>
                    <a:cubicBezTo>
                      <a:pt x="740" y="740"/>
                      <a:pt x="392" y="696"/>
                      <a:pt x="87" y="653"/>
                    </a:cubicBezTo>
                    <a:cubicBezTo>
                      <a:pt x="44" y="653"/>
                      <a:pt x="0" y="696"/>
                      <a:pt x="44" y="740"/>
                    </a:cubicBezTo>
                    <a:cubicBezTo>
                      <a:pt x="87" y="783"/>
                      <a:pt x="131" y="870"/>
                      <a:pt x="174" y="914"/>
                    </a:cubicBezTo>
                    <a:cubicBezTo>
                      <a:pt x="218" y="1001"/>
                      <a:pt x="261" y="1088"/>
                      <a:pt x="305" y="1131"/>
                    </a:cubicBezTo>
                    <a:cubicBezTo>
                      <a:pt x="348" y="1305"/>
                      <a:pt x="435" y="1479"/>
                      <a:pt x="522" y="1610"/>
                    </a:cubicBezTo>
                    <a:cubicBezTo>
                      <a:pt x="392" y="1958"/>
                      <a:pt x="174" y="2219"/>
                      <a:pt x="44" y="2566"/>
                    </a:cubicBezTo>
                    <a:cubicBezTo>
                      <a:pt x="44" y="2630"/>
                      <a:pt x="67" y="2671"/>
                      <a:pt x="97" y="2671"/>
                    </a:cubicBezTo>
                    <a:cubicBezTo>
                      <a:pt x="107" y="2671"/>
                      <a:pt x="119" y="2665"/>
                      <a:pt x="131" y="2653"/>
                    </a:cubicBezTo>
                    <a:cubicBezTo>
                      <a:pt x="479" y="2610"/>
                      <a:pt x="827" y="2523"/>
                      <a:pt x="1175" y="2436"/>
                    </a:cubicBezTo>
                    <a:cubicBezTo>
                      <a:pt x="1435" y="2697"/>
                      <a:pt x="1653" y="2958"/>
                      <a:pt x="1914" y="3175"/>
                    </a:cubicBezTo>
                    <a:cubicBezTo>
                      <a:pt x="1914" y="3200"/>
                      <a:pt x="1943" y="3226"/>
                      <a:pt x="1967" y="3226"/>
                    </a:cubicBezTo>
                    <a:cubicBezTo>
                      <a:pt x="1985" y="3226"/>
                      <a:pt x="2001" y="3212"/>
                      <a:pt x="2001" y="3175"/>
                    </a:cubicBezTo>
                    <a:cubicBezTo>
                      <a:pt x="2088" y="2827"/>
                      <a:pt x="2044" y="2479"/>
                      <a:pt x="2088" y="2088"/>
                    </a:cubicBezTo>
                    <a:cubicBezTo>
                      <a:pt x="2262" y="2001"/>
                      <a:pt x="2392" y="1914"/>
                      <a:pt x="2566" y="1827"/>
                    </a:cubicBezTo>
                    <a:cubicBezTo>
                      <a:pt x="2610" y="1784"/>
                      <a:pt x="2697" y="1740"/>
                      <a:pt x="2784" y="1697"/>
                    </a:cubicBezTo>
                    <a:cubicBezTo>
                      <a:pt x="2827" y="1697"/>
                      <a:pt x="2914" y="1653"/>
                      <a:pt x="2958" y="1610"/>
                    </a:cubicBezTo>
                    <a:cubicBezTo>
                      <a:pt x="3001" y="1610"/>
                      <a:pt x="3045" y="1523"/>
                      <a:pt x="2958" y="1523"/>
                    </a:cubicBezTo>
                    <a:cubicBezTo>
                      <a:pt x="2653" y="1392"/>
                      <a:pt x="2349" y="1218"/>
                      <a:pt x="2044" y="1131"/>
                    </a:cubicBezTo>
                    <a:lnTo>
                      <a:pt x="2044" y="1088"/>
                    </a:lnTo>
                    <a:cubicBezTo>
                      <a:pt x="1957" y="740"/>
                      <a:pt x="1957" y="392"/>
                      <a:pt x="1827" y="44"/>
                    </a:cubicBezTo>
                    <a:lnTo>
                      <a:pt x="18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5"/>
              <p:cNvSpPr/>
              <p:nvPr/>
            </p:nvSpPr>
            <p:spPr>
              <a:xfrm>
                <a:off x="8780989" y="2140124"/>
                <a:ext cx="72693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3161" extrusionOk="0">
                    <a:moveTo>
                      <a:pt x="1740" y="0"/>
                    </a:moveTo>
                    <a:cubicBezTo>
                      <a:pt x="1479" y="218"/>
                      <a:pt x="1261" y="522"/>
                      <a:pt x="1044" y="740"/>
                    </a:cubicBezTo>
                    <a:cubicBezTo>
                      <a:pt x="696" y="696"/>
                      <a:pt x="348" y="653"/>
                      <a:pt x="44" y="609"/>
                    </a:cubicBezTo>
                    <a:cubicBezTo>
                      <a:pt x="0" y="609"/>
                      <a:pt x="0" y="653"/>
                      <a:pt x="0" y="696"/>
                    </a:cubicBezTo>
                    <a:cubicBezTo>
                      <a:pt x="44" y="783"/>
                      <a:pt x="87" y="827"/>
                      <a:pt x="130" y="870"/>
                    </a:cubicBezTo>
                    <a:cubicBezTo>
                      <a:pt x="174" y="957"/>
                      <a:pt x="217" y="1044"/>
                      <a:pt x="217" y="1131"/>
                    </a:cubicBezTo>
                    <a:cubicBezTo>
                      <a:pt x="304" y="1262"/>
                      <a:pt x="391" y="1436"/>
                      <a:pt x="478" y="1610"/>
                    </a:cubicBezTo>
                    <a:cubicBezTo>
                      <a:pt x="304" y="1914"/>
                      <a:pt x="130" y="2219"/>
                      <a:pt x="0" y="2566"/>
                    </a:cubicBezTo>
                    <a:cubicBezTo>
                      <a:pt x="0" y="2588"/>
                      <a:pt x="11" y="2599"/>
                      <a:pt x="27" y="2599"/>
                    </a:cubicBezTo>
                    <a:cubicBezTo>
                      <a:pt x="44" y="2599"/>
                      <a:pt x="65" y="2588"/>
                      <a:pt x="87" y="2566"/>
                    </a:cubicBezTo>
                    <a:cubicBezTo>
                      <a:pt x="435" y="2523"/>
                      <a:pt x="783" y="2436"/>
                      <a:pt x="1131" y="2349"/>
                    </a:cubicBezTo>
                    <a:cubicBezTo>
                      <a:pt x="1392" y="2610"/>
                      <a:pt x="1609" y="2871"/>
                      <a:pt x="1870" y="3088"/>
                    </a:cubicBezTo>
                    <a:cubicBezTo>
                      <a:pt x="1870" y="3139"/>
                      <a:pt x="1900" y="3160"/>
                      <a:pt x="1925" y="3160"/>
                    </a:cubicBezTo>
                    <a:cubicBezTo>
                      <a:pt x="1942" y="3160"/>
                      <a:pt x="1957" y="3150"/>
                      <a:pt x="1957" y="3132"/>
                    </a:cubicBezTo>
                    <a:cubicBezTo>
                      <a:pt x="2001" y="2784"/>
                      <a:pt x="2044" y="2393"/>
                      <a:pt x="2044" y="2045"/>
                    </a:cubicBezTo>
                    <a:cubicBezTo>
                      <a:pt x="2218" y="1958"/>
                      <a:pt x="2349" y="1871"/>
                      <a:pt x="2523" y="1784"/>
                    </a:cubicBezTo>
                    <a:lnTo>
                      <a:pt x="2740" y="1653"/>
                    </a:lnTo>
                    <a:cubicBezTo>
                      <a:pt x="2784" y="1610"/>
                      <a:pt x="2871" y="1566"/>
                      <a:pt x="2914" y="1523"/>
                    </a:cubicBezTo>
                    <a:cubicBezTo>
                      <a:pt x="2958" y="1523"/>
                      <a:pt x="2958" y="1479"/>
                      <a:pt x="2914" y="1436"/>
                    </a:cubicBezTo>
                    <a:cubicBezTo>
                      <a:pt x="2610" y="1305"/>
                      <a:pt x="2305" y="1175"/>
                      <a:pt x="2001" y="1044"/>
                    </a:cubicBezTo>
                    <a:cubicBezTo>
                      <a:pt x="1914" y="696"/>
                      <a:pt x="1870" y="348"/>
                      <a:pt x="17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5"/>
              <p:cNvSpPr/>
              <p:nvPr/>
            </p:nvSpPr>
            <p:spPr>
              <a:xfrm>
                <a:off x="8685859" y="1960555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783" y="1"/>
                    </a:moveTo>
                    <a:cubicBezTo>
                      <a:pt x="1522" y="262"/>
                      <a:pt x="1305" y="566"/>
                      <a:pt x="1044" y="783"/>
                    </a:cubicBezTo>
                    <a:cubicBezTo>
                      <a:pt x="740" y="696"/>
                      <a:pt x="392" y="653"/>
                      <a:pt x="87" y="609"/>
                    </a:cubicBezTo>
                    <a:cubicBezTo>
                      <a:pt x="44" y="653"/>
                      <a:pt x="44" y="696"/>
                      <a:pt x="87" y="696"/>
                    </a:cubicBezTo>
                    <a:cubicBezTo>
                      <a:pt x="87" y="783"/>
                      <a:pt x="131" y="827"/>
                      <a:pt x="174" y="914"/>
                    </a:cubicBezTo>
                    <a:cubicBezTo>
                      <a:pt x="218" y="957"/>
                      <a:pt x="261" y="1044"/>
                      <a:pt x="305" y="1131"/>
                    </a:cubicBezTo>
                    <a:cubicBezTo>
                      <a:pt x="348" y="1305"/>
                      <a:pt x="435" y="1436"/>
                      <a:pt x="566" y="1610"/>
                    </a:cubicBezTo>
                    <a:cubicBezTo>
                      <a:pt x="392" y="1914"/>
                      <a:pt x="174" y="2219"/>
                      <a:pt x="44" y="2567"/>
                    </a:cubicBezTo>
                    <a:cubicBezTo>
                      <a:pt x="0" y="2654"/>
                      <a:pt x="44" y="2654"/>
                      <a:pt x="87" y="2654"/>
                    </a:cubicBezTo>
                    <a:cubicBezTo>
                      <a:pt x="435" y="2567"/>
                      <a:pt x="783" y="2480"/>
                      <a:pt x="1131" y="2393"/>
                    </a:cubicBezTo>
                    <a:cubicBezTo>
                      <a:pt x="1392" y="2654"/>
                      <a:pt x="1653" y="2915"/>
                      <a:pt x="1914" y="3132"/>
                    </a:cubicBezTo>
                    <a:cubicBezTo>
                      <a:pt x="1914" y="3154"/>
                      <a:pt x="1925" y="3165"/>
                      <a:pt x="1941" y="3165"/>
                    </a:cubicBezTo>
                    <a:cubicBezTo>
                      <a:pt x="1957" y="3165"/>
                      <a:pt x="1979" y="3154"/>
                      <a:pt x="2001" y="3132"/>
                    </a:cubicBezTo>
                    <a:cubicBezTo>
                      <a:pt x="2044" y="2784"/>
                      <a:pt x="2044" y="2436"/>
                      <a:pt x="2044" y="2045"/>
                    </a:cubicBezTo>
                    <a:cubicBezTo>
                      <a:pt x="2218" y="2001"/>
                      <a:pt x="2392" y="1914"/>
                      <a:pt x="2523" y="1784"/>
                    </a:cubicBezTo>
                    <a:cubicBezTo>
                      <a:pt x="2610" y="1740"/>
                      <a:pt x="2653" y="1697"/>
                      <a:pt x="2740" y="1653"/>
                    </a:cubicBezTo>
                    <a:cubicBezTo>
                      <a:pt x="2827" y="1653"/>
                      <a:pt x="2871" y="1610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3" y="1349"/>
                      <a:pt x="2349" y="1218"/>
                      <a:pt x="2044" y="1088"/>
                    </a:cubicBezTo>
                    <a:cubicBezTo>
                      <a:pt x="1957" y="740"/>
                      <a:pt x="1914" y="348"/>
                      <a:pt x="1827" y="44"/>
                    </a:cubicBezTo>
                    <a:cubicBezTo>
                      <a:pt x="1827" y="44"/>
                      <a:pt x="1827" y="1"/>
                      <a:pt x="1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5"/>
              <p:cNvSpPr/>
              <p:nvPr/>
            </p:nvSpPr>
            <p:spPr>
              <a:xfrm>
                <a:off x="8476652" y="1975103"/>
                <a:ext cx="65468" cy="98841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4022" extrusionOk="0">
                    <a:moveTo>
                      <a:pt x="114" y="0"/>
                    </a:moveTo>
                    <a:cubicBezTo>
                      <a:pt x="62" y="0"/>
                      <a:pt x="0" y="41"/>
                      <a:pt x="32" y="104"/>
                    </a:cubicBezTo>
                    <a:cubicBezTo>
                      <a:pt x="249" y="800"/>
                      <a:pt x="597" y="1453"/>
                      <a:pt x="1032" y="2018"/>
                    </a:cubicBezTo>
                    <a:cubicBezTo>
                      <a:pt x="1424" y="2714"/>
                      <a:pt x="1902" y="3366"/>
                      <a:pt x="2424" y="3975"/>
                    </a:cubicBezTo>
                    <a:cubicBezTo>
                      <a:pt x="2446" y="4008"/>
                      <a:pt x="2473" y="4022"/>
                      <a:pt x="2500" y="4022"/>
                    </a:cubicBezTo>
                    <a:cubicBezTo>
                      <a:pt x="2582" y="4022"/>
                      <a:pt x="2663" y="3899"/>
                      <a:pt x="2598" y="3801"/>
                    </a:cubicBezTo>
                    <a:cubicBezTo>
                      <a:pt x="2163" y="3149"/>
                      <a:pt x="1728" y="2540"/>
                      <a:pt x="1293" y="1844"/>
                    </a:cubicBezTo>
                    <a:cubicBezTo>
                      <a:pt x="945" y="1235"/>
                      <a:pt x="597" y="626"/>
                      <a:pt x="162" y="17"/>
                    </a:cubicBezTo>
                    <a:cubicBezTo>
                      <a:pt x="151" y="6"/>
                      <a:pt x="133" y="0"/>
                      <a:pt x="1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5"/>
              <p:cNvSpPr/>
              <p:nvPr/>
            </p:nvSpPr>
            <p:spPr>
              <a:xfrm>
                <a:off x="8577336" y="2030889"/>
                <a:ext cx="98619" cy="55245"/>
              </a:xfrm>
              <a:custGeom>
                <a:avLst/>
                <a:gdLst/>
                <a:ahLst/>
                <a:cxnLst/>
                <a:rect l="l" t="t" r="r" b="b"/>
                <a:pathLst>
                  <a:path w="4013" h="2248" extrusionOk="0">
                    <a:moveTo>
                      <a:pt x="3900" y="0"/>
                    </a:moveTo>
                    <a:cubicBezTo>
                      <a:pt x="3885" y="0"/>
                      <a:pt x="3869" y="3"/>
                      <a:pt x="3851" y="9"/>
                    </a:cubicBezTo>
                    <a:cubicBezTo>
                      <a:pt x="3198" y="270"/>
                      <a:pt x="2589" y="618"/>
                      <a:pt x="1981" y="1009"/>
                    </a:cubicBezTo>
                    <a:cubicBezTo>
                      <a:pt x="1372" y="1357"/>
                      <a:pt x="763" y="1705"/>
                      <a:pt x="110" y="2010"/>
                    </a:cubicBezTo>
                    <a:cubicBezTo>
                      <a:pt x="1" y="2083"/>
                      <a:pt x="75" y="2247"/>
                      <a:pt x="204" y="2247"/>
                    </a:cubicBezTo>
                    <a:cubicBezTo>
                      <a:pt x="229" y="2247"/>
                      <a:pt x="256" y="2241"/>
                      <a:pt x="284" y="2227"/>
                    </a:cubicBezTo>
                    <a:cubicBezTo>
                      <a:pt x="893" y="1923"/>
                      <a:pt x="1546" y="1575"/>
                      <a:pt x="2154" y="1227"/>
                    </a:cubicBezTo>
                    <a:cubicBezTo>
                      <a:pt x="2763" y="922"/>
                      <a:pt x="3372" y="575"/>
                      <a:pt x="3938" y="140"/>
                    </a:cubicBezTo>
                    <a:cubicBezTo>
                      <a:pt x="4013" y="102"/>
                      <a:pt x="3991" y="0"/>
                      <a:pt x="39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5"/>
              <p:cNvSpPr/>
              <p:nvPr/>
            </p:nvSpPr>
            <p:spPr>
              <a:xfrm>
                <a:off x="8739285" y="2047747"/>
                <a:ext cx="63846" cy="96481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3926" extrusionOk="0">
                    <a:moveTo>
                      <a:pt x="120" y="1"/>
                    </a:moveTo>
                    <a:cubicBezTo>
                      <a:pt x="66" y="1"/>
                      <a:pt x="1" y="32"/>
                      <a:pt x="1" y="62"/>
                    </a:cubicBezTo>
                    <a:cubicBezTo>
                      <a:pt x="131" y="715"/>
                      <a:pt x="392" y="1280"/>
                      <a:pt x="784" y="1759"/>
                    </a:cubicBezTo>
                    <a:cubicBezTo>
                      <a:pt x="1262" y="2498"/>
                      <a:pt x="1784" y="3194"/>
                      <a:pt x="2393" y="3890"/>
                    </a:cubicBezTo>
                    <a:cubicBezTo>
                      <a:pt x="2406" y="3915"/>
                      <a:pt x="2430" y="3926"/>
                      <a:pt x="2456" y="3926"/>
                    </a:cubicBezTo>
                    <a:cubicBezTo>
                      <a:pt x="2520" y="3926"/>
                      <a:pt x="2598" y="3864"/>
                      <a:pt x="2567" y="3803"/>
                    </a:cubicBezTo>
                    <a:cubicBezTo>
                      <a:pt x="1827" y="2498"/>
                      <a:pt x="1045" y="1237"/>
                      <a:pt x="175" y="19"/>
                    </a:cubicBezTo>
                    <a:cubicBezTo>
                      <a:pt x="162" y="6"/>
                      <a:pt x="142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5"/>
              <p:cNvSpPr/>
              <p:nvPr/>
            </p:nvSpPr>
            <p:spPr>
              <a:xfrm>
                <a:off x="8660203" y="696122"/>
                <a:ext cx="208445" cy="204562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324" extrusionOk="0">
                    <a:moveTo>
                      <a:pt x="4219" y="1305"/>
                    </a:moveTo>
                    <a:cubicBezTo>
                      <a:pt x="4350" y="1522"/>
                      <a:pt x="4437" y="1740"/>
                      <a:pt x="4567" y="2001"/>
                    </a:cubicBezTo>
                    <a:cubicBezTo>
                      <a:pt x="4741" y="2305"/>
                      <a:pt x="4915" y="2653"/>
                      <a:pt x="5089" y="3001"/>
                    </a:cubicBezTo>
                    <a:cubicBezTo>
                      <a:pt x="5132" y="3175"/>
                      <a:pt x="5306" y="3306"/>
                      <a:pt x="5480" y="3306"/>
                    </a:cubicBezTo>
                    <a:cubicBezTo>
                      <a:pt x="6002" y="3393"/>
                      <a:pt x="6568" y="3436"/>
                      <a:pt x="7090" y="3523"/>
                    </a:cubicBezTo>
                    <a:lnTo>
                      <a:pt x="7220" y="3523"/>
                    </a:lnTo>
                    <a:cubicBezTo>
                      <a:pt x="7090" y="3654"/>
                      <a:pt x="6959" y="3784"/>
                      <a:pt x="6829" y="3958"/>
                    </a:cubicBezTo>
                    <a:lnTo>
                      <a:pt x="6742" y="4045"/>
                    </a:lnTo>
                    <a:cubicBezTo>
                      <a:pt x="6481" y="4349"/>
                      <a:pt x="6220" y="4610"/>
                      <a:pt x="5959" y="4871"/>
                    </a:cubicBezTo>
                    <a:cubicBezTo>
                      <a:pt x="5828" y="4958"/>
                      <a:pt x="5741" y="5089"/>
                      <a:pt x="5785" y="5263"/>
                    </a:cubicBezTo>
                    <a:cubicBezTo>
                      <a:pt x="5828" y="5654"/>
                      <a:pt x="5959" y="6089"/>
                      <a:pt x="6046" y="6350"/>
                    </a:cubicBezTo>
                    <a:cubicBezTo>
                      <a:pt x="6089" y="6611"/>
                      <a:pt x="6176" y="6872"/>
                      <a:pt x="6220" y="7133"/>
                    </a:cubicBezTo>
                    <a:lnTo>
                      <a:pt x="5785" y="6916"/>
                    </a:lnTo>
                    <a:cubicBezTo>
                      <a:pt x="5350" y="6655"/>
                      <a:pt x="4915" y="6394"/>
                      <a:pt x="4437" y="6176"/>
                    </a:cubicBezTo>
                    <a:cubicBezTo>
                      <a:pt x="4371" y="6154"/>
                      <a:pt x="4306" y="6144"/>
                      <a:pt x="4241" y="6144"/>
                    </a:cubicBezTo>
                    <a:cubicBezTo>
                      <a:pt x="4176" y="6144"/>
                      <a:pt x="4110" y="6154"/>
                      <a:pt x="4045" y="6176"/>
                    </a:cubicBezTo>
                    <a:cubicBezTo>
                      <a:pt x="3610" y="6437"/>
                      <a:pt x="3132" y="6655"/>
                      <a:pt x="2697" y="6916"/>
                    </a:cubicBezTo>
                    <a:lnTo>
                      <a:pt x="2262" y="7133"/>
                    </a:lnTo>
                    <a:cubicBezTo>
                      <a:pt x="2305" y="6916"/>
                      <a:pt x="2392" y="6698"/>
                      <a:pt x="2479" y="6350"/>
                    </a:cubicBezTo>
                    <a:cubicBezTo>
                      <a:pt x="2566" y="6002"/>
                      <a:pt x="2653" y="5654"/>
                      <a:pt x="2697" y="5263"/>
                    </a:cubicBezTo>
                    <a:cubicBezTo>
                      <a:pt x="2740" y="5089"/>
                      <a:pt x="2653" y="4958"/>
                      <a:pt x="2566" y="4871"/>
                    </a:cubicBezTo>
                    <a:cubicBezTo>
                      <a:pt x="2262" y="4610"/>
                      <a:pt x="2001" y="4349"/>
                      <a:pt x="1740" y="4045"/>
                    </a:cubicBezTo>
                    <a:lnTo>
                      <a:pt x="1653" y="3958"/>
                    </a:lnTo>
                    <a:cubicBezTo>
                      <a:pt x="1523" y="3784"/>
                      <a:pt x="1392" y="3654"/>
                      <a:pt x="1262" y="3523"/>
                    </a:cubicBezTo>
                    <a:lnTo>
                      <a:pt x="1305" y="3523"/>
                    </a:lnTo>
                    <a:cubicBezTo>
                      <a:pt x="1870" y="3436"/>
                      <a:pt x="2392" y="3393"/>
                      <a:pt x="2958" y="3306"/>
                    </a:cubicBezTo>
                    <a:cubicBezTo>
                      <a:pt x="3132" y="3306"/>
                      <a:pt x="3262" y="3175"/>
                      <a:pt x="3306" y="3001"/>
                    </a:cubicBezTo>
                    <a:cubicBezTo>
                      <a:pt x="3523" y="2653"/>
                      <a:pt x="3697" y="2305"/>
                      <a:pt x="3871" y="2001"/>
                    </a:cubicBezTo>
                    <a:cubicBezTo>
                      <a:pt x="4002" y="1740"/>
                      <a:pt x="4089" y="1522"/>
                      <a:pt x="4219" y="1305"/>
                    </a:cubicBezTo>
                    <a:close/>
                    <a:moveTo>
                      <a:pt x="4263" y="0"/>
                    </a:moveTo>
                    <a:cubicBezTo>
                      <a:pt x="4045" y="0"/>
                      <a:pt x="3871" y="131"/>
                      <a:pt x="3784" y="305"/>
                    </a:cubicBezTo>
                    <a:cubicBezTo>
                      <a:pt x="3523" y="740"/>
                      <a:pt x="3306" y="1131"/>
                      <a:pt x="3132" y="1566"/>
                    </a:cubicBezTo>
                    <a:cubicBezTo>
                      <a:pt x="2958" y="1870"/>
                      <a:pt x="2827" y="2175"/>
                      <a:pt x="2653" y="2479"/>
                    </a:cubicBezTo>
                    <a:cubicBezTo>
                      <a:pt x="2175" y="2523"/>
                      <a:pt x="1697" y="2566"/>
                      <a:pt x="1262" y="2653"/>
                    </a:cubicBezTo>
                    <a:lnTo>
                      <a:pt x="522" y="2740"/>
                    </a:lnTo>
                    <a:cubicBezTo>
                      <a:pt x="261" y="2784"/>
                      <a:pt x="44" y="3001"/>
                      <a:pt x="44" y="3262"/>
                    </a:cubicBezTo>
                    <a:cubicBezTo>
                      <a:pt x="0" y="3436"/>
                      <a:pt x="87" y="3610"/>
                      <a:pt x="261" y="3741"/>
                    </a:cubicBezTo>
                    <a:cubicBezTo>
                      <a:pt x="348" y="3828"/>
                      <a:pt x="435" y="3915"/>
                      <a:pt x="522" y="4045"/>
                    </a:cubicBezTo>
                    <a:lnTo>
                      <a:pt x="609" y="4088"/>
                    </a:lnTo>
                    <a:cubicBezTo>
                      <a:pt x="740" y="4219"/>
                      <a:pt x="870" y="4349"/>
                      <a:pt x="1044" y="4523"/>
                    </a:cubicBezTo>
                    <a:lnTo>
                      <a:pt x="1131" y="4610"/>
                    </a:lnTo>
                    <a:cubicBezTo>
                      <a:pt x="1349" y="4871"/>
                      <a:pt x="1566" y="5132"/>
                      <a:pt x="1827" y="5350"/>
                    </a:cubicBezTo>
                    <a:cubicBezTo>
                      <a:pt x="1784" y="5611"/>
                      <a:pt x="1697" y="5872"/>
                      <a:pt x="1653" y="6133"/>
                    </a:cubicBezTo>
                    <a:cubicBezTo>
                      <a:pt x="1479" y="6655"/>
                      <a:pt x="1392" y="7220"/>
                      <a:pt x="1305" y="7742"/>
                    </a:cubicBezTo>
                    <a:cubicBezTo>
                      <a:pt x="1305" y="8003"/>
                      <a:pt x="1479" y="8220"/>
                      <a:pt x="1740" y="8307"/>
                    </a:cubicBezTo>
                    <a:cubicBezTo>
                      <a:pt x="1784" y="8318"/>
                      <a:pt x="1830" y="8324"/>
                      <a:pt x="1877" y="8324"/>
                    </a:cubicBezTo>
                    <a:cubicBezTo>
                      <a:pt x="2017" y="8324"/>
                      <a:pt x="2164" y="8275"/>
                      <a:pt x="2262" y="8177"/>
                    </a:cubicBezTo>
                    <a:lnTo>
                      <a:pt x="3175" y="7655"/>
                    </a:lnTo>
                    <a:cubicBezTo>
                      <a:pt x="3480" y="7437"/>
                      <a:pt x="3871" y="7263"/>
                      <a:pt x="4263" y="7046"/>
                    </a:cubicBezTo>
                    <a:cubicBezTo>
                      <a:pt x="4611" y="7263"/>
                      <a:pt x="5002" y="7437"/>
                      <a:pt x="5350" y="7655"/>
                    </a:cubicBezTo>
                    <a:lnTo>
                      <a:pt x="6263" y="8177"/>
                    </a:lnTo>
                    <a:cubicBezTo>
                      <a:pt x="6350" y="8264"/>
                      <a:pt x="6481" y="8307"/>
                      <a:pt x="6655" y="8307"/>
                    </a:cubicBezTo>
                    <a:lnTo>
                      <a:pt x="6785" y="8307"/>
                    </a:lnTo>
                    <a:cubicBezTo>
                      <a:pt x="7003" y="8264"/>
                      <a:pt x="7177" y="8003"/>
                      <a:pt x="7177" y="7785"/>
                    </a:cubicBezTo>
                    <a:cubicBezTo>
                      <a:pt x="7133" y="7220"/>
                      <a:pt x="7046" y="6655"/>
                      <a:pt x="6872" y="6133"/>
                    </a:cubicBezTo>
                    <a:cubicBezTo>
                      <a:pt x="6829" y="5872"/>
                      <a:pt x="6742" y="5611"/>
                      <a:pt x="6698" y="5350"/>
                    </a:cubicBezTo>
                    <a:cubicBezTo>
                      <a:pt x="6916" y="5132"/>
                      <a:pt x="7177" y="4871"/>
                      <a:pt x="7394" y="4654"/>
                    </a:cubicBezTo>
                    <a:lnTo>
                      <a:pt x="7481" y="4523"/>
                    </a:lnTo>
                    <a:cubicBezTo>
                      <a:pt x="7612" y="4393"/>
                      <a:pt x="7742" y="4219"/>
                      <a:pt x="7873" y="4088"/>
                    </a:cubicBezTo>
                    <a:lnTo>
                      <a:pt x="7960" y="4045"/>
                    </a:lnTo>
                    <a:cubicBezTo>
                      <a:pt x="8090" y="3958"/>
                      <a:pt x="8177" y="3828"/>
                      <a:pt x="8264" y="3741"/>
                    </a:cubicBezTo>
                    <a:cubicBezTo>
                      <a:pt x="8394" y="3610"/>
                      <a:pt x="8481" y="3436"/>
                      <a:pt x="8481" y="3262"/>
                    </a:cubicBezTo>
                    <a:cubicBezTo>
                      <a:pt x="8481" y="3001"/>
                      <a:pt x="8264" y="2784"/>
                      <a:pt x="8003" y="2740"/>
                    </a:cubicBezTo>
                    <a:lnTo>
                      <a:pt x="7220" y="2653"/>
                    </a:lnTo>
                    <a:cubicBezTo>
                      <a:pt x="6785" y="2566"/>
                      <a:pt x="6307" y="2523"/>
                      <a:pt x="5828" y="2479"/>
                    </a:cubicBezTo>
                    <a:cubicBezTo>
                      <a:pt x="5654" y="2175"/>
                      <a:pt x="5524" y="1870"/>
                      <a:pt x="5393" y="1566"/>
                    </a:cubicBezTo>
                    <a:cubicBezTo>
                      <a:pt x="5176" y="1131"/>
                      <a:pt x="4959" y="740"/>
                      <a:pt x="4698" y="305"/>
                    </a:cubicBezTo>
                    <a:cubicBezTo>
                      <a:pt x="4611" y="131"/>
                      <a:pt x="4437" y="0"/>
                      <a:pt x="42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5"/>
              <p:cNvSpPr/>
              <p:nvPr/>
            </p:nvSpPr>
            <p:spPr>
              <a:xfrm>
                <a:off x="7225809" y="625567"/>
                <a:ext cx="39566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610" extrusionOk="0">
                    <a:moveTo>
                      <a:pt x="783" y="1"/>
                    </a:moveTo>
                    <a:lnTo>
                      <a:pt x="696" y="653"/>
                    </a:lnTo>
                    <a:lnTo>
                      <a:pt x="0" y="783"/>
                    </a:lnTo>
                    <a:lnTo>
                      <a:pt x="696" y="914"/>
                    </a:lnTo>
                    <a:lnTo>
                      <a:pt x="783" y="1610"/>
                    </a:lnTo>
                    <a:lnTo>
                      <a:pt x="914" y="914"/>
                    </a:lnTo>
                    <a:lnTo>
                      <a:pt x="1610" y="783"/>
                    </a:lnTo>
                    <a:lnTo>
                      <a:pt x="914" y="653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5"/>
              <p:cNvSpPr/>
              <p:nvPr/>
            </p:nvSpPr>
            <p:spPr>
              <a:xfrm>
                <a:off x="7726033" y="-59559"/>
                <a:ext cx="38509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3" y="0"/>
                    </a:moveTo>
                    <a:lnTo>
                      <a:pt x="653" y="653"/>
                    </a:lnTo>
                    <a:lnTo>
                      <a:pt x="0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4" y="914"/>
                    </a:lnTo>
                    <a:lnTo>
                      <a:pt x="1566" y="783"/>
                    </a:lnTo>
                    <a:lnTo>
                      <a:pt x="914" y="653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5"/>
              <p:cNvSpPr/>
              <p:nvPr/>
            </p:nvSpPr>
            <p:spPr>
              <a:xfrm>
                <a:off x="8760665" y="1157862"/>
                <a:ext cx="39566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610" h="1566" extrusionOk="0">
                    <a:moveTo>
                      <a:pt x="827" y="0"/>
                    </a:moveTo>
                    <a:lnTo>
                      <a:pt x="697" y="653"/>
                    </a:lnTo>
                    <a:lnTo>
                      <a:pt x="1" y="783"/>
                    </a:lnTo>
                    <a:lnTo>
                      <a:pt x="697" y="914"/>
                    </a:lnTo>
                    <a:lnTo>
                      <a:pt x="827" y="1566"/>
                    </a:lnTo>
                    <a:lnTo>
                      <a:pt x="957" y="914"/>
                    </a:lnTo>
                    <a:lnTo>
                      <a:pt x="1610" y="783"/>
                    </a:lnTo>
                    <a:lnTo>
                      <a:pt x="957" y="653"/>
                    </a:lnTo>
                    <a:lnTo>
                      <a:pt x="8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6" name="Google Shape;786;p5"/>
            <p:cNvGrpSpPr/>
            <p:nvPr/>
          </p:nvGrpSpPr>
          <p:grpSpPr>
            <a:xfrm>
              <a:off x="-199458" y="3356529"/>
              <a:ext cx="2391186" cy="2259503"/>
              <a:chOff x="-47058" y="3356529"/>
              <a:chExt cx="2391186" cy="2259503"/>
            </a:xfrm>
          </p:grpSpPr>
          <p:grpSp>
            <p:nvGrpSpPr>
              <p:cNvPr id="787" name="Google Shape;787;p5"/>
              <p:cNvGrpSpPr/>
              <p:nvPr/>
            </p:nvGrpSpPr>
            <p:grpSpPr>
              <a:xfrm rot="-5400000">
                <a:off x="-396675" y="3706145"/>
                <a:ext cx="1785696" cy="1086463"/>
                <a:chOff x="-45" y="302485"/>
                <a:chExt cx="1592239" cy="968673"/>
              </a:xfrm>
            </p:grpSpPr>
            <p:sp>
              <p:nvSpPr>
                <p:cNvPr id="788" name="Google Shape;788;p5"/>
                <p:cNvSpPr/>
                <p:nvPr/>
              </p:nvSpPr>
              <p:spPr>
                <a:xfrm>
                  <a:off x="785175" y="733481"/>
                  <a:ext cx="76993" cy="74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024" extrusionOk="0">
                      <a:moveTo>
                        <a:pt x="1545" y="1"/>
                      </a:moveTo>
                      <a:cubicBezTo>
                        <a:pt x="1534" y="1"/>
                        <a:pt x="1523" y="12"/>
                        <a:pt x="1523" y="33"/>
                      </a:cubicBezTo>
                      <a:cubicBezTo>
                        <a:pt x="1306" y="294"/>
                        <a:pt x="1175" y="642"/>
                        <a:pt x="1001" y="947"/>
                      </a:cubicBezTo>
                      <a:cubicBezTo>
                        <a:pt x="697" y="990"/>
                        <a:pt x="349" y="1034"/>
                        <a:pt x="44" y="1077"/>
                      </a:cubicBezTo>
                      <a:cubicBezTo>
                        <a:pt x="1" y="1077"/>
                        <a:pt x="1" y="1164"/>
                        <a:pt x="44" y="1164"/>
                      </a:cubicBezTo>
                      <a:cubicBezTo>
                        <a:pt x="88" y="1251"/>
                        <a:pt x="131" y="1295"/>
                        <a:pt x="175" y="1338"/>
                      </a:cubicBezTo>
                      <a:cubicBezTo>
                        <a:pt x="262" y="1382"/>
                        <a:pt x="305" y="1469"/>
                        <a:pt x="349" y="1512"/>
                      </a:cubicBezTo>
                      <a:cubicBezTo>
                        <a:pt x="479" y="1643"/>
                        <a:pt x="610" y="1773"/>
                        <a:pt x="740" y="1904"/>
                      </a:cubicBezTo>
                      <a:cubicBezTo>
                        <a:pt x="697" y="2251"/>
                        <a:pt x="566" y="2599"/>
                        <a:pt x="523" y="2991"/>
                      </a:cubicBezTo>
                      <a:cubicBezTo>
                        <a:pt x="523" y="3013"/>
                        <a:pt x="545" y="3023"/>
                        <a:pt x="566" y="3023"/>
                      </a:cubicBezTo>
                      <a:cubicBezTo>
                        <a:pt x="588" y="3023"/>
                        <a:pt x="610" y="3013"/>
                        <a:pt x="610" y="2991"/>
                      </a:cubicBezTo>
                      <a:cubicBezTo>
                        <a:pt x="914" y="2817"/>
                        <a:pt x="1219" y="2643"/>
                        <a:pt x="1567" y="2469"/>
                      </a:cubicBezTo>
                      <a:cubicBezTo>
                        <a:pt x="1871" y="2643"/>
                        <a:pt x="2176" y="2817"/>
                        <a:pt x="2480" y="2991"/>
                      </a:cubicBezTo>
                      <a:cubicBezTo>
                        <a:pt x="2480" y="3005"/>
                        <a:pt x="2490" y="3010"/>
                        <a:pt x="2503" y="3010"/>
                      </a:cubicBezTo>
                      <a:cubicBezTo>
                        <a:pt x="2528" y="3010"/>
                        <a:pt x="2567" y="2991"/>
                        <a:pt x="2567" y="2991"/>
                      </a:cubicBezTo>
                      <a:cubicBezTo>
                        <a:pt x="2567" y="2643"/>
                        <a:pt x="2393" y="2295"/>
                        <a:pt x="2350" y="1904"/>
                      </a:cubicBezTo>
                      <a:cubicBezTo>
                        <a:pt x="2480" y="1773"/>
                        <a:pt x="2611" y="1643"/>
                        <a:pt x="2741" y="1512"/>
                      </a:cubicBezTo>
                      <a:cubicBezTo>
                        <a:pt x="2785" y="1469"/>
                        <a:pt x="2828" y="1382"/>
                        <a:pt x="2915" y="1338"/>
                      </a:cubicBezTo>
                      <a:cubicBezTo>
                        <a:pt x="2959" y="1295"/>
                        <a:pt x="3002" y="1251"/>
                        <a:pt x="3045" y="1164"/>
                      </a:cubicBezTo>
                      <a:cubicBezTo>
                        <a:pt x="3132" y="1164"/>
                        <a:pt x="3089" y="1077"/>
                        <a:pt x="3045" y="1077"/>
                      </a:cubicBezTo>
                      <a:cubicBezTo>
                        <a:pt x="2698" y="1034"/>
                        <a:pt x="2393" y="990"/>
                        <a:pt x="2045" y="947"/>
                      </a:cubicBezTo>
                      <a:cubicBezTo>
                        <a:pt x="1871" y="642"/>
                        <a:pt x="1741" y="294"/>
                        <a:pt x="1567" y="33"/>
                      </a:cubicBezTo>
                      <a:cubicBezTo>
                        <a:pt x="1567" y="12"/>
                        <a:pt x="1556" y="1"/>
                        <a:pt x="15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" name="Google Shape;789;p5"/>
                <p:cNvSpPr/>
                <p:nvPr/>
              </p:nvSpPr>
              <p:spPr>
                <a:xfrm>
                  <a:off x="648366" y="553912"/>
                  <a:ext cx="76993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2991" extrusionOk="0">
                      <a:moveTo>
                        <a:pt x="1583" y="1"/>
                      </a:moveTo>
                      <a:cubicBezTo>
                        <a:pt x="1567" y="1"/>
                        <a:pt x="1545" y="12"/>
                        <a:pt x="1523" y="33"/>
                      </a:cubicBezTo>
                      <a:cubicBezTo>
                        <a:pt x="1349" y="338"/>
                        <a:pt x="1219" y="686"/>
                        <a:pt x="1045" y="990"/>
                      </a:cubicBezTo>
                      <a:cubicBezTo>
                        <a:pt x="697" y="990"/>
                        <a:pt x="392" y="1077"/>
                        <a:pt x="44" y="1121"/>
                      </a:cubicBezTo>
                      <a:cubicBezTo>
                        <a:pt x="1" y="1121"/>
                        <a:pt x="1" y="1208"/>
                        <a:pt x="44" y="1208"/>
                      </a:cubicBezTo>
                      <a:cubicBezTo>
                        <a:pt x="88" y="1251"/>
                        <a:pt x="131" y="1295"/>
                        <a:pt x="218" y="1338"/>
                      </a:cubicBezTo>
                      <a:cubicBezTo>
                        <a:pt x="262" y="1382"/>
                        <a:pt x="349" y="1469"/>
                        <a:pt x="392" y="1512"/>
                      </a:cubicBezTo>
                      <a:cubicBezTo>
                        <a:pt x="523" y="1686"/>
                        <a:pt x="610" y="1817"/>
                        <a:pt x="784" y="1904"/>
                      </a:cubicBezTo>
                      <a:cubicBezTo>
                        <a:pt x="697" y="2252"/>
                        <a:pt x="566" y="2600"/>
                        <a:pt x="566" y="2991"/>
                      </a:cubicBezTo>
                      <a:lnTo>
                        <a:pt x="653" y="2991"/>
                      </a:lnTo>
                      <a:cubicBezTo>
                        <a:pt x="958" y="2817"/>
                        <a:pt x="1262" y="2643"/>
                        <a:pt x="1567" y="2469"/>
                      </a:cubicBezTo>
                      <a:cubicBezTo>
                        <a:pt x="1871" y="2643"/>
                        <a:pt x="2219" y="2817"/>
                        <a:pt x="2523" y="2991"/>
                      </a:cubicBezTo>
                      <a:lnTo>
                        <a:pt x="2610" y="2991"/>
                      </a:lnTo>
                      <a:cubicBezTo>
                        <a:pt x="2610" y="2600"/>
                        <a:pt x="2436" y="2252"/>
                        <a:pt x="2393" y="1904"/>
                      </a:cubicBezTo>
                      <a:cubicBezTo>
                        <a:pt x="2523" y="1817"/>
                        <a:pt x="2654" y="1686"/>
                        <a:pt x="2741" y="1512"/>
                      </a:cubicBezTo>
                      <a:lnTo>
                        <a:pt x="2915" y="1338"/>
                      </a:lnTo>
                      <a:cubicBezTo>
                        <a:pt x="3002" y="1295"/>
                        <a:pt x="3045" y="1251"/>
                        <a:pt x="3089" y="1208"/>
                      </a:cubicBezTo>
                      <a:cubicBezTo>
                        <a:pt x="3132" y="1208"/>
                        <a:pt x="3132" y="1121"/>
                        <a:pt x="3089" y="1121"/>
                      </a:cubicBezTo>
                      <a:cubicBezTo>
                        <a:pt x="2741" y="1077"/>
                        <a:pt x="2436" y="990"/>
                        <a:pt x="2089" y="990"/>
                      </a:cubicBezTo>
                      <a:cubicBezTo>
                        <a:pt x="1915" y="686"/>
                        <a:pt x="1784" y="338"/>
                        <a:pt x="1610" y="33"/>
                      </a:cubicBezTo>
                      <a:cubicBezTo>
                        <a:pt x="1610" y="12"/>
                        <a:pt x="1599" y="1"/>
                        <a:pt x="15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" name="Google Shape;790;p5"/>
                <p:cNvSpPr/>
                <p:nvPr/>
              </p:nvSpPr>
              <p:spPr>
                <a:xfrm>
                  <a:off x="696484" y="358049"/>
                  <a:ext cx="76772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" h="2991" extrusionOk="0">
                      <a:moveTo>
                        <a:pt x="1522" y="1"/>
                      </a:moveTo>
                      <a:cubicBezTo>
                        <a:pt x="1348" y="305"/>
                        <a:pt x="1218" y="653"/>
                        <a:pt x="1044" y="958"/>
                      </a:cubicBezTo>
                      <a:cubicBezTo>
                        <a:pt x="696" y="1001"/>
                        <a:pt x="391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306"/>
                        <a:pt x="218" y="1349"/>
                      </a:cubicBezTo>
                      <a:lnTo>
                        <a:pt x="391" y="1523"/>
                      </a:lnTo>
                      <a:cubicBezTo>
                        <a:pt x="478" y="1653"/>
                        <a:pt x="609" y="1784"/>
                        <a:pt x="739" y="1914"/>
                      </a:cubicBezTo>
                      <a:cubicBezTo>
                        <a:pt x="696" y="2262"/>
                        <a:pt x="565" y="2610"/>
                        <a:pt x="522" y="2958"/>
                      </a:cubicBezTo>
                      <a:cubicBezTo>
                        <a:pt x="544" y="2980"/>
                        <a:pt x="565" y="2991"/>
                        <a:pt x="582" y="2991"/>
                      </a:cubicBezTo>
                      <a:cubicBezTo>
                        <a:pt x="598" y="2991"/>
                        <a:pt x="609" y="2980"/>
                        <a:pt x="609" y="2958"/>
                      </a:cubicBezTo>
                      <a:cubicBezTo>
                        <a:pt x="913" y="2784"/>
                        <a:pt x="1261" y="2610"/>
                        <a:pt x="1566" y="2436"/>
                      </a:cubicBezTo>
                      <a:cubicBezTo>
                        <a:pt x="1870" y="2610"/>
                        <a:pt x="2175" y="2784"/>
                        <a:pt x="2479" y="2958"/>
                      </a:cubicBezTo>
                      <a:cubicBezTo>
                        <a:pt x="2479" y="2980"/>
                        <a:pt x="2501" y="2991"/>
                        <a:pt x="2523" y="2991"/>
                      </a:cubicBezTo>
                      <a:cubicBezTo>
                        <a:pt x="2544" y="2991"/>
                        <a:pt x="2566" y="2980"/>
                        <a:pt x="2566" y="2958"/>
                      </a:cubicBezTo>
                      <a:cubicBezTo>
                        <a:pt x="2566" y="2610"/>
                        <a:pt x="2436" y="2262"/>
                        <a:pt x="2349" y="1914"/>
                      </a:cubicBezTo>
                      <a:cubicBezTo>
                        <a:pt x="2479" y="1784"/>
                        <a:pt x="2610" y="1653"/>
                        <a:pt x="2740" y="1523"/>
                      </a:cubicBezTo>
                      <a:cubicBezTo>
                        <a:pt x="2784" y="1436"/>
                        <a:pt x="2871" y="1393"/>
                        <a:pt x="2914" y="1349"/>
                      </a:cubicBezTo>
                      <a:cubicBezTo>
                        <a:pt x="2958" y="1262"/>
                        <a:pt x="3045" y="1219"/>
                        <a:pt x="3088" y="1175"/>
                      </a:cubicBezTo>
                      <a:cubicBezTo>
                        <a:pt x="3123" y="1140"/>
                        <a:pt x="3073" y="1076"/>
                        <a:pt x="3030" y="1076"/>
                      </a:cubicBezTo>
                      <a:cubicBezTo>
                        <a:pt x="3019" y="1076"/>
                        <a:pt x="3009" y="1080"/>
                        <a:pt x="3001" y="1088"/>
                      </a:cubicBezTo>
                      <a:cubicBezTo>
                        <a:pt x="2697" y="1045"/>
                        <a:pt x="2349" y="1001"/>
                        <a:pt x="2001" y="958"/>
                      </a:cubicBezTo>
                      <a:cubicBezTo>
                        <a:pt x="1827" y="653"/>
                        <a:pt x="1696" y="305"/>
                        <a:pt x="15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" name="Google Shape;791;p5"/>
                <p:cNvSpPr/>
                <p:nvPr/>
              </p:nvSpPr>
              <p:spPr>
                <a:xfrm>
                  <a:off x="900629" y="302485"/>
                  <a:ext cx="76772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4" h="2991" extrusionOk="0">
                      <a:moveTo>
                        <a:pt x="1522" y="0"/>
                      </a:moveTo>
                      <a:cubicBezTo>
                        <a:pt x="1349" y="305"/>
                        <a:pt x="1218" y="652"/>
                        <a:pt x="1044" y="957"/>
                      </a:cubicBezTo>
                      <a:cubicBezTo>
                        <a:pt x="696" y="1000"/>
                        <a:pt x="348" y="1044"/>
                        <a:pt x="44" y="1087"/>
                      </a:cubicBezTo>
                      <a:cubicBezTo>
                        <a:pt x="0" y="1087"/>
                        <a:pt x="0" y="1174"/>
                        <a:pt x="44" y="1174"/>
                      </a:cubicBezTo>
                      <a:cubicBezTo>
                        <a:pt x="87" y="1218"/>
                        <a:pt x="131" y="1261"/>
                        <a:pt x="174" y="1305"/>
                      </a:cubicBezTo>
                      <a:lnTo>
                        <a:pt x="392" y="1522"/>
                      </a:lnTo>
                      <a:cubicBezTo>
                        <a:pt x="479" y="1653"/>
                        <a:pt x="609" y="1783"/>
                        <a:pt x="740" y="1914"/>
                      </a:cubicBezTo>
                      <a:cubicBezTo>
                        <a:pt x="696" y="2262"/>
                        <a:pt x="566" y="2610"/>
                        <a:pt x="522" y="2958"/>
                      </a:cubicBezTo>
                      <a:cubicBezTo>
                        <a:pt x="522" y="2979"/>
                        <a:pt x="544" y="2990"/>
                        <a:pt x="566" y="2990"/>
                      </a:cubicBezTo>
                      <a:cubicBezTo>
                        <a:pt x="587" y="2990"/>
                        <a:pt x="609" y="2979"/>
                        <a:pt x="609" y="2958"/>
                      </a:cubicBezTo>
                      <a:cubicBezTo>
                        <a:pt x="914" y="2784"/>
                        <a:pt x="1218" y="2610"/>
                        <a:pt x="1566" y="2436"/>
                      </a:cubicBezTo>
                      <a:cubicBezTo>
                        <a:pt x="1870" y="2610"/>
                        <a:pt x="2175" y="2784"/>
                        <a:pt x="2479" y="2958"/>
                      </a:cubicBezTo>
                      <a:cubicBezTo>
                        <a:pt x="2479" y="2979"/>
                        <a:pt x="2501" y="2990"/>
                        <a:pt x="2523" y="2990"/>
                      </a:cubicBezTo>
                      <a:cubicBezTo>
                        <a:pt x="2545" y="2990"/>
                        <a:pt x="2566" y="2979"/>
                        <a:pt x="2566" y="2958"/>
                      </a:cubicBezTo>
                      <a:cubicBezTo>
                        <a:pt x="2566" y="2566"/>
                        <a:pt x="2436" y="2262"/>
                        <a:pt x="2349" y="1914"/>
                      </a:cubicBezTo>
                      <a:cubicBezTo>
                        <a:pt x="2479" y="1783"/>
                        <a:pt x="2610" y="1653"/>
                        <a:pt x="2740" y="1522"/>
                      </a:cubicBezTo>
                      <a:cubicBezTo>
                        <a:pt x="2784" y="1435"/>
                        <a:pt x="2871" y="1392"/>
                        <a:pt x="2914" y="1305"/>
                      </a:cubicBezTo>
                      <a:cubicBezTo>
                        <a:pt x="2958" y="1261"/>
                        <a:pt x="3045" y="1218"/>
                        <a:pt x="3088" y="1174"/>
                      </a:cubicBezTo>
                      <a:cubicBezTo>
                        <a:pt x="3123" y="1139"/>
                        <a:pt x="3073" y="1076"/>
                        <a:pt x="3030" y="1076"/>
                      </a:cubicBezTo>
                      <a:cubicBezTo>
                        <a:pt x="3019" y="1076"/>
                        <a:pt x="3010" y="1079"/>
                        <a:pt x="3001" y="1087"/>
                      </a:cubicBezTo>
                      <a:cubicBezTo>
                        <a:pt x="2653" y="1044"/>
                        <a:pt x="2349" y="1000"/>
                        <a:pt x="2001" y="957"/>
                      </a:cubicBezTo>
                      <a:cubicBezTo>
                        <a:pt x="1827" y="652"/>
                        <a:pt x="1696" y="305"/>
                        <a:pt x="15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" name="Google Shape;792;p5"/>
                <p:cNvSpPr/>
                <p:nvPr/>
              </p:nvSpPr>
              <p:spPr>
                <a:xfrm>
                  <a:off x="1020333" y="482030"/>
                  <a:ext cx="75912" cy="7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23" y="1"/>
                      </a:moveTo>
                      <a:cubicBezTo>
                        <a:pt x="1349" y="305"/>
                        <a:pt x="1218" y="653"/>
                        <a:pt x="1044" y="958"/>
                      </a:cubicBezTo>
                      <a:cubicBezTo>
                        <a:pt x="696" y="1001"/>
                        <a:pt x="392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306"/>
                        <a:pt x="218" y="1349"/>
                      </a:cubicBezTo>
                      <a:cubicBezTo>
                        <a:pt x="261" y="1393"/>
                        <a:pt x="305" y="1436"/>
                        <a:pt x="392" y="1523"/>
                      </a:cubicBezTo>
                      <a:cubicBezTo>
                        <a:pt x="479" y="1654"/>
                        <a:pt x="609" y="1784"/>
                        <a:pt x="740" y="1915"/>
                      </a:cubicBezTo>
                      <a:cubicBezTo>
                        <a:pt x="696" y="2263"/>
                        <a:pt x="566" y="2611"/>
                        <a:pt x="522" y="2958"/>
                      </a:cubicBezTo>
                      <a:cubicBezTo>
                        <a:pt x="544" y="2980"/>
                        <a:pt x="566" y="2991"/>
                        <a:pt x="582" y="2991"/>
                      </a:cubicBezTo>
                      <a:cubicBezTo>
                        <a:pt x="599" y="2991"/>
                        <a:pt x="609" y="2980"/>
                        <a:pt x="609" y="2958"/>
                      </a:cubicBezTo>
                      <a:cubicBezTo>
                        <a:pt x="957" y="2784"/>
                        <a:pt x="1262" y="2611"/>
                        <a:pt x="1566" y="2437"/>
                      </a:cubicBezTo>
                      <a:cubicBezTo>
                        <a:pt x="1871" y="2611"/>
                        <a:pt x="2175" y="2784"/>
                        <a:pt x="2523" y="2958"/>
                      </a:cubicBezTo>
                      <a:cubicBezTo>
                        <a:pt x="2523" y="2980"/>
                        <a:pt x="2545" y="2991"/>
                        <a:pt x="2561" y="2991"/>
                      </a:cubicBezTo>
                      <a:cubicBezTo>
                        <a:pt x="2577" y="2991"/>
                        <a:pt x="2588" y="2980"/>
                        <a:pt x="2567" y="2958"/>
                      </a:cubicBezTo>
                      <a:cubicBezTo>
                        <a:pt x="2567" y="2611"/>
                        <a:pt x="2436" y="2263"/>
                        <a:pt x="2349" y="1915"/>
                      </a:cubicBezTo>
                      <a:cubicBezTo>
                        <a:pt x="2523" y="1784"/>
                        <a:pt x="2610" y="1654"/>
                        <a:pt x="2741" y="1523"/>
                      </a:cubicBezTo>
                      <a:cubicBezTo>
                        <a:pt x="2784" y="1436"/>
                        <a:pt x="2871" y="1393"/>
                        <a:pt x="2915" y="1349"/>
                      </a:cubicBezTo>
                      <a:cubicBezTo>
                        <a:pt x="3001" y="1306"/>
                        <a:pt x="3045" y="1219"/>
                        <a:pt x="3088" y="1175"/>
                      </a:cubicBezTo>
                      <a:cubicBezTo>
                        <a:pt x="3045" y="1175"/>
                        <a:pt x="3045" y="1088"/>
                        <a:pt x="3001" y="1088"/>
                      </a:cubicBezTo>
                      <a:cubicBezTo>
                        <a:pt x="2697" y="1045"/>
                        <a:pt x="2349" y="1001"/>
                        <a:pt x="2001" y="958"/>
                      </a:cubicBezTo>
                      <a:cubicBezTo>
                        <a:pt x="1827" y="653"/>
                        <a:pt x="1697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" name="Google Shape;793;p5"/>
                <p:cNvSpPr/>
                <p:nvPr/>
              </p:nvSpPr>
              <p:spPr>
                <a:xfrm>
                  <a:off x="1066289" y="728935"/>
                  <a:ext cx="76674" cy="7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" h="2959" extrusionOk="0">
                      <a:moveTo>
                        <a:pt x="1523" y="1"/>
                      </a:moveTo>
                      <a:cubicBezTo>
                        <a:pt x="1349" y="305"/>
                        <a:pt x="1218" y="653"/>
                        <a:pt x="1001" y="958"/>
                      </a:cubicBezTo>
                      <a:cubicBezTo>
                        <a:pt x="697" y="958"/>
                        <a:pt x="349" y="1045"/>
                        <a:pt x="44" y="1088"/>
                      </a:cubicBezTo>
                      <a:cubicBezTo>
                        <a:pt x="1" y="1088"/>
                        <a:pt x="1" y="1132"/>
                        <a:pt x="44" y="1175"/>
                      </a:cubicBezTo>
                      <a:cubicBezTo>
                        <a:pt x="88" y="1219"/>
                        <a:pt x="131" y="1262"/>
                        <a:pt x="175" y="1306"/>
                      </a:cubicBezTo>
                      <a:cubicBezTo>
                        <a:pt x="262" y="1393"/>
                        <a:pt x="305" y="1436"/>
                        <a:pt x="392" y="1523"/>
                      </a:cubicBezTo>
                      <a:cubicBezTo>
                        <a:pt x="479" y="1654"/>
                        <a:pt x="610" y="1784"/>
                        <a:pt x="740" y="1871"/>
                      </a:cubicBezTo>
                      <a:cubicBezTo>
                        <a:pt x="697" y="2262"/>
                        <a:pt x="566" y="2567"/>
                        <a:pt x="523" y="2958"/>
                      </a:cubicBezTo>
                      <a:lnTo>
                        <a:pt x="610" y="2958"/>
                      </a:lnTo>
                      <a:cubicBezTo>
                        <a:pt x="914" y="2784"/>
                        <a:pt x="1218" y="2610"/>
                        <a:pt x="1566" y="2436"/>
                      </a:cubicBezTo>
                      <a:cubicBezTo>
                        <a:pt x="1871" y="2610"/>
                        <a:pt x="2175" y="2784"/>
                        <a:pt x="2480" y="2958"/>
                      </a:cubicBezTo>
                      <a:lnTo>
                        <a:pt x="2567" y="2958"/>
                      </a:lnTo>
                      <a:cubicBezTo>
                        <a:pt x="2567" y="2567"/>
                        <a:pt x="2436" y="2262"/>
                        <a:pt x="2349" y="1871"/>
                      </a:cubicBezTo>
                      <a:cubicBezTo>
                        <a:pt x="2480" y="1784"/>
                        <a:pt x="2610" y="1654"/>
                        <a:pt x="2741" y="1523"/>
                      </a:cubicBezTo>
                      <a:cubicBezTo>
                        <a:pt x="2784" y="1436"/>
                        <a:pt x="2871" y="1393"/>
                        <a:pt x="2915" y="1306"/>
                      </a:cubicBezTo>
                      <a:cubicBezTo>
                        <a:pt x="2958" y="1262"/>
                        <a:pt x="3002" y="1219"/>
                        <a:pt x="3089" y="1175"/>
                      </a:cubicBezTo>
                      <a:cubicBezTo>
                        <a:pt x="3119" y="1114"/>
                        <a:pt x="3085" y="1052"/>
                        <a:pt x="3047" y="1052"/>
                      </a:cubicBezTo>
                      <a:cubicBezTo>
                        <a:pt x="3031" y="1052"/>
                        <a:pt x="3014" y="1063"/>
                        <a:pt x="3002" y="1088"/>
                      </a:cubicBezTo>
                      <a:cubicBezTo>
                        <a:pt x="2654" y="1045"/>
                        <a:pt x="2349" y="958"/>
                        <a:pt x="2001" y="958"/>
                      </a:cubicBezTo>
                      <a:cubicBezTo>
                        <a:pt x="1827" y="653"/>
                        <a:pt x="1697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" name="Google Shape;794;p5"/>
                <p:cNvSpPr/>
                <p:nvPr/>
              </p:nvSpPr>
              <p:spPr>
                <a:xfrm>
                  <a:off x="1113325" y="906637"/>
                  <a:ext cx="76969" cy="73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2980" extrusionOk="0">
                      <a:moveTo>
                        <a:pt x="1561" y="1"/>
                      </a:moveTo>
                      <a:cubicBezTo>
                        <a:pt x="1555" y="1"/>
                        <a:pt x="1544" y="11"/>
                        <a:pt x="1523" y="33"/>
                      </a:cubicBezTo>
                      <a:cubicBezTo>
                        <a:pt x="1349" y="294"/>
                        <a:pt x="1218" y="642"/>
                        <a:pt x="1044" y="947"/>
                      </a:cubicBezTo>
                      <a:cubicBezTo>
                        <a:pt x="740" y="990"/>
                        <a:pt x="392" y="1034"/>
                        <a:pt x="44" y="1077"/>
                      </a:cubicBezTo>
                      <a:cubicBezTo>
                        <a:pt x="0" y="1077"/>
                        <a:pt x="0" y="1164"/>
                        <a:pt x="44" y="1164"/>
                      </a:cubicBezTo>
                      <a:cubicBezTo>
                        <a:pt x="87" y="1208"/>
                        <a:pt x="174" y="1295"/>
                        <a:pt x="218" y="1338"/>
                      </a:cubicBezTo>
                      <a:cubicBezTo>
                        <a:pt x="261" y="1381"/>
                        <a:pt x="348" y="1425"/>
                        <a:pt x="392" y="1512"/>
                      </a:cubicBezTo>
                      <a:cubicBezTo>
                        <a:pt x="522" y="1642"/>
                        <a:pt x="653" y="1773"/>
                        <a:pt x="783" y="1903"/>
                      </a:cubicBezTo>
                      <a:cubicBezTo>
                        <a:pt x="696" y="2251"/>
                        <a:pt x="566" y="2599"/>
                        <a:pt x="566" y="2947"/>
                      </a:cubicBezTo>
                      <a:cubicBezTo>
                        <a:pt x="566" y="2969"/>
                        <a:pt x="577" y="2980"/>
                        <a:pt x="593" y="2980"/>
                      </a:cubicBezTo>
                      <a:cubicBezTo>
                        <a:pt x="609" y="2980"/>
                        <a:pt x="631" y="2969"/>
                        <a:pt x="653" y="2947"/>
                      </a:cubicBezTo>
                      <a:cubicBezTo>
                        <a:pt x="957" y="2773"/>
                        <a:pt x="1262" y="2599"/>
                        <a:pt x="1566" y="2425"/>
                      </a:cubicBezTo>
                      <a:cubicBezTo>
                        <a:pt x="1914" y="2599"/>
                        <a:pt x="2219" y="2773"/>
                        <a:pt x="2523" y="2947"/>
                      </a:cubicBezTo>
                      <a:cubicBezTo>
                        <a:pt x="2523" y="2969"/>
                        <a:pt x="2534" y="2980"/>
                        <a:pt x="2550" y="2980"/>
                      </a:cubicBezTo>
                      <a:cubicBezTo>
                        <a:pt x="2566" y="2980"/>
                        <a:pt x="2588" y="2969"/>
                        <a:pt x="2610" y="2947"/>
                      </a:cubicBezTo>
                      <a:cubicBezTo>
                        <a:pt x="2610" y="2599"/>
                        <a:pt x="2436" y="2251"/>
                        <a:pt x="2392" y="1903"/>
                      </a:cubicBezTo>
                      <a:cubicBezTo>
                        <a:pt x="2523" y="1773"/>
                        <a:pt x="2653" y="1642"/>
                        <a:pt x="2740" y="1512"/>
                      </a:cubicBezTo>
                      <a:cubicBezTo>
                        <a:pt x="2827" y="1425"/>
                        <a:pt x="2871" y="1381"/>
                        <a:pt x="2958" y="1338"/>
                      </a:cubicBezTo>
                      <a:cubicBezTo>
                        <a:pt x="3001" y="1295"/>
                        <a:pt x="3045" y="1208"/>
                        <a:pt x="3088" y="1164"/>
                      </a:cubicBezTo>
                      <a:cubicBezTo>
                        <a:pt x="3132" y="1164"/>
                        <a:pt x="3132" y="1077"/>
                        <a:pt x="3045" y="1077"/>
                      </a:cubicBezTo>
                      <a:cubicBezTo>
                        <a:pt x="2740" y="1034"/>
                        <a:pt x="2392" y="990"/>
                        <a:pt x="2045" y="947"/>
                      </a:cubicBezTo>
                      <a:cubicBezTo>
                        <a:pt x="1871" y="642"/>
                        <a:pt x="1740" y="294"/>
                        <a:pt x="1566" y="33"/>
                      </a:cubicBezTo>
                      <a:cubicBezTo>
                        <a:pt x="1566" y="11"/>
                        <a:pt x="1566" y="1"/>
                        <a:pt x="15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" name="Google Shape;795;p5"/>
                <p:cNvSpPr/>
                <p:nvPr/>
              </p:nvSpPr>
              <p:spPr>
                <a:xfrm>
                  <a:off x="1282205" y="1012457"/>
                  <a:ext cx="76969" cy="73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2980" extrusionOk="0">
                      <a:moveTo>
                        <a:pt x="1544" y="0"/>
                      </a:moveTo>
                      <a:cubicBezTo>
                        <a:pt x="1533" y="0"/>
                        <a:pt x="1523" y="11"/>
                        <a:pt x="1523" y="33"/>
                      </a:cubicBezTo>
                      <a:cubicBezTo>
                        <a:pt x="1349" y="337"/>
                        <a:pt x="1218" y="642"/>
                        <a:pt x="1044" y="946"/>
                      </a:cubicBezTo>
                      <a:cubicBezTo>
                        <a:pt x="696" y="946"/>
                        <a:pt x="392" y="1033"/>
                        <a:pt x="44" y="1077"/>
                      </a:cubicBezTo>
                      <a:cubicBezTo>
                        <a:pt x="0" y="1077"/>
                        <a:pt x="0" y="1164"/>
                        <a:pt x="44" y="1164"/>
                      </a:cubicBezTo>
                      <a:cubicBezTo>
                        <a:pt x="87" y="1251"/>
                        <a:pt x="131" y="1294"/>
                        <a:pt x="218" y="1338"/>
                      </a:cubicBezTo>
                      <a:cubicBezTo>
                        <a:pt x="261" y="1381"/>
                        <a:pt x="305" y="1468"/>
                        <a:pt x="392" y="1512"/>
                      </a:cubicBezTo>
                      <a:cubicBezTo>
                        <a:pt x="522" y="1642"/>
                        <a:pt x="609" y="1773"/>
                        <a:pt x="783" y="1903"/>
                      </a:cubicBezTo>
                      <a:cubicBezTo>
                        <a:pt x="696" y="2251"/>
                        <a:pt x="609" y="2599"/>
                        <a:pt x="566" y="2947"/>
                      </a:cubicBezTo>
                      <a:cubicBezTo>
                        <a:pt x="566" y="2969"/>
                        <a:pt x="577" y="2980"/>
                        <a:pt x="587" y="2980"/>
                      </a:cubicBezTo>
                      <a:cubicBezTo>
                        <a:pt x="598" y="2980"/>
                        <a:pt x="609" y="2969"/>
                        <a:pt x="609" y="2947"/>
                      </a:cubicBezTo>
                      <a:cubicBezTo>
                        <a:pt x="957" y="2773"/>
                        <a:pt x="1262" y="2599"/>
                        <a:pt x="1566" y="2425"/>
                      </a:cubicBezTo>
                      <a:cubicBezTo>
                        <a:pt x="1870" y="2599"/>
                        <a:pt x="2175" y="2773"/>
                        <a:pt x="2523" y="2947"/>
                      </a:cubicBezTo>
                      <a:cubicBezTo>
                        <a:pt x="2523" y="2969"/>
                        <a:pt x="2545" y="2980"/>
                        <a:pt x="2561" y="2980"/>
                      </a:cubicBezTo>
                      <a:cubicBezTo>
                        <a:pt x="2577" y="2980"/>
                        <a:pt x="2588" y="2969"/>
                        <a:pt x="2566" y="2947"/>
                      </a:cubicBezTo>
                      <a:cubicBezTo>
                        <a:pt x="2523" y="2599"/>
                        <a:pt x="2479" y="2251"/>
                        <a:pt x="2349" y="1903"/>
                      </a:cubicBezTo>
                      <a:cubicBezTo>
                        <a:pt x="2523" y="1773"/>
                        <a:pt x="2653" y="1642"/>
                        <a:pt x="2740" y="1512"/>
                      </a:cubicBezTo>
                      <a:cubicBezTo>
                        <a:pt x="2827" y="1468"/>
                        <a:pt x="2871" y="1381"/>
                        <a:pt x="2914" y="1338"/>
                      </a:cubicBezTo>
                      <a:cubicBezTo>
                        <a:pt x="3001" y="1294"/>
                        <a:pt x="3045" y="1251"/>
                        <a:pt x="3088" y="1164"/>
                      </a:cubicBezTo>
                      <a:cubicBezTo>
                        <a:pt x="3132" y="1164"/>
                        <a:pt x="3088" y="1077"/>
                        <a:pt x="3045" y="1077"/>
                      </a:cubicBezTo>
                      <a:cubicBezTo>
                        <a:pt x="2697" y="1033"/>
                        <a:pt x="2392" y="990"/>
                        <a:pt x="2044" y="946"/>
                      </a:cubicBezTo>
                      <a:cubicBezTo>
                        <a:pt x="1870" y="642"/>
                        <a:pt x="1740" y="337"/>
                        <a:pt x="1566" y="33"/>
                      </a:cubicBezTo>
                      <a:cubicBezTo>
                        <a:pt x="1566" y="11"/>
                        <a:pt x="1555" y="0"/>
                        <a:pt x="15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" name="Google Shape;796;p5"/>
                <p:cNvSpPr/>
                <p:nvPr/>
              </p:nvSpPr>
              <p:spPr>
                <a:xfrm>
                  <a:off x="1516282" y="884986"/>
                  <a:ext cx="75912" cy="7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66" y="1"/>
                      </a:moveTo>
                      <a:cubicBezTo>
                        <a:pt x="1349" y="305"/>
                        <a:pt x="1218" y="653"/>
                        <a:pt x="1044" y="958"/>
                      </a:cubicBezTo>
                      <a:cubicBezTo>
                        <a:pt x="740" y="1001"/>
                        <a:pt x="392" y="1045"/>
                        <a:pt x="87" y="1088"/>
                      </a:cubicBezTo>
                      <a:cubicBezTo>
                        <a:pt x="0" y="1088"/>
                        <a:pt x="0" y="1175"/>
                        <a:pt x="87" y="1175"/>
                      </a:cubicBezTo>
                      <a:cubicBezTo>
                        <a:pt x="131" y="1219"/>
                        <a:pt x="174" y="1306"/>
                        <a:pt x="218" y="1349"/>
                      </a:cubicBezTo>
                      <a:cubicBezTo>
                        <a:pt x="305" y="1393"/>
                        <a:pt x="348" y="1436"/>
                        <a:pt x="392" y="1523"/>
                      </a:cubicBezTo>
                      <a:cubicBezTo>
                        <a:pt x="522" y="1654"/>
                        <a:pt x="653" y="1784"/>
                        <a:pt x="783" y="1915"/>
                      </a:cubicBezTo>
                      <a:cubicBezTo>
                        <a:pt x="740" y="2262"/>
                        <a:pt x="609" y="2610"/>
                        <a:pt x="566" y="2958"/>
                      </a:cubicBezTo>
                      <a:cubicBezTo>
                        <a:pt x="566" y="2980"/>
                        <a:pt x="587" y="2991"/>
                        <a:pt x="609" y="2991"/>
                      </a:cubicBezTo>
                      <a:cubicBezTo>
                        <a:pt x="631" y="2991"/>
                        <a:pt x="653" y="2980"/>
                        <a:pt x="653" y="2958"/>
                      </a:cubicBezTo>
                      <a:cubicBezTo>
                        <a:pt x="957" y="2784"/>
                        <a:pt x="1262" y="2610"/>
                        <a:pt x="1610" y="2436"/>
                      </a:cubicBezTo>
                      <a:cubicBezTo>
                        <a:pt x="1914" y="2610"/>
                        <a:pt x="2218" y="2784"/>
                        <a:pt x="2523" y="2958"/>
                      </a:cubicBezTo>
                      <a:cubicBezTo>
                        <a:pt x="2523" y="2980"/>
                        <a:pt x="2545" y="2991"/>
                        <a:pt x="2566" y="2991"/>
                      </a:cubicBezTo>
                      <a:cubicBezTo>
                        <a:pt x="2588" y="2991"/>
                        <a:pt x="2610" y="2980"/>
                        <a:pt x="2610" y="2958"/>
                      </a:cubicBezTo>
                      <a:cubicBezTo>
                        <a:pt x="2610" y="2610"/>
                        <a:pt x="2436" y="2262"/>
                        <a:pt x="2392" y="1915"/>
                      </a:cubicBezTo>
                      <a:cubicBezTo>
                        <a:pt x="2523" y="1784"/>
                        <a:pt x="2653" y="1654"/>
                        <a:pt x="2784" y="1523"/>
                      </a:cubicBezTo>
                      <a:cubicBezTo>
                        <a:pt x="2827" y="1436"/>
                        <a:pt x="2871" y="1393"/>
                        <a:pt x="2958" y="1349"/>
                      </a:cubicBezTo>
                      <a:cubicBezTo>
                        <a:pt x="3001" y="1306"/>
                        <a:pt x="3045" y="1219"/>
                        <a:pt x="3088" y="1175"/>
                      </a:cubicBezTo>
                      <a:cubicBezTo>
                        <a:pt x="3088" y="1175"/>
                        <a:pt x="3088" y="1088"/>
                        <a:pt x="3045" y="1088"/>
                      </a:cubicBezTo>
                      <a:cubicBezTo>
                        <a:pt x="2697" y="1045"/>
                        <a:pt x="2349" y="1001"/>
                        <a:pt x="2044" y="958"/>
                      </a:cubicBezTo>
                      <a:cubicBezTo>
                        <a:pt x="1870" y="653"/>
                        <a:pt x="1740" y="305"/>
                        <a:pt x="1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" name="Google Shape;797;p5"/>
                <p:cNvSpPr/>
                <p:nvPr/>
              </p:nvSpPr>
              <p:spPr>
                <a:xfrm>
                  <a:off x="658000" y="865744"/>
                  <a:ext cx="76969" cy="73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009" extrusionOk="0">
                      <a:moveTo>
                        <a:pt x="1523" y="1"/>
                      </a:moveTo>
                      <a:cubicBezTo>
                        <a:pt x="1305" y="305"/>
                        <a:pt x="1175" y="653"/>
                        <a:pt x="1001" y="958"/>
                      </a:cubicBezTo>
                      <a:cubicBezTo>
                        <a:pt x="696" y="1001"/>
                        <a:pt x="348" y="1045"/>
                        <a:pt x="44" y="1088"/>
                      </a:cubicBezTo>
                      <a:cubicBezTo>
                        <a:pt x="0" y="1088"/>
                        <a:pt x="0" y="1132"/>
                        <a:pt x="44" y="1175"/>
                      </a:cubicBezTo>
                      <a:cubicBezTo>
                        <a:pt x="87" y="1219"/>
                        <a:pt x="131" y="1262"/>
                        <a:pt x="174" y="1306"/>
                      </a:cubicBezTo>
                      <a:lnTo>
                        <a:pt x="348" y="1523"/>
                      </a:lnTo>
                      <a:cubicBezTo>
                        <a:pt x="479" y="1654"/>
                        <a:pt x="609" y="1784"/>
                        <a:pt x="740" y="1871"/>
                      </a:cubicBezTo>
                      <a:cubicBezTo>
                        <a:pt x="696" y="2263"/>
                        <a:pt x="566" y="2567"/>
                        <a:pt x="522" y="2959"/>
                      </a:cubicBezTo>
                      <a:cubicBezTo>
                        <a:pt x="522" y="2984"/>
                        <a:pt x="537" y="3009"/>
                        <a:pt x="557" y="3009"/>
                      </a:cubicBezTo>
                      <a:cubicBezTo>
                        <a:pt x="572" y="3009"/>
                        <a:pt x="591" y="2995"/>
                        <a:pt x="609" y="2959"/>
                      </a:cubicBezTo>
                      <a:cubicBezTo>
                        <a:pt x="914" y="2828"/>
                        <a:pt x="1218" y="2611"/>
                        <a:pt x="1523" y="2480"/>
                      </a:cubicBezTo>
                      <a:cubicBezTo>
                        <a:pt x="1870" y="2611"/>
                        <a:pt x="2175" y="2828"/>
                        <a:pt x="2479" y="2959"/>
                      </a:cubicBezTo>
                      <a:cubicBezTo>
                        <a:pt x="2479" y="2973"/>
                        <a:pt x="2489" y="2978"/>
                        <a:pt x="2502" y="2978"/>
                      </a:cubicBezTo>
                      <a:cubicBezTo>
                        <a:pt x="2528" y="2978"/>
                        <a:pt x="2566" y="2959"/>
                        <a:pt x="2566" y="2959"/>
                      </a:cubicBezTo>
                      <a:cubicBezTo>
                        <a:pt x="2523" y="2611"/>
                        <a:pt x="2392" y="2263"/>
                        <a:pt x="2349" y="1871"/>
                      </a:cubicBezTo>
                      <a:cubicBezTo>
                        <a:pt x="2479" y="1784"/>
                        <a:pt x="2610" y="1654"/>
                        <a:pt x="2740" y="1523"/>
                      </a:cubicBezTo>
                      <a:cubicBezTo>
                        <a:pt x="2784" y="1436"/>
                        <a:pt x="2827" y="1393"/>
                        <a:pt x="2914" y="1306"/>
                      </a:cubicBezTo>
                      <a:cubicBezTo>
                        <a:pt x="2958" y="1262"/>
                        <a:pt x="3001" y="1219"/>
                        <a:pt x="3045" y="1175"/>
                      </a:cubicBezTo>
                      <a:cubicBezTo>
                        <a:pt x="3132" y="1175"/>
                        <a:pt x="3132" y="1088"/>
                        <a:pt x="3045" y="1088"/>
                      </a:cubicBezTo>
                      <a:cubicBezTo>
                        <a:pt x="2740" y="1045"/>
                        <a:pt x="2392" y="958"/>
                        <a:pt x="2088" y="958"/>
                      </a:cubicBezTo>
                      <a:lnTo>
                        <a:pt x="2044" y="958"/>
                      </a:lnTo>
                      <a:cubicBezTo>
                        <a:pt x="1870" y="653"/>
                        <a:pt x="1740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" name="Google Shape;798;p5"/>
                <p:cNvSpPr/>
                <p:nvPr/>
              </p:nvSpPr>
              <p:spPr>
                <a:xfrm>
                  <a:off x="913457" y="866825"/>
                  <a:ext cx="75814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5" h="2991" extrusionOk="0">
                      <a:moveTo>
                        <a:pt x="1522" y="0"/>
                      </a:moveTo>
                      <a:cubicBezTo>
                        <a:pt x="1348" y="305"/>
                        <a:pt x="1218" y="609"/>
                        <a:pt x="1044" y="914"/>
                      </a:cubicBezTo>
                      <a:cubicBezTo>
                        <a:pt x="740" y="957"/>
                        <a:pt x="392" y="1001"/>
                        <a:pt x="44" y="1044"/>
                      </a:cubicBezTo>
                      <a:cubicBezTo>
                        <a:pt x="0" y="1044"/>
                        <a:pt x="0" y="1131"/>
                        <a:pt x="44" y="1131"/>
                      </a:cubicBezTo>
                      <a:cubicBezTo>
                        <a:pt x="87" y="1218"/>
                        <a:pt x="174" y="1262"/>
                        <a:pt x="218" y="1305"/>
                      </a:cubicBezTo>
                      <a:cubicBezTo>
                        <a:pt x="261" y="1349"/>
                        <a:pt x="348" y="1436"/>
                        <a:pt x="392" y="1479"/>
                      </a:cubicBezTo>
                      <a:cubicBezTo>
                        <a:pt x="522" y="1610"/>
                        <a:pt x="653" y="1740"/>
                        <a:pt x="783" y="1871"/>
                      </a:cubicBezTo>
                      <a:cubicBezTo>
                        <a:pt x="696" y="2219"/>
                        <a:pt x="566" y="2567"/>
                        <a:pt x="566" y="2958"/>
                      </a:cubicBezTo>
                      <a:cubicBezTo>
                        <a:pt x="566" y="2980"/>
                        <a:pt x="576" y="2991"/>
                        <a:pt x="593" y="2991"/>
                      </a:cubicBezTo>
                      <a:cubicBezTo>
                        <a:pt x="609" y="2991"/>
                        <a:pt x="631" y="2980"/>
                        <a:pt x="653" y="2958"/>
                      </a:cubicBezTo>
                      <a:cubicBezTo>
                        <a:pt x="957" y="2784"/>
                        <a:pt x="1261" y="2610"/>
                        <a:pt x="1566" y="2436"/>
                      </a:cubicBezTo>
                      <a:cubicBezTo>
                        <a:pt x="1914" y="2610"/>
                        <a:pt x="2218" y="2784"/>
                        <a:pt x="2523" y="2958"/>
                      </a:cubicBezTo>
                      <a:cubicBezTo>
                        <a:pt x="2523" y="2958"/>
                        <a:pt x="2566" y="2915"/>
                        <a:pt x="2566" y="2915"/>
                      </a:cubicBezTo>
                      <a:cubicBezTo>
                        <a:pt x="2566" y="2567"/>
                        <a:pt x="2392" y="2219"/>
                        <a:pt x="2305" y="1827"/>
                      </a:cubicBezTo>
                      <a:cubicBezTo>
                        <a:pt x="2479" y="1697"/>
                        <a:pt x="2610" y="1566"/>
                        <a:pt x="2697" y="1436"/>
                      </a:cubicBezTo>
                      <a:lnTo>
                        <a:pt x="2871" y="1262"/>
                      </a:lnTo>
                      <a:cubicBezTo>
                        <a:pt x="2958" y="1218"/>
                        <a:pt x="3001" y="1175"/>
                        <a:pt x="3045" y="1088"/>
                      </a:cubicBezTo>
                      <a:cubicBezTo>
                        <a:pt x="3053" y="1096"/>
                        <a:pt x="3060" y="1100"/>
                        <a:pt x="3065" y="1100"/>
                      </a:cubicBezTo>
                      <a:cubicBezTo>
                        <a:pt x="3085" y="1100"/>
                        <a:pt x="3071" y="1044"/>
                        <a:pt x="3001" y="1044"/>
                      </a:cubicBezTo>
                      <a:cubicBezTo>
                        <a:pt x="2697" y="1001"/>
                        <a:pt x="2349" y="957"/>
                        <a:pt x="2044" y="914"/>
                      </a:cubicBezTo>
                      <a:cubicBezTo>
                        <a:pt x="1870" y="609"/>
                        <a:pt x="1740" y="305"/>
                        <a:pt x="15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" name="Google Shape;799;p5"/>
                <p:cNvSpPr/>
                <p:nvPr/>
              </p:nvSpPr>
              <p:spPr>
                <a:xfrm>
                  <a:off x="709288" y="1023933"/>
                  <a:ext cx="75912" cy="7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67" y="1"/>
                      </a:moveTo>
                      <a:cubicBezTo>
                        <a:pt x="1349" y="305"/>
                        <a:pt x="1219" y="653"/>
                        <a:pt x="1045" y="958"/>
                      </a:cubicBezTo>
                      <a:cubicBezTo>
                        <a:pt x="740" y="958"/>
                        <a:pt x="392" y="1045"/>
                        <a:pt x="88" y="1088"/>
                      </a:cubicBezTo>
                      <a:cubicBezTo>
                        <a:pt x="1" y="1088"/>
                        <a:pt x="1" y="1175"/>
                        <a:pt x="88" y="1175"/>
                      </a:cubicBezTo>
                      <a:cubicBezTo>
                        <a:pt x="131" y="1219"/>
                        <a:pt x="175" y="1262"/>
                        <a:pt x="218" y="1306"/>
                      </a:cubicBezTo>
                      <a:cubicBezTo>
                        <a:pt x="305" y="1393"/>
                        <a:pt x="349" y="1436"/>
                        <a:pt x="392" y="1480"/>
                      </a:cubicBezTo>
                      <a:cubicBezTo>
                        <a:pt x="523" y="1654"/>
                        <a:pt x="653" y="1784"/>
                        <a:pt x="784" y="1871"/>
                      </a:cubicBezTo>
                      <a:cubicBezTo>
                        <a:pt x="740" y="2263"/>
                        <a:pt x="610" y="2567"/>
                        <a:pt x="566" y="2958"/>
                      </a:cubicBezTo>
                      <a:cubicBezTo>
                        <a:pt x="566" y="2980"/>
                        <a:pt x="588" y="2991"/>
                        <a:pt x="610" y="2991"/>
                      </a:cubicBezTo>
                      <a:cubicBezTo>
                        <a:pt x="632" y="2991"/>
                        <a:pt x="653" y="2980"/>
                        <a:pt x="653" y="2958"/>
                      </a:cubicBezTo>
                      <a:cubicBezTo>
                        <a:pt x="958" y="2785"/>
                        <a:pt x="1262" y="2611"/>
                        <a:pt x="1610" y="2437"/>
                      </a:cubicBezTo>
                      <a:cubicBezTo>
                        <a:pt x="1915" y="2611"/>
                        <a:pt x="2219" y="2785"/>
                        <a:pt x="2524" y="2958"/>
                      </a:cubicBezTo>
                      <a:cubicBezTo>
                        <a:pt x="2524" y="2973"/>
                        <a:pt x="2533" y="2978"/>
                        <a:pt x="2546" y="2978"/>
                      </a:cubicBezTo>
                      <a:cubicBezTo>
                        <a:pt x="2572" y="2978"/>
                        <a:pt x="2611" y="2958"/>
                        <a:pt x="2611" y="2958"/>
                      </a:cubicBezTo>
                      <a:cubicBezTo>
                        <a:pt x="2611" y="2567"/>
                        <a:pt x="2437" y="2263"/>
                        <a:pt x="2393" y="1871"/>
                      </a:cubicBezTo>
                      <a:cubicBezTo>
                        <a:pt x="2524" y="1784"/>
                        <a:pt x="2611" y="1654"/>
                        <a:pt x="2698" y="1480"/>
                      </a:cubicBezTo>
                      <a:lnTo>
                        <a:pt x="2872" y="1306"/>
                      </a:lnTo>
                      <a:cubicBezTo>
                        <a:pt x="2915" y="1262"/>
                        <a:pt x="3002" y="1219"/>
                        <a:pt x="3045" y="1175"/>
                      </a:cubicBezTo>
                      <a:cubicBezTo>
                        <a:pt x="3089" y="1175"/>
                        <a:pt x="3089" y="1088"/>
                        <a:pt x="3045" y="1088"/>
                      </a:cubicBezTo>
                      <a:cubicBezTo>
                        <a:pt x="2698" y="1045"/>
                        <a:pt x="2393" y="958"/>
                        <a:pt x="2045" y="958"/>
                      </a:cubicBezTo>
                      <a:cubicBezTo>
                        <a:pt x="1871" y="653"/>
                        <a:pt x="1741" y="305"/>
                        <a:pt x="1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" name="Google Shape;800;p5"/>
                <p:cNvSpPr/>
                <p:nvPr/>
              </p:nvSpPr>
              <p:spPr>
                <a:xfrm>
                  <a:off x="862144" y="1023933"/>
                  <a:ext cx="75912" cy="7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2" extrusionOk="0">
                      <a:moveTo>
                        <a:pt x="1523" y="1"/>
                      </a:moveTo>
                      <a:cubicBezTo>
                        <a:pt x="1305" y="305"/>
                        <a:pt x="1175" y="653"/>
                        <a:pt x="1001" y="958"/>
                      </a:cubicBezTo>
                      <a:cubicBezTo>
                        <a:pt x="696" y="958"/>
                        <a:pt x="348" y="1045"/>
                        <a:pt x="44" y="1088"/>
                      </a:cubicBezTo>
                      <a:cubicBezTo>
                        <a:pt x="0" y="1088"/>
                        <a:pt x="0" y="1175"/>
                        <a:pt x="44" y="1175"/>
                      </a:cubicBezTo>
                      <a:cubicBezTo>
                        <a:pt x="87" y="1219"/>
                        <a:pt x="131" y="1262"/>
                        <a:pt x="174" y="1306"/>
                      </a:cubicBezTo>
                      <a:cubicBezTo>
                        <a:pt x="261" y="1393"/>
                        <a:pt x="305" y="1436"/>
                        <a:pt x="348" y="1480"/>
                      </a:cubicBezTo>
                      <a:cubicBezTo>
                        <a:pt x="479" y="1654"/>
                        <a:pt x="609" y="1784"/>
                        <a:pt x="740" y="1871"/>
                      </a:cubicBezTo>
                      <a:cubicBezTo>
                        <a:pt x="696" y="2263"/>
                        <a:pt x="566" y="2567"/>
                        <a:pt x="522" y="2958"/>
                      </a:cubicBezTo>
                      <a:cubicBezTo>
                        <a:pt x="522" y="2980"/>
                        <a:pt x="544" y="2991"/>
                        <a:pt x="566" y="2991"/>
                      </a:cubicBezTo>
                      <a:cubicBezTo>
                        <a:pt x="588" y="2991"/>
                        <a:pt x="609" y="2980"/>
                        <a:pt x="609" y="2958"/>
                      </a:cubicBezTo>
                      <a:cubicBezTo>
                        <a:pt x="914" y="2785"/>
                        <a:pt x="1218" y="2611"/>
                        <a:pt x="1566" y="2437"/>
                      </a:cubicBezTo>
                      <a:cubicBezTo>
                        <a:pt x="1871" y="2611"/>
                        <a:pt x="2175" y="2785"/>
                        <a:pt x="2480" y="2958"/>
                      </a:cubicBezTo>
                      <a:cubicBezTo>
                        <a:pt x="2480" y="2973"/>
                        <a:pt x="2489" y="2978"/>
                        <a:pt x="2502" y="2978"/>
                      </a:cubicBezTo>
                      <a:cubicBezTo>
                        <a:pt x="2528" y="2978"/>
                        <a:pt x="2567" y="2958"/>
                        <a:pt x="2567" y="2958"/>
                      </a:cubicBezTo>
                      <a:cubicBezTo>
                        <a:pt x="2523" y="2567"/>
                        <a:pt x="2436" y="2219"/>
                        <a:pt x="2349" y="1871"/>
                      </a:cubicBezTo>
                      <a:cubicBezTo>
                        <a:pt x="2480" y="1784"/>
                        <a:pt x="2567" y="1654"/>
                        <a:pt x="2697" y="1480"/>
                      </a:cubicBezTo>
                      <a:cubicBezTo>
                        <a:pt x="2741" y="1436"/>
                        <a:pt x="2784" y="1393"/>
                        <a:pt x="2871" y="1306"/>
                      </a:cubicBezTo>
                      <a:cubicBezTo>
                        <a:pt x="2915" y="1262"/>
                        <a:pt x="2958" y="1219"/>
                        <a:pt x="3002" y="1175"/>
                      </a:cubicBezTo>
                      <a:cubicBezTo>
                        <a:pt x="3088" y="1175"/>
                        <a:pt x="3088" y="1088"/>
                        <a:pt x="3002" y="1088"/>
                      </a:cubicBezTo>
                      <a:cubicBezTo>
                        <a:pt x="2697" y="1045"/>
                        <a:pt x="2349" y="958"/>
                        <a:pt x="2045" y="958"/>
                      </a:cubicBezTo>
                      <a:cubicBezTo>
                        <a:pt x="1871" y="653"/>
                        <a:pt x="1740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" name="Google Shape;801;p5"/>
                <p:cNvSpPr/>
                <p:nvPr/>
              </p:nvSpPr>
              <p:spPr>
                <a:xfrm>
                  <a:off x="713195" y="799072"/>
                  <a:ext cx="74143" cy="81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7" h="3320" extrusionOk="0">
                      <a:moveTo>
                        <a:pt x="2928" y="0"/>
                      </a:moveTo>
                      <a:cubicBezTo>
                        <a:pt x="2913" y="0"/>
                        <a:pt x="2898" y="6"/>
                        <a:pt x="2886" y="17"/>
                      </a:cubicBezTo>
                      <a:cubicBezTo>
                        <a:pt x="1973" y="1018"/>
                        <a:pt x="1060" y="2062"/>
                        <a:pt x="103" y="3062"/>
                      </a:cubicBezTo>
                      <a:cubicBezTo>
                        <a:pt x="1" y="3164"/>
                        <a:pt x="112" y="3320"/>
                        <a:pt x="228" y="3320"/>
                      </a:cubicBezTo>
                      <a:cubicBezTo>
                        <a:pt x="260" y="3320"/>
                        <a:pt x="292" y="3308"/>
                        <a:pt x="320" y="3279"/>
                      </a:cubicBezTo>
                      <a:cubicBezTo>
                        <a:pt x="1234" y="2279"/>
                        <a:pt x="2452" y="1322"/>
                        <a:pt x="3017" y="104"/>
                      </a:cubicBezTo>
                      <a:cubicBezTo>
                        <a:pt x="3017" y="41"/>
                        <a:pt x="2970" y="0"/>
                        <a:pt x="29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" name="Google Shape;802;p5"/>
                <p:cNvSpPr/>
                <p:nvPr/>
              </p:nvSpPr>
              <p:spPr>
                <a:xfrm>
                  <a:off x="851651" y="787448"/>
                  <a:ext cx="80753" cy="92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3744" extrusionOk="0">
                      <a:moveTo>
                        <a:pt x="119" y="0"/>
                      </a:moveTo>
                      <a:cubicBezTo>
                        <a:pt x="52" y="0"/>
                        <a:pt x="1" y="71"/>
                        <a:pt x="36" y="142"/>
                      </a:cubicBezTo>
                      <a:cubicBezTo>
                        <a:pt x="558" y="795"/>
                        <a:pt x="1210" y="1404"/>
                        <a:pt x="1732" y="2056"/>
                      </a:cubicBezTo>
                      <a:cubicBezTo>
                        <a:pt x="2124" y="2665"/>
                        <a:pt x="2559" y="3230"/>
                        <a:pt x="3081" y="3709"/>
                      </a:cubicBezTo>
                      <a:cubicBezTo>
                        <a:pt x="3105" y="3733"/>
                        <a:pt x="3133" y="3744"/>
                        <a:pt x="3159" y="3744"/>
                      </a:cubicBezTo>
                      <a:cubicBezTo>
                        <a:pt x="3227" y="3744"/>
                        <a:pt x="3286" y="3672"/>
                        <a:pt x="3255" y="3578"/>
                      </a:cubicBezTo>
                      <a:cubicBezTo>
                        <a:pt x="2776" y="2883"/>
                        <a:pt x="2298" y="2230"/>
                        <a:pt x="1732" y="1621"/>
                      </a:cubicBezTo>
                      <a:cubicBezTo>
                        <a:pt x="1297" y="1012"/>
                        <a:pt x="775" y="447"/>
                        <a:pt x="167" y="12"/>
                      </a:cubicBezTo>
                      <a:cubicBezTo>
                        <a:pt x="151" y="4"/>
                        <a:pt x="135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" name="Google Shape;803;p5"/>
                <p:cNvSpPr/>
                <p:nvPr/>
              </p:nvSpPr>
              <p:spPr>
                <a:xfrm>
                  <a:off x="692675" y="939076"/>
                  <a:ext cx="38018" cy="96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7" h="3935" extrusionOk="0">
                      <a:moveTo>
                        <a:pt x="92" y="1"/>
                      </a:moveTo>
                      <a:cubicBezTo>
                        <a:pt x="43" y="1"/>
                        <a:pt x="1" y="33"/>
                        <a:pt x="25" y="105"/>
                      </a:cubicBezTo>
                      <a:cubicBezTo>
                        <a:pt x="286" y="1410"/>
                        <a:pt x="720" y="2671"/>
                        <a:pt x="1329" y="3889"/>
                      </a:cubicBezTo>
                      <a:cubicBezTo>
                        <a:pt x="1345" y="3920"/>
                        <a:pt x="1377" y="3934"/>
                        <a:pt x="1411" y="3934"/>
                      </a:cubicBezTo>
                      <a:cubicBezTo>
                        <a:pt x="1474" y="3934"/>
                        <a:pt x="1547" y="3886"/>
                        <a:pt x="1547" y="3802"/>
                      </a:cubicBezTo>
                      <a:cubicBezTo>
                        <a:pt x="1373" y="3193"/>
                        <a:pt x="1112" y="2628"/>
                        <a:pt x="894" y="2062"/>
                      </a:cubicBezTo>
                      <a:cubicBezTo>
                        <a:pt x="677" y="1410"/>
                        <a:pt x="503" y="714"/>
                        <a:pt x="199" y="61"/>
                      </a:cubicBezTo>
                      <a:cubicBezTo>
                        <a:pt x="179" y="22"/>
                        <a:pt x="133" y="1"/>
                        <a:pt x="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" name="Google Shape;804;p5"/>
                <p:cNvSpPr/>
                <p:nvPr/>
              </p:nvSpPr>
              <p:spPr>
                <a:xfrm>
                  <a:off x="788395" y="1069495"/>
                  <a:ext cx="80188" cy="9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" h="383" extrusionOk="0">
                      <a:moveTo>
                        <a:pt x="1148" y="0"/>
                      </a:moveTo>
                      <a:cubicBezTo>
                        <a:pt x="768" y="0"/>
                        <a:pt x="394" y="40"/>
                        <a:pt x="44" y="104"/>
                      </a:cubicBezTo>
                      <a:cubicBezTo>
                        <a:pt x="0" y="104"/>
                        <a:pt x="0" y="191"/>
                        <a:pt x="44" y="191"/>
                      </a:cubicBezTo>
                      <a:cubicBezTo>
                        <a:pt x="522" y="322"/>
                        <a:pt x="1001" y="365"/>
                        <a:pt x="1479" y="365"/>
                      </a:cubicBezTo>
                      <a:cubicBezTo>
                        <a:pt x="1631" y="377"/>
                        <a:pt x="1785" y="382"/>
                        <a:pt x="1941" y="382"/>
                      </a:cubicBezTo>
                      <a:cubicBezTo>
                        <a:pt x="2368" y="382"/>
                        <a:pt x="2805" y="342"/>
                        <a:pt x="3219" y="278"/>
                      </a:cubicBezTo>
                      <a:cubicBezTo>
                        <a:pt x="3262" y="278"/>
                        <a:pt x="3262" y="104"/>
                        <a:pt x="3175" y="104"/>
                      </a:cubicBezTo>
                      <a:cubicBezTo>
                        <a:pt x="2654" y="17"/>
                        <a:pt x="2088" y="17"/>
                        <a:pt x="1566" y="17"/>
                      </a:cubicBezTo>
                      <a:cubicBezTo>
                        <a:pt x="1426" y="6"/>
                        <a:pt x="1287" y="0"/>
                        <a:pt x="11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5" name="Google Shape;805;p5"/>
                <p:cNvSpPr/>
                <p:nvPr/>
              </p:nvSpPr>
              <p:spPr>
                <a:xfrm>
                  <a:off x="918790" y="939420"/>
                  <a:ext cx="34233" cy="98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4010" extrusionOk="0">
                      <a:moveTo>
                        <a:pt x="1324" y="0"/>
                      </a:moveTo>
                      <a:cubicBezTo>
                        <a:pt x="1301" y="0"/>
                        <a:pt x="1279" y="14"/>
                        <a:pt x="1262" y="47"/>
                      </a:cubicBezTo>
                      <a:cubicBezTo>
                        <a:pt x="1044" y="700"/>
                        <a:pt x="870" y="1439"/>
                        <a:pt x="653" y="2092"/>
                      </a:cubicBezTo>
                      <a:cubicBezTo>
                        <a:pt x="392" y="2788"/>
                        <a:pt x="131" y="3309"/>
                        <a:pt x="1" y="3918"/>
                      </a:cubicBezTo>
                      <a:cubicBezTo>
                        <a:pt x="1" y="3972"/>
                        <a:pt x="50" y="4009"/>
                        <a:pt x="99" y="4009"/>
                      </a:cubicBezTo>
                      <a:cubicBezTo>
                        <a:pt x="129" y="4009"/>
                        <a:pt x="158" y="3995"/>
                        <a:pt x="175" y="3962"/>
                      </a:cubicBezTo>
                      <a:cubicBezTo>
                        <a:pt x="479" y="3396"/>
                        <a:pt x="697" y="2788"/>
                        <a:pt x="870" y="2179"/>
                      </a:cubicBezTo>
                      <a:cubicBezTo>
                        <a:pt x="1131" y="1483"/>
                        <a:pt x="1305" y="787"/>
                        <a:pt x="1392" y="91"/>
                      </a:cubicBezTo>
                      <a:cubicBezTo>
                        <a:pt x="1392" y="37"/>
                        <a:pt x="1359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6" name="Google Shape;806;p5"/>
                <p:cNvSpPr/>
                <p:nvPr/>
              </p:nvSpPr>
              <p:spPr>
                <a:xfrm>
                  <a:off x="716783" y="640883"/>
                  <a:ext cx="87438" cy="10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8" h="4352" extrusionOk="0">
                      <a:moveTo>
                        <a:pt x="53" y="0"/>
                      </a:moveTo>
                      <a:cubicBezTo>
                        <a:pt x="24" y="0"/>
                        <a:pt x="0" y="41"/>
                        <a:pt x="0" y="104"/>
                      </a:cubicBezTo>
                      <a:cubicBezTo>
                        <a:pt x="392" y="844"/>
                        <a:pt x="914" y="1540"/>
                        <a:pt x="1523" y="2192"/>
                      </a:cubicBezTo>
                      <a:cubicBezTo>
                        <a:pt x="2088" y="2931"/>
                        <a:pt x="2697" y="3627"/>
                        <a:pt x="3349" y="4323"/>
                      </a:cubicBezTo>
                      <a:cubicBezTo>
                        <a:pt x="3369" y="4343"/>
                        <a:pt x="3391" y="4351"/>
                        <a:pt x="3412" y="4351"/>
                      </a:cubicBezTo>
                      <a:cubicBezTo>
                        <a:pt x="3486" y="4351"/>
                        <a:pt x="3557" y="4250"/>
                        <a:pt x="3523" y="4149"/>
                      </a:cubicBezTo>
                      <a:cubicBezTo>
                        <a:pt x="2914" y="3453"/>
                        <a:pt x="2262" y="2757"/>
                        <a:pt x="1697" y="2018"/>
                      </a:cubicBezTo>
                      <a:cubicBezTo>
                        <a:pt x="1218" y="1322"/>
                        <a:pt x="696" y="626"/>
                        <a:pt x="87" y="17"/>
                      </a:cubicBezTo>
                      <a:cubicBezTo>
                        <a:pt x="76" y="6"/>
                        <a:pt x="64" y="0"/>
                        <a:pt x="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7" name="Google Shape;807;p5"/>
                <p:cNvSpPr/>
                <p:nvPr/>
              </p:nvSpPr>
              <p:spPr>
                <a:xfrm>
                  <a:off x="700760" y="437057"/>
                  <a:ext cx="34208" cy="126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5161" extrusionOk="0">
                      <a:moveTo>
                        <a:pt x="1323" y="0"/>
                      </a:moveTo>
                      <a:cubicBezTo>
                        <a:pt x="1301" y="0"/>
                        <a:pt x="1278" y="14"/>
                        <a:pt x="1261" y="48"/>
                      </a:cubicBezTo>
                      <a:cubicBezTo>
                        <a:pt x="957" y="831"/>
                        <a:pt x="696" y="1657"/>
                        <a:pt x="565" y="2527"/>
                      </a:cubicBezTo>
                      <a:cubicBezTo>
                        <a:pt x="348" y="3353"/>
                        <a:pt x="130" y="4180"/>
                        <a:pt x="0" y="5006"/>
                      </a:cubicBezTo>
                      <a:cubicBezTo>
                        <a:pt x="0" y="5104"/>
                        <a:pt x="69" y="5160"/>
                        <a:pt x="136" y="5160"/>
                      </a:cubicBezTo>
                      <a:cubicBezTo>
                        <a:pt x="189" y="5160"/>
                        <a:pt x="242" y="5126"/>
                        <a:pt x="261" y="5049"/>
                      </a:cubicBezTo>
                      <a:cubicBezTo>
                        <a:pt x="522" y="4267"/>
                        <a:pt x="652" y="3440"/>
                        <a:pt x="870" y="2570"/>
                      </a:cubicBezTo>
                      <a:cubicBezTo>
                        <a:pt x="1087" y="1787"/>
                        <a:pt x="1305" y="918"/>
                        <a:pt x="1392" y="91"/>
                      </a:cubicBezTo>
                      <a:cubicBezTo>
                        <a:pt x="1392" y="37"/>
                        <a:pt x="1359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8" name="Google Shape;808;p5"/>
                <p:cNvSpPr/>
                <p:nvPr/>
              </p:nvSpPr>
              <p:spPr>
                <a:xfrm>
                  <a:off x="779105" y="352544"/>
                  <a:ext cx="124522" cy="45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7" h="1839" extrusionOk="0">
                      <a:moveTo>
                        <a:pt x="4930" y="0"/>
                      </a:moveTo>
                      <a:cubicBezTo>
                        <a:pt x="4921" y="0"/>
                        <a:pt x="4911" y="2"/>
                        <a:pt x="4902" y="7"/>
                      </a:cubicBezTo>
                      <a:cubicBezTo>
                        <a:pt x="4119" y="138"/>
                        <a:pt x="3336" y="399"/>
                        <a:pt x="2597" y="660"/>
                      </a:cubicBezTo>
                      <a:cubicBezTo>
                        <a:pt x="1814" y="964"/>
                        <a:pt x="944" y="1225"/>
                        <a:pt x="161" y="1573"/>
                      </a:cubicBezTo>
                      <a:cubicBezTo>
                        <a:pt x="0" y="1613"/>
                        <a:pt x="62" y="1839"/>
                        <a:pt x="210" y="1839"/>
                      </a:cubicBezTo>
                      <a:cubicBezTo>
                        <a:pt x="222" y="1839"/>
                        <a:pt x="235" y="1837"/>
                        <a:pt x="248" y="1834"/>
                      </a:cubicBezTo>
                      <a:cubicBezTo>
                        <a:pt x="1031" y="1573"/>
                        <a:pt x="1814" y="1269"/>
                        <a:pt x="2597" y="1008"/>
                      </a:cubicBezTo>
                      <a:cubicBezTo>
                        <a:pt x="3423" y="790"/>
                        <a:pt x="4206" y="486"/>
                        <a:pt x="4989" y="181"/>
                      </a:cubicBezTo>
                      <a:cubicBezTo>
                        <a:pt x="5066" y="143"/>
                        <a:pt x="5006" y="0"/>
                        <a:pt x="49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9" name="Google Shape;809;p5"/>
                <p:cNvSpPr/>
                <p:nvPr/>
              </p:nvSpPr>
              <p:spPr>
                <a:xfrm>
                  <a:off x="969340" y="353969"/>
                  <a:ext cx="68810" cy="136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" h="5538" extrusionOk="0">
                      <a:moveTo>
                        <a:pt x="123" y="0"/>
                      </a:moveTo>
                      <a:cubicBezTo>
                        <a:pt x="57" y="0"/>
                        <a:pt x="1" y="62"/>
                        <a:pt x="31" y="123"/>
                      </a:cubicBezTo>
                      <a:cubicBezTo>
                        <a:pt x="336" y="993"/>
                        <a:pt x="684" y="1819"/>
                        <a:pt x="1119" y="2602"/>
                      </a:cubicBezTo>
                      <a:cubicBezTo>
                        <a:pt x="1597" y="3559"/>
                        <a:pt x="1988" y="4560"/>
                        <a:pt x="2554" y="5473"/>
                      </a:cubicBezTo>
                      <a:cubicBezTo>
                        <a:pt x="2569" y="5518"/>
                        <a:pt x="2605" y="5537"/>
                        <a:pt x="2644" y="5537"/>
                      </a:cubicBezTo>
                      <a:cubicBezTo>
                        <a:pt x="2717" y="5537"/>
                        <a:pt x="2800" y="5471"/>
                        <a:pt x="2771" y="5386"/>
                      </a:cubicBezTo>
                      <a:cubicBezTo>
                        <a:pt x="2423" y="4473"/>
                        <a:pt x="1945" y="3603"/>
                        <a:pt x="1554" y="2689"/>
                      </a:cubicBezTo>
                      <a:cubicBezTo>
                        <a:pt x="1162" y="1776"/>
                        <a:pt x="727" y="863"/>
                        <a:pt x="205" y="36"/>
                      </a:cubicBezTo>
                      <a:cubicBezTo>
                        <a:pt x="180" y="11"/>
                        <a:pt x="151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0" name="Google Shape;810;p5"/>
                <p:cNvSpPr/>
                <p:nvPr/>
              </p:nvSpPr>
              <p:spPr>
                <a:xfrm>
                  <a:off x="1053461" y="555534"/>
                  <a:ext cx="33176" cy="178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7273" extrusionOk="0">
                      <a:moveTo>
                        <a:pt x="88" y="0"/>
                      </a:moveTo>
                      <a:cubicBezTo>
                        <a:pt x="44" y="0"/>
                        <a:pt x="1" y="33"/>
                        <a:pt x="1" y="98"/>
                      </a:cubicBezTo>
                      <a:cubicBezTo>
                        <a:pt x="44" y="1229"/>
                        <a:pt x="175" y="2360"/>
                        <a:pt x="479" y="3490"/>
                      </a:cubicBezTo>
                      <a:cubicBezTo>
                        <a:pt x="697" y="4708"/>
                        <a:pt x="914" y="5926"/>
                        <a:pt x="1045" y="7144"/>
                      </a:cubicBezTo>
                      <a:cubicBezTo>
                        <a:pt x="1045" y="7235"/>
                        <a:pt x="1098" y="7273"/>
                        <a:pt x="1161" y="7273"/>
                      </a:cubicBezTo>
                      <a:cubicBezTo>
                        <a:pt x="1247" y="7273"/>
                        <a:pt x="1349" y="7201"/>
                        <a:pt x="1349" y="7100"/>
                      </a:cubicBezTo>
                      <a:cubicBezTo>
                        <a:pt x="1219" y="5926"/>
                        <a:pt x="1001" y="4752"/>
                        <a:pt x="784" y="3621"/>
                      </a:cubicBezTo>
                      <a:cubicBezTo>
                        <a:pt x="566" y="2447"/>
                        <a:pt x="479" y="1229"/>
                        <a:pt x="175" y="98"/>
                      </a:cubicBezTo>
                      <a:cubicBezTo>
                        <a:pt x="175" y="33"/>
                        <a:pt x="131" y="0"/>
                        <a:pt x="8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1" name="Google Shape;811;p5"/>
                <p:cNvSpPr/>
                <p:nvPr/>
              </p:nvSpPr>
              <p:spPr>
                <a:xfrm>
                  <a:off x="1104773" y="805732"/>
                  <a:ext cx="27327" cy="111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2" h="4550" extrusionOk="0">
                      <a:moveTo>
                        <a:pt x="121" y="1"/>
                      </a:moveTo>
                      <a:cubicBezTo>
                        <a:pt x="80" y="1"/>
                        <a:pt x="26" y="26"/>
                        <a:pt x="0" y="51"/>
                      </a:cubicBezTo>
                      <a:cubicBezTo>
                        <a:pt x="44" y="660"/>
                        <a:pt x="131" y="1269"/>
                        <a:pt x="261" y="1878"/>
                      </a:cubicBezTo>
                      <a:cubicBezTo>
                        <a:pt x="392" y="2704"/>
                        <a:pt x="479" y="3530"/>
                        <a:pt x="653" y="4357"/>
                      </a:cubicBezTo>
                      <a:cubicBezTo>
                        <a:pt x="672" y="4492"/>
                        <a:pt x="768" y="4550"/>
                        <a:pt x="866" y="4550"/>
                      </a:cubicBezTo>
                      <a:cubicBezTo>
                        <a:pt x="988" y="4550"/>
                        <a:pt x="1112" y="4458"/>
                        <a:pt x="1088" y="4313"/>
                      </a:cubicBezTo>
                      <a:cubicBezTo>
                        <a:pt x="783" y="2878"/>
                        <a:pt x="479" y="1443"/>
                        <a:pt x="174" y="51"/>
                      </a:cubicBezTo>
                      <a:cubicBezTo>
                        <a:pt x="174" y="14"/>
                        <a:pt x="151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2" name="Google Shape;812;p5"/>
                <p:cNvSpPr/>
                <p:nvPr/>
              </p:nvSpPr>
              <p:spPr>
                <a:xfrm>
                  <a:off x="1184937" y="958736"/>
                  <a:ext cx="88888" cy="772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7" h="3142" extrusionOk="0">
                      <a:moveTo>
                        <a:pt x="131" y="1"/>
                      </a:moveTo>
                      <a:cubicBezTo>
                        <a:pt x="44" y="1"/>
                        <a:pt x="0" y="88"/>
                        <a:pt x="87" y="131"/>
                      </a:cubicBezTo>
                      <a:cubicBezTo>
                        <a:pt x="653" y="566"/>
                        <a:pt x="1175" y="1045"/>
                        <a:pt x="1653" y="1567"/>
                      </a:cubicBezTo>
                      <a:cubicBezTo>
                        <a:pt x="2175" y="2089"/>
                        <a:pt x="2740" y="2610"/>
                        <a:pt x="3262" y="3089"/>
                      </a:cubicBezTo>
                      <a:cubicBezTo>
                        <a:pt x="3299" y="3126"/>
                        <a:pt x="3338" y="3141"/>
                        <a:pt x="3375" y="3141"/>
                      </a:cubicBezTo>
                      <a:cubicBezTo>
                        <a:pt x="3511" y="3141"/>
                        <a:pt x="3617" y="2931"/>
                        <a:pt x="3480" y="2828"/>
                      </a:cubicBezTo>
                      <a:cubicBezTo>
                        <a:pt x="2914" y="2263"/>
                        <a:pt x="2306" y="1697"/>
                        <a:pt x="1697" y="1132"/>
                      </a:cubicBezTo>
                      <a:cubicBezTo>
                        <a:pt x="1262" y="740"/>
                        <a:pt x="740" y="44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" name="Google Shape;813;p5"/>
                <p:cNvSpPr/>
                <p:nvPr/>
              </p:nvSpPr>
              <p:spPr>
                <a:xfrm>
                  <a:off x="1364261" y="947775"/>
                  <a:ext cx="151652" cy="104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1" h="4260" extrusionOk="0">
                      <a:moveTo>
                        <a:pt x="6018" y="1"/>
                      </a:moveTo>
                      <a:cubicBezTo>
                        <a:pt x="6001" y="1"/>
                        <a:pt x="5984" y="4"/>
                        <a:pt x="5969" y="12"/>
                      </a:cubicBezTo>
                      <a:cubicBezTo>
                        <a:pt x="4055" y="1360"/>
                        <a:pt x="2185" y="2752"/>
                        <a:pt x="184" y="3883"/>
                      </a:cubicBezTo>
                      <a:cubicBezTo>
                        <a:pt x="0" y="3993"/>
                        <a:pt x="128" y="4260"/>
                        <a:pt x="303" y="4260"/>
                      </a:cubicBezTo>
                      <a:cubicBezTo>
                        <a:pt x="335" y="4260"/>
                        <a:pt x="368" y="4251"/>
                        <a:pt x="402" y="4231"/>
                      </a:cubicBezTo>
                      <a:cubicBezTo>
                        <a:pt x="2446" y="3100"/>
                        <a:pt x="4360" y="1752"/>
                        <a:pt x="6099" y="186"/>
                      </a:cubicBezTo>
                      <a:cubicBezTo>
                        <a:pt x="6171" y="79"/>
                        <a:pt x="6095" y="1"/>
                        <a:pt x="60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14" name="Google Shape;814;p5"/>
                <p:cNvGrpSpPr/>
                <p:nvPr/>
              </p:nvGrpSpPr>
              <p:grpSpPr>
                <a:xfrm>
                  <a:off x="-45" y="662681"/>
                  <a:ext cx="274355" cy="608477"/>
                  <a:chOff x="-45" y="662681"/>
                  <a:chExt cx="274355" cy="608477"/>
                </a:xfrm>
              </p:grpSpPr>
              <p:sp>
                <p:nvSpPr>
                  <p:cNvPr id="815" name="Google Shape;815;p5"/>
                  <p:cNvSpPr/>
                  <p:nvPr/>
                </p:nvSpPr>
                <p:spPr>
                  <a:xfrm>
                    <a:off x="668" y="872158"/>
                    <a:ext cx="90854" cy="202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7" h="8222" extrusionOk="0">
                        <a:moveTo>
                          <a:pt x="0" y="1"/>
                        </a:moveTo>
                        <a:lnTo>
                          <a:pt x="0" y="8221"/>
                        </a:lnTo>
                        <a:cubicBezTo>
                          <a:pt x="2262" y="7395"/>
                          <a:pt x="3697" y="5612"/>
                          <a:pt x="2871" y="2958"/>
                        </a:cubicBezTo>
                        <a:cubicBezTo>
                          <a:pt x="2349" y="1610"/>
                          <a:pt x="1305" y="523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" name="Google Shape;816;p5"/>
                  <p:cNvSpPr/>
                  <p:nvPr/>
                </p:nvSpPr>
                <p:spPr>
                  <a:xfrm>
                    <a:off x="668" y="662681"/>
                    <a:ext cx="3219" cy="53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" h="218" extrusionOk="0">
                        <a:moveTo>
                          <a:pt x="0" y="0"/>
                        </a:moveTo>
                        <a:lnTo>
                          <a:pt x="0" y="218"/>
                        </a:lnTo>
                        <a:lnTo>
                          <a:pt x="87" y="174"/>
                        </a:lnTo>
                        <a:cubicBezTo>
                          <a:pt x="130" y="87"/>
                          <a:pt x="87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817;p5"/>
                  <p:cNvSpPr/>
                  <p:nvPr/>
                </p:nvSpPr>
                <p:spPr>
                  <a:xfrm>
                    <a:off x="668" y="1184260"/>
                    <a:ext cx="3219" cy="353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" h="1437" extrusionOk="0">
                        <a:moveTo>
                          <a:pt x="0" y="1"/>
                        </a:moveTo>
                        <a:lnTo>
                          <a:pt x="0" y="1436"/>
                        </a:lnTo>
                        <a:cubicBezTo>
                          <a:pt x="130" y="958"/>
                          <a:pt x="130" y="436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818;p5"/>
                  <p:cNvSpPr/>
                  <p:nvPr/>
                </p:nvSpPr>
                <p:spPr>
                  <a:xfrm>
                    <a:off x="63162" y="1055635"/>
                    <a:ext cx="114937" cy="160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7" h="6514" extrusionOk="0">
                        <a:moveTo>
                          <a:pt x="429" y="1"/>
                        </a:moveTo>
                        <a:cubicBezTo>
                          <a:pt x="213" y="1"/>
                          <a:pt x="1" y="237"/>
                          <a:pt x="154" y="451"/>
                        </a:cubicBezTo>
                        <a:cubicBezTo>
                          <a:pt x="849" y="1538"/>
                          <a:pt x="1763" y="1625"/>
                          <a:pt x="2850" y="2277"/>
                        </a:cubicBezTo>
                        <a:cubicBezTo>
                          <a:pt x="4503" y="3234"/>
                          <a:pt x="3764" y="4887"/>
                          <a:pt x="3720" y="6409"/>
                        </a:cubicBezTo>
                        <a:cubicBezTo>
                          <a:pt x="3720" y="6481"/>
                          <a:pt x="3773" y="6513"/>
                          <a:pt x="3820" y="6513"/>
                        </a:cubicBezTo>
                        <a:cubicBezTo>
                          <a:pt x="3859" y="6513"/>
                          <a:pt x="3894" y="6492"/>
                          <a:pt x="3894" y="6453"/>
                        </a:cubicBezTo>
                        <a:cubicBezTo>
                          <a:pt x="4546" y="5409"/>
                          <a:pt x="4677" y="4104"/>
                          <a:pt x="4285" y="2930"/>
                        </a:cubicBezTo>
                        <a:cubicBezTo>
                          <a:pt x="3590" y="1234"/>
                          <a:pt x="1676" y="1495"/>
                          <a:pt x="675" y="146"/>
                        </a:cubicBezTo>
                        <a:cubicBezTo>
                          <a:pt x="611" y="43"/>
                          <a:pt x="520" y="1"/>
                          <a:pt x="4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819;p5"/>
                  <p:cNvSpPr/>
                  <p:nvPr/>
                </p:nvSpPr>
                <p:spPr>
                  <a:xfrm>
                    <a:off x="95355" y="933620"/>
                    <a:ext cx="178955" cy="7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82" h="3060" extrusionOk="0">
                        <a:moveTo>
                          <a:pt x="4128" y="0"/>
                        </a:moveTo>
                        <a:cubicBezTo>
                          <a:pt x="3009" y="0"/>
                          <a:pt x="2091" y="801"/>
                          <a:pt x="933" y="801"/>
                        </a:cubicBezTo>
                        <a:cubicBezTo>
                          <a:pt x="791" y="801"/>
                          <a:pt x="646" y="789"/>
                          <a:pt x="496" y="762"/>
                        </a:cubicBezTo>
                        <a:cubicBezTo>
                          <a:pt x="470" y="756"/>
                          <a:pt x="446" y="753"/>
                          <a:pt x="422" y="753"/>
                        </a:cubicBezTo>
                        <a:cubicBezTo>
                          <a:pt x="90" y="753"/>
                          <a:pt x="0" y="1290"/>
                          <a:pt x="366" y="1371"/>
                        </a:cubicBezTo>
                        <a:cubicBezTo>
                          <a:pt x="568" y="1405"/>
                          <a:pt x="755" y="1419"/>
                          <a:pt x="932" y="1419"/>
                        </a:cubicBezTo>
                        <a:cubicBezTo>
                          <a:pt x="1899" y="1419"/>
                          <a:pt x="2555" y="976"/>
                          <a:pt x="3584" y="718"/>
                        </a:cubicBezTo>
                        <a:cubicBezTo>
                          <a:pt x="3802" y="661"/>
                          <a:pt x="4003" y="635"/>
                          <a:pt x="4190" y="635"/>
                        </a:cubicBezTo>
                        <a:cubicBezTo>
                          <a:pt x="5572" y="635"/>
                          <a:pt x="6188" y="2066"/>
                          <a:pt x="7107" y="3024"/>
                        </a:cubicBezTo>
                        <a:cubicBezTo>
                          <a:pt x="7133" y="3049"/>
                          <a:pt x="7158" y="3060"/>
                          <a:pt x="7182" y="3060"/>
                        </a:cubicBezTo>
                        <a:cubicBezTo>
                          <a:pt x="7238" y="3060"/>
                          <a:pt x="7281" y="2998"/>
                          <a:pt x="7281" y="2937"/>
                        </a:cubicBezTo>
                        <a:cubicBezTo>
                          <a:pt x="6977" y="1719"/>
                          <a:pt x="6150" y="718"/>
                          <a:pt x="5063" y="197"/>
                        </a:cubicBezTo>
                        <a:cubicBezTo>
                          <a:pt x="4732" y="56"/>
                          <a:pt x="4423" y="0"/>
                          <a:pt x="412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" name="Google Shape;820;p5"/>
                  <p:cNvSpPr/>
                  <p:nvPr/>
                </p:nvSpPr>
                <p:spPr>
                  <a:xfrm>
                    <a:off x="45910" y="763020"/>
                    <a:ext cx="164259" cy="108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4" h="4407" extrusionOk="0">
                        <a:moveTo>
                          <a:pt x="4462" y="1"/>
                        </a:moveTo>
                        <a:cubicBezTo>
                          <a:pt x="4004" y="1"/>
                          <a:pt x="3548" y="74"/>
                          <a:pt x="3117" y="223"/>
                        </a:cubicBezTo>
                        <a:cubicBezTo>
                          <a:pt x="1377" y="919"/>
                          <a:pt x="1682" y="2833"/>
                          <a:pt x="290" y="3833"/>
                        </a:cubicBezTo>
                        <a:cubicBezTo>
                          <a:pt x="0" y="4014"/>
                          <a:pt x="194" y="4407"/>
                          <a:pt x="442" y="4407"/>
                        </a:cubicBezTo>
                        <a:cubicBezTo>
                          <a:pt x="492" y="4407"/>
                          <a:pt x="544" y="4391"/>
                          <a:pt x="595" y="4355"/>
                        </a:cubicBezTo>
                        <a:cubicBezTo>
                          <a:pt x="1725" y="3616"/>
                          <a:pt x="1812" y="2746"/>
                          <a:pt x="2421" y="1658"/>
                        </a:cubicBezTo>
                        <a:cubicBezTo>
                          <a:pt x="2919" y="799"/>
                          <a:pt x="3605" y="586"/>
                          <a:pt x="4362" y="586"/>
                        </a:cubicBezTo>
                        <a:cubicBezTo>
                          <a:pt x="5062" y="586"/>
                          <a:pt x="5822" y="768"/>
                          <a:pt x="6553" y="789"/>
                        </a:cubicBezTo>
                        <a:cubicBezTo>
                          <a:pt x="6684" y="789"/>
                          <a:pt x="6684" y="615"/>
                          <a:pt x="6597" y="571"/>
                        </a:cubicBezTo>
                        <a:cubicBezTo>
                          <a:pt x="5951" y="194"/>
                          <a:pt x="5205" y="1"/>
                          <a:pt x="44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" name="Google Shape;821;p5"/>
                  <p:cNvSpPr/>
                  <p:nvPr/>
                </p:nvSpPr>
                <p:spPr>
                  <a:xfrm>
                    <a:off x="21433" y="1090384"/>
                    <a:ext cx="71169" cy="180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6" h="7356" extrusionOk="0">
                        <a:moveTo>
                          <a:pt x="329" y="1"/>
                        </a:moveTo>
                        <a:cubicBezTo>
                          <a:pt x="164" y="1"/>
                          <a:pt x="1" y="124"/>
                          <a:pt x="25" y="341"/>
                        </a:cubicBezTo>
                        <a:cubicBezTo>
                          <a:pt x="242" y="1646"/>
                          <a:pt x="1112" y="2081"/>
                          <a:pt x="1808" y="3082"/>
                        </a:cubicBezTo>
                        <a:cubicBezTo>
                          <a:pt x="2895" y="4604"/>
                          <a:pt x="1591" y="5822"/>
                          <a:pt x="982" y="7213"/>
                        </a:cubicBezTo>
                        <a:cubicBezTo>
                          <a:pt x="946" y="7284"/>
                          <a:pt x="1027" y="7355"/>
                          <a:pt x="1081" y="7355"/>
                        </a:cubicBezTo>
                        <a:cubicBezTo>
                          <a:pt x="1093" y="7355"/>
                          <a:pt x="1104" y="7352"/>
                          <a:pt x="1112" y="7344"/>
                        </a:cubicBezTo>
                        <a:cubicBezTo>
                          <a:pt x="2113" y="6604"/>
                          <a:pt x="2765" y="5474"/>
                          <a:pt x="2852" y="4256"/>
                        </a:cubicBezTo>
                        <a:cubicBezTo>
                          <a:pt x="2895" y="2386"/>
                          <a:pt x="982" y="1907"/>
                          <a:pt x="634" y="254"/>
                        </a:cubicBezTo>
                        <a:cubicBezTo>
                          <a:pt x="595" y="80"/>
                          <a:pt x="462" y="1"/>
                          <a:pt x="3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" name="Google Shape;822;p5"/>
                  <p:cNvSpPr/>
                  <p:nvPr/>
                </p:nvSpPr>
                <p:spPr>
                  <a:xfrm>
                    <a:off x="88474" y="1006853"/>
                    <a:ext cx="152684" cy="1187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3" h="4832" extrusionOk="0">
                        <a:moveTo>
                          <a:pt x="476" y="35"/>
                        </a:moveTo>
                        <a:cubicBezTo>
                          <a:pt x="201" y="35"/>
                          <a:pt x="0" y="435"/>
                          <a:pt x="254" y="652"/>
                        </a:cubicBezTo>
                        <a:cubicBezTo>
                          <a:pt x="1342" y="1348"/>
                          <a:pt x="2255" y="1087"/>
                          <a:pt x="3473" y="1305"/>
                        </a:cubicBezTo>
                        <a:cubicBezTo>
                          <a:pt x="5343" y="1566"/>
                          <a:pt x="5300" y="3349"/>
                          <a:pt x="5822" y="4784"/>
                        </a:cubicBezTo>
                        <a:cubicBezTo>
                          <a:pt x="5838" y="4818"/>
                          <a:pt x="5867" y="4832"/>
                          <a:pt x="5897" y="4832"/>
                        </a:cubicBezTo>
                        <a:cubicBezTo>
                          <a:pt x="5946" y="4832"/>
                          <a:pt x="5995" y="4795"/>
                          <a:pt x="5995" y="4741"/>
                        </a:cubicBezTo>
                        <a:cubicBezTo>
                          <a:pt x="6213" y="3523"/>
                          <a:pt x="5822" y="2305"/>
                          <a:pt x="5039" y="1348"/>
                        </a:cubicBezTo>
                        <a:cubicBezTo>
                          <a:pt x="3734" y="0"/>
                          <a:pt x="2081" y="1044"/>
                          <a:pt x="646" y="87"/>
                        </a:cubicBezTo>
                        <a:cubicBezTo>
                          <a:pt x="588" y="51"/>
                          <a:pt x="531" y="35"/>
                          <a:pt x="476" y="3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5"/>
                  <p:cNvSpPr/>
                  <p:nvPr/>
                </p:nvSpPr>
                <p:spPr>
                  <a:xfrm>
                    <a:off x="81446" y="845420"/>
                    <a:ext cx="184165" cy="697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94" h="2838" extrusionOk="0">
                        <a:moveTo>
                          <a:pt x="4305" y="1"/>
                        </a:moveTo>
                        <a:cubicBezTo>
                          <a:pt x="2488" y="1"/>
                          <a:pt x="2044" y="1876"/>
                          <a:pt x="366" y="2220"/>
                        </a:cubicBezTo>
                        <a:cubicBezTo>
                          <a:pt x="1" y="2301"/>
                          <a:pt x="53" y="2837"/>
                          <a:pt x="380" y="2837"/>
                        </a:cubicBezTo>
                        <a:cubicBezTo>
                          <a:pt x="403" y="2837"/>
                          <a:pt x="427" y="2834"/>
                          <a:pt x="453" y="2829"/>
                        </a:cubicBezTo>
                        <a:cubicBezTo>
                          <a:pt x="1758" y="2611"/>
                          <a:pt x="2193" y="1741"/>
                          <a:pt x="3193" y="1045"/>
                        </a:cubicBezTo>
                        <a:cubicBezTo>
                          <a:pt x="3615" y="745"/>
                          <a:pt x="4013" y="627"/>
                          <a:pt x="4397" y="627"/>
                        </a:cubicBezTo>
                        <a:cubicBezTo>
                          <a:pt x="5403" y="627"/>
                          <a:pt x="6319" y="1431"/>
                          <a:pt x="7325" y="1872"/>
                        </a:cubicBezTo>
                        <a:cubicBezTo>
                          <a:pt x="7337" y="1878"/>
                          <a:pt x="7349" y="1880"/>
                          <a:pt x="7361" y="1880"/>
                        </a:cubicBezTo>
                        <a:cubicBezTo>
                          <a:pt x="7434" y="1880"/>
                          <a:pt x="7493" y="1773"/>
                          <a:pt x="7456" y="1698"/>
                        </a:cubicBezTo>
                        <a:cubicBezTo>
                          <a:pt x="6716" y="741"/>
                          <a:pt x="5586" y="89"/>
                          <a:pt x="4368" y="2"/>
                        </a:cubicBezTo>
                        <a:cubicBezTo>
                          <a:pt x="4347" y="1"/>
                          <a:pt x="4326" y="1"/>
                          <a:pt x="430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824;p5"/>
                  <p:cNvSpPr/>
                  <p:nvPr/>
                </p:nvSpPr>
                <p:spPr>
                  <a:xfrm>
                    <a:off x="-45" y="699592"/>
                    <a:ext cx="120442" cy="1455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1" h="5922" extrusionOk="0">
                        <a:moveTo>
                          <a:pt x="4098" y="1"/>
                        </a:moveTo>
                        <a:cubicBezTo>
                          <a:pt x="3116" y="1"/>
                          <a:pt x="2156" y="356"/>
                          <a:pt x="1421" y="1021"/>
                        </a:cubicBezTo>
                        <a:cubicBezTo>
                          <a:pt x="72" y="2326"/>
                          <a:pt x="1073" y="3978"/>
                          <a:pt x="159" y="5414"/>
                        </a:cubicBezTo>
                        <a:cubicBezTo>
                          <a:pt x="1" y="5668"/>
                          <a:pt x="213" y="5922"/>
                          <a:pt x="441" y="5922"/>
                        </a:cubicBezTo>
                        <a:cubicBezTo>
                          <a:pt x="525" y="5922"/>
                          <a:pt x="611" y="5887"/>
                          <a:pt x="681" y="5805"/>
                        </a:cubicBezTo>
                        <a:cubicBezTo>
                          <a:pt x="1421" y="4718"/>
                          <a:pt x="1116" y="3804"/>
                          <a:pt x="1334" y="2587"/>
                        </a:cubicBezTo>
                        <a:cubicBezTo>
                          <a:pt x="1638" y="716"/>
                          <a:pt x="3421" y="760"/>
                          <a:pt x="4857" y="238"/>
                        </a:cubicBezTo>
                        <a:cubicBezTo>
                          <a:pt x="4900" y="195"/>
                          <a:pt x="4900" y="64"/>
                          <a:pt x="4813" y="64"/>
                        </a:cubicBezTo>
                        <a:cubicBezTo>
                          <a:pt x="4575" y="22"/>
                          <a:pt x="4336" y="1"/>
                          <a:pt x="409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825" name="Google Shape;825;p5"/>
              <p:cNvGrpSpPr/>
              <p:nvPr/>
            </p:nvGrpSpPr>
            <p:grpSpPr>
              <a:xfrm>
                <a:off x="1285953" y="4456313"/>
                <a:ext cx="1058175" cy="1159719"/>
                <a:chOff x="2155453" y="114363"/>
                <a:chExt cx="1058175" cy="1159719"/>
              </a:xfrm>
            </p:grpSpPr>
            <p:sp>
              <p:nvSpPr>
                <p:cNvPr id="826" name="Google Shape;826;p5"/>
                <p:cNvSpPr/>
                <p:nvPr/>
              </p:nvSpPr>
              <p:spPr>
                <a:xfrm>
                  <a:off x="2486797" y="624196"/>
                  <a:ext cx="76969" cy="78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83" extrusionOk="0">
                      <a:moveTo>
                        <a:pt x="2044" y="1"/>
                      </a:moveTo>
                      <a:cubicBezTo>
                        <a:pt x="1783" y="174"/>
                        <a:pt x="1522" y="479"/>
                        <a:pt x="1261" y="696"/>
                      </a:cubicBezTo>
                      <a:cubicBezTo>
                        <a:pt x="957" y="609"/>
                        <a:pt x="609" y="522"/>
                        <a:pt x="305" y="435"/>
                      </a:cubicBezTo>
                      <a:cubicBezTo>
                        <a:pt x="261" y="435"/>
                        <a:pt x="218" y="522"/>
                        <a:pt x="261" y="522"/>
                      </a:cubicBezTo>
                      <a:cubicBezTo>
                        <a:pt x="261" y="609"/>
                        <a:pt x="305" y="653"/>
                        <a:pt x="348" y="740"/>
                      </a:cubicBezTo>
                      <a:cubicBezTo>
                        <a:pt x="392" y="783"/>
                        <a:pt x="392" y="870"/>
                        <a:pt x="435" y="957"/>
                      </a:cubicBezTo>
                      <a:cubicBezTo>
                        <a:pt x="479" y="1131"/>
                        <a:pt x="565" y="1305"/>
                        <a:pt x="652" y="1479"/>
                      </a:cubicBezTo>
                      <a:cubicBezTo>
                        <a:pt x="435" y="1740"/>
                        <a:pt x="261" y="2045"/>
                        <a:pt x="87" y="2349"/>
                      </a:cubicBezTo>
                      <a:cubicBezTo>
                        <a:pt x="0" y="2480"/>
                        <a:pt x="44" y="2480"/>
                        <a:pt x="87" y="2480"/>
                      </a:cubicBezTo>
                      <a:cubicBezTo>
                        <a:pt x="435" y="2436"/>
                        <a:pt x="783" y="2349"/>
                        <a:pt x="1174" y="2306"/>
                      </a:cubicBezTo>
                      <a:cubicBezTo>
                        <a:pt x="1435" y="2567"/>
                        <a:pt x="1653" y="2871"/>
                        <a:pt x="1870" y="3132"/>
                      </a:cubicBezTo>
                      <a:cubicBezTo>
                        <a:pt x="1870" y="3157"/>
                        <a:pt x="1899" y="3182"/>
                        <a:pt x="1924" y="3182"/>
                      </a:cubicBezTo>
                      <a:cubicBezTo>
                        <a:pt x="1942" y="3182"/>
                        <a:pt x="1957" y="3169"/>
                        <a:pt x="1957" y="3132"/>
                      </a:cubicBezTo>
                      <a:cubicBezTo>
                        <a:pt x="2044" y="2784"/>
                        <a:pt x="2044" y="2436"/>
                        <a:pt x="2131" y="2045"/>
                      </a:cubicBezTo>
                      <a:cubicBezTo>
                        <a:pt x="2305" y="2001"/>
                        <a:pt x="2479" y="1914"/>
                        <a:pt x="2610" y="1827"/>
                      </a:cubicBezTo>
                      <a:lnTo>
                        <a:pt x="2871" y="1740"/>
                      </a:lnTo>
                      <a:cubicBezTo>
                        <a:pt x="2914" y="1697"/>
                        <a:pt x="3001" y="1653"/>
                        <a:pt x="3045" y="1653"/>
                      </a:cubicBezTo>
                      <a:cubicBezTo>
                        <a:pt x="3088" y="1653"/>
                        <a:pt x="3132" y="1566"/>
                        <a:pt x="3088" y="1566"/>
                      </a:cubicBezTo>
                      <a:cubicBezTo>
                        <a:pt x="2784" y="1392"/>
                        <a:pt x="2523" y="1218"/>
                        <a:pt x="2218" y="1088"/>
                      </a:cubicBezTo>
                      <a:cubicBezTo>
                        <a:pt x="2175" y="740"/>
                        <a:pt x="2175" y="348"/>
                        <a:pt x="20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7" name="Google Shape;827;p5"/>
                <p:cNvSpPr/>
                <p:nvPr/>
              </p:nvSpPr>
              <p:spPr>
                <a:xfrm>
                  <a:off x="2258053" y="535480"/>
                  <a:ext cx="75912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45" y="1"/>
                      </a:moveTo>
                      <a:cubicBezTo>
                        <a:pt x="1740" y="218"/>
                        <a:pt x="1479" y="479"/>
                        <a:pt x="1218" y="696"/>
                      </a:cubicBezTo>
                      <a:cubicBezTo>
                        <a:pt x="914" y="609"/>
                        <a:pt x="566" y="523"/>
                        <a:pt x="262" y="479"/>
                      </a:cubicBezTo>
                      <a:cubicBezTo>
                        <a:pt x="253" y="470"/>
                        <a:pt x="244" y="467"/>
                        <a:pt x="236" y="467"/>
                      </a:cubicBezTo>
                      <a:cubicBezTo>
                        <a:pt x="204" y="467"/>
                        <a:pt x="183" y="523"/>
                        <a:pt x="218" y="523"/>
                      </a:cubicBezTo>
                      <a:cubicBezTo>
                        <a:pt x="262" y="609"/>
                        <a:pt x="262" y="696"/>
                        <a:pt x="305" y="740"/>
                      </a:cubicBezTo>
                      <a:cubicBezTo>
                        <a:pt x="348" y="827"/>
                        <a:pt x="392" y="914"/>
                        <a:pt x="392" y="1001"/>
                      </a:cubicBezTo>
                      <a:cubicBezTo>
                        <a:pt x="479" y="1131"/>
                        <a:pt x="522" y="1305"/>
                        <a:pt x="609" y="1479"/>
                      </a:cubicBezTo>
                      <a:cubicBezTo>
                        <a:pt x="435" y="1784"/>
                        <a:pt x="218" y="2045"/>
                        <a:pt x="44" y="2393"/>
                      </a:cubicBezTo>
                      <a:cubicBezTo>
                        <a:pt x="1" y="2393"/>
                        <a:pt x="44" y="2436"/>
                        <a:pt x="44" y="2436"/>
                      </a:cubicBezTo>
                      <a:cubicBezTo>
                        <a:pt x="435" y="2393"/>
                        <a:pt x="783" y="2349"/>
                        <a:pt x="1131" y="2306"/>
                      </a:cubicBezTo>
                      <a:cubicBezTo>
                        <a:pt x="1392" y="2567"/>
                        <a:pt x="1610" y="2871"/>
                        <a:pt x="1827" y="3132"/>
                      </a:cubicBezTo>
                      <a:cubicBezTo>
                        <a:pt x="1827" y="3154"/>
                        <a:pt x="1849" y="3165"/>
                        <a:pt x="1871" y="3165"/>
                      </a:cubicBezTo>
                      <a:cubicBezTo>
                        <a:pt x="1892" y="3165"/>
                        <a:pt x="1914" y="3154"/>
                        <a:pt x="1914" y="3132"/>
                      </a:cubicBezTo>
                      <a:cubicBezTo>
                        <a:pt x="2001" y="2784"/>
                        <a:pt x="2045" y="2393"/>
                        <a:pt x="2088" y="2045"/>
                      </a:cubicBezTo>
                      <a:cubicBezTo>
                        <a:pt x="2262" y="1958"/>
                        <a:pt x="2436" y="1914"/>
                        <a:pt x="2610" y="1827"/>
                      </a:cubicBezTo>
                      <a:lnTo>
                        <a:pt x="2828" y="1697"/>
                      </a:lnTo>
                      <a:cubicBezTo>
                        <a:pt x="2915" y="1697"/>
                        <a:pt x="2958" y="1653"/>
                        <a:pt x="3045" y="1610"/>
                      </a:cubicBezTo>
                      <a:cubicBezTo>
                        <a:pt x="3089" y="1610"/>
                        <a:pt x="3089" y="1566"/>
                        <a:pt x="3045" y="1523"/>
                      </a:cubicBezTo>
                      <a:cubicBezTo>
                        <a:pt x="2784" y="1392"/>
                        <a:pt x="2480" y="1218"/>
                        <a:pt x="2175" y="1044"/>
                      </a:cubicBezTo>
                      <a:cubicBezTo>
                        <a:pt x="2132" y="696"/>
                        <a:pt x="2132" y="349"/>
                        <a:pt x="20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8" name="Google Shape;828;p5"/>
                <p:cNvSpPr/>
                <p:nvPr/>
              </p:nvSpPr>
              <p:spPr>
                <a:xfrm>
                  <a:off x="2535947" y="361268"/>
                  <a:ext cx="75912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01" y="0"/>
                      </a:moveTo>
                      <a:cubicBezTo>
                        <a:pt x="1697" y="218"/>
                        <a:pt x="1436" y="479"/>
                        <a:pt x="1175" y="696"/>
                      </a:cubicBezTo>
                      <a:cubicBezTo>
                        <a:pt x="871" y="609"/>
                        <a:pt x="523" y="566"/>
                        <a:pt x="218" y="479"/>
                      </a:cubicBezTo>
                      <a:cubicBezTo>
                        <a:pt x="210" y="470"/>
                        <a:pt x="202" y="467"/>
                        <a:pt x="194" y="467"/>
                      </a:cubicBezTo>
                      <a:cubicBezTo>
                        <a:pt x="161" y="467"/>
                        <a:pt x="140" y="530"/>
                        <a:pt x="175" y="566"/>
                      </a:cubicBezTo>
                      <a:cubicBezTo>
                        <a:pt x="218" y="609"/>
                        <a:pt x="218" y="696"/>
                        <a:pt x="262" y="740"/>
                      </a:cubicBezTo>
                      <a:cubicBezTo>
                        <a:pt x="305" y="827"/>
                        <a:pt x="349" y="914"/>
                        <a:pt x="349" y="1001"/>
                      </a:cubicBezTo>
                      <a:cubicBezTo>
                        <a:pt x="436" y="1175"/>
                        <a:pt x="479" y="1348"/>
                        <a:pt x="566" y="1479"/>
                      </a:cubicBezTo>
                      <a:cubicBezTo>
                        <a:pt x="392" y="1783"/>
                        <a:pt x="175" y="2088"/>
                        <a:pt x="1" y="2392"/>
                      </a:cubicBezTo>
                      <a:cubicBezTo>
                        <a:pt x="1" y="2423"/>
                        <a:pt x="23" y="2454"/>
                        <a:pt x="51" y="2454"/>
                      </a:cubicBezTo>
                      <a:cubicBezTo>
                        <a:pt x="62" y="2454"/>
                        <a:pt x="75" y="2449"/>
                        <a:pt x="88" y="2436"/>
                      </a:cubicBezTo>
                      <a:cubicBezTo>
                        <a:pt x="436" y="2392"/>
                        <a:pt x="784" y="2349"/>
                        <a:pt x="1175" y="2305"/>
                      </a:cubicBezTo>
                      <a:cubicBezTo>
                        <a:pt x="1393" y="2566"/>
                        <a:pt x="1610" y="2871"/>
                        <a:pt x="1871" y="3132"/>
                      </a:cubicBezTo>
                      <a:cubicBezTo>
                        <a:pt x="1871" y="3153"/>
                        <a:pt x="1882" y="3164"/>
                        <a:pt x="1893" y="3164"/>
                      </a:cubicBezTo>
                      <a:cubicBezTo>
                        <a:pt x="1904" y="3164"/>
                        <a:pt x="1914" y="3153"/>
                        <a:pt x="1914" y="3132"/>
                      </a:cubicBezTo>
                      <a:cubicBezTo>
                        <a:pt x="2001" y="2740"/>
                        <a:pt x="2045" y="2392"/>
                        <a:pt x="2088" y="2044"/>
                      </a:cubicBezTo>
                      <a:cubicBezTo>
                        <a:pt x="2262" y="1957"/>
                        <a:pt x="2436" y="1914"/>
                        <a:pt x="2610" y="1827"/>
                      </a:cubicBezTo>
                      <a:cubicBezTo>
                        <a:pt x="2654" y="1783"/>
                        <a:pt x="2741" y="1740"/>
                        <a:pt x="2828" y="1696"/>
                      </a:cubicBezTo>
                      <a:cubicBezTo>
                        <a:pt x="2915" y="1696"/>
                        <a:pt x="2958" y="1653"/>
                        <a:pt x="3045" y="1609"/>
                      </a:cubicBezTo>
                      <a:cubicBezTo>
                        <a:pt x="3089" y="1609"/>
                        <a:pt x="3089" y="1566"/>
                        <a:pt x="3045" y="1522"/>
                      </a:cubicBezTo>
                      <a:cubicBezTo>
                        <a:pt x="2784" y="1392"/>
                        <a:pt x="2480" y="1218"/>
                        <a:pt x="2175" y="1044"/>
                      </a:cubicBezTo>
                      <a:cubicBezTo>
                        <a:pt x="2088" y="740"/>
                        <a:pt x="2088" y="392"/>
                        <a:pt x="2001" y="44"/>
                      </a:cubicBezTo>
                      <a:cubicBezTo>
                        <a:pt x="2001" y="44"/>
                        <a:pt x="2001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9" name="Google Shape;829;p5"/>
                <p:cNvSpPr/>
                <p:nvPr/>
              </p:nvSpPr>
              <p:spPr>
                <a:xfrm>
                  <a:off x="2458340" y="166732"/>
                  <a:ext cx="76576" cy="7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6" h="3176" extrusionOk="0">
                      <a:moveTo>
                        <a:pt x="2028" y="0"/>
                      </a:moveTo>
                      <a:cubicBezTo>
                        <a:pt x="1767" y="218"/>
                        <a:pt x="1506" y="479"/>
                        <a:pt x="1245" y="696"/>
                      </a:cubicBezTo>
                      <a:cubicBezTo>
                        <a:pt x="941" y="609"/>
                        <a:pt x="593" y="566"/>
                        <a:pt x="288" y="479"/>
                      </a:cubicBezTo>
                      <a:cubicBezTo>
                        <a:pt x="245" y="479"/>
                        <a:pt x="201" y="522"/>
                        <a:pt x="245" y="566"/>
                      </a:cubicBezTo>
                      <a:cubicBezTo>
                        <a:pt x="245" y="609"/>
                        <a:pt x="288" y="696"/>
                        <a:pt x="332" y="740"/>
                      </a:cubicBezTo>
                      <a:cubicBezTo>
                        <a:pt x="375" y="827"/>
                        <a:pt x="419" y="914"/>
                        <a:pt x="419" y="1001"/>
                      </a:cubicBezTo>
                      <a:cubicBezTo>
                        <a:pt x="462" y="1175"/>
                        <a:pt x="549" y="1349"/>
                        <a:pt x="636" y="1479"/>
                      </a:cubicBezTo>
                      <a:cubicBezTo>
                        <a:pt x="462" y="1784"/>
                        <a:pt x="201" y="2088"/>
                        <a:pt x="71" y="2393"/>
                      </a:cubicBezTo>
                      <a:cubicBezTo>
                        <a:pt x="0" y="2428"/>
                        <a:pt x="15" y="2491"/>
                        <a:pt x="70" y="2491"/>
                      </a:cubicBezTo>
                      <a:cubicBezTo>
                        <a:pt x="83" y="2491"/>
                        <a:pt x="98" y="2488"/>
                        <a:pt x="114" y="2480"/>
                      </a:cubicBezTo>
                      <a:cubicBezTo>
                        <a:pt x="462" y="2436"/>
                        <a:pt x="810" y="2393"/>
                        <a:pt x="1158" y="2349"/>
                      </a:cubicBezTo>
                      <a:cubicBezTo>
                        <a:pt x="1376" y="2610"/>
                        <a:pt x="1637" y="2871"/>
                        <a:pt x="1854" y="3175"/>
                      </a:cubicBezTo>
                      <a:lnTo>
                        <a:pt x="1941" y="3175"/>
                      </a:lnTo>
                      <a:cubicBezTo>
                        <a:pt x="2028" y="2828"/>
                        <a:pt x="2028" y="2436"/>
                        <a:pt x="2115" y="2088"/>
                      </a:cubicBezTo>
                      <a:cubicBezTo>
                        <a:pt x="2289" y="2001"/>
                        <a:pt x="2463" y="1958"/>
                        <a:pt x="2593" y="1871"/>
                      </a:cubicBezTo>
                      <a:cubicBezTo>
                        <a:pt x="2680" y="1784"/>
                        <a:pt x="2767" y="1784"/>
                        <a:pt x="2854" y="1740"/>
                      </a:cubicBezTo>
                      <a:cubicBezTo>
                        <a:pt x="2898" y="1740"/>
                        <a:pt x="2985" y="1697"/>
                        <a:pt x="3028" y="1653"/>
                      </a:cubicBezTo>
                      <a:cubicBezTo>
                        <a:pt x="3072" y="1653"/>
                        <a:pt x="3115" y="1610"/>
                        <a:pt x="3072" y="1566"/>
                      </a:cubicBezTo>
                      <a:cubicBezTo>
                        <a:pt x="2767" y="1392"/>
                        <a:pt x="2506" y="1218"/>
                        <a:pt x="2202" y="1088"/>
                      </a:cubicBezTo>
                      <a:cubicBezTo>
                        <a:pt x="2158" y="740"/>
                        <a:pt x="2158" y="392"/>
                        <a:pt x="2071" y="44"/>
                      </a:cubicBezTo>
                      <a:lnTo>
                        <a:pt x="20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0" name="Google Shape;830;p5"/>
                <p:cNvSpPr/>
                <p:nvPr/>
              </p:nvSpPr>
              <p:spPr>
                <a:xfrm>
                  <a:off x="2342493" y="841439"/>
                  <a:ext cx="75912" cy="78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209" extrusionOk="0">
                      <a:moveTo>
                        <a:pt x="1235" y="1"/>
                      </a:moveTo>
                      <a:cubicBezTo>
                        <a:pt x="1218" y="1"/>
                        <a:pt x="1197" y="11"/>
                        <a:pt x="1175" y="33"/>
                      </a:cubicBezTo>
                      <a:cubicBezTo>
                        <a:pt x="1088" y="381"/>
                        <a:pt x="1088" y="773"/>
                        <a:pt x="1001" y="1120"/>
                      </a:cubicBezTo>
                      <a:cubicBezTo>
                        <a:pt x="827" y="1207"/>
                        <a:pt x="696" y="1294"/>
                        <a:pt x="522" y="1381"/>
                      </a:cubicBezTo>
                      <a:lnTo>
                        <a:pt x="305" y="1468"/>
                      </a:lnTo>
                      <a:cubicBezTo>
                        <a:pt x="218" y="1512"/>
                        <a:pt x="131" y="1512"/>
                        <a:pt x="87" y="1555"/>
                      </a:cubicBezTo>
                      <a:cubicBezTo>
                        <a:pt x="44" y="1555"/>
                        <a:pt x="1" y="1642"/>
                        <a:pt x="44" y="1642"/>
                      </a:cubicBezTo>
                      <a:cubicBezTo>
                        <a:pt x="348" y="1816"/>
                        <a:pt x="609" y="1990"/>
                        <a:pt x="914" y="2121"/>
                      </a:cubicBezTo>
                      <a:cubicBezTo>
                        <a:pt x="1001" y="2469"/>
                        <a:pt x="1001" y="2817"/>
                        <a:pt x="1044" y="3165"/>
                      </a:cubicBezTo>
                      <a:cubicBezTo>
                        <a:pt x="1044" y="3165"/>
                        <a:pt x="1044" y="3208"/>
                        <a:pt x="1044" y="3208"/>
                      </a:cubicBezTo>
                      <a:lnTo>
                        <a:pt x="1088" y="3208"/>
                      </a:lnTo>
                      <a:cubicBezTo>
                        <a:pt x="1349" y="2991"/>
                        <a:pt x="1610" y="2730"/>
                        <a:pt x="1871" y="2512"/>
                      </a:cubicBezTo>
                      <a:cubicBezTo>
                        <a:pt x="2219" y="2599"/>
                        <a:pt x="2523" y="2686"/>
                        <a:pt x="2871" y="2730"/>
                      </a:cubicBezTo>
                      <a:cubicBezTo>
                        <a:pt x="2879" y="2738"/>
                        <a:pt x="2886" y="2742"/>
                        <a:pt x="2891" y="2742"/>
                      </a:cubicBezTo>
                      <a:cubicBezTo>
                        <a:pt x="2913" y="2742"/>
                        <a:pt x="2906" y="2678"/>
                        <a:pt x="2871" y="2643"/>
                      </a:cubicBezTo>
                      <a:cubicBezTo>
                        <a:pt x="2871" y="2599"/>
                        <a:pt x="2828" y="2512"/>
                        <a:pt x="2784" y="2469"/>
                      </a:cubicBezTo>
                      <a:cubicBezTo>
                        <a:pt x="2741" y="2382"/>
                        <a:pt x="2741" y="2295"/>
                        <a:pt x="2697" y="2208"/>
                      </a:cubicBezTo>
                      <a:cubicBezTo>
                        <a:pt x="2654" y="2034"/>
                        <a:pt x="2567" y="1903"/>
                        <a:pt x="2480" y="1729"/>
                      </a:cubicBezTo>
                      <a:cubicBezTo>
                        <a:pt x="2654" y="1425"/>
                        <a:pt x="2915" y="1164"/>
                        <a:pt x="3089" y="816"/>
                      </a:cubicBezTo>
                      <a:cubicBezTo>
                        <a:pt x="3089" y="785"/>
                        <a:pt x="3067" y="754"/>
                        <a:pt x="3039" y="754"/>
                      </a:cubicBezTo>
                      <a:cubicBezTo>
                        <a:pt x="3027" y="754"/>
                        <a:pt x="3014" y="760"/>
                        <a:pt x="3002" y="773"/>
                      </a:cubicBezTo>
                      <a:cubicBezTo>
                        <a:pt x="2654" y="816"/>
                        <a:pt x="2306" y="859"/>
                        <a:pt x="1914" y="903"/>
                      </a:cubicBezTo>
                      <a:cubicBezTo>
                        <a:pt x="1740" y="599"/>
                        <a:pt x="1523" y="338"/>
                        <a:pt x="1262" y="33"/>
                      </a:cubicBezTo>
                      <a:cubicBezTo>
                        <a:pt x="1262" y="11"/>
                        <a:pt x="1251" y="1"/>
                        <a:pt x="12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1" name="Google Shape;831;p5"/>
                <p:cNvSpPr/>
                <p:nvPr/>
              </p:nvSpPr>
              <p:spPr>
                <a:xfrm>
                  <a:off x="2155453" y="934431"/>
                  <a:ext cx="76969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5" extrusionOk="0">
                      <a:moveTo>
                        <a:pt x="1202" y="0"/>
                      </a:moveTo>
                      <a:cubicBezTo>
                        <a:pt x="1185" y="0"/>
                        <a:pt x="1175" y="11"/>
                        <a:pt x="1175" y="33"/>
                      </a:cubicBezTo>
                      <a:cubicBezTo>
                        <a:pt x="1044" y="381"/>
                        <a:pt x="1044" y="729"/>
                        <a:pt x="1001" y="1120"/>
                      </a:cubicBezTo>
                      <a:cubicBezTo>
                        <a:pt x="827" y="1164"/>
                        <a:pt x="653" y="1251"/>
                        <a:pt x="479" y="1338"/>
                      </a:cubicBezTo>
                      <a:lnTo>
                        <a:pt x="261" y="1425"/>
                      </a:lnTo>
                      <a:cubicBezTo>
                        <a:pt x="174" y="1468"/>
                        <a:pt x="131" y="1468"/>
                        <a:pt x="44" y="1512"/>
                      </a:cubicBezTo>
                      <a:cubicBezTo>
                        <a:pt x="0" y="1512"/>
                        <a:pt x="0" y="1599"/>
                        <a:pt x="44" y="1599"/>
                      </a:cubicBezTo>
                      <a:cubicBezTo>
                        <a:pt x="305" y="1773"/>
                        <a:pt x="609" y="1947"/>
                        <a:pt x="914" y="2077"/>
                      </a:cubicBezTo>
                      <a:cubicBezTo>
                        <a:pt x="957" y="2425"/>
                        <a:pt x="957" y="2773"/>
                        <a:pt x="1044" y="3121"/>
                      </a:cubicBezTo>
                      <a:lnTo>
                        <a:pt x="1044" y="3165"/>
                      </a:lnTo>
                      <a:cubicBezTo>
                        <a:pt x="1348" y="2947"/>
                        <a:pt x="1609" y="2686"/>
                        <a:pt x="1870" y="2469"/>
                      </a:cubicBezTo>
                      <a:cubicBezTo>
                        <a:pt x="2175" y="2556"/>
                        <a:pt x="2523" y="2643"/>
                        <a:pt x="2827" y="2686"/>
                      </a:cubicBezTo>
                      <a:cubicBezTo>
                        <a:pt x="2871" y="2686"/>
                        <a:pt x="2914" y="2643"/>
                        <a:pt x="2871" y="2643"/>
                      </a:cubicBezTo>
                      <a:cubicBezTo>
                        <a:pt x="2827" y="2556"/>
                        <a:pt x="2827" y="2512"/>
                        <a:pt x="2784" y="2425"/>
                      </a:cubicBezTo>
                      <a:cubicBezTo>
                        <a:pt x="2740" y="2338"/>
                        <a:pt x="2697" y="2251"/>
                        <a:pt x="2653" y="2208"/>
                      </a:cubicBezTo>
                      <a:cubicBezTo>
                        <a:pt x="2610" y="2034"/>
                        <a:pt x="2566" y="1860"/>
                        <a:pt x="2479" y="1686"/>
                      </a:cubicBezTo>
                      <a:cubicBezTo>
                        <a:pt x="2697" y="1381"/>
                        <a:pt x="2914" y="1077"/>
                        <a:pt x="3132" y="729"/>
                      </a:cubicBezTo>
                      <a:cubicBezTo>
                        <a:pt x="3132" y="704"/>
                        <a:pt x="3103" y="679"/>
                        <a:pt x="3078" y="679"/>
                      </a:cubicBezTo>
                      <a:cubicBezTo>
                        <a:pt x="3060" y="679"/>
                        <a:pt x="3045" y="692"/>
                        <a:pt x="3045" y="729"/>
                      </a:cubicBezTo>
                      <a:cubicBezTo>
                        <a:pt x="2697" y="729"/>
                        <a:pt x="2305" y="816"/>
                        <a:pt x="1957" y="816"/>
                      </a:cubicBezTo>
                      <a:cubicBezTo>
                        <a:pt x="1696" y="555"/>
                        <a:pt x="1479" y="294"/>
                        <a:pt x="1262" y="33"/>
                      </a:cubicBezTo>
                      <a:cubicBezTo>
                        <a:pt x="1240" y="11"/>
                        <a:pt x="1218" y="0"/>
                        <a:pt x="1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2" name="Google Shape;832;p5"/>
                <p:cNvSpPr/>
                <p:nvPr/>
              </p:nvSpPr>
              <p:spPr>
                <a:xfrm>
                  <a:off x="2510291" y="260683"/>
                  <a:ext cx="45636" cy="101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4150" extrusionOk="0">
                      <a:moveTo>
                        <a:pt x="99" y="1"/>
                      </a:moveTo>
                      <a:cubicBezTo>
                        <a:pt x="51" y="1"/>
                        <a:pt x="1" y="38"/>
                        <a:pt x="1" y="92"/>
                      </a:cubicBezTo>
                      <a:cubicBezTo>
                        <a:pt x="88" y="788"/>
                        <a:pt x="262" y="1440"/>
                        <a:pt x="566" y="2049"/>
                      </a:cubicBezTo>
                      <a:cubicBezTo>
                        <a:pt x="871" y="2701"/>
                        <a:pt x="1132" y="3397"/>
                        <a:pt x="1480" y="4050"/>
                      </a:cubicBezTo>
                      <a:cubicBezTo>
                        <a:pt x="1508" y="4120"/>
                        <a:pt x="1559" y="4150"/>
                        <a:pt x="1614" y="4150"/>
                      </a:cubicBezTo>
                      <a:cubicBezTo>
                        <a:pt x="1728" y="4150"/>
                        <a:pt x="1857" y="4023"/>
                        <a:pt x="1828" y="3876"/>
                      </a:cubicBezTo>
                      <a:cubicBezTo>
                        <a:pt x="1523" y="3223"/>
                        <a:pt x="1219" y="2571"/>
                        <a:pt x="958" y="1875"/>
                      </a:cubicBezTo>
                      <a:cubicBezTo>
                        <a:pt x="784" y="1223"/>
                        <a:pt x="523" y="614"/>
                        <a:pt x="175" y="48"/>
                      </a:cubicBezTo>
                      <a:cubicBezTo>
                        <a:pt x="158" y="15"/>
                        <a:pt x="129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3" name="Google Shape;833;p5"/>
                <p:cNvSpPr/>
                <p:nvPr/>
              </p:nvSpPr>
              <p:spPr>
                <a:xfrm>
                  <a:off x="2522480" y="442071"/>
                  <a:ext cx="38091" cy="170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0" h="6929" extrusionOk="0">
                      <a:moveTo>
                        <a:pt x="1449" y="1"/>
                      </a:moveTo>
                      <a:cubicBezTo>
                        <a:pt x="1410" y="1"/>
                        <a:pt x="1375" y="22"/>
                        <a:pt x="1375" y="61"/>
                      </a:cubicBezTo>
                      <a:cubicBezTo>
                        <a:pt x="984" y="1105"/>
                        <a:pt x="766" y="2149"/>
                        <a:pt x="636" y="3236"/>
                      </a:cubicBezTo>
                      <a:cubicBezTo>
                        <a:pt x="418" y="4410"/>
                        <a:pt x="201" y="5541"/>
                        <a:pt x="27" y="6716"/>
                      </a:cubicBezTo>
                      <a:cubicBezTo>
                        <a:pt x="1" y="6845"/>
                        <a:pt x="130" y="6929"/>
                        <a:pt x="247" y="6929"/>
                      </a:cubicBezTo>
                      <a:cubicBezTo>
                        <a:pt x="326" y="6929"/>
                        <a:pt x="401" y="6890"/>
                        <a:pt x="418" y="6803"/>
                      </a:cubicBezTo>
                      <a:cubicBezTo>
                        <a:pt x="636" y="5628"/>
                        <a:pt x="810" y="4454"/>
                        <a:pt x="1027" y="3280"/>
                      </a:cubicBezTo>
                      <a:cubicBezTo>
                        <a:pt x="1288" y="2236"/>
                        <a:pt x="1462" y="1192"/>
                        <a:pt x="1549" y="105"/>
                      </a:cubicBezTo>
                      <a:cubicBezTo>
                        <a:pt x="1549" y="33"/>
                        <a:pt x="1496" y="1"/>
                        <a:pt x="14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4" name="Google Shape;834;p5"/>
                <p:cNvSpPr/>
                <p:nvPr/>
              </p:nvSpPr>
              <p:spPr>
                <a:xfrm>
                  <a:off x="2328977" y="596279"/>
                  <a:ext cx="152144" cy="6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1" h="2707" extrusionOk="0">
                      <a:moveTo>
                        <a:pt x="211" y="0"/>
                      </a:moveTo>
                      <a:cubicBezTo>
                        <a:pt x="95" y="0"/>
                        <a:pt x="1" y="187"/>
                        <a:pt x="159" y="267"/>
                      </a:cubicBezTo>
                      <a:cubicBezTo>
                        <a:pt x="1986" y="1224"/>
                        <a:pt x="3856" y="2050"/>
                        <a:pt x="5857" y="2702"/>
                      </a:cubicBezTo>
                      <a:cubicBezTo>
                        <a:pt x="5871" y="2705"/>
                        <a:pt x="5885" y="2706"/>
                        <a:pt x="5898" y="2706"/>
                      </a:cubicBezTo>
                      <a:cubicBezTo>
                        <a:pt x="6090" y="2706"/>
                        <a:pt x="6190" y="2433"/>
                        <a:pt x="5987" y="2311"/>
                      </a:cubicBezTo>
                      <a:cubicBezTo>
                        <a:pt x="4073" y="1615"/>
                        <a:pt x="2160" y="702"/>
                        <a:pt x="246" y="6"/>
                      </a:cubicBezTo>
                      <a:cubicBezTo>
                        <a:pt x="234" y="2"/>
                        <a:pt x="223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5" name="Google Shape;835;p5"/>
                <p:cNvSpPr/>
                <p:nvPr/>
              </p:nvSpPr>
              <p:spPr>
                <a:xfrm>
                  <a:off x="2395059" y="703008"/>
                  <a:ext cx="114003" cy="1410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5739" extrusionOk="0">
                      <a:moveTo>
                        <a:pt x="4480" y="0"/>
                      </a:moveTo>
                      <a:cubicBezTo>
                        <a:pt x="4462" y="0"/>
                        <a:pt x="4445" y="4"/>
                        <a:pt x="4429" y="12"/>
                      </a:cubicBezTo>
                      <a:cubicBezTo>
                        <a:pt x="3646" y="838"/>
                        <a:pt x="2907" y="1708"/>
                        <a:pt x="2254" y="2622"/>
                      </a:cubicBezTo>
                      <a:cubicBezTo>
                        <a:pt x="1558" y="3578"/>
                        <a:pt x="819" y="4535"/>
                        <a:pt x="123" y="5492"/>
                      </a:cubicBezTo>
                      <a:cubicBezTo>
                        <a:pt x="0" y="5615"/>
                        <a:pt x="138" y="5738"/>
                        <a:pt x="276" y="5738"/>
                      </a:cubicBezTo>
                      <a:cubicBezTo>
                        <a:pt x="333" y="5738"/>
                        <a:pt x="389" y="5717"/>
                        <a:pt x="428" y="5666"/>
                      </a:cubicBezTo>
                      <a:cubicBezTo>
                        <a:pt x="1167" y="4666"/>
                        <a:pt x="1950" y="3709"/>
                        <a:pt x="2733" y="2752"/>
                      </a:cubicBezTo>
                      <a:cubicBezTo>
                        <a:pt x="3429" y="1926"/>
                        <a:pt x="4038" y="1056"/>
                        <a:pt x="4603" y="142"/>
                      </a:cubicBezTo>
                      <a:cubicBezTo>
                        <a:pt x="4638" y="71"/>
                        <a:pt x="4558" y="0"/>
                        <a:pt x="44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6" name="Google Shape;836;p5"/>
                <p:cNvSpPr/>
                <p:nvPr/>
              </p:nvSpPr>
              <p:spPr>
                <a:xfrm>
                  <a:off x="2239131" y="899952"/>
                  <a:ext cx="110858" cy="69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1" h="2833" extrusionOk="0">
                      <a:moveTo>
                        <a:pt x="4380" y="1"/>
                      </a:moveTo>
                      <a:cubicBezTo>
                        <a:pt x="3598" y="392"/>
                        <a:pt x="2902" y="914"/>
                        <a:pt x="2206" y="1349"/>
                      </a:cubicBezTo>
                      <a:cubicBezTo>
                        <a:pt x="1466" y="1784"/>
                        <a:pt x="814" y="2132"/>
                        <a:pt x="162" y="2523"/>
                      </a:cubicBezTo>
                      <a:cubicBezTo>
                        <a:pt x="1" y="2604"/>
                        <a:pt x="137" y="2833"/>
                        <a:pt x="296" y="2833"/>
                      </a:cubicBezTo>
                      <a:cubicBezTo>
                        <a:pt x="309" y="2833"/>
                        <a:pt x="322" y="2831"/>
                        <a:pt x="336" y="2828"/>
                      </a:cubicBezTo>
                      <a:cubicBezTo>
                        <a:pt x="1858" y="2175"/>
                        <a:pt x="3250" y="1262"/>
                        <a:pt x="4467" y="131"/>
                      </a:cubicBezTo>
                      <a:cubicBezTo>
                        <a:pt x="4511" y="44"/>
                        <a:pt x="4424" y="1"/>
                        <a:pt x="4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5"/>
                <p:cNvSpPr/>
                <p:nvPr/>
              </p:nvSpPr>
              <p:spPr>
                <a:xfrm>
                  <a:off x="2808509" y="749258"/>
                  <a:ext cx="75912" cy="771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39" extrusionOk="0">
                      <a:moveTo>
                        <a:pt x="2045" y="0"/>
                      </a:moveTo>
                      <a:cubicBezTo>
                        <a:pt x="1740" y="174"/>
                        <a:pt x="1479" y="435"/>
                        <a:pt x="1218" y="696"/>
                      </a:cubicBezTo>
                      <a:cubicBezTo>
                        <a:pt x="914" y="566"/>
                        <a:pt x="566" y="522"/>
                        <a:pt x="261" y="435"/>
                      </a:cubicBezTo>
                      <a:cubicBezTo>
                        <a:pt x="218" y="435"/>
                        <a:pt x="174" y="479"/>
                        <a:pt x="218" y="522"/>
                      </a:cubicBezTo>
                      <a:cubicBezTo>
                        <a:pt x="261" y="609"/>
                        <a:pt x="261" y="653"/>
                        <a:pt x="305" y="740"/>
                      </a:cubicBezTo>
                      <a:cubicBezTo>
                        <a:pt x="348" y="783"/>
                        <a:pt x="392" y="870"/>
                        <a:pt x="435" y="957"/>
                      </a:cubicBezTo>
                      <a:cubicBezTo>
                        <a:pt x="479" y="1131"/>
                        <a:pt x="522" y="1305"/>
                        <a:pt x="609" y="1435"/>
                      </a:cubicBezTo>
                      <a:cubicBezTo>
                        <a:pt x="435" y="1740"/>
                        <a:pt x="218" y="2044"/>
                        <a:pt x="44" y="2349"/>
                      </a:cubicBezTo>
                      <a:cubicBezTo>
                        <a:pt x="1" y="2392"/>
                        <a:pt x="44" y="2436"/>
                        <a:pt x="44" y="2436"/>
                      </a:cubicBezTo>
                      <a:cubicBezTo>
                        <a:pt x="435" y="2392"/>
                        <a:pt x="783" y="2349"/>
                        <a:pt x="1131" y="2305"/>
                      </a:cubicBezTo>
                      <a:cubicBezTo>
                        <a:pt x="1392" y="2566"/>
                        <a:pt x="1610" y="2827"/>
                        <a:pt x="1827" y="3088"/>
                      </a:cubicBezTo>
                      <a:cubicBezTo>
                        <a:pt x="1827" y="3113"/>
                        <a:pt x="1856" y="3138"/>
                        <a:pt x="1881" y="3138"/>
                      </a:cubicBezTo>
                      <a:cubicBezTo>
                        <a:pt x="1899" y="3138"/>
                        <a:pt x="1914" y="3125"/>
                        <a:pt x="1914" y="3088"/>
                      </a:cubicBezTo>
                      <a:cubicBezTo>
                        <a:pt x="2045" y="2740"/>
                        <a:pt x="2045" y="2392"/>
                        <a:pt x="2088" y="2001"/>
                      </a:cubicBezTo>
                      <a:cubicBezTo>
                        <a:pt x="2262" y="1957"/>
                        <a:pt x="2436" y="1870"/>
                        <a:pt x="2610" y="1783"/>
                      </a:cubicBezTo>
                      <a:lnTo>
                        <a:pt x="2828" y="1696"/>
                      </a:lnTo>
                      <a:cubicBezTo>
                        <a:pt x="2915" y="1653"/>
                        <a:pt x="2958" y="1653"/>
                        <a:pt x="3045" y="1609"/>
                      </a:cubicBezTo>
                      <a:cubicBezTo>
                        <a:pt x="3089" y="1609"/>
                        <a:pt x="3089" y="1522"/>
                        <a:pt x="3045" y="1522"/>
                      </a:cubicBezTo>
                      <a:cubicBezTo>
                        <a:pt x="2784" y="1349"/>
                        <a:pt x="2480" y="1175"/>
                        <a:pt x="2175" y="1044"/>
                      </a:cubicBezTo>
                      <a:cubicBezTo>
                        <a:pt x="2132" y="696"/>
                        <a:pt x="2132" y="348"/>
                        <a:pt x="20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5"/>
                <p:cNvSpPr/>
                <p:nvPr/>
              </p:nvSpPr>
              <p:spPr>
                <a:xfrm>
                  <a:off x="3037253" y="837974"/>
                  <a:ext cx="75912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44" y="0"/>
                      </a:moveTo>
                      <a:cubicBezTo>
                        <a:pt x="1740" y="174"/>
                        <a:pt x="1479" y="479"/>
                        <a:pt x="1218" y="696"/>
                      </a:cubicBezTo>
                      <a:cubicBezTo>
                        <a:pt x="913" y="609"/>
                        <a:pt x="565" y="522"/>
                        <a:pt x="261" y="435"/>
                      </a:cubicBezTo>
                      <a:cubicBezTo>
                        <a:pt x="218" y="435"/>
                        <a:pt x="174" y="522"/>
                        <a:pt x="218" y="522"/>
                      </a:cubicBezTo>
                      <a:cubicBezTo>
                        <a:pt x="261" y="609"/>
                        <a:pt x="261" y="653"/>
                        <a:pt x="305" y="740"/>
                      </a:cubicBezTo>
                      <a:cubicBezTo>
                        <a:pt x="348" y="783"/>
                        <a:pt x="391" y="870"/>
                        <a:pt x="435" y="957"/>
                      </a:cubicBezTo>
                      <a:cubicBezTo>
                        <a:pt x="478" y="1131"/>
                        <a:pt x="522" y="1305"/>
                        <a:pt x="609" y="1479"/>
                      </a:cubicBezTo>
                      <a:cubicBezTo>
                        <a:pt x="435" y="1740"/>
                        <a:pt x="218" y="2044"/>
                        <a:pt x="44" y="2349"/>
                      </a:cubicBezTo>
                      <a:cubicBezTo>
                        <a:pt x="0" y="2479"/>
                        <a:pt x="87" y="2479"/>
                        <a:pt x="87" y="2479"/>
                      </a:cubicBezTo>
                      <a:cubicBezTo>
                        <a:pt x="435" y="2436"/>
                        <a:pt x="783" y="2349"/>
                        <a:pt x="1174" y="2305"/>
                      </a:cubicBezTo>
                      <a:cubicBezTo>
                        <a:pt x="1435" y="2566"/>
                        <a:pt x="1653" y="2871"/>
                        <a:pt x="1870" y="3132"/>
                      </a:cubicBezTo>
                      <a:cubicBezTo>
                        <a:pt x="1870" y="3153"/>
                        <a:pt x="1892" y="3164"/>
                        <a:pt x="1914" y="3164"/>
                      </a:cubicBezTo>
                      <a:cubicBezTo>
                        <a:pt x="1935" y="3164"/>
                        <a:pt x="1957" y="3153"/>
                        <a:pt x="1957" y="3132"/>
                      </a:cubicBezTo>
                      <a:cubicBezTo>
                        <a:pt x="2044" y="2784"/>
                        <a:pt x="2044" y="2436"/>
                        <a:pt x="2131" y="2044"/>
                      </a:cubicBezTo>
                      <a:cubicBezTo>
                        <a:pt x="2305" y="2001"/>
                        <a:pt x="2479" y="1914"/>
                        <a:pt x="2610" y="1827"/>
                      </a:cubicBezTo>
                      <a:lnTo>
                        <a:pt x="2871" y="1740"/>
                      </a:lnTo>
                      <a:cubicBezTo>
                        <a:pt x="2914" y="1696"/>
                        <a:pt x="3001" y="1653"/>
                        <a:pt x="3045" y="1653"/>
                      </a:cubicBezTo>
                      <a:cubicBezTo>
                        <a:pt x="3088" y="1609"/>
                        <a:pt x="3088" y="1566"/>
                        <a:pt x="3045" y="1566"/>
                      </a:cubicBezTo>
                      <a:cubicBezTo>
                        <a:pt x="2784" y="1392"/>
                        <a:pt x="2479" y="1218"/>
                        <a:pt x="2175" y="1087"/>
                      </a:cubicBezTo>
                      <a:cubicBezTo>
                        <a:pt x="2131" y="740"/>
                        <a:pt x="2131" y="348"/>
                        <a:pt x="20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5"/>
                <p:cNvSpPr/>
                <p:nvPr/>
              </p:nvSpPr>
              <p:spPr>
                <a:xfrm>
                  <a:off x="2950675" y="522652"/>
                  <a:ext cx="76969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5" extrusionOk="0">
                      <a:moveTo>
                        <a:pt x="2001" y="1"/>
                      </a:moveTo>
                      <a:cubicBezTo>
                        <a:pt x="1696" y="218"/>
                        <a:pt x="1435" y="479"/>
                        <a:pt x="1174" y="697"/>
                      </a:cubicBezTo>
                      <a:cubicBezTo>
                        <a:pt x="870" y="610"/>
                        <a:pt x="566" y="566"/>
                        <a:pt x="218" y="479"/>
                      </a:cubicBezTo>
                      <a:cubicBezTo>
                        <a:pt x="209" y="471"/>
                        <a:pt x="201" y="467"/>
                        <a:pt x="193" y="467"/>
                      </a:cubicBezTo>
                      <a:cubicBezTo>
                        <a:pt x="161" y="467"/>
                        <a:pt x="139" y="531"/>
                        <a:pt x="174" y="566"/>
                      </a:cubicBezTo>
                      <a:cubicBezTo>
                        <a:pt x="218" y="610"/>
                        <a:pt x="261" y="697"/>
                        <a:pt x="261" y="740"/>
                      </a:cubicBezTo>
                      <a:cubicBezTo>
                        <a:pt x="305" y="827"/>
                        <a:pt x="348" y="914"/>
                        <a:pt x="392" y="1001"/>
                      </a:cubicBezTo>
                      <a:cubicBezTo>
                        <a:pt x="435" y="1175"/>
                        <a:pt x="522" y="1349"/>
                        <a:pt x="609" y="1479"/>
                      </a:cubicBezTo>
                      <a:cubicBezTo>
                        <a:pt x="392" y="1784"/>
                        <a:pt x="174" y="2088"/>
                        <a:pt x="0" y="2393"/>
                      </a:cubicBezTo>
                      <a:cubicBezTo>
                        <a:pt x="0" y="2424"/>
                        <a:pt x="22" y="2454"/>
                        <a:pt x="50" y="2454"/>
                      </a:cubicBezTo>
                      <a:cubicBezTo>
                        <a:pt x="62" y="2454"/>
                        <a:pt x="74" y="2449"/>
                        <a:pt x="87" y="2436"/>
                      </a:cubicBezTo>
                      <a:cubicBezTo>
                        <a:pt x="435" y="2393"/>
                        <a:pt x="783" y="2349"/>
                        <a:pt x="1174" y="2306"/>
                      </a:cubicBezTo>
                      <a:cubicBezTo>
                        <a:pt x="1392" y="2567"/>
                        <a:pt x="1609" y="2828"/>
                        <a:pt x="1870" y="3132"/>
                      </a:cubicBezTo>
                      <a:cubicBezTo>
                        <a:pt x="1870" y="3154"/>
                        <a:pt x="1881" y="3165"/>
                        <a:pt x="1897" y="3165"/>
                      </a:cubicBezTo>
                      <a:cubicBezTo>
                        <a:pt x="1914" y="3165"/>
                        <a:pt x="1936" y="3154"/>
                        <a:pt x="1957" y="3132"/>
                      </a:cubicBezTo>
                      <a:cubicBezTo>
                        <a:pt x="2044" y="2784"/>
                        <a:pt x="2044" y="2393"/>
                        <a:pt x="2131" y="2045"/>
                      </a:cubicBezTo>
                      <a:cubicBezTo>
                        <a:pt x="2305" y="1958"/>
                        <a:pt x="2436" y="1914"/>
                        <a:pt x="2610" y="1827"/>
                      </a:cubicBezTo>
                      <a:cubicBezTo>
                        <a:pt x="2697" y="1784"/>
                        <a:pt x="2784" y="1740"/>
                        <a:pt x="2827" y="1697"/>
                      </a:cubicBezTo>
                      <a:cubicBezTo>
                        <a:pt x="2914" y="1697"/>
                        <a:pt x="3001" y="1653"/>
                        <a:pt x="3045" y="1610"/>
                      </a:cubicBezTo>
                      <a:cubicBezTo>
                        <a:pt x="3088" y="1610"/>
                        <a:pt x="3132" y="1566"/>
                        <a:pt x="3088" y="1523"/>
                      </a:cubicBezTo>
                      <a:cubicBezTo>
                        <a:pt x="2784" y="1349"/>
                        <a:pt x="2479" y="1175"/>
                        <a:pt x="2218" y="1045"/>
                      </a:cubicBezTo>
                      <a:cubicBezTo>
                        <a:pt x="2088" y="697"/>
                        <a:pt x="2088" y="349"/>
                        <a:pt x="2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5"/>
                <p:cNvSpPr/>
                <p:nvPr/>
              </p:nvSpPr>
              <p:spPr>
                <a:xfrm>
                  <a:off x="3136634" y="429660"/>
                  <a:ext cx="76993" cy="78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198" extrusionOk="0">
                      <a:moveTo>
                        <a:pt x="2045" y="1"/>
                      </a:moveTo>
                      <a:cubicBezTo>
                        <a:pt x="1784" y="218"/>
                        <a:pt x="1523" y="479"/>
                        <a:pt x="1262" y="740"/>
                      </a:cubicBezTo>
                      <a:cubicBezTo>
                        <a:pt x="958" y="610"/>
                        <a:pt x="610" y="566"/>
                        <a:pt x="305" y="479"/>
                      </a:cubicBezTo>
                      <a:cubicBezTo>
                        <a:pt x="218" y="479"/>
                        <a:pt x="218" y="566"/>
                        <a:pt x="262" y="566"/>
                      </a:cubicBezTo>
                      <a:cubicBezTo>
                        <a:pt x="262" y="653"/>
                        <a:pt x="305" y="697"/>
                        <a:pt x="349" y="784"/>
                      </a:cubicBezTo>
                      <a:cubicBezTo>
                        <a:pt x="392" y="827"/>
                        <a:pt x="392" y="914"/>
                        <a:pt x="436" y="1001"/>
                      </a:cubicBezTo>
                      <a:cubicBezTo>
                        <a:pt x="479" y="1175"/>
                        <a:pt x="566" y="1349"/>
                        <a:pt x="653" y="1523"/>
                      </a:cubicBezTo>
                      <a:cubicBezTo>
                        <a:pt x="479" y="1827"/>
                        <a:pt x="218" y="2088"/>
                        <a:pt x="88" y="2393"/>
                      </a:cubicBezTo>
                      <a:cubicBezTo>
                        <a:pt x="1" y="2480"/>
                        <a:pt x="44" y="2480"/>
                        <a:pt x="88" y="2480"/>
                      </a:cubicBezTo>
                      <a:cubicBezTo>
                        <a:pt x="436" y="2436"/>
                        <a:pt x="784" y="2349"/>
                        <a:pt x="1175" y="2349"/>
                      </a:cubicBezTo>
                      <a:cubicBezTo>
                        <a:pt x="1436" y="2610"/>
                        <a:pt x="1654" y="2871"/>
                        <a:pt x="1871" y="3132"/>
                      </a:cubicBezTo>
                      <a:cubicBezTo>
                        <a:pt x="1871" y="3176"/>
                        <a:pt x="1893" y="3198"/>
                        <a:pt x="1915" y="3198"/>
                      </a:cubicBezTo>
                      <a:cubicBezTo>
                        <a:pt x="1936" y="3198"/>
                        <a:pt x="1958" y="3176"/>
                        <a:pt x="1958" y="3132"/>
                      </a:cubicBezTo>
                      <a:cubicBezTo>
                        <a:pt x="2045" y="2784"/>
                        <a:pt x="2089" y="2436"/>
                        <a:pt x="2132" y="2088"/>
                      </a:cubicBezTo>
                      <a:cubicBezTo>
                        <a:pt x="2306" y="2045"/>
                        <a:pt x="2480" y="1958"/>
                        <a:pt x="2611" y="1871"/>
                      </a:cubicBezTo>
                      <a:lnTo>
                        <a:pt x="2871" y="1740"/>
                      </a:lnTo>
                      <a:cubicBezTo>
                        <a:pt x="2915" y="1740"/>
                        <a:pt x="3002" y="1697"/>
                        <a:pt x="3045" y="1654"/>
                      </a:cubicBezTo>
                      <a:cubicBezTo>
                        <a:pt x="3089" y="1654"/>
                        <a:pt x="3132" y="1610"/>
                        <a:pt x="3089" y="1567"/>
                      </a:cubicBezTo>
                      <a:cubicBezTo>
                        <a:pt x="2784" y="1436"/>
                        <a:pt x="2524" y="1262"/>
                        <a:pt x="2219" y="1088"/>
                      </a:cubicBezTo>
                      <a:cubicBezTo>
                        <a:pt x="2176" y="740"/>
                        <a:pt x="2176" y="392"/>
                        <a:pt x="2089" y="44"/>
                      </a:cubicBezTo>
                      <a:cubicBezTo>
                        <a:pt x="2089" y="44"/>
                        <a:pt x="2089" y="44"/>
                        <a:pt x="20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5"/>
                <p:cNvSpPr/>
                <p:nvPr/>
              </p:nvSpPr>
              <p:spPr>
                <a:xfrm>
                  <a:off x="2758277" y="1002823"/>
                  <a:ext cx="74831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6" extrusionOk="0">
                      <a:moveTo>
                        <a:pt x="1202" y="1"/>
                      </a:moveTo>
                      <a:cubicBezTo>
                        <a:pt x="1186" y="1"/>
                        <a:pt x="1175" y="12"/>
                        <a:pt x="1175" y="34"/>
                      </a:cubicBezTo>
                      <a:cubicBezTo>
                        <a:pt x="1044" y="382"/>
                        <a:pt x="1044" y="729"/>
                        <a:pt x="1001" y="1121"/>
                      </a:cubicBezTo>
                      <a:cubicBezTo>
                        <a:pt x="827" y="1164"/>
                        <a:pt x="653" y="1251"/>
                        <a:pt x="479" y="1338"/>
                      </a:cubicBezTo>
                      <a:lnTo>
                        <a:pt x="261" y="1469"/>
                      </a:lnTo>
                      <a:cubicBezTo>
                        <a:pt x="174" y="1469"/>
                        <a:pt x="131" y="1512"/>
                        <a:pt x="44" y="1556"/>
                      </a:cubicBezTo>
                      <a:cubicBezTo>
                        <a:pt x="0" y="1556"/>
                        <a:pt x="0" y="1599"/>
                        <a:pt x="44" y="1599"/>
                      </a:cubicBezTo>
                      <a:cubicBezTo>
                        <a:pt x="305" y="1773"/>
                        <a:pt x="609" y="1947"/>
                        <a:pt x="914" y="2078"/>
                      </a:cubicBezTo>
                      <a:cubicBezTo>
                        <a:pt x="957" y="2426"/>
                        <a:pt x="957" y="2817"/>
                        <a:pt x="1001" y="3165"/>
                      </a:cubicBezTo>
                      <a:lnTo>
                        <a:pt x="1044" y="3165"/>
                      </a:lnTo>
                      <a:cubicBezTo>
                        <a:pt x="1349" y="2991"/>
                        <a:pt x="1610" y="2687"/>
                        <a:pt x="1871" y="2469"/>
                      </a:cubicBezTo>
                      <a:cubicBezTo>
                        <a:pt x="2175" y="2556"/>
                        <a:pt x="2479" y="2643"/>
                        <a:pt x="2827" y="2730"/>
                      </a:cubicBezTo>
                      <a:cubicBezTo>
                        <a:pt x="2871" y="2730"/>
                        <a:pt x="2871" y="2643"/>
                        <a:pt x="2871" y="2643"/>
                      </a:cubicBezTo>
                      <a:cubicBezTo>
                        <a:pt x="2827" y="2556"/>
                        <a:pt x="2784" y="2513"/>
                        <a:pt x="2784" y="2426"/>
                      </a:cubicBezTo>
                      <a:cubicBezTo>
                        <a:pt x="2740" y="2339"/>
                        <a:pt x="2697" y="2295"/>
                        <a:pt x="2653" y="2208"/>
                      </a:cubicBezTo>
                      <a:cubicBezTo>
                        <a:pt x="2610" y="2034"/>
                        <a:pt x="2523" y="1860"/>
                        <a:pt x="2436" y="1686"/>
                      </a:cubicBezTo>
                      <a:cubicBezTo>
                        <a:pt x="2653" y="1382"/>
                        <a:pt x="2871" y="1077"/>
                        <a:pt x="3045" y="729"/>
                      </a:cubicBezTo>
                      <a:cubicBezTo>
                        <a:pt x="3045" y="686"/>
                        <a:pt x="3001" y="686"/>
                        <a:pt x="3001" y="686"/>
                      </a:cubicBezTo>
                      <a:cubicBezTo>
                        <a:pt x="2610" y="729"/>
                        <a:pt x="2262" y="816"/>
                        <a:pt x="1914" y="860"/>
                      </a:cubicBezTo>
                      <a:cubicBezTo>
                        <a:pt x="1697" y="556"/>
                        <a:pt x="1479" y="295"/>
                        <a:pt x="1262" y="34"/>
                      </a:cubicBezTo>
                      <a:cubicBezTo>
                        <a:pt x="1240" y="12"/>
                        <a:pt x="1218" y="1"/>
                        <a:pt x="12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5"/>
                <p:cNvSpPr/>
                <p:nvPr/>
              </p:nvSpPr>
              <p:spPr>
                <a:xfrm>
                  <a:off x="2834165" y="1197089"/>
                  <a:ext cx="74831" cy="7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33" extrusionOk="0">
                      <a:moveTo>
                        <a:pt x="1175" y="1"/>
                      </a:moveTo>
                      <a:cubicBezTo>
                        <a:pt x="1088" y="349"/>
                        <a:pt x="1044" y="697"/>
                        <a:pt x="1001" y="1088"/>
                      </a:cubicBezTo>
                      <a:cubicBezTo>
                        <a:pt x="827" y="1132"/>
                        <a:pt x="653" y="1219"/>
                        <a:pt x="479" y="1306"/>
                      </a:cubicBezTo>
                      <a:lnTo>
                        <a:pt x="261" y="1393"/>
                      </a:lnTo>
                      <a:cubicBezTo>
                        <a:pt x="174" y="1436"/>
                        <a:pt x="131" y="1436"/>
                        <a:pt x="44" y="1480"/>
                      </a:cubicBezTo>
                      <a:cubicBezTo>
                        <a:pt x="0" y="1480"/>
                        <a:pt x="0" y="1567"/>
                        <a:pt x="44" y="1567"/>
                      </a:cubicBezTo>
                      <a:cubicBezTo>
                        <a:pt x="305" y="1741"/>
                        <a:pt x="609" y="1915"/>
                        <a:pt x="914" y="2045"/>
                      </a:cubicBezTo>
                      <a:cubicBezTo>
                        <a:pt x="957" y="2393"/>
                        <a:pt x="957" y="2784"/>
                        <a:pt x="1044" y="3089"/>
                      </a:cubicBezTo>
                      <a:cubicBezTo>
                        <a:pt x="1001" y="3132"/>
                        <a:pt x="1001" y="3132"/>
                        <a:pt x="1044" y="3132"/>
                      </a:cubicBezTo>
                      <a:cubicBezTo>
                        <a:pt x="1349" y="2915"/>
                        <a:pt x="1610" y="2654"/>
                        <a:pt x="1871" y="2436"/>
                      </a:cubicBezTo>
                      <a:cubicBezTo>
                        <a:pt x="2175" y="2523"/>
                        <a:pt x="2523" y="2610"/>
                        <a:pt x="2827" y="2654"/>
                      </a:cubicBezTo>
                      <a:cubicBezTo>
                        <a:pt x="2836" y="2663"/>
                        <a:pt x="2845" y="2666"/>
                        <a:pt x="2853" y="2666"/>
                      </a:cubicBezTo>
                      <a:cubicBezTo>
                        <a:pt x="2885" y="2666"/>
                        <a:pt x="2906" y="2610"/>
                        <a:pt x="2871" y="2610"/>
                      </a:cubicBezTo>
                      <a:cubicBezTo>
                        <a:pt x="2827" y="2523"/>
                        <a:pt x="2827" y="2436"/>
                        <a:pt x="2784" y="2393"/>
                      </a:cubicBezTo>
                      <a:cubicBezTo>
                        <a:pt x="2740" y="2306"/>
                        <a:pt x="2697" y="2219"/>
                        <a:pt x="2653" y="2176"/>
                      </a:cubicBezTo>
                      <a:cubicBezTo>
                        <a:pt x="2610" y="2002"/>
                        <a:pt x="2566" y="1828"/>
                        <a:pt x="2479" y="1654"/>
                      </a:cubicBezTo>
                      <a:cubicBezTo>
                        <a:pt x="2653" y="1349"/>
                        <a:pt x="2871" y="1088"/>
                        <a:pt x="3045" y="740"/>
                      </a:cubicBezTo>
                      <a:cubicBezTo>
                        <a:pt x="3045" y="697"/>
                        <a:pt x="3001" y="697"/>
                        <a:pt x="2958" y="697"/>
                      </a:cubicBezTo>
                      <a:cubicBezTo>
                        <a:pt x="2610" y="740"/>
                        <a:pt x="2262" y="827"/>
                        <a:pt x="1914" y="827"/>
                      </a:cubicBezTo>
                      <a:cubicBezTo>
                        <a:pt x="1697" y="566"/>
                        <a:pt x="1479" y="305"/>
                        <a:pt x="1218" y="44"/>
                      </a:cubicBezTo>
                      <a:cubicBezTo>
                        <a:pt x="1218" y="1"/>
                        <a:pt x="1175" y="1"/>
                        <a:pt x="1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5"/>
                <p:cNvSpPr/>
                <p:nvPr/>
              </p:nvSpPr>
              <p:spPr>
                <a:xfrm>
                  <a:off x="3021500" y="495939"/>
                  <a:ext cx="101274" cy="52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1" h="2136" extrusionOk="0">
                      <a:moveTo>
                        <a:pt x="3990" y="0"/>
                      </a:moveTo>
                      <a:cubicBezTo>
                        <a:pt x="3338" y="174"/>
                        <a:pt x="2729" y="479"/>
                        <a:pt x="2163" y="827"/>
                      </a:cubicBezTo>
                      <a:cubicBezTo>
                        <a:pt x="1511" y="1131"/>
                        <a:pt x="815" y="1436"/>
                        <a:pt x="163" y="1740"/>
                      </a:cubicBezTo>
                      <a:cubicBezTo>
                        <a:pt x="0" y="1862"/>
                        <a:pt x="103" y="2136"/>
                        <a:pt x="259" y="2136"/>
                      </a:cubicBezTo>
                      <a:cubicBezTo>
                        <a:pt x="270" y="2136"/>
                        <a:pt x="282" y="2134"/>
                        <a:pt x="293" y="2132"/>
                      </a:cubicBezTo>
                      <a:cubicBezTo>
                        <a:pt x="989" y="1827"/>
                        <a:pt x="1641" y="1523"/>
                        <a:pt x="2337" y="1218"/>
                      </a:cubicBezTo>
                      <a:cubicBezTo>
                        <a:pt x="2946" y="957"/>
                        <a:pt x="3555" y="609"/>
                        <a:pt x="4077" y="131"/>
                      </a:cubicBezTo>
                      <a:cubicBezTo>
                        <a:pt x="4121" y="87"/>
                        <a:pt x="4034" y="0"/>
                        <a:pt x="39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5"/>
                <p:cNvSpPr/>
                <p:nvPr/>
              </p:nvSpPr>
              <p:spPr>
                <a:xfrm>
                  <a:off x="2869184" y="599793"/>
                  <a:ext cx="98300" cy="147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015" extrusionOk="0">
                      <a:moveTo>
                        <a:pt x="3877" y="1"/>
                      </a:moveTo>
                      <a:cubicBezTo>
                        <a:pt x="3849" y="1"/>
                        <a:pt x="3820" y="11"/>
                        <a:pt x="3795" y="37"/>
                      </a:cubicBezTo>
                      <a:cubicBezTo>
                        <a:pt x="3142" y="863"/>
                        <a:pt x="2577" y="1776"/>
                        <a:pt x="2055" y="2733"/>
                      </a:cubicBezTo>
                      <a:cubicBezTo>
                        <a:pt x="1402" y="3734"/>
                        <a:pt x="750" y="4690"/>
                        <a:pt x="98" y="5691"/>
                      </a:cubicBezTo>
                      <a:cubicBezTo>
                        <a:pt x="0" y="5853"/>
                        <a:pt x="169" y="6015"/>
                        <a:pt x="315" y="6015"/>
                      </a:cubicBezTo>
                      <a:cubicBezTo>
                        <a:pt x="365" y="6015"/>
                        <a:pt x="412" y="5996"/>
                        <a:pt x="446" y="5952"/>
                      </a:cubicBezTo>
                      <a:cubicBezTo>
                        <a:pt x="1098" y="4951"/>
                        <a:pt x="1750" y="3951"/>
                        <a:pt x="2359" y="2994"/>
                      </a:cubicBezTo>
                      <a:cubicBezTo>
                        <a:pt x="3012" y="2081"/>
                        <a:pt x="3534" y="1124"/>
                        <a:pt x="3969" y="124"/>
                      </a:cubicBezTo>
                      <a:cubicBezTo>
                        <a:pt x="3999" y="62"/>
                        <a:pt x="3943" y="1"/>
                        <a:pt x="387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5"/>
                <p:cNvSpPr/>
                <p:nvPr/>
              </p:nvSpPr>
              <p:spPr>
                <a:xfrm>
                  <a:off x="2874345" y="809860"/>
                  <a:ext cx="153913" cy="6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2467" extrusionOk="0">
                      <a:moveTo>
                        <a:pt x="335" y="1"/>
                      </a:moveTo>
                      <a:cubicBezTo>
                        <a:pt x="118" y="1"/>
                        <a:pt x="0" y="326"/>
                        <a:pt x="236" y="405"/>
                      </a:cubicBezTo>
                      <a:cubicBezTo>
                        <a:pt x="2106" y="1231"/>
                        <a:pt x="4106" y="1927"/>
                        <a:pt x="6107" y="2449"/>
                      </a:cubicBezTo>
                      <a:cubicBezTo>
                        <a:pt x="6125" y="2461"/>
                        <a:pt x="6142" y="2466"/>
                        <a:pt x="6156" y="2466"/>
                      </a:cubicBezTo>
                      <a:cubicBezTo>
                        <a:pt x="6246" y="2466"/>
                        <a:pt x="6263" y="2263"/>
                        <a:pt x="6151" y="2188"/>
                      </a:cubicBezTo>
                      <a:cubicBezTo>
                        <a:pt x="4324" y="1362"/>
                        <a:pt x="2280" y="796"/>
                        <a:pt x="410" y="13"/>
                      </a:cubicBezTo>
                      <a:cubicBezTo>
                        <a:pt x="384" y="5"/>
                        <a:pt x="359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5"/>
                <p:cNvSpPr/>
                <p:nvPr/>
              </p:nvSpPr>
              <p:spPr>
                <a:xfrm>
                  <a:off x="2808509" y="827382"/>
                  <a:ext cx="21405" cy="176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7169" extrusionOk="0">
                      <a:moveTo>
                        <a:pt x="745" y="1"/>
                      </a:moveTo>
                      <a:cubicBezTo>
                        <a:pt x="710" y="1"/>
                        <a:pt x="673" y="24"/>
                        <a:pt x="653" y="83"/>
                      </a:cubicBezTo>
                      <a:cubicBezTo>
                        <a:pt x="435" y="1127"/>
                        <a:pt x="305" y="2171"/>
                        <a:pt x="305" y="3258"/>
                      </a:cubicBezTo>
                      <a:cubicBezTo>
                        <a:pt x="174" y="4476"/>
                        <a:pt x="131" y="5737"/>
                        <a:pt x="1" y="6955"/>
                      </a:cubicBezTo>
                      <a:cubicBezTo>
                        <a:pt x="1" y="7085"/>
                        <a:pt x="124" y="7168"/>
                        <a:pt x="233" y="7168"/>
                      </a:cubicBezTo>
                      <a:cubicBezTo>
                        <a:pt x="307" y="7168"/>
                        <a:pt x="374" y="7130"/>
                        <a:pt x="392" y="7042"/>
                      </a:cubicBezTo>
                      <a:cubicBezTo>
                        <a:pt x="479" y="5824"/>
                        <a:pt x="609" y="4650"/>
                        <a:pt x="696" y="3476"/>
                      </a:cubicBezTo>
                      <a:cubicBezTo>
                        <a:pt x="827" y="2345"/>
                        <a:pt x="870" y="1214"/>
                        <a:pt x="827" y="83"/>
                      </a:cubicBezTo>
                      <a:cubicBezTo>
                        <a:pt x="827" y="35"/>
                        <a:pt x="788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5"/>
                <p:cNvSpPr/>
                <p:nvPr/>
              </p:nvSpPr>
              <p:spPr>
                <a:xfrm>
                  <a:off x="2809590" y="1079792"/>
                  <a:ext cx="39148" cy="120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4913" extrusionOk="0">
                      <a:moveTo>
                        <a:pt x="87" y="0"/>
                      </a:moveTo>
                      <a:cubicBezTo>
                        <a:pt x="54" y="0"/>
                        <a:pt x="22" y="11"/>
                        <a:pt x="0" y="33"/>
                      </a:cubicBezTo>
                      <a:cubicBezTo>
                        <a:pt x="130" y="1686"/>
                        <a:pt x="565" y="3339"/>
                        <a:pt x="1261" y="4817"/>
                      </a:cubicBezTo>
                      <a:cubicBezTo>
                        <a:pt x="1295" y="4884"/>
                        <a:pt x="1353" y="4912"/>
                        <a:pt x="1410" y="4912"/>
                      </a:cubicBezTo>
                      <a:cubicBezTo>
                        <a:pt x="1503" y="4912"/>
                        <a:pt x="1593" y="4838"/>
                        <a:pt x="1566" y="4730"/>
                      </a:cubicBezTo>
                      <a:cubicBezTo>
                        <a:pt x="1348" y="3991"/>
                        <a:pt x="1087" y="3252"/>
                        <a:pt x="870" y="2512"/>
                      </a:cubicBezTo>
                      <a:cubicBezTo>
                        <a:pt x="609" y="1686"/>
                        <a:pt x="478" y="859"/>
                        <a:pt x="174" y="33"/>
                      </a:cubicBezTo>
                      <a:cubicBezTo>
                        <a:pt x="152" y="11"/>
                        <a:pt x="120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5"/>
                <p:cNvSpPr/>
                <p:nvPr/>
              </p:nvSpPr>
              <p:spPr>
                <a:xfrm>
                  <a:off x="2560547" y="687256"/>
                  <a:ext cx="245013" cy="102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0" h="4162" extrusionOk="0">
                      <a:moveTo>
                        <a:pt x="218" y="1"/>
                      </a:moveTo>
                      <a:cubicBezTo>
                        <a:pt x="87" y="1"/>
                        <a:pt x="0" y="218"/>
                        <a:pt x="174" y="262"/>
                      </a:cubicBezTo>
                      <a:cubicBezTo>
                        <a:pt x="1740" y="783"/>
                        <a:pt x="3306" y="1305"/>
                        <a:pt x="4828" y="1958"/>
                      </a:cubicBezTo>
                      <a:cubicBezTo>
                        <a:pt x="6350" y="2610"/>
                        <a:pt x="8003" y="3393"/>
                        <a:pt x="9612" y="4132"/>
                      </a:cubicBezTo>
                      <a:cubicBezTo>
                        <a:pt x="9646" y="4153"/>
                        <a:pt x="9678" y="4161"/>
                        <a:pt x="9709" y="4161"/>
                      </a:cubicBezTo>
                      <a:cubicBezTo>
                        <a:pt x="9874" y="4161"/>
                        <a:pt x="9970" y="3902"/>
                        <a:pt x="9786" y="3828"/>
                      </a:cubicBezTo>
                      <a:cubicBezTo>
                        <a:pt x="8177" y="3045"/>
                        <a:pt x="6568" y="2349"/>
                        <a:pt x="4958" y="1653"/>
                      </a:cubicBezTo>
                      <a:cubicBezTo>
                        <a:pt x="3436" y="957"/>
                        <a:pt x="1827" y="392"/>
                        <a:pt x="2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5"/>
                <p:cNvSpPr/>
                <p:nvPr/>
              </p:nvSpPr>
              <p:spPr>
                <a:xfrm>
                  <a:off x="2930352" y="114363"/>
                  <a:ext cx="39566" cy="39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610" extrusionOk="0">
                      <a:moveTo>
                        <a:pt x="784" y="0"/>
                      </a:moveTo>
                      <a:lnTo>
                        <a:pt x="697" y="696"/>
                      </a:lnTo>
                      <a:lnTo>
                        <a:pt x="1" y="783"/>
                      </a:lnTo>
                      <a:lnTo>
                        <a:pt x="697" y="914"/>
                      </a:lnTo>
                      <a:lnTo>
                        <a:pt x="784" y="1610"/>
                      </a:lnTo>
                      <a:lnTo>
                        <a:pt x="914" y="914"/>
                      </a:lnTo>
                      <a:lnTo>
                        <a:pt x="1610" y="783"/>
                      </a:lnTo>
                      <a:lnTo>
                        <a:pt x="914" y="696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6502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grpSp>
        <p:nvGrpSpPr>
          <p:cNvPr id="852" name="Google Shape;852;p6"/>
          <p:cNvGrpSpPr/>
          <p:nvPr/>
        </p:nvGrpSpPr>
        <p:grpSpPr>
          <a:xfrm flipH="1">
            <a:off x="6908305" y="-146552"/>
            <a:ext cx="2235686" cy="1267947"/>
            <a:chOff x="-45" y="3210"/>
            <a:chExt cx="2235686" cy="1267947"/>
          </a:xfrm>
        </p:grpSpPr>
        <p:sp>
          <p:nvSpPr>
            <p:cNvPr id="853" name="Google Shape;853;p6"/>
            <p:cNvSpPr/>
            <p:nvPr/>
          </p:nvSpPr>
          <p:spPr>
            <a:xfrm>
              <a:off x="90440" y="361268"/>
              <a:ext cx="75544" cy="78198"/>
            </a:xfrm>
            <a:custGeom>
              <a:avLst/>
              <a:gdLst/>
              <a:ahLst/>
              <a:cxnLst/>
              <a:rect l="l" t="t" r="r" b="b"/>
              <a:pathLst>
                <a:path w="3074" h="3182" extrusionOk="0">
                  <a:moveTo>
                    <a:pt x="1218" y="0"/>
                  </a:moveTo>
                  <a:cubicBezTo>
                    <a:pt x="1218" y="0"/>
                    <a:pt x="1218" y="0"/>
                    <a:pt x="1218" y="44"/>
                  </a:cubicBezTo>
                  <a:cubicBezTo>
                    <a:pt x="1088" y="348"/>
                    <a:pt x="1044" y="740"/>
                    <a:pt x="957" y="1044"/>
                  </a:cubicBezTo>
                  <a:lnTo>
                    <a:pt x="957" y="1088"/>
                  </a:lnTo>
                  <a:cubicBezTo>
                    <a:pt x="653" y="1175"/>
                    <a:pt x="348" y="1348"/>
                    <a:pt x="44" y="1435"/>
                  </a:cubicBezTo>
                  <a:cubicBezTo>
                    <a:pt x="0" y="1435"/>
                    <a:pt x="0" y="1522"/>
                    <a:pt x="44" y="1522"/>
                  </a:cubicBezTo>
                  <a:cubicBezTo>
                    <a:pt x="87" y="1566"/>
                    <a:pt x="174" y="1609"/>
                    <a:pt x="218" y="1653"/>
                  </a:cubicBezTo>
                  <a:cubicBezTo>
                    <a:pt x="305" y="1696"/>
                    <a:pt x="392" y="1740"/>
                    <a:pt x="435" y="1783"/>
                  </a:cubicBezTo>
                  <a:cubicBezTo>
                    <a:pt x="609" y="1870"/>
                    <a:pt x="740" y="2001"/>
                    <a:pt x="914" y="2088"/>
                  </a:cubicBezTo>
                  <a:cubicBezTo>
                    <a:pt x="957" y="2436"/>
                    <a:pt x="914" y="2784"/>
                    <a:pt x="957" y="3132"/>
                  </a:cubicBezTo>
                  <a:cubicBezTo>
                    <a:pt x="957" y="3168"/>
                    <a:pt x="973" y="3182"/>
                    <a:pt x="991" y="3182"/>
                  </a:cubicBezTo>
                  <a:cubicBezTo>
                    <a:pt x="1015" y="3182"/>
                    <a:pt x="1044" y="3157"/>
                    <a:pt x="1044" y="3132"/>
                  </a:cubicBezTo>
                  <a:cubicBezTo>
                    <a:pt x="1305" y="2914"/>
                    <a:pt x="1610" y="2653"/>
                    <a:pt x="1827" y="2436"/>
                  </a:cubicBezTo>
                  <a:cubicBezTo>
                    <a:pt x="2175" y="2479"/>
                    <a:pt x="2523" y="2610"/>
                    <a:pt x="2871" y="2697"/>
                  </a:cubicBezTo>
                  <a:cubicBezTo>
                    <a:pt x="2884" y="2710"/>
                    <a:pt x="2896" y="2715"/>
                    <a:pt x="2908" y="2715"/>
                  </a:cubicBezTo>
                  <a:cubicBezTo>
                    <a:pt x="2936" y="2715"/>
                    <a:pt x="2958" y="2684"/>
                    <a:pt x="2958" y="2653"/>
                  </a:cubicBezTo>
                  <a:cubicBezTo>
                    <a:pt x="2827" y="2305"/>
                    <a:pt x="2610" y="2001"/>
                    <a:pt x="2480" y="1653"/>
                  </a:cubicBezTo>
                  <a:cubicBezTo>
                    <a:pt x="2567" y="1522"/>
                    <a:pt x="2654" y="1348"/>
                    <a:pt x="2740" y="1218"/>
                  </a:cubicBezTo>
                  <a:cubicBezTo>
                    <a:pt x="2784" y="1131"/>
                    <a:pt x="2827" y="1044"/>
                    <a:pt x="2871" y="957"/>
                  </a:cubicBezTo>
                  <a:cubicBezTo>
                    <a:pt x="2914" y="914"/>
                    <a:pt x="2958" y="870"/>
                    <a:pt x="2958" y="783"/>
                  </a:cubicBezTo>
                  <a:cubicBezTo>
                    <a:pt x="3074" y="783"/>
                    <a:pt x="3052" y="646"/>
                    <a:pt x="2955" y="646"/>
                  </a:cubicBezTo>
                  <a:cubicBezTo>
                    <a:pt x="2942" y="646"/>
                    <a:pt x="2929" y="648"/>
                    <a:pt x="2914" y="653"/>
                  </a:cubicBezTo>
                  <a:cubicBezTo>
                    <a:pt x="2610" y="696"/>
                    <a:pt x="2262" y="740"/>
                    <a:pt x="1958" y="783"/>
                  </a:cubicBezTo>
                  <a:cubicBezTo>
                    <a:pt x="1697" y="522"/>
                    <a:pt x="1479" y="218"/>
                    <a:pt x="1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"/>
            <p:cNvSpPr/>
            <p:nvPr/>
          </p:nvSpPr>
          <p:spPr>
            <a:xfrm>
              <a:off x="19885" y="96178"/>
              <a:ext cx="75912" cy="77804"/>
            </a:xfrm>
            <a:custGeom>
              <a:avLst/>
              <a:gdLst/>
              <a:ahLst/>
              <a:cxnLst/>
              <a:rect l="l" t="t" r="r" b="b"/>
              <a:pathLst>
                <a:path w="3089" h="3166" extrusionOk="0">
                  <a:moveTo>
                    <a:pt x="1306" y="1"/>
                  </a:moveTo>
                  <a:cubicBezTo>
                    <a:pt x="1175" y="349"/>
                    <a:pt x="1132" y="697"/>
                    <a:pt x="1045" y="1045"/>
                  </a:cubicBezTo>
                  <a:cubicBezTo>
                    <a:pt x="740" y="1132"/>
                    <a:pt x="436" y="1306"/>
                    <a:pt x="131" y="1393"/>
                  </a:cubicBezTo>
                  <a:cubicBezTo>
                    <a:pt x="44" y="1393"/>
                    <a:pt x="1" y="1480"/>
                    <a:pt x="88" y="1523"/>
                  </a:cubicBezTo>
                  <a:cubicBezTo>
                    <a:pt x="131" y="1567"/>
                    <a:pt x="218" y="1610"/>
                    <a:pt x="262" y="1610"/>
                  </a:cubicBezTo>
                  <a:cubicBezTo>
                    <a:pt x="349" y="1654"/>
                    <a:pt x="436" y="1697"/>
                    <a:pt x="479" y="1741"/>
                  </a:cubicBezTo>
                  <a:cubicBezTo>
                    <a:pt x="653" y="1871"/>
                    <a:pt x="784" y="1958"/>
                    <a:pt x="958" y="2045"/>
                  </a:cubicBezTo>
                  <a:cubicBezTo>
                    <a:pt x="1001" y="2393"/>
                    <a:pt x="958" y="2741"/>
                    <a:pt x="1001" y="3132"/>
                  </a:cubicBezTo>
                  <a:cubicBezTo>
                    <a:pt x="1001" y="3154"/>
                    <a:pt x="1023" y="3165"/>
                    <a:pt x="1045" y="3165"/>
                  </a:cubicBezTo>
                  <a:cubicBezTo>
                    <a:pt x="1066" y="3165"/>
                    <a:pt x="1088" y="3154"/>
                    <a:pt x="1088" y="3132"/>
                  </a:cubicBezTo>
                  <a:cubicBezTo>
                    <a:pt x="1349" y="2871"/>
                    <a:pt x="1610" y="2654"/>
                    <a:pt x="1871" y="2393"/>
                  </a:cubicBezTo>
                  <a:cubicBezTo>
                    <a:pt x="2219" y="2480"/>
                    <a:pt x="2567" y="2567"/>
                    <a:pt x="2915" y="2654"/>
                  </a:cubicBezTo>
                  <a:cubicBezTo>
                    <a:pt x="2928" y="2667"/>
                    <a:pt x="2940" y="2672"/>
                    <a:pt x="2952" y="2672"/>
                  </a:cubicBezTo>
                  <a:cubicBezTo>
                    <a:pt x="2980" y="2672"/>
                    <a:pt x="3002" y="2641"/>
                    <a:pt x="3002" y="2610"/>
                  </a:cubicBezTo>
                  <a:cubicBezTo>
                    <a:pt x="2871" y="2306"/>
                    <a:pt x="2697" y="1958"/>
                    <a:pt x="2523" y="1654"/>
                  </a:cubicBezTo>
                  <a:cubicBezTo>
                    <a:pt x="2610" y="1523"/>
                    <a:pt x="2697" y="1349"/>
                    <a:pt x="2784" y="1175"/>
                  </a:cubicBezTo>
                  <a:cubicBezTo>
                    <a:pt x="2828" y="1088"/>
                    <a:pt x="2871" y="1045"/>
                    <a:pt x="2915" y="958"/>
                  </a:cubicBezTo>
                  <a:cubicBezTo>
                    <a:pt x="2958" y="914"/>
                    <a:pt x="3002" y="827"/>
                    <a:pt x="3045" y="740"/>
                  </a:cubicBezTo>
                  <a:cubicBezTo>
                    <a:pt x="3089" y="740"/>
                    <a:pt x="3089" y="653"/>
                    <a:pt x="3045" y="653"/>
                  </a:cubicBezTo>
                  <a:cubicBezTo>
                    <a:pt x="2697" y="697"/>
                    <a:pt x="2350" y="740"/>
                    <a:pt x="2045" y="784"/>
                  </a:cubicBezTo>
                  <a:cubicBezTo>
                    <a:pt x="1784" y="523"/>
                    <a:pt x="1567" y="262"/>
                    <a:pt x="1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"/>
            <p:cNvSpPr/>
            <p:nvPr/>
          </p:nvSpPr>
          <p:spPr>
            <a:xfrm>
              <a:off x="73336" y="177693"/>
              <a:ext cx="45587" cy="174163"/>
            </a:xfrm>
            <a:custGeom>
              <a:avLst/>
              <a:gdLst/>
              <a:ahLst/>
              <a:cxnLst/>
              <a:rect l="l" t="t" r="r" b="b"/>
              <a:pathLst>
                <a:path w="1855" h="7087" extrusionOk="0">
                  <a:moveTo>
                    <a:pt x="44" y="0"/>
                  </a:moveTo>
                  <a:cubicBezTo>
                    <a:pt x="22" y="0"/>
                    <a:pt x="1" y="11"/>
                    <a:pt x="1" y="33"/>
                  </a:cubicBezTo>
                  <a:cubicBezTo>
                    <a:pt x="131" y="1164"/>
                    <a:pt x="348" y="2295"/>
                    <a:pt x="653" y="3382"/>
                  </a:cubicBezTo>
                  <a:cubicBezTo>
                    <a:pt x="914" y="4600"/>
                    <a:pt x="1218" y="5774"/>
                    <a:pt x="1566" y="6992"/>
                  </a:cubicBezTo>
                  <a:cubicBezTo>
                    <a:pt x="1583" y="7058"/>
                    <a:pt x="1631" y="7087"/>
                    <a:pt x="1682" y="7087"/>
                  </a:cubicBezTo>
                  <a:cubicBezTo>
                    <a:pt x="1765" y="7087"/>
                    <a:pt x="1854" y="7012"/>
                    <a:pt x="1827" y="6905"/>
                  </a:cubicBezTo>
                  <a:cubicBezTo>
                    <a:pt x="1479" y="5774"/>
                    <a:pt x="1175" y="4643"/>
                    <a:pt x="914" y="3469"/>
                  </a:cubicBezTo>
                  <a:cubicBezTo>
                    <a:pt x="653" y="2338"/>
                    <a:pt x="479" y="1120"/>
                    <a:pt x="88" y="33"/>
                  </a:cubicBezTo>
                  <a:cubicBezTo>
                    <a:pt x="88" y="11"/>
                    <a:pt x="66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"/>
            <p:cNvSpPr/>
            <p:nvPr/>
          </p:nvSpPr>
          <p:spPr>
            <a:xfrm>
              <a:off x="46623" y="3210"/>
              <a:ext cx="23543" cy="81245"/>
            </a:xfrm>
            <a:custGeom>
              <a:avLst/>
              <a:gdLst/>
              <a:ahLst/>
              <a:cxnLst/>
              <a:rect l="l" t="t" r="r" b="b"/>
              <a:pathLst>
                <a:path w="958" h="3306" extrusionOk="0">
                  <a:moveTo>
                    <a:pt x="609" y="0"/>
                  </a:moveTo>
                  <a:cubicBezTo>
                    <a:pt x="392" y="1000"/>
                    <a:pt x="174" y="2088"/>
                    <a:pt x="0" y="2958"/>
                  </a:cubicBezTo>
                  <a:lnTo>
                    <a:pt x="87" y="3088"/>
                  </a:lnTo>
                  <a:cubicBezTo>
                    <a:pt x="131" y="3132"/>
                    <a:pt x="131" y="3218"/>
                    <a:pt x="87" y="3305"/>
                  </a:cubicBezTo>
                  <a:cubicBezTo>
                    <a:pt x="131" y="3305"/>
                    <a:pt x="174" y="3262"/>
                    <a:pt x="218" y="3218"/>
                  </a:cubicBezTo>
                  <a:cubicBezTo>
                    <a:pt x="522" y="2175"/>
                    <a:pt x="783" y="1087"/>
                    <a:pt x="9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"/>
            <p:cNvSpPr/>
            <p:nvPr/>
          </p:nvSpPr>
          <p:spPr>
            <a:xfrm>
              <a:off x="668" y="23509"/>
              <a:ext cx="49175" cy="60676"/>
            </a:xfrm>
            <a:custGeom>
              <a:avLst/>
              <a:gdLst/>
              <a:ahLst/>
              <a:cxnLst/>
              <a:rect l="l" t="t" r="r" b="b"/>
              <a:pathLst>
                <a:path w="2001" h="2469" extrusionOk="0">
                  <a:moveTo>
                    <a:pt x="0" y="0"/>
                  </a:moveTo>
                  <a:lnTo>
                    <a:pt x="0" y="566"/>
                  </a:lnTo>
                  <a:cubicBezTo>
                    <a:pt x="522" y="1218"/>
                    <a:pt x="1131" y="1871"/>
                    <a:pt x="1783" y="2436"/>
                  </a:cubicBezTo>
                  <a:cubicBezTo>
                    <a:pt x="1805" y="2458"/>
                    <a:pt x="1838" y="2469"/>
                    <a:pt x="1870" y="2469"/>
                  </a:cubicBezTo>
                  <a:cubicBezTo>
                    <a:pt x="1903" y="2469"/>
                    <a:pt x="1935" y="2458"/>
                    <a:pt x="1957" y="2436"/>
                  </a:cubicBezTo>
                  <a:cubicBezTo>
                    <a:pt x="2001" y="2392"/>
                    <a:pt x="2001" y="2306"/>
                    <a:pt x="1957" y="2262"/>
                  </a:cubicBezTo>
                  <a:lnTo>
                    <a:pt x="1870" y="2132"/>
                  </a:lnTo>
                  <a:cubicBezTo>
                    <a:pt x="1305" y="1523"/>
                    <a:pt x="652" y="74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6"/>
            <p:cNvSpPr/>
            <p:nvPr/>
          </p:nvSpPr>
          <p:spPr>
            <a:xfrm>
              <a:off x="785175" y="733481"/>
              <a:ext cx="76993" cy="74315"/>
            </a:xfrm>
            <a:custGeom>
              <a:avLst/>
              <a:gdLst/>
              <a:ahLst/>
              <a:cxnLst/>
              <a:rect l="l" t="t" r="r" b="b"/>
              <a:pathLst>
                <a:path w="3133" h="3024" extrusionOk="0">
                  <a:moveTo>
                    <a:pt x="1545" y="1"/>
                  </a:moveTo>
                  <a:cubicBezTo>
                    <a:pt x="1534" y="1"/>
                    <a:pt x="1523" y="12"/>
                    <a:pt x="1523" y="33"/>
                  </a:cubicBezTo>
                  <a:cubicBezTo>
                    <a:pt x="1306" y="294"/>
                    <a:pt x="1175" y="642"/>
                    <a:pt x="1001" y="947"/>
                  </a:cubicBezTo>
                  <a:cubicBezTo>
                    <a:pt x="697" y="990"/>
                    <a:pt x="349" y="1034"/>
                    <a:pt x="44" y="1077"/>
                  </a:cubicBezTo>
                  <a:cubicBezTo>
                    <a:pt x="1" y="1077"/>
                    <a:pt x="1" y="1164"/>
                    <a:pt x="44" y="1164"/>
                  </a:cubicBezTo>
                  <a:cubicBezTo>
                    <a:pt x="88" y="1251"/>
                    <a:pt x="131" y="1295"/>
                    <a:pt x="175" y="1338"/>
                  </a:cubicBezTo>
                  <a:cubicBezTo>
                    <a:pt x="262" y="1382"/>
                    <a:pt x="305" y="1469"/>
                    <a:pt x="349" y="1512"/>
                  </a:cubicBezTo>
                  <a:cubicBezTo>
                    <a:pt x="479" y="1643"/>
                    <a:pt x="610" y="1773"/>
                    <a:pt x="740" y="1904"/>
                  </a:cubicBezTo>
                  <a:cubicBezTo>
                    <a:pt x="697" y="2251"/>
                    <a:pt x="566" y="2599"/>
                    <a:pt x="523" y="2991"/>
                  </a:cubicBezTo>
                  <a:cubicBezTo>
                    <a:pt x="523" y="3013"/>
                    <a:pt x="545" y="3023"/>
                    <a:pt x="566" y="3023"/>
                  </a:cubicBezTo>
                  <a:cubicBezTo>
                    <a:pt x="588" y="3023"/>
                    <a:pt x="610" y="3013"/>
                    <a:pt x="610" y="2991"/>
                  </a:cubicBezTo>
                  <a:cubicBezTo>
                    <a:pt x="914" y="2817"/>
                    <a:pt x="1219" y="2643"/>
                    <a:pt x="1567" y="2469"/>
                  </a:cubicBezTo>
                  <a:cubicBezTo>
                    <a:pt x="1871" y="2643"/>
                    <a:pt x="2176" y="2817"/>
                    <a:pt x="2480" y="2991"/>
                  </a:cubicBezTo>
                  <a:cubicBezTo>
                    <a:pt x="2480" y="3005"/>
                    <a:pt x="2490" y="3010"/>
                    <a:pt x="2503" y="3010"/>
                  </a:cubicBezTo>
                  <a:cubicBezTo>
                    <a:pt x="2528" y="3010"/>
                    <a:pt x="2567" y="2991"/>
                    <a:pt x="2567" y="2991"/>
                  </a:cubicBezTo>
                  <a:cubicBezTo>
                    <a:pt x="2567" y="2643"/>
                    <a:pt x="2393" y="2295"/>
                    <a:pt x="2350" y="1904"/>
                  </a:cubicBezTo>
                  <a:cubicBezTo>
                    <a:pt x="2480" y="1773"/>
                    <a:pt x="2611" y="1643"/>
                    <a:pt x="2741" y="1512"/>
                  </a:cubicBezTo>
                  <a:cubicBezTo>
                    <a:pt x="2785" y="1469"/>
                    <a:pt x="2828" y="1382"/>
                    <a:pt x="2915" y="1338"/>
                  </a:cubicBezTo>
                  <a:cubicBezTo>
                    <a:pt x="2959" y="1295"/>
                    <a:pt x="3002" y="1251"/>
                    <a:pt x="3045" y="1164"/>
                  </a:cubicBezTo>
                  <a:cubicBezTo>
                    <a:pt x="3132" y="1164"/>
                    <a:pt x="3089" y="1077"/>
                    <a:pt x="3045" y="1077"/>
                  </a:cubicBezTo>
                  <a:cubicBezTo>
                    <a:pt x="2698" y="1034"/>
                    <a:pt x="2393" y="990"/>
                    <a:pt x="2045" y="947"/>
                  </a:cubicBezTo>
                  <a:cubicBezTo>
                    <a:pt x="1871" y="642"/>
                    <a:pt x="1741" y="294"/>
                    <a:pt x="1567" y="33"/>
                  </a:cubicBezTo>
                  <a:cubicBezTo>
                    <a:pt x="1567" y="12"/>
                    <a:pt x="1556" y="1"/>
                    <a:pt x="1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6"/>
            <p:cNvSpPr/>
            <p:nvPr/>
          </p:nvSpPr>
          <p:spPr>
            <a:xfrm>
              <a:off x="648366" y="553912"/>
              <a:ext cx="76993" cy="73504"/>
            </a:xfrm>
            <a:custGeom>
              <a:avLst/>
              <a:gdLst/>
              <a:ahLst/>
              <a:cxnLst/>
              <a:rect l="l" t="t" r="r" b="b"/>
              <a:pathLst>
                <a:path w="3133" h="2991" extrusionOk="0">
                  <a:moveTo>
                    <a:pt x="1583" y="1"/>
                  </a:moveTo>
                  <a:cubicBezTo>
                    <a:pt x="1567" y="1"/>
                    <a:pt x="1545" y="12"/>
                    <a:pt x="1523" y="33"/>
                  </a:cubicBezTo>
                  <a:cubicBezTo>
                    <a:pt x="1349" y="338"/>
                    <a:pt x="1219" y="686"/>
                    <a:pt x="1045" y="990"/>
                  </a:cubicBezTo>
                  <a:cubicBezTo>
                    <a:pt x="697" y="990"/>
                    <a:pt x="392" y="1077"/>
                    <a:pt x="44" y="1121"/>
                  </a:cubicBezTo>
                  <a:cubicBezTo>
                    <a:pt x="1" y="1121"/>
                    <a:pt x="1" y="1208"/>
                    <a:pt x="44" y="1208"/>
                  </a:cubicBezTo>
                  <a:cubicBezTo>
                    <a:pt x="88" y="1251"/>
                    <a:pt x="131" y="1295"/>
                    <a:pt x="218" y="1338"/>
                  </a:cubicBezTo>
                  <a:cubicBezTo>
                    <a:pt x="262" y="1382"/>
                    <a:pt x="349" y="1469"/>
                    <a:pt x="392" y="1512"/>
                  </a:cubicBezTo>
                  <a:cubicBezTo>
                    <a:pt x="523" y="1686"/>
                    <a:pt x="610" y="1817"/>
                    <a:pt x="784" y="1904"/>
                  </a:cubicBezTo>
                  <a:cubicBezTo>
                    <a:pt x="697" y="2252"/>
                    <a:pt x="566" y="2600"/>
                    <a:pt x="566" y="2991"/>
                  </a:cubicBezTo>
                  <a:lnTo>
                    <a:pt x="653" y="2991"/>
                  </a:lnTo>
                  <a:cubicBezTo>
                    <a:pt x="958" y="2817"/>
                    <a:pt x="1262" y="2643"/>
                    <a:pt x="1567" y="2469"/>
                  </a:cubicBezTo>
                  <a:cubicBezTo>
                    <a:pt x="1871" y="2643"/>
                    <a:pt x="2219" y="2817"/>
                    <a:pt x="2523" y="2991"/>
                  </a:cubicBezTo>
                  <a:lnTo>
                    <a:pt x="2610" y="2991"/>
                  </a:lnTo>
                  <a:cubicBezTo>
                    <a:pt x="2610" y="2600"/>
                    <a:pt x="2436" y="2252"/>
                    <a:pt x="2393" y="1904"/>
                  </a:cubicBezTo>
                  <a:cubicBezTo>
                    <a:pt x="2523" y="1817"/>
                    <a:pt x="2654" y="1686"/>
                    <a:pt x="2741" y="1512"/>
                  </a:cubicBezTo>
                  <a:lnTo>
                    <a:pt x="2915" y="1338"/>
                  </a:lnTo>
                  <a:cubicBezTo>
                    <a:pt x="3002" y="1295"/>
                    <a:pt x="3045" y="1251"/>
                    <a:pt x="3089" y="1208"/>
                  </a:cubicBezTo>
                  <a:cubicBezTo>
                    <a:pt x="3132" y="1208"/>
                    <a:pt x="3132" y="1121"/>
                    <a:pt x="3089" y="1121"/>
                  </a:cubicBezTo>
                  <a:cubicBezTo>
                    <a:pt x="2741" y="1077"/>
                    <a:pt x="2436" y="990"/>
                    <a:pt x="2089" y="990"/>
                  </a:cubicBezTo>
                  <a:cubicBezTo>
                    <a:pt x="1915" y="686"/>
                    <a:pt x="1784" y="338"/>
                    <a:pt x="1610" y="33"/>
                  </a:cubicBezTo>
                  <a:cubicBezTo>
                    <a:pt x="1610" y="12"/>
                    <a:pt x="1599" y="1"/>
                    <a:pt x="15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"/>
            <p:cNvSpPr/>
            <p:nvPr/>
          </p:nvSpPr>
          <p:spPr>
            <a:xfrm>
              <a:off x="696484" y="358049"/>
              <a:ext cx="76772" cy="73504"/>
            </a:xfrm>
            <a:custGeom>
              <a:avLst/>
              <a:gdLst/>
              <a:ahLst/>
              <a:cxnLst/>
              <a:rect l="l" t="t" r="r" b="b"/>
              <a:pathLst>
                <a:path w="3124" h="2991" extrusionOk="0">
                  <a:moveTo>
                    <a:pt x="1522" y="1"/>
                  </a:moveTo>
                  <a:cubicBezTo>
                    <a:pt x="1348" y="305"/>
                    <a:pt x="1218" y="653"/>
                    <a:pt x="1044" y="958"/>
                  </a:cubicBezTo>
                  <a:cubicBezTo>
                    <a:pt x="696" y="1001"/>
                    <a:pt x="391" y="1045"/>
                    <a:pt x="44" y="1088"/>
                  </a:cubicBezTo>
                  <a:cubicBezTo>
                    <a:pt x="0" y="1088"/>
                    <a:pt x="0" y="1175"/>
                    <a:pt x="44" y="1175"/>
                  </a:cubicBezTo>
                  <a:cubicBezTo>
                    <a:pt x="87" y="1219"/>
                    <a:pt x="131" y="1306"/>
                    <a:pt x="218" y="1349"/>
                  </a:cubicBezTo>
                  <a:lnTo>
                    <a:pt x="391" y="1523"/>
                  </a:lnTo>
                  <a:cubicBezTo>
                    <a:pt x="478" y="1653"/>
                    <a:pt x="609" y="1784"/>
                    <a:pt x="739" y="1914"/>
                  </a:cubicBezTo>
                  <a:cubicBezTo>
                    <a:pt x="696" y="2262"/>
                    <a:pt x="565" y="2610"/>
                    <a:pt x="522" y="2958"/>
                  </a:cubicBezTo>
                  <a:cubicBezTo>
                    <a:pt x="544" y="2980"/>
                    <a:pt x="565" y="2991"/>
                    <a:pt x="582" y="2991"/>
                  </a:cubicBezTo>
                  <a:cubicBezTo>
                    <a:pt x="598" y="2991"/>
                    <a:pt x="609" y="2980"/>
                    <a:pt x="609" y="2958"/>
                  </a:cubicBezTo>
                  <a:cubicBezTo>
                    <a:pt x="913" y="2784"/>
                    <a:pt x="1261" y="2610"/>
                    <a:pt x="1566" y="2436"/>
                  </a:cubicBezTo>
                  <a:cubicBezTo>
                    <a:pt x="1870" y="2610"/>
                    <a:pt x="2175" y="2784"/>
                    <a:pt x="2479" y="2958"/>
                  </a:cubicBezTo>
                  <a:cubicBezTo>
                    <a:pt x="2479" y="2980"/>
                    <a:pt x="2501" y="2991"/>
                    <a:pt x="2523" y="2991"/>
                  </a:cubicBezTo>
                  <a:cubicBezTo>
                    <a:pt x="2544" y="2991"/>
                    <a:pt x="2566" y="2980"/>
                    <a:pt x="2566" y="2958"/>
                  </a:cubicBezTo>
                  <a:cubicBezTo>
                    <a:pt x="2566" y="2610"/>
                    <a:pt x="2436" y="2262"/>
                    <a:pt x="2349" y="1914"/>
                  </a:cubicBezTo>
                  <a:cubicBezTo>
                    <a:pt x="2479" y="1784"/>
                    <a:pt x="2610" y="1653"/>
                    <a:pt x="2740" y="1523"/>
                  </a:cubicBezTo>
                  <a:cubicBezTo>
                    <a:pt x="2784" y="1436"/>
                    <a:pt x="2871" y="1393"/>
                    <a:pt x="2914" y="1349"/>
                  </a:cubicBezTo>
                  <a:cubicBezTo>
                    <a:pt x="2958" y="1262"/>
                    <a:pt x="3045" y="1219"/>
                    <a:pt x="3088" y="1175"/>
                  </a:cubicBezTo>
                  <a:cubicBezTo>
                    <a:pt x="3123" y="1140"/>
                    <a:pt x="3073" y="1076"/>
                    <a:pt x="3030" y="1076"/>
                  </a:cubicBezTo>
                  <a:cubicBezTo>
                    <a:pt x="3019" y="1076"/>
                    <a:pt x="3009" y="1080"/>
                    <a:pt x="3001" y="1088"/>
                  </a:cubicBezTo>
                  <a:cubicBezTo>
                    <a:pt x="2697" y="1045"/>
                    <a:pt x="2349" y="1001"/>
                    <a:pt x="2001" y="958"/>
                  </a:cubicBezTo>
                  <a:cubicBezTo>
                    <a:pt x="1827" y="653"/>
                    <a:pt x="1696" y="305"/>
                    <a:pt x="1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6"/>
            <p:cNvSpPr/>
            <p:nvPr/>
          </p:nvSpPr>
          <p:spPr>
            <a:xfrm>
              <a:off x="900629" y="302485"/>
              <a:ext cx="76772" cy="73504"/>
            </a:xfrm>
            <a:custGeom>
              <a:avLst/>
              <a:gdLst/>
              <a:ahLst/>
              <a:cxnLst/>
              <a:rect l="l" t="t" r="r" b="b"/>
              <a:pathLst>
                <a:path w="3124" h="2991" extrusionOk="0">
                  <a:moveTo>
                    <a:pt x="1522" y="0"/>
                  </a:moveTo>
                  <a:cubicBezTo>
                    <a:pt x="1349" y="305"/>
                    <a:pt x="1218" y="652"/>
                    <a:pt x="1044" y="957"/>
                  </a:cubicBezTo>
                  <a:cubicBezTo>
                    <a:pt x="696" y="1000"/>
                    <a:pt x="348" y="1044"/>
                    <a:pt x="44" y="1087"/>
                  </a:cubicBezTo>
                  <a:cubicBezTo>
                    <a:pt x="0" y="1087"/>
                    <a:pt x="0" y="1174"/>
                    <a:pt x="44" y="1174"/>
                  </a:cubicBezTo>
                  <a:cubicBezTo>
                    <a:pt x="87" y="1218"/>
                    <a:pt x="131" y="1261"/>
                    <a:pt x="174" y="1305"/>
                  </a:cubicBezTo>
                  <a:lnTo>
                    <a:pt x="392" y="1522"/>
                  </a:lnTo>
                  <a:cubicBezTo>
                    <a:pt x="479" y="1653"/>
                    <a:pt x="609" y="1783"/>
                    <a:pt x="740" y="1914"/>
                  </a:cubicBezTo>
                  <a:cubicBezTo>
                    <a:pt x="696" y="2262"/>
                    <a:pt x="566" y="2610"/>
                    <a:pt x="522" y="2958"/>
                  </a:cubicBezTo>
                  <a:cubicBezTo>
                    <a:pt x="522" y="2979"/>
                    <a:pt x="544" y="2990"/>
                    <a:pt x="566" y="2990"/>
                  </a:cubicBezTo>
                  <a:cubicBezTo>
                    <a:pt x="587" y="2990"/>
                    <a:pt x="609" y="2979"/>
                    <a:pt x="609" y="2958"/>
                  </a:cubicBezTo>
                  <a:cubicBezTo>
                    <a:pt x="914" y="2784"/>
                    <a:pt x="1218" y="2610"/>
                    <a:pt x="1566" y="2436"/>
                  </a:cubicBezTo>
                  <a:cubicBezTo>
                    <a:pt x="1870" y="2610"/>
                    <a:pt x="2175" y="2784"/>
                    <a:pt x="2479" y="2958"/>
                  </a:cubicBezTo>
                  <a:cubicBezTo>
                    <a:pt x="2479" y="2979"/>
                    <a:pt x="2501" y="2990"/>
                    <a:pt x="2523" y="2990"/>
                  </a:cubicBezTo>
                  <a:cubicBezTo>
                    <a:pt x="2545" y="2990"/>
                    <a:pt x="2566" y="2979"/>
                    <a:pt x="2566" y="2958"/>
                  </a:cubicBezTo>
                  <a:cubicBezTo>
                    <a:pt x="2566" y="2566"/>
                    <a:pt x="2436" y="2262"/>
                    <a:pt x="2349" y="1914"/>
                  </a:cubicBezTo>
                  <a:cubicBezTo>
                    <a:pt x="2479" y="1783"/>
                    <a:pt x="2610" y="1653"/>
                    <a:pt x="2740" y="1522"/>
                  </a:cubicBezTo>
                  <a:cubicBezTo>
                    <a:pt x="2784" y="1435"/>
                    <a:pt x="2871" y="1392"/>
                    <a:pt x="2914" y="1305"/>
                  </a:cubicBezTo>
                  <a:cubicBezTo>
                    <a:pt x="2958" y="1261"/>
                    <a:pt x="3045" y="1218"/>
                    <a:pt x="3088" y="1174"/>
                  </a:cubicBezTo>
                  <a:cubicBezTo>
                    <a:pt x="3123" y="1139"/>
                    <a:pt x="3073" y="1076"/>
                    <a:pt x="3030" y="1076"/>
                  </a:cubicBezTo>
                  <a:cubicBezTo>
                    <a:pt x="3019" y="1076"/>
                    <a:pt x="3010" y="1079"/>
                    <a:pt x="3001" y="1087"/>
                  </a:cubicBezTo>
                  <a:cubicBezTo>
                    <a:pt x="2653" y="1044"/>
                    <a:pt x="2349" y="1000"/>
                    <a:pt x="2001" y="957"/>
                  </a:cubicBezTo>
                  <a:cubicBezTo>
                    <a:pt x="1827" y="652"/>
                    <a:pt x="1696" y="305"/>
                    <a:pt x="1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6"/>
            <p:cNvSpPr/>
            <p:nvPr/>
          </p:nvSpPr>
          <p:spPr>
            <a:xfrm>
              <a:off x="1020333" y="482030"/>
              <a:ext cx="75912" cy="73528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23" y="1"/>
                  </a:moveTo>
                  <a:cubicBezTo>
                    <a:pt x="1349" y="305"/>
                    <a:pt x="1218" y="653"/>
                    <a:pt x="1044" y="958"/>
                  </a:cubicBezTo>
                  <a:cubicBezTo>
                    <a:pt x="696" y="1001"/>
                    <a:pt x="392" y="1045"/>
                    <a:pt x="44" y="1088"/>
                  </a:cubicBezTo>
                  <a:cubicBezTo>
                    <a:pt x="0" y="1088"/>
                    <a:pt x="0" y="1175"/>
                    <a:pt x="44" y="1175"/>
                  </a:cubicBezTo>
                  <a:cubicBezTo>
                    <a:pt x="87" y="1219"/>
                    <a:pt x="131" y="1306"/>
                    <a:pt x="218" y="1349"/>
                  </a:cubicBezTo>
                  <a:cubicBezTo>
                    <a:pt x="261" y="1393"/>
                    <a:pt x="305" y="1436"/>
                    <a:pt x="392" y="1523"/>
                  </a:cubicBezTo>
                  <a:cubicBezTo>
                    <a:pt x="479" y="1654"/>
                    <a:pt x="609" y="1784"/>
                    <a:pt x="740" y="1915"/>
                  </a:cubicBezTo>
                  <a:cubicBezTo>
                    <a:pt x="696" y="2263"/>
                    <a:pt x="566" y="2611"/>
                    <a:pt x="522" y="2958"/>
                  </a:cubicBezTo>
                  <a:cubicBezTo>
                    <a:pt x="544" y="2980"/>
                    <a:pt x="566" y="2991"/>
                    <a:pt x="582" y="2991"/>
                  </a:cubicBezTo>
                  <a:cubicBezTo>
                    <a:pt x="599" y="2991"/>
                    <a:pt x="609" y="2980"/>
                    <a:pt x="609" y="2958"/>
                  </a:cubicBezTo>
                  <a:cubicBezTo>
                    <a:pt x="957" y="2784"/>
                    <a:pt x="1262" y="2611"/>
                    <a:pt x="1566" y="2437"/>
                  </a:cubicBezTo>
                  <a:cubicBezTo>
                    <a:pt x="1871" y="2611"/>
                    <a:pt x="2175" y="2784"/>
                    <a:pt x="2523" y="2958"/>
                  </a:cubicBezTo>
                  <a:cubicBezTo>
                    <a:pt x="2523" y="2980"/>
                    <a:pt x="2545" y="2991"/>
                    <a:pt x="2561" y="2991"/>
                  </a:cubicBezTo>
                  <a:cubicBezTo>
                    <a:pt x="2577" y="2991"/>
                    <a:pt x="2588" y="2980"/>
                    <a:pt x="2567" y="2958"/>
                  </a:cubicBezTo>
                  <a:cubicBezTo>
                    <a:pt x="2567" y="2611"/>
                    <a:pt x="2436" y="2263"/>
                    <a:pt x="2349" y="1915"/>
                  </a:cubicBezTo>
                  <a:cubicBezTo>
                    <a:pt x="2523" y="1784"/>
                    <a:pt x="2610" y="1654"/>
                    <a:pt x="2741" y="1523"/>
                  </a:cubicBezTo>
                  <a:cubicBezTo>
                    <a:pt x="2784" y="1436"/>
                    <a:pt x="2871" y="1393"/>
                    <a:pt x="2915" y="1349"/>
                  </a:cubicBezTo>
                  <a:cubicBezTo>
                    <a:pt x="3001" y="1306"/>
                    <a:pt x="3045" y="1219"/>
                    <a:pt x="3088" y="1175"/>
                  </a:cubicBezTo>
                  <a:cubicBezTo>
                    <a:pt x="3045" y="1175"/>
                    <a:pt x="3045" y="1088"/>
                    <a:pt x="3001" y="1088"/>
                  </a:cubicBezTo>
                  <a:cubicBezTo>
                    <a:pt x="2697" y="1045"/>
                    <a:pt x="2349" y="1001"/>
                    <a:pt x="2001" y="958"/>
                  </a:cubicBezTo>
                  <a:cubicBezTo>
                    <a:pt x="1827" y="653"/>
                    <a:pt x="1697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"/>
            <p:cNvSpPr/>
            <p:nvPr/>
          </p:nvSpPr>
          <p:spPr>
            <a:xfrm>
              <a:off x="1066289" y="728935"/>
              <a:ext cx="76674" cy="72717"/>
            </a:xfrm>
            <a:custGeom>
              <a:avLst/>
              <a:gdLst/>
              <a:ahLst/>
              <a:cxnLst/>
              <a:rect l="l" t="t" r="r" b="b"/>
              <a:pathLst>
                <a:path w="3120" h="2959" extrusionOk="0">
                  <a:moveTo>
                    <a:pt x="1523" y="1"/>
                  </a:moveTo>
                  <a:cubicBezTo>
                    <a:pt x="1349" y="305"/>
                    <a:pt x="1218" y="653"/>
                    <a:pt x="1001" y="958"/>
                  </a:cubicBezTo>
                  <a:cubicBezTo>
                    <a:pt x="697" y="958"/>
                    <a:pt x="349" y="1045"/>
                    <a:pt x="44" y="1088"/>
                  </a:cubicBezTo>
                  <a:cubicBezTo>
                    <a:pt x="1" y="1088"/>
                    <a:pt x="1" y="1132"/>
                    <a:pt x="44" y="1175"/>
                  </a:cubicBezTo>
                  <a:cubicBezTo>
                    <a:pt x="88" y="1219"/>
                    <a:pt x="131" y="1262"/>
                    <a:pt x="175" y="1306"/>
                  </a:cubicBezTo>
                  <a:cubicBezTo>
                    <a:pt x="262" y="1393"/>
                    <a:pt x="305" y="1436"/>
                    <a:pt x="392" y="1523"/>
                  </a:cubicBezTo>
                  <a:cubicBezTo>
                    <a:pt x="479" y="1654"/>
                    <a:pt x="610" y="1784"/>
                    <a:pt x="740" y="1871"/>
                  </a:cubicBezTo>
                  <a:cubicBezTo>
                    <a:pt x="697" y="2262"/>
                    <a:pt x="566" y="2567"/>
                    <a:pt x="523" y="2958"/>
                  </a:cubicBezTo>
                  <a:lnTo>
                    <a:pt x="610" y="2958"/>
                  </a:lnTo>
                  <a:cubicBezTo>
                    <a:pt x="914" y="2784"/>
                    <a:pt x="1218" y="2610"/>
                    <a:pt x="1566" y="2436"/>
                  </a:cubicBezTo>
                  <a:cubicBezTo>
                    <a:pt x="1871" y="2610"/>
                    <a:pt x="2175" y="2784"/>
                    <a:pt x="2480" y="2958"/>
                  </a:cubicBezTo>
                  <a:lnTo>
                    <a:pt x="2567" y="2958"/>
                  </a:lnTo>
                  <a:cubicBezTo>
                    <a:pt x="2567" y="2567"/>
                    <a:pt x="2436" y="2262"/>
                    <a:pt x="2349" y="1871"/>
                  </a:cubicBezTo>
                  <a:cubicBezTo>
                    <a:pt x="2480" y="1784"/>
                    <a:pt x="2610" y="1654"/>
                    <a:pt x="2741" y="1523"/>
                  </a:cubicBezTo>
                  <a:cubicBezTo>
                    <a:pt x="2784" y="1436"/>
                    <a:pt x="2871" y="1393"/>
                    <a:pt x="2915" y="1306"/>
                  </a:cubicBezTo>
                  <a:cubicBezTo>
                    <a:pt x="2958" y="1262"/>
                    <a:pt x="3002" y="1219"/>
                    <a:pt x="3089" y="1175"/>
                  </a:cubicBezTo>
                  <a:cubicBezTo>
                    <a:pt x="3119" y="1114"/>
                    <a:pt x="3085" y="1052"/>
                    <a:pt x="3047" y="1052"/>
                  </a:cubicBezTo>
                  <a:cubicBezTo>
                    <a:pt x="3031" y="1052"/>
                    <a:pt x="3014" y="1063"/>
                    <a:pt x="3002" y="1088"/>
                  </a:cubicBezTo>
                  <a:cubicBezTo>
                    <a:pt x="2654" y="1045"/>
                    <a:pt x="2349" y="958"/>
                    <a:pt x="2001" y="958"/>
                  </a:cubicBezTo>
                  <a:cubicBezTo>
                    <a:pt x="1827" y="653"/>
                    <a:pt x="1697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6"/>
            <p:cNvSpPr/>
            <p:nvPr/>
          </p:nvSpPr>
          <p:spPr>
            <a:xfrm>
              <a:off x="1113325" y="906637"/>
              <a:ext cx="76969" cy="73234"/>
            </a:xfrm>
            <a:custGeom>
              <a:avLst/>
              <a:gdLst/>
              <a:ahLst/>
              <a:cxnLst/>
              <a:rect l="l" t="t" r="r" b="b"/>
              <a:pathLst>
                <a:path w="3132" h="2980" extrusionOk="0">
                  <a:moveTo>
                    <a:pt x="1561" y="1"/>
                  </a:moveTo>
                  <a:cubicBezTo>
                    <a:pt x="1555" y="1"/>
                    <a:pt x="1544" y="11"/>
                    <a:pt x="1523" y="33"/>
                  </a:cubicBezTo>
                  <a:cubicBezTo>
                    <a:pt x="1349" y="294"/>
                    <a:pt x="1218" y="642"/>
                    <a:pt x="1044" y="947"/>
                  </a:cubicBezTo>
                  <a:cubicBezTo>
                    <a:pt x="740" y="990"/>
                    <a:pt x="392" y="1034"/>
                    <a:pt x="44" y="1077"/>
                  </a:cubicBezTo>
                  <a:cubicBezTo>
                    <a:pt x="0" y="1077"/>
                    <a:pt x="0" y="1164"/>
                    <a:pt x="44" y="1164"/>
                  </a:cubicBezTo>
                  <a:cubicBezTo>
                    <a:pt x="87" y="1208"/>
                    <a:pt x="174" y="1295"/>
                    <a:pt x="218" y="1338"/>
                  </a:cubicBezTo>
                  <a:cubicBezTo>
                    <a:pt x="261" y="1381"/>
                    <a:pt x="348" y="1425"/>
                    <a:pt x="392" y="1512"/>
                  </a:cubicBezTo>
                  <a:cubicBezTo>
                    <a:pt x="522" y="1642"/>
                    <a:pt x="653" y="1773"/>
                    <a:pt x="783" y="1903"/>
                  </a:cubicBezTo>
                  <a:cubicBezTo>
                    <a:pt x="696" y="2251"/>
                    <a:pt x="566" y="2599"/>
                    <a:pt x="566" y="2947"/>
                  </a:cubicBezTo>
                  <a:cubicBezTo>
                    <a:pt x="566" y="2969"/>
                    <a:pt x="577" y="2980"/>
                    <a:pt x="593" y="2980"/>
                  </a:cubicBezTo>
                  <a:cubicBezTo>
                    <a:pt x="609" y="2980"/>
                    <a:pt x="631" y="2969"/>
                    <a:pt x="653" y="2947"/>
                  </a:cubicBezTo>
                  <a:cubicBezTo>
                    <a:pt x="957" y="2773"/>
                    <a:pt x="1262" y="2599"/>
                    <a:pt x="1566" y="2425"/>
                  </a:cubicBezTo>
                  <a:cubicBezTo>
                    <a:pt x="1914" y="2599"/>
                    <a:pt x="2219" y="2773"/>
                    <a:pt x="2523" y="2947"/>
                  </a:cubicBezTo>
                  <a:cubicBezTo>
                    <a:pt x="2523" y="2969"/>
                    <a:pt x="2534" y="2980"/>
                    <a:pt x="2550" y="2980"/>
                  </a:cubicBezTo>
                  <a:cubicBezTo>
                    <a:pt x="2566" y="2980"/>
                    <a:pt x="2588" y="2969"/>
                    <a:pt x="2610" y="2947"/>
                  </a:cubicBezTo>
                  <a:cubicBezTo>
                    <a:pt x="2610" y="2599"/>
                    <a:pt x="2436" y="2251"/>
                    <a:pt x="2392" y="1903"/>
                  </a:cubicBezTo>
                  <a:cubicBezTo>
                    <a:pt x="2523" y="1773"/>
                    <a:pt x="2653" y="1642"/>
                    <a:pt x="2740" y="1512"/>
                  </a:cubicBezTo>
                  <a:cubicBezTo>
                    <a:pt x="2827" y="1425"/>
                    <a:pt x="2871" y="1381"/>
                    <a:pt x="2958" y="1338"/>
                  </a:cubicBezTo>
                  <a:cubicBezTo>
                    <a:pt x="3001" y="1295"/>
                    <a:pt x="3045" y="1208"/>
                    <a:pt x="3088" y="1164"/>
                  </a:cubicBezTo>
                  <a:cubicBezTo>
                    <a:pt x="3132" y="1164"/>
                    <a:pt x="3132" y="1077"/>
                    <a:pt x="3045" y="1077"/>
                  </a:cubicBezTo>
                  <a:cubicBezTo>
                    <a:pt x="2740" y="1034"/>
                    <a:pt x="2392" y="990"/>
                    <a:pt x="2045" y="947"/>
                  </a:cubicBezTo>
                  <a:cubicBezTo>
                    <a:pt x="1871" y="642"/>
                    <a:pt x="1740" y="294"/>
                    <a:pt x="1566" y="33"/>
                  </a:cubicBezTo>
                  <a:cubicBezTo>
                    <a:pt x="1566" y="11"/>
                    <a:pt x="1566" y="1"/>
                    <a:pt x="15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6"/>
            <p:cNvSpPr/>
            <p:nvPr/>
          </p:nvSpPr>
          <p:spPr>
            <a:xfrm>
              <a:off x="1282205" y="1012457"/>
              <a:ext cx="76969" cy="73233"/>
            </a:xfrm>
            <a:custGeom>
              <a:avLst/>
              <a:gdLst/>
              <a:ahLst/>
              <a:cxnLst/>
              <a:rect l="l" t="t" r="r" b="b"/>
              <a:pathLst>
                <a:path w="3132" h="2980" extrusionOk="0">
                  <a:moveTo>
                    <a:pt x="1544" y="0"/>
                  </a:moveTo>
                  <a:cubicBezTo>
                    <a:pt x="1533" y="0"/>
                    <a:pt x="1523" y="11"/>
                    <a:pt x="1523" y="33"/>
                  </a:cubicBezTo>
                  <a:cubicBezTo>
                    <a:pt x="1349" y="337"/>
                    <a:pt x="1218" y="642"/>
                    <a:pt x="1044" y="946"/>
                  </a:cubicBezTo>
                  <a:cubicBezTo>
                    <a:pt x="696" y="946"/>
                    <a:pt x="392" y="1033"/>
                    <a:pt x="44" y="1077"/>
                  </a:cubicBezTo>
                  <a:cubicBezTo>
                    <a:pt x="0" y="1077"/>
                    <a:pt x="0" y="1164"/>
                    <a:pt x="44" y="1164"/>
                  </a:cubicBezTo>
                  <a:cubicBezTo>
                    <a:pt x="87" y="1251"/>
                    <a:pt x="131" y="1294"/>
                    <a:pt x="218" y="1338"/>
                  </a:cubicBezTo>
                  <a:cubicBezTo>
                    <a:pt x="261" y="1381"/>
                    <a:pt x="305" y="1468"/>
                    <a:pt x="392" y="1512"/>
                  </a:cubicBezTo>
                  <a:cubicBezTo>
                    <a:pt x="522" y="1642"/>
                    <a:pt x="609" y="1773"/>
                    <a:pt x="783" y="1903"/>
                  </a:cubicBezTo>
                  <a:cubicBezTo>
                    <a:pt x="696" y="2251"/>
                    <a:pt x="609" y="2599"/>
                    <a:pt x="566" y="2947"/>
                  </a:cubicBezTo>
                  <a:cubicBezTo>
                    <a:pt x="566" y="2969"/>
                    <a:pt x="577" y="2980"/>
                    <a:pt x="587" y="2980"/>
                  </a:cubicBezTo>
                  <a:cubicBezTo>
                    <a:pt x="598" y="2980"/>
                    <a:pt x="609" y="2969"/>
                    <a:pt x="609" y="2947"/>
                  </a:cubicBezTo>
                  <a:cubicBezTo>
                    <a:pt x="957" y="2773"/>
                    <a:pt x="1262" y="2599"/>
                    <a:pt x="1566" y="2425"/>
                  </a:cubicBezTo>
                  <a:cubicBezTo>
                    <a:pt x="1870" y="2599"/>
                    <a:pt x="2175" y="2773"/>
                    <a:pt x="2523" y="2947"/>
                  </a:cubicBezTo>
                  <a:cubicBezTo>
                    <a:pt x="2523" y="2969"/>
                    <a:pt x="2545" y="2980"/>
                    <a:pt x="2561" y="2980"/>
                  </a:cubicBezTo>
                  <a:cubicBezTo>
                    <a:pt x="2577" y="2980"/>
                    <a:pt x="2588" y="2969"/>
                    <a:pt x="2566" y="2947"/>
                  </a:cubicBezTo>
                  <a:cubicBezTo>
                    <a:pt x="2523" y="2599"/>
                    <a:pt x="2479" y="2251"/>
                    <a:pt x="2349" y="1903"/>
                  </a:cubicBezTo>
                  <a:cubicBezTo>
                    <a:pt x="2523" y="1773"/>
                    <a:pt x="2653" y="1642"/>
                    <a:pt x="2740" y="1512"/>
                  </a:cubicBezTo>
                  <a:cubicBezTo>
                    <a:pt x="2827" y="1468"/>
                    <a:pt x="2871" y="1381"/>
                    <a:pt x="2914" y="1338"/>
                  </a:cubicBezTo>
                  <a:cubicBezTo>
                    <a:pt x="3001" y="1294"/>
                    <a:pt x="3045" y="1251"/>
                    <a:pt x="3088" y="1164"/>
                  </a:cubicBezTo>
                  <a:cubicBezTo>
                    <a:pt x="3132" y="1164"/>
                    <a:pt x="3088" y="1077"/>
                    <a:pt x="3045" y="1077"/>
                  </a:cubicBezTo>
                  <a:cubicBezTo>
                    <a:pt x="2697" y="1033"/>
                    <a:pt x="2392" y="990"/>
                    <a:pt x="2044" y="946"/>
                  </a:cubicBezTo>
                  <a:cubicBezTo>
                    <a:pt x="1870" y="642"/>
                    <a:pt x="1740" y="337"/>
                    <a:pt x="1566" y="33"/>
                  </a:cubicBezTo>
                  <a:cubicBezTo>
                    <a:pt x="1566" y="11"/>
                    <a:pt x="1555" y="0"/>
                    <a:pt x="1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"/>
            <p:cNvSpPr/>
            <p:nvPr/>
          </p:nvSpPr>
          <p:spPr>
            <a:xfrm>
              <a:off x="1516282" y="884986"/>
              <a:ext cx="75912" cy="73528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66" y="1"/>
                  </a:moveTo>
                  <a:cubicBezTo>
                    <a:pt x="1349" y="305"/>
                    <a:pt x="1218" y="653"/>
                    <a:pt x="1044" y="958"/>
                  </a:cubicBezTo>
                  <a:cubicBezTo>
                    <a:pt x="740" y="1001"/>
                    <a:pt x="392" y="1045"/>
                    <a:pt x="87" y="1088"/>
                  </a:cubicBezTo>
                  <a:cubicBezTo>
                    <a:pt x="0" y="1088"/>
                    <a:pt x="0" y="1175"/>
                    <a:pt x="87" y="1175"/>
                  </a:cubicBezTo>
                  <a:cubicBezTo>
                    <a:pt x="131" y="1219"/>
                    <a:pt x="174" y="1306"/>
                    <a:pt x="218" y="1349"/>
                  </a:cubicBezTo>
                  <a:cubicBezTo>
                    <a:pt x="305" y="1393"/>
                    <a:pt x="348" y="1436"/>
                    <a:pt x="392" y="1523"/>
                  </a:cubicBezTo>
                  <a:cubicBezTo>
                    <a:pt x="522" y="1654"/>
                    <a:pt x="653" y="1784"/>
                    <a:pt x="783" y="1915"/>
                  </a:cubicBezTo>
                  <a:cubicBezTo>
                    <a:pt x="740" y="2262"/>
                    <a:pt x="609" y="2610"/>
                    <a:pt x="566" y="2958"/>
                  </a:cubicBezTo>
                  <a:cubicBezTo>
                    <a:pt x="566" y="2980"/>
                    <a:pt x="587" y="2991"/>
                    <a:pt x="609" y="2991"/>
                  </a:cubicBezTo>
                  <a:cubicBezTo>
                    <a:pt x="631" y="2991"/>
                    <a:pt x="653" y="2980"/>
                    <a:pt x="653" y="2958"/>
                  </a:cubicBezTo>
                  <a:cubicBezTo>
                    <a:pt x="957" y="2784"/>
                    <a:pt x="1262" y="2610"/>
                    <a:pt x="1610" y="2436"/>
                  </a:cubicBezTo>
                  <a:cubicBezTo>
                    <a:pt x="1914" y="2610"/>
                    <a:pt x="2218" y="2784"/>
                    <a:pt x="2523" y="2958"/>
                  </a:cubicBezTo>
                  <a:cubicBezTo>
                    <a:pt x="2523" y="2980"/>
                    <a:pt x="2545" y="2991"/>
                    <a:pt x="2566" y="2991"/>
                  </a:cubicBezTo>
                  <a:cubicBezTo>
                    <a:pt x="2588" y="2991"/>
                    <a:pt x="2610" y="2980"/>
                    <a:pt x="2610" y="2958"/>
                  </a:cubicBezTo>
                  <a:cubicBezTo>
                    <a:pt x="2610" y="2610"/>
                    <a:pt x="2436" y="2262"/>
                    <a:pt x="2392" y="1915"/>
                  </a:cubicBezTo>
                  <a:cubicBezTo>
                    <a:pt x="2523" y="1784"/>
                    <a:pt x="2653" y="1654"/>
                    <a:pt x="2784" y="1523"/>
                  </a:cubicBezTo>
                  <a:cubicBezTo>
                    <a:pt x="2827" y="1436"/>
                    <a:pt x="2871" y="1393"/>
                    <a:pt x="2958" y="1349"/>
                  </a:cubicBezTo>
                  <a:cubicBezTo>
                    <a:pt x="3001" y="1306"/>
                    <a:pt x="3045" y="1219"/>
                    <a:pt x="3088" y="1175"/>
                  </a:cubicBezTo>
                  <a:cubicBezTo>
                    <a:pt x="3088" y="1175"/>
                    <a:pt x="3088" y="1088"/>
                    <a:pt x="3045" y="1088"/>
                  </a:cubicBezTo>
                  <a:cubicBezTo>
                    <a:pt x="2697" y="1045"/>
                    <a:pt x="2349" y="1001"/>
                    <a:pt x="2044" y="958"/>
                  </a:cubicBezTo>
                  <a:cubicBezTo>
                    <a:pt x="1870" y="653"/>
                    <a:pt x="1740" y="305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6"/>
            <p:cNvSpPr/>
            <p:nvPr/>
          </p:nvSpPr>
          <p:spPr>
            <a:xfrm>
              <a:off x="658000" y="865744"/>
              <a:ext cx="76969" cy="73946"/>
            </a:xfrm>
            <a:custGeom>
              <a:avLst/>
              <a:gdLst/>
              <a:ahLst/>
              <a:cxnLst/>
              <a:rect l="l" t="t" r="r" b="b"/>
              <a:pathLst>
                <a:path w="3132" h="3009" extrusionOk="0">
                  <a:moveTo>
                    <a:pt x="1523" y="1"/>
                  </a:moveTo>
                  <a:cubicBezTo>
                    <a:pt x="1305" y="305"/>
                    <a:pt x="1175" y="653"/>
                    <a:pt x="1001" y="958"/>
                  </a:cubicBezTo>
                  <a:cubicBezTo>
                    <a:pt x="696" y="1001"/>
                    <a:pt x="348" y="1045"/>
                    <a:pt x="44" y="1088"/>
                  </a:cubicBezTo>
                  <a:cubicBezTo>
                    <a:pt x="0" y="1088"/>
                    <a:pt x="0" y="1132"/>
                    <a:pt x="44" y="1175"/>
                  </a:cubicBezTo>
                  <a:cubicBezTo>
                    <a:pt x="87" y="1219"/>
                    <a:pt x="131" y="1262"/>
                    <a:pt x="174" y="1306"/>
                  </a:cubicBezTo>
                  <a:lnTo>
                    <a:pt x="348" y="1523"/>
                  </a:lnTo>
                  <a:cubicBezTo>
                    <a:pt x="479" y="1654"/>
                    <a:pt x="609" y="1784"/>
                    <a:pt x="740" y="1871"/>
                  </a:cubicBezTo>
                  <a:cubicBezTo>
                    <a:pt x="696" y="2263"/>
                    <a:pt x="566" y="2567"/>
                    <a:pt x="522" y="2959"/>
                  </a:cubicBezTo>
                  <a:cubicBezTo>
                    <a:pt x="522" y="2984"/>
                    <a:pt x="537" y="3009"/>
                    <a:pt x="557" y="3009"/>
                  </a:cubicBezTo>
                  <a:cubicBezTo>
                    <a:pt x="572" y="3009"/>
                    <a:pt x="591" y="2995"/>
                    <a:pt x="609" y="2959"/>
                  </a:cubicBezTo>
                  <a:cubicBezTo>
                    <a:pt x="914" y="2828"/>
                    <a:pt x="1218" y="2611"/>
                    <a:pt x="1523" y="2480"/>
                  </a:cubicBezTo>
                  <a:cubicBezTo>
                    <a:pt x="1870" y="2611"/>
                    <a:pt x="2175" y="2828"/>
                    <a:pt x="2479" y="2959"/>
                  </a:cubicBezTo>
                  <a:cubicBezTo>
                    <a:pt x="2479" y="2973"/>
                    <a:pt x="2489" y="2978"/>
                    <a:pt x="2502" y="2978"/>
                  </a:cubicBezTo>
                  <a:cubicBezTo>
                    <a:pt x="2528" y="2978"/>
                    <a:pt x="2566" y="2959"/>
                    <a:pt x="2566" y="2959"/>
                  </a:cubicBezTo>
                  <a:cubicBezTo>
                    <a:pt x="2523" y="2611"/>
                    <a:pt x="2392" y="2263"/>
                    <a:pt x="2349" y="1871"/>
                  </a:cubicBezTo>
                  <a:cubicBezTo>
                    <a:pt x="2479" y="1784"/>
                    <a:pt x="2610" y="1654"/>
                    <a:pt x="2740" y="1523"/>
                  </a:cubicBezTo>
                  <a:cubicBezTo>
                    <a:pt x="2784" y="1436"/>
                    <a:pt x="2827" y="1393"/>
                    <a:pt x="2914" y="1306"/>
                  </a:cubicBezTo>
                  <a:cubicBezTo>
                    <a:pt x="2958" y="1262"/>
                    <a:pt x="3001" y="1219"/>
                    <a:pt x="3045" y="1175"/>
                  </a:cubicBezTo>
                  <a:cubicBezTo>
                    <a:pt x="3132" y="1175"/>
                    <a:pt x="3132" y="1088"/>
                    <a:pt x="3045" y="1088"/>
                  </a:cubicBezTo>
                  <a:cubicBezTo>
                    <a:pt x="2740" y="1045"/>
                    <a:pt x="2392" y="958"/>
                    <a:pt x="2088" y="958"/>
                  </a:cubicBezTo>
                  <a:lnTo>
                    <a:pt x="2044" y="958"/>
                  </a:lnTo>
                  <a:cubicBezTo>
                    <a:pt x="1870" y="653"/>
                    <a:pt x="1740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6"/>
            <p:cNvSpPr/>
            <p:nvPr/>
          </p:nvSpPr>
          <p:spPr>
            <a:xfrm>
              <a:off x="913457" y="866825"/>
              <a:ext cx="75814" cy="73504"/>
            </a:xfrm>
            <a:custGeom>
              <a:avLst/>
              <a:gdLst/>
              <a:ahLst/>
              <a:cxnLst/>
              <a:rect l="l" t="t" r="r" b="b"/>
              <a:pathLst>
                <a:path w="3085" h="2991" extrusionOk="0">
                  <a:moveTo>
                    <a:pt x="1522" y="0"/>
                  </a:moveTo>
                  <a:cubicBezTo>
                    <a:pt x="1348" y="305"/>
                    <a:pt x="1218" y="609"/>
                    <a:pt x="1044" y="914"/>
                  </a:cubicBezTo>
                  <a:cubicBezTo>
                    <a:pt x="740" y="957"/>
                    <a:pt x="392" y="1001"/>
                    <a:pt x="44" y="1044"/>
                  </a:cubicBezTo>
                  <a:cubicBezTo>
                    <a:pt x="0" y="1044"/>
                    <a:pt x="0" y="1131"/>
                    <a:pt x="44" y="1131"/>
                  </a:cubicBezTo>
                  <a:cubicBezTo>
                    <a:pt x="87" y="1218"/>
                    <a:pt x="174" y="1262"/>
                    <a:pt x="218" y="1305"/>
                  </a:cubicBezTo>
                  <a:cubicBezTo>
                    <a:pt x="261" y="1349"/>
                    <a:pt x="348" y="1436"/>
                    <a:pt x="392" y="1479"/>
                  </a:cubicBezTo>
                  <a:cubicBezTo>
                    <a:pt x="522" y="1610"/>
                    <a:pt x="653" y="1740"/>
                    <a:pt x="783" y="1871"/>
                  </a:cubicBezTo>
                  <a:cubicBezTo>
                    <a:pt x="696" y="2219"/>
                    <a:pt x="566" y="2567"/>
                    <a:pt x="566" y="2958"/>
                  </a:cubicBezTo>
                  <a:cubicBezTo>
                    <a:pt x="566" y="2980"/>
                    <a:pt x="576" y="2991"/>
                    <a:pt x="593" y="2991"/>
                  </a:cubicBezTo>
                  <a:cubicBezTo>
                    <a:pt x="609" y="2991"/>
                    <a:pt x="631" y="2980"/>
                    <a:pt x="653" y="2958"/>
                  </a:cubicBezTo>
                  <a:cubicBezTo>
                    <a:pt x="957" y="2784"/>
                    <a:pt x="1261" y="2610"/>
                    <a:pt x="1566" y="2436"/>
                  </a:cubicBezTo>
                  <a:cubicBezTo>
                    <a:pt x="1914" y="2610"/>
                    <a:pt x="2218" y="2784"/>
                    <a:pt x="2523" y="2958"/>
                  </a:cubicBezTo>
                  <a:cubicBezTo>
                    <a:pt x="2523" y="2958"/>
                    <a:pt x="2566" y="2915"/>
                    <a:pt x="2566" y="2915"/>
                  </a:cubicBezTo>
                  <a:cubicBezTo>
                    <a:pt x="2566" y="2567"/>
                    <a:pt x="2392" y="2219"/>
                    <a:pt x="2305" y="1827"/>
                  </a:cubicBezTo>
                  <a:cubicBezTo>
                    <a:pt x="2479" y="1697"/>
                    <a:pt x="2610" y="1566"/>
                    <a:pt x="2697" y="1436"/>
                  </a:cubicBezTo>
                  <a:lnTo>
                    <a:pt x="2871" y="1262"/>
                  </a:lnTo>
                  <a:cubicBezTo>
                    <a:pt x="2958" y="1218"/>
                    <a:pt x="3001" y="1175"/>
                    <a:pt x="3045" y="1088"/>
                  </a:cubicBezTo>
                  <a:cubicBezTo>
                    <a:pt x="3053" y="1096"/>
                    <a:pt x="3060" y="1100"/>
                    <a:pt x="3065" y="1100"/>
                  </a:cubicBezTo>
                  <a:cubicBezTo>
                    <a:pt x="3085" y="1100"/>
                    <a:pt x="3071" y="1044"/>
                    <a:pt x="3001" y="1044"/>
                  </a:cubicBezTo>
                  <a:cubicBezTo>
                    <a:pt x="2697" y="1001"/>
                    <a:pt x="2349" y="957"/>
                    <a:pt x="2044" y="914"/>
                  </a:cubicBezTo>
                  <a:cubicBezTo>
                    <a:pt x="1870" y="609"/>
                    <a:pt x="1740" y="305"/>
                    <a:pt x="1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6"/>
            <p:cNvSpPr/>
            <p:nvPr/>
          </p:nvSpPr>
          <p:spPr>
            <a:xfrm>
              <a:off x="709288" y="1023933"/>
              <a:ext cx="75912" cy="73528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67" y="1"/>
                  </a:moveTo>
                  <a:cubicBezTo>
                    <a:pt x="1349" y="305"/>
                    <a:pt x="1219" y="653"/>
                    <a:pt x="1045" y="958"/>
                  </a:cubicBezTo>
                  <a:cubicBezTo>
                    <a:pt x="740" y="958"/>
                    <a:pt x="392" y="1045"/>
                    <a:pt x="88" y="1088"/>
                  </a:cubicBezTo>
                  <a:cubicBezTo>
                    <a:pt x="1" y="1088"/>
                    <a:pt x="1" y="1175"/>
                    <a:pt x="88" y="1175"/>
                  </a:cubicBezTo>
                  <a:cubicBezTo>
                    <a:pt x="131" y="1219"/>
                    <a:pt x="175" y="1262"/>
                    <a:pt x="218" y="1306"/>
                  </a:cubicBezTo>
                  <a:cubicBezTo>
                    <a:pt x="305" y="1393"/>
                    <a:pt x="349" y="1436"/>
                    <a:pt x="392" y="1480"/>
                  </a:cubicBezTo>
                  <a:cubicBezTo>
                    <a:pt x="523" y="1654"/>
                    <a:pt x="653" y="1784"/>
                    <a:pt x="784" y="1871"/>
                  </a:cubicBezTo>
                  <a:cubicBezTo>
                    <a:pt x="740" y="2263"/>
                    <a:pt x="610" y="2567"/>
                    <a:pt x="566" y="2958"/>
                  </a:cubicBezTo>
                  <a:cubicBezTo>
                    <a:pt x="566" y="2980"/>
                    <a:pt x="588" y="2991"/>
                    <a:pt x="610" y="2991"/>
                  </a:cubicBezTo>
                  <a:cubicBezTo>
                    <a:pt x="632" y="2991"/>
                    <a:pt x="653" y="2980"/>
                    <a:pt x="653" y="2958"/>
                  </a:cubicBezTo>
                  <a:cubicBezTo>
                    <a:pt x="958" y="2785"/>
                    <a:pt x="1262" y="2611"/>
                    <a:pt x="1610" y="2437"/>
                  </a:cubicBezTo>
                  <a:cubicBezTo>
                    <a:pt x="1915" y="2611"/>
                    <a:pt x="2219" y="2785"/>
                    <a:pt x="2524" y="2958"/>
                  </a:cubicBezTo>
                  <a:cubicBezTo>
                    <a:pt x="2524" y="2973"/>
                    <a:pt x="2533" y="2978"/>
                    <a:pt x="2546" y="2978"/>
                  </a:cubicBezTo>
                  <a:cubicBezTo>
                    <a:pt x="2572" y="2978"/>
                    <a:pt x="2611" y="2958"/>
                    <a:pt x="2611" y="2958"/>
                  </a:cubicBezTo>
                  <a:cubicBezTo>
                    <a:pt x="2611" y="2567"/>
                    <a:pt x="2437" y="2263"/>
                    <a:pt x="2393" y="1871"/>
                  </a:cubicBezTo>
                  <a:cubicBezTo>
                    <a:pt x="2524" y="1784"/>
                    <a:pt x="2611" y="1654"/>
                    <a:pt x="2698" y="1480"/>
                  </a:cubicBezTo>
                  <a:lnTo>
                    <a:pt x="2872" y="1306"/>
                  </a:lnTo>
                  <a:cubicBezTo>
                    <a:pt x="2915" y="1262"/>
                    <a:pt x="3002" y="1219"/>
                    <a:pt x="3045" y="1175"/>
                  </a:cubicBezTo>
                  <a:cubicBezTo>
                    <a:pt x="3089" y="1175"/>
                    <a:pt x="3089" y="1088"/>
                    <a:pt x="3045" y="1088"/>
                  </a:cubicBezTo>
                  <a:cubicBezTo>
                    <a:pt x="2698" y="1045"/>
                    <a:pt x="2393" y="958"/>
                    <a:pt x="2045" y="958"/>
                  </a:cubicBezTo>
                  <a:cubicBezTo>
                    <a:pt x="1871" y="653"/>
                    <a:pt x="1741" y="305"/>
                    <a:pt x="1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"/>
            <p:cNvSpPr/>
            <p:nvPr/>
          </p:nvSpPr>
          <p:spPr>
            <a:xfrm>
              <a:off x="862144" y="1023933"/>
              <a:ext cx="75912" cy="73528"/>
            </a:xfrm>
            <a:custGeom>
              <a:avLst/>
              <a:gdLst/>
              <a:ahLst/>
              <a:cxnLst/>
              <a:rect l="l" t="t" r="r" b="b"/>
              <a:pathLst>
                <a:path w="3089" h="2992" extrusionOk="0">
                  <a:moveTo>
                    <a:pt x="1523" y="1"/>
                  </a:moveTo>
                  <a:cubicBezTo>
                    <a:pt x="1305" y="305"/>
                    <a:pt x="1175" y="653"/>
                    <a:pt x="1001" y="958"/>
                  </a:cubicBezTo>
                  <a:cubicBezTo>
                    <a:pt x="696" y="958"/>
                    <a:pt x="348" y="1045"/>
                    <a:pt x="44" y="1088"/>
                  </a:cubicBezTo>
                  <a:cubicBezTo>
                    <a:pt x="0" y="1088"/>
                    <a:pt x="0" y="1175"/>
                    <a:pt x="44" y="1175"/>
                  </a:cubicBezTo>
                  <a:cubicBezTo>
                    <a:pt x="87" y="1219"/>
                    <a:pt x="131" y="1262"/>
                    <a:pt x="174" y="1306"/>
                  </a:cubicBezTo>
                  <a:cubicBezTo>
                    <a:pt x="261" y="1393"/>
                    <a:pt x="305" y="1436"/>
                    <a:pt x="348" y="1480"/>
                  </a:cubicBezTo>
                  <a:cubicBezTo>
                    <a:pt x="479" y="1654"/>
                    <a:pt x="609" y="1784"/>
                    <a:pt x="740" y="1871"/>
                  </a:cubicBezTo>
                  <a:cubicBezTo>
                    <a:pt x="696" y="2263"/>
                    <a:pt x="566" y="2567"/>
                    <a:pt x="522" y="2958"/>
                  </a:cubicBezTo>
                  <a:cubicBezTo>
                    <a:pt x="522" y="2980"/>
                    <a:pt x="544" y="2991"/>
                    <a:pt x="566" y="2991"/>
                  </a:cubicBezTo>
                  <a:cubicBezTo>
                    <a:pt x="588" y="2991"/>
                    <a:pt x="609" y="2980"/>
                    <a:pt x="609" y="2958"/>
                  </a:cubicBezTo>
                  <a:cubicBezTo>
                    <a:pt x="914" y="2785"/>
                    <a:pt x="1218" y="2611"/>
                    <a:pt x="1566" y="2437"/>
                  </a:cubicBezTo>
                  <a:cubicBezTo>
                    <a:pt x="1871" y="2611"/>
                    <a:pt x="2175" y="2785"/>
                    <a:pt x="2480" y="2958"/>
                  </a:cubicBezTo>
                  <a:cubicBezTo>
                    <a:pt x="2480" y="2973"/>
                    <a:pt x="2489" y="2978"/>
                    <a:pt x="2502" y="2978"/>
                  </a:cubicBezTo>
                  <a:cubicBezTo>
                    <a:pt x="2528" y="2978"/>
                    <a:pt x="2567" y="2958"/>
                    <a:pt x="2567" y="2958"/>
                  </a:cubicBezTo>
                  <a:cubicBezTo>
                    <a:pt x="2523" y="2567"/>
                    <a:pt x="2436" y="2219"/>
                    <a:pt x="2349" y="1871"/>
                  </a:cubicBezTo>
                  <a:cubicBezTo>
                    <a:pt x="2480" y="1784"/>
                    <a:pt x="2567" y="1654"/>
                    <a:pt x="2697" y="1480"/>
                  </a:cubicBezTo>
                  <a:cubicBezTo>
                    <a:pt x="2741" y="1436"/>
                    <a:pt x="2784" y="1393"/>
                    <a:pt x="2871" y="1306"/>
                  </a:cubicBezTo>
                  <a:cubicBezTo>
                    <a:pt x="2915" y="1262"/>
                    <a:pt x="2958" y="1219"/>
                    <a:pt x="3002" y="1175"/>
                  </a:cubicBezTo>
                  <a:cubicBezTo>
                    <a:pt x="3088" y="1175"/>
                    <a:pt x="3088" y="1088"/>
                    <a:pt x="3002" y="1088"/>
                  </a:cubicBezTo>
                  <a:cubicBezTo>
                    <a:pt x="2697" y="1045"/>
                    <a:pt x="2349" y="958"/>
                    <a:pt x="2045" y="958"/>
                  </a:cubicBezTo>
                  <a:cubicBezTo>
                    <a:pt x="1871" y="653"/>
                    <a:pt x="1740" y="305"/>
                    <a:pt x="15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6"/>
            <p:cNvSpPr/>
            <p:nvPr/>
          </p:nvSpPr>
          <p:spPr>
            <a:xfrm>
              <a:off x="713195" y="799072"/>
              <a:ext cx="74143" cy="81589"/>
            </a:xfrm>
            <a:custGeom>
              <a:avLst/>
              <a:gdLst/>
              <a:ahLst/>
              <a:cxnLst/>
              <a:rect l="l" t="t" r="r" b="b"/>
              <a:pathLst>
                <a:path w="3017" h="3320" extrusionOk="0">
                  <a:moveTo>
                    <a:pt x="2928" y="0"/>
                  </a:moveTo>
                  <a:cubicBezTo>
                    <a:pt x="2913" y="0"/>
                    <a:pt x="2898" y="6"/>
                    <a:pt x="2886" y="17"/>
                  </a:cubicBezTo>
                  <a:cubicBezTo>
                    <a:pt x="1973" y="1018"/>
                    <a:pt x="1060" y="2062"/>
                    <a:pt x="103" y="3062"/>
                  </a:cubicBezTo>
                  <a:cubicBezTo>
                    <a:pt x="1" y="3164"/>
                    <a:pt x="112" y="3320"/>
                    <a:pt x="228" y="3320"/>
                  </a:cubicBezTo>
                  <a:cubicBezTo>
                    <a:pt x="260" y="3320"/>
                    <a:pt x="292" y="3308"/>
                    <a:pt x="320" y="3279"/>
                  </a:cubicBezTo>
                  <a:cubicBezTo>
                    <a:pt x="1234" y="2279"/>
                    <a:pt x="2452" y="1322"/>
                    <a:pt x="3017" y="104"/>
                  </a:cubicBezTo>
                  <a:cubicBezTo>
                    <a:pt x="3017" y="41"/>
                    <a:pt x="2970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6"/>
            <p:cNvSpPr/>
            <p:nvPr/>
          </p:nvSpPr>
          <p:spPr>
            <a:xfrm>
              <a:off x="851651" y="787448"/>
              <a:ext cx="80753" cy="92009"/>
            </a:xfrm>
            <a:custGeom>
              <a:avLst/>
              <a:gdLst/>
              <a:ahLst/>
              <a:cxnLst/>
              <a:rect l="l" t="t" r="r" b="b"/>
              <a:pathLst>
                <a:path w="3286" h="3744" extrusionOk="0">
                  <a:moveTo>
                    <a:pt x="119" y="0"/>
                  </a:moveTo>
                  <a:cubicBezTo>
                    <a:pt x="52" y="0"/>
                    <a:pt x="1" y="71"/>
                    <a:pt x="36" y="142"/>
                  </a:cubicBezTo>
                  <a:cubicBezTo>
                    <a:pt x="558" y="795"/>
                    <a:pt x="1210" y="1404"/>
                    <a:pt x="1732" y="2056"/>
                  </a:cubicBezTo>
                  <a:cubicBezTo>
                    <a:pt x="2124" y="2665"/>
                    <a:pt x="2559" y="3230"/>
                    <a:pt x="3081" y="3709"/>
                  </a:cubicBezTo>
                  <a:cubicBezTo>
                    <a:pt x="3105" y="3733"/>
                    <a:pt x="3133" y="3744"/>
                    <a:pt x="3159" y="3744"/>
                  </a:cubicBezTo>
                  <a:cubicBezTo>
                    <a:pt x="3227" y="3744"/>
                    <a:pt x="3286" y="3672"/>
                    <a:pt x="3255" y="3578"/>
                  </a:cubicBezTo>
                  <a:cubicBezTo>
                    <a:pt x="2776" y="2883"/>
                    <a:pt x="2298" y="2230"/>
                    <a:pt x="1732" y="1621"/>
                  </a:cubicBezTo>
                  <a:cubicBezTo>
                    <a:pt x="1297" y="1012"/>
                    <a:pt x="775" y="447"/>
                    <a:pt x="167" y="12"/>
                  </a:cubicBezTo>
                  <a:cubicBezTo>
                    <a:pt x="151" y="4"/>
                    <a:pt x="135" y="0"/>
                    <a:pt x="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"/>
            <p:cNvSpPr/>
            <p:nvPr/>
          </p:nvSpPr>
          <p:spPr>
            <a:xfrm>
              <a:off x="692675" y="939076"/>
              <a:ext cx="38018" cy="96703"/>
            </a:xfrm>
            <a:custGeom>
              <a:avLst/>
              <a:gdLst/>
              <a:ahLst/>
              <a:cxnLst/>
              <a:rect l="l" t="t" r="r" b="b"/>
              <a:pathLst>
                <a:path w="1547" h="3935" extrusionOk="0">
                  <a:moveTo>
                    <a:pt x="92" y="1"/>
                  </a:moveTo>
                  <a:cubicBezTo>
                    <a:pt x="43" y="1"/>
                    <a:pt x="1" y="33"/>
                    <a:pt x="25" y="105"/>
                  </a:cubicBezTo>
                  <a:cubicBezTo>
                    <a:pt x="286" y="1410"/>
                    <a:pt x="720" y="2671"/>
                    <a:pt x="1329" y="3889"/>
                  </a:cubicBezTo>
                  <a:cubicBezTo>
                    <a:pt x="1345" y="3920"/>
                    <a:pt x="1377" y="3934"/>
                    <a:pt x="1411" y="3934"/>
                  </a:cubicBezTo>
                  <a:cubicBezTo>
                    <a:pt x="1474" y="3934"/>
                    <a:pt x="1547" y="3886"/>
                    <a:pt x="1547" y="3802"/>
                  </a:cubicBezTo>
                  <a:cubicBezTo>
                    <a:pt x="1373" y="3193"/>
                    <a:pt x="1112" y="2628"/>
                    <a:pt x="894" y="2062"/>
                  </a:cubicBezTo>
                  <a:cubicBezTo>
                    <a:pt x="677" y="1410"/>
                    <a:pt x="503" y="714"/>
                    <a:pt x="199" y="61"/>
                  </a:cubicBezTo>
                  <a:cubicBezTo>
                    <a:pt x="179" y="22"/>
                    <a:pt x="133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"/>
            <p:cNvSpPr/>
            <p:nvPr/>
          </p:nvSpPr>
          <p:spPr>
            <a:xfrm>
              <a:off x="788395" y="1069495"/>
              <a:ext cx="80188" cy="9412"/>
            </a:xfrm>
            <a:custGeom>
              <a:avLst/>
              <a:gdLst/>
              <a:ahLst/>
              <a:cxnLst/>
              <a:rect l="l" t="t" r="r" b="b"/>
              <a:pathLst>
                <a:path w="3263" h="383" extrusionOk="0">
                  <a:moveTo>
                    <a:pt x="1148" y="0"/>
                  </a:moveTo>
                  <a:cubicBezTo>
                    <a:pt x="768" y="0"/>
                    <a:pt x="394" y="40"/>
                    <a:pt x="44" y="104"/>
                  </a:cubicBezTo>
                  <a:cubicBezTo>
                    <a:pt x="0" y="104"/>
                    <a:pt x="0" y="191"/>
                    <a:pt x="44" y="191"/>
                  </a:cubicBezTo>
                  <a:cubicBezTo>
                    <a:pt x="522" y="322"/>
                    <a:pt x="1001" y="365"/>
                    <a:pt x="1479" y="365"/>
                  </a:cubicBezTo>
                  <a:cubicBezTo>
                    <a:pt x="1631" y="377"/>
                    <a:pt x="1785" y="382"/>
                    <a:pt x="1941" y="382"/>
                  </a:cubicBezTo>
                  <a:cubicBezTo>
                    <a:pt x="2368" y="382"/>
                    <a:pt x="2805" y="342"/>
                    <a:pt x="3219" y="278"/>
                  </a:cubicBezTo>
                  <a:cubicBezTo>
                    <a:pt x="3262" y="278"/>
                    <a:pt x="3262" y="104"/>
                    <a:pt x="3175" y="104"/>
                  </a:cubicBezTo>
                  <a:cubicBezTo>
                    <a:pt x="2654" y="17"/>
                    <a:pt x="2088" y="17"/>
                    <a:pt x="1566" y="17"/>
                  </a:cubicBezTo>
                  <a:cubicBezTo>
                    <a:pt x="1426" y="6"/>
                    <a:pt x="1287" y="0"/>
                    <a:pt x="11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918790" y="939420"/>
              <a:ext cx="34233" cy="98546"/>
            </a:xfrm>
            <a:custGeom>
              <a:avLst/>
              <a:gdLst/>
              <a:ahLst/>
              <a:cxnLst/>
              <a:rect l="l" t="t" r="r" b="b"/>
              <a:pathLst>
                <a:path w="1393" h="4010" extrusionOk="0">
                  <a:moveTo>
                    <a:pt x="1324" y="0"/>
                  </a:moveTo>
                  <a:cubicBezTo>
                    <a:pt x="1301" y="0"/>
                    <a:pt x="1279" y="14"/>
                    <a:pt x="1262" y="47"/>
                  </a:cubicBezTo>
                  <a:cubicBezTo>
                    <a:pt x="1044" y="700"/>
                    <a:pt x="870" y="1439"/>
                    <a:pt x="653" y="2092"/>
                  </a:cubicBezTo>
                  <a:cubicBezTo>
                    <a:pt x="392" y="2788"/>
                    <a:pt x="131" y="3309"/>
                    <a:pt x="1" y="3918"/>
                  </a:cubicBezTo>
                  <a:cubicBezTo>
                    <a:pt x="1" y="3972"/>
                    <a:pt x="50" y="4009"/>
                    <a:pt x="99" y="4009"/>
                  </a:cubicBezTo>
                  <a:cubicBezTo>
                    <a:pt x="129" y="4009"/>
                    <a:pt x="158" y="3995"/>
                    <a:pt x="175" y="3962"/>
                  </a:cubicBezTo>
                  <a:cubicBezTo>
                    <a:pt x="479" y="3396"/>
                    <a:pt x="697" y="2788"/>
                    <a:pt x="870" y="2179"/>
                  </a:cubicBezTo>
                  <a:cubicBezTo>
                    <a:pt x="1131" y="1483"/>
                    <a:pt x="1305" y="787"/>
                    <a:pt x="1392" y="91"/>
                  </a:cubicBezTo>
                  <a:cubicBezTo>
                    <a:pt x="1392" y="37"/>
                    <a:pt x="1359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716783" y="640883"/>
              <a:ext cx="87438" cy="106950"/>
            </a:xfrm>
            <a:custGeom>
              <a:avLst/>
              <a:gdLst/>
              <a:ahLst/>
              <a:cxnLst/>
              <a:rect l="l" t="t" r="r" b="b"/>
              <a:pathLst>
                <a:path w="3558" h="4352" extrusionOk="0">
                  <a:moveTo>
                    <a:pt x="53" y="0"/>
                  </a:moveTo>
                  <a:cubicBezTo>
                    <a:pt x="24" y="0"/>
                    <a:pt x="0" y="41"/>
                    <a:pt x="0" y="104"/>
                  </a:cubicBezTo>
                  <a:cubicBezTo>
                    <a:pt x="392" y="844"/>
                    <a:pt x="914" y="1540"/>
                    <a:pt x="1523" y="2192"/>
                  </a:cubicBezTo>
                  <a:cubicBezTo>
                    <a:pt x="2088" y="2931"/>
                    <a:pt x="2697" y="3627"/>
                    <a:pt x="3349" y="4323"/>
                  </a:cubicBezTo>
                  <a:cubicBezTo>
                    <a:pt x="3369" y="4343"/>
                    <a:pt x="3391" y="4351"/>
                    <a:pt x="3412" y="4351"/>
                  </a:cubicBezTo>
                  <a:cubicBezTo>
                    <a:pt x="3486" y="4351"/>
                    <a:pt x="3557" y="4250"/>
                    <a:pt x="3523" y="4149"/>
                  </a:cubicBezTo>
                  <a:cubicBezTo>
                    <a:pt x="2914" y="3453"/>
                    <a:pt x="2262" y="2757"/>
                    <a:pt x="1697" y="2018"/>
                  </a:cubicBezTo>
                  <a:cubicBezTo>
                    <a:pt x="1218" y="1322"/>
                    <a:pt x="696" y="626"/>
                    <a:pt x="87" y="17"/>
                  </a:cubicBezTo>
                  <a:cubicBezTo>
                    <a:pt x="76" y="6"/>
                    <a:pt x="64" y="0"/>
                    <a:pt x="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"/>
            <p:cNvSpPr/>
            <p:nvPr/>
          </p:nvSpPr>
          <p:spPr>
            <a:xfrm>
              <a:off x="700760" y="437057"/>
              <a:ext cx="34208" cy="126832"/>
            </a:xfrm>
            <a:custGeom>
              <a:avLst/>
              <a:gdLst/>
              <a:ahLst/>
              <a:cxnLst/>
              <a:rect l="l" t="t" r="r" b="b"/>
              <a:pathLst>
                <a:path w="1392" h="5161" extrusionOk="0">
                  <a:moveTo>
                    <a:pt x="1323" y="0"/>
                  </a:moveTo>
                  <a:cubicBezTo>
                    <a:pt x="1301" y="0"/>
                    <a:pt x="1278" y="14"/>
                    <a:pt x="1261" y="48"/>
                  </a:cubicBezTo>
                  <a:cubicBezTo>
                    <a:pt x="957" y="831"/>
                    <a:pt x="696" y="1657"/>
                    <a:pt x="565" y="2527"/>
                  </a:cubicBezTo>
                  <a:cubicBezTo>
                    <a:pt x="348" y="3353"/>
                    <a:pt x="130" y="4180"/>
                    <a:pt x="0" y="5006"/>
                  </a:cubicBezTo>
                  <a:cubicBezTo>
                    <a:pt x="0" y="5104"/>
                    <a:pt x="69" y="5160"/>
                    <a:pt x="136" y="5160"/>
                  </a:cubicBezTo>
                  <a:cubicBezTo>
                    <a:pt x="189" y="5160"/>
                    <a:pt x="242" y="5126"/>
                    <a:pt x="261" y="5049"/>
                  </a:cubicBezTo>
                  <a:cubicBezTo>
                    <a:pt x="522" y="4267"/>
                    <a:pt x="652" y="3440"/>
                    <a:pt x="870" y="2570"/>
                  </a:cubicBezTo>
                  <a:cubicBezTo>
                    <a:pt x="1087" y="1787"/>
                    <a:pt x="1305" y="918"/>
                    <a:pt x="1392" y="91"/>
                  </a:cubicBezTo>
                  <a:cubicBezTo>
                    <a:pt x="1392" y="37"/>
                    <a:pt x="1359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"/>
            <p:cNvSpPr/>
            <p:nvPr/>
          </p:nvSpPr>
          <p:spPr>
            <a:xfrm>
              <a:off x="779105" y="352544"/>
              <a:ext cx="124522" cy="45193"/>
            </a:xfrm>
            <a:custGeom>
              <a:avLst/>
              <a:gdLst/>
              <a:ahLst/>
              <a:cxnLst/>
              <a:rect l="l" t="t" r="r" b="b"/>
              <a:pathLst>
                <a:path w="5067" h="1839" extrusionOk="0">
                  <a:moveTo>
                    <a:pt x="4930" y="0"/>
                  </a:moveTo>
                  <a:cubicBezTo>
                    <a:pt x="4921" y="0"/>
                    <a:pt x="4911" y="2"/>
                    <a:pt x="4902" y="7"/>
                  </a:cubicBezTo>
                  <a:cubicBezTo>
                    <a:pt x="4119" y="138"/>
                    <a:pt x="3336" y="399"/>
                    <a:pt x="2597" y="660"/>
                  </a:cubicBezTo>
                  <a:cubicBezTo>
                    <a:pt x="1814" y="964"/>
                    <a:pt x="944" y="1225"/>
                    <a:pt x="161" y="1573"/>
                  </a:cubicBezTo>
                  <a:cubicBezTo>
                    <a:pt x="0" y="1613"/>
                    <a:pt x="62" y="1839"/>
                    <a:pt x="210" y="1839"/>
                  </a:cubicBezTo>
                  <a:cubicBezTo>
                    <a:pt x="222" y="1839"/>
                    <a:pt x="235" y="1837"/>
                    <a:pt x="248" y="1834"/>
                  </a:cubicBezTo>
                  <a:cubicBezTo>
                    <a:pt x="1031" y="1573"/>
                    <a:pt x="1814" y="1269"/>
                    <a:pt x="2597" y="1008"/>
                  </a:cubicBezTo>
                  <a:cubicBezTo>
                    <a:pt x="3423" y="790"/>
                    <a:pt x="4206" y="486"/>
                    <a:pt x="4989" y="181"/>
                  </a:cubicBezTo>
                  <a:cubicBezTo>
                    <a:pt x="5066" y="143"/>
                    <a:pt x="5006" y="0"/>
                    <a:pt x="49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969340" y="353969"/>
              <a:ext cx="68810" cy="136096"/>
            </a:xfrm>
            <a:custGeom>
              <a:avLst/>
              <a:gdLst/>
              <a:ahLst/>
              <a:cxnLst/>
              <a:rect l="l" t="t" r="r" b="b"/>
              <a:pathLst>
                <a:path w="2800" h="5538" extrusionOk="0">
                  <a:moveTo>
                    <a:pt x="123" y="0"/>
                  </a:moveTo>
                  <a:cubicBezTo>
                    <a:pt x="57" y="0"/>
                    <a:pt x="1" y="62"/>
                    <a:pt x="31" y="123"/>
                  </a:cubicBezTo>
                  <a:cubicBezTo>
                    <a:pt x="336" y="993"/>
                    <a:pt x="684" y="1819"/>
                    <a:pt x="1119" y="2602"/>
                  </a:cubicBezTo>
                  <a:cubicBezTo>
                    <a:pt x="1597" y="3559"/>
                    <a:pt x="1988" y="4560"/>
                    <a:pt x="2554" y="5473"/>
                  </a:cubicBezTo>
                  <a:cubicBezTo>
                    <a:pt x="2569" y="5518"/>
                    <a:pt x="2605" y="5537"/>
                    <a:pt x="2644" y="5537"/>
                  </a:cubicBezTo>
                  <a:cubicBezTo>
                    <a:pt x="2717" y="5537"/>
                    <a:pt x="2800" y="5471"/>
                    <a:pt x="2771" y="5386"/>
                  </a:cubicBezTo>
                  <a:cubicBezTo>
                    <a:pt x="2423" y="4473"/>
                    <a:pt x="1945" y="3603"/>
                    <a:pt x="1554" y="2689"/>
                  </a:cubicBezTo>
                  <a:cubicBezTo>
                    <a:pt x="1162" y="1776"/>
                    <a:pt x="727" y="863"/>
                    <a:pt x="205" y="36"/>
                  </a:cubicBezTo>
                  <a:cubicBezTo>
                    <a:pt x="180" y="11"/>
                    <a:pt x="151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1053461" y="555534"/>
              <a:ext cx="33176" cy="178734"/>
            </a:xfrm>
            <a:custGeom>
              <a:avLst/>
              <a:gdLst/>
              <a:ahLst/>
              <a:cxnLst/>
              <a:rect l="l" t="t" r="r" b="b"/>
              <a:pathLst>
                <a:path w="1350" h="7273" extrusionOk="0">
                  <a:moveTo>
                    <a:pt x="88" y="0"/>
                  </a:moveTo>
                  <a:cubicBezTo>
                    <a:pt x="44" y="0"/>
                    <a:pt x="1" y="33"/>
                    <a:pt x="1" y="98"/>
                  </a:cubicBezTo>
                  <a:cubicBezTo>
                    <a:pt x="44" y="1229"/>
                    <a:pt x="175" y="2360"/>
                    <a:pt x="479" y="3490"/>
                  </a:cubicBezTo>
                  <a:cubicBezTo>
                    <a:pt x="697" y="4708"/>
                    <a:pt x="914" y="5926"/>
                    <a:pt x="1045" y="7144"/>
                  </a:cubicBezTo>
                  <a:cubicBezTo>
                    <a:pt x="1045" y="7235"/>
                    <a:pt x="1098" y="7273"/>
                    <a:pt x="1161" y="7273"/>
                  </a:cubicBezTo>
                  <a:cubicBezTo>
                    <a:pt x="1247" y="7273"/>
                    <a:pt x="1349" y="7201"/>
                    <a:pt x="1349" y="7100"/>
                  </a:cubicBezTo>
                  <a:cubicBezTo>
                    <a:pt x="1219" y="5926"/>
                    <a:pt x="1001" y="4752"/>
                    <a:pt x="784" y="3621"/>
                  </a:cubicBezTo>
                  <a:cubicBezTo>
                    <a:pt x="566" y="2447"/>
                    <a:pt x="479" y="1229"/>
                    <a:pt x="175" y="98"/>
                  </a:cubicBezTo>
                  <a:cubicBezTo>
                    <a:pt x="175" y="33"/>
                    <a:pt x="131" y="0"/>
                    <a:pt x="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6"/>
            <p:cNvSpPr/>
            <p:nvPr/>
          </p:nvSpPr>
          <p:spPr>
            <a:xfrm>
              <a:off x="1104773" y="805732"/>
              <a:ext cx="27327" cy="111816"/>
            </a:xfrm>
            <a:custGeom>
              <a:avLst/>
              <a:gdLst/>
              <a:ahLst/>
              <a:cxnLst/>
              <a:rect l="l" t="t" r="r" b="b"/>
              <a:pathLst>
                <a:path w="1112" h="4550" extrusionOk="0">
                  <a:moveTo>
                    <a:pt x="121" y="1"/>
                  </a:moveTo>
                  <a:cubicBezTo>
                    <a:pt x="80" y="1"/>
                    <a:pt x="26" y="26"/>
                    <a:pt x="0" y="51"/>
                  </a:cubicBezTo>
                  <a:cubicBezTo>
                    <a:pt x="44" y="660"/>
                    <a:pt x="131" y="1269"/>
                    <a:pt x="261" y="1878"/>
                  </a:cubicBezTo>
                  <a:cubicBezTo>
                    <a:pt x="392" y="2704"/>
                    <a:pt x="479" y="3530"/>
                    <a:pt x="653" y="4357"/>
                  </a:cubicBezTo>
                  <a:cubicBezTo>
                    <a:pt x="672" y="4492"/>
                    <a:pt x="768" y="4550"/>
                    <a:pt x="866" y="4550"/>
                  </a:cubicBezTo>
                  <a:cubicBezTo>
                    <a:pt x="988" y="4550"/>
                    <a:pt x="1112" y="4458"/>
                    <a:pt x="1088" y="4313"/>
                  </a:cubicBezTo>
                  <a:cubicBezTo>
                    <a:pt x="783" y="2878"/>
                    <a:pt x="479" y="1443"/>
                    <a:pt x="174" y="51"/>
                  </a:cubicBezTo>
                  <a:cubicBezTo>
                    <a:pt x="174" y="14"/>
                    <a:pt x="151" y="1"/>
                    <a:pt x="1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6"/>
            <p:cNvSpPr/>
            <p:nvPr/>
          </p:nvSpPr>
          <p:spPr>
            <a:xfrm>
              <a:off x="1184937" y="958736"/>
              <a:ext cx="88888" cy="77215"/>
            </a:xfrm>
            <a:custGeom>
              <a:avLst/>
              <a:gdLst/>
              <a:ahLst/>
              <a:cxnLst/>
              <a:rect l="l" t="t" r="r" b="b"/>
              <a:pathLst>
                <a:path w="3617" h="3142" extrusionOk="0">
                  <a:moveTo>
                    <a:pt x="131" y="1"/>
                  </a:moveTo>
                  <a:cubicBezTo>
                    <a:pt x="44" y="1"/>
                    <a:pt x="0" y="88"/>
                    <a:pt x="87" y="131"/>
                  </a:cubicBezTo>
                  <a:cubicBezTo>
                    <a:pt x="653" y="566"/>
                    <a:pt x="1175" y="1045"/>
                    <a:pt x="1653" y="1567"/>
                  </a:cubicBezTo>
                  <a:cubicBezTo>
                    <a:pt x="2175" y="2089"/>
                    <a:pt x="2740" y="2610"/>
                    <a:pt x="3262" y="3089"/>
                  </a:cubicBezTo>
                  <a:cubicBezTo>
                    <a:pt x="3299" y="3126"/>
                    <a:pt x="3338" y="3141"/>
                    <a:pt x="3375" y="3141"/>
                  </a:cubicBezTo>
                  <a:cubicBezTo>
                    <a:pt x="3511" y="3141"/>
                    <a:pt x="3617" y="2931"/>
                    <a:pt x="3480" y="2828"/>
                  </a:cubicBezTo>
                  <a:cubicBezTo>
                    <a:pt x="2914" y="2263"/>
                    <a:pt x="2306" y="1697"/>
                    <a:pt x="1697" y="1132"/>
                  </a:cubicBezTo>
                  <a:cubicBezTo>
                    <a:pt x="1262" y="740"/>
                    <a:pt x="740" y="44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1364261" y="947775"/>
              <a:ext cx="151652" cy="104690"/>
            </a:xfrm>
            <a:custGeom>
              <a:avLst/>
              <a:gdLst/>
              <a:ahLst/>
              <a:cxnLst/>
              <a:rect l="l" t="t" r="r" b="b"/>
              <a:pathLst>
                <a:path w="6171" h="4260" extrusionOk="0">
                  <a:moveTo>
                    <a:pt x="6018" y="1"/>
                  </a:moveTo>
                  <a:cubicBezTo>
                    <a:pt x="6001" y="1"/>
                    <a:pt x="5984" y="4"/>
                    <a:pt x="5969" y="12"/>
                  </a:cubicBezTo>
                  <a:cubicBezTo>
                    <a:pt x="4055" y="1360"/>
                    <a:pt x="2185" y="2752"/>
                    <a:pt x="184" y="3883"/>
                  </a:cubicBezTo>
                  <a:cubicBezTo>
                    <a:pt x="0" y="3993"/>
                    <a:pt x="128" y="4260"/>
                    <a:pt x="303" y="4260"/>
                  </a:cubicBezTo>
                  <a:cubicBezTo>
                    <a:pt x="335" y="4260"/>
                    <a:pt x="368" y="4251"/>
                    <a:pt x="402" y="4231"/>
                  </a:cubicBezTo>
                  <a:cubicBezTo>
                    <a:pt x="2446" y="3100"/>
                    <a:pt x="4360" y="1752"/>
                    <a:pt x="6099" y="186"/>
                  </a:cubicBezTo>
                  <a:cubicBezTo>
                    <a:pt x="6171" y="79"/>
                    <a:pt x="6095" y="1"/>
                    <a:pt x="60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1603916" y="244758"/>
              <a:ext cx="76993" cy="73946"/>
            </a:xfrm>
            <a:custGeom>
              <a:avLst/>
              <a:gdLst/>
              <a:ahLst/>
              <a:cxnLst/>
              <a:rect l="l" t="t" r="r" b="b"/>
              <a:pathLst>
                <a:path w="3133" h="3009" extrusionOk="0">
                  <a:moveTo>
                    <a:pt x="1523" y="0"/>
                  </a:moveTo>
                  <a:cubicBezTo>
                    <a:pt x="1349" y="305"/>
                    <a:pt x="1219" y="653"/>
                    <a:pt x="1045" y="957"/>
                  </a:cubicBezTo>
                  <a:cubicBezTo>
                    <a:pt x="697" y="1001"/>
                    <a:pt x="349" y="1044"/>
                    <a:pt x="44" y="1088"/>
                  </a:cubicBezTo>
                  <a:cubicBezTo>
                    <a:pt x="1" y="1088"/>
                    <a:pt x="1" y="1175"/>
                    <a:pt x="44" y="1175"/>
                  </a:cubicBezTo>
                  <a:cubicBezTo>
                    <a:pt x="88" y="1262"/>
                    <a:pt x="131" y="1305"/>
                    <a:pt x="175" y="1349"/>
                  </a:cubicBezTo>
                  <a:lnTo>
                    <a:pt x="392" y="1523"/>
                  </a:lnTo>
                  <a:cubicBezTo>
                    <a:pt x="479" y="1653"/>
                    <a:pt x="610" y="1784"/>
                    <a:pt x="740" y="1914"/>
                  </a:cubicBezTo>
                  <a:cubicBezTo>
                    <a:pt x="697" y="2262"/>
                    <a:pt x="566" y="2610"/>
                    <a:pt x="523" y="2958"/>
                  </a:cubicBezTo>
                  <a:cubicBezTo>
                    <a:pt x="523" y="2983"/>
                    <a:pt x="552" y="3008"/>
                    <a:pt x="576" y="3008"/>
                  </a:cubicBezTo>
                  <a:cubicBezTo>
                    <a:pt x="594" y="3008"/>
                    <a:pt x="610" y="2995"/>
                    <a:pt x="610" y="2958"/>
                  </a:cubicBezTo>
                  <a:cubicBezTo>
                    <a:pt x="914" y="2784"/>
                    <a:pt x="1219" y="2610"/>
                    <a:pt x="1566" y="2480"/>
                  </a:cubicBezTo>
                  <a:cubicBezTo>
                    <a:pt x="1871" y="2610"/>
                    <a:pt x="2175" y="2784"/>
                    <a:pt x="2480" y="2958"/>
                  </a:cubicBezTo>
                  <a:cubicBezTo>
                    <a:pt x="2480" y="2980"/>
                    <a:pt x="2502" y="2991"/>
                    <a:pt x="2523" y="2991"/>
                  </a:cubicBezTo>
                  <a:cubicBezTo>
                    <a:pt x="2545" y="2991"/>
                    <a:pt x="2567" y="2980"/>
                    <a:pt x="2567" y="2958"/>
                  </a:cubicBezTo>
                  <a:cubicBezTo>
                    <a:pt x="2567" y="2610"/>
                    <a:pt x="2436" y="2262"/>
                    <a:pt x="2349" y="1914"/>
                  </a:cubicBezTo>
                  <a:cubicBezTo>
                    <a:pt x="2480" y="1784"/>
                    <a:pt x="2610" y="1653"/>
                    <a:pt x="2741" y="1523"/>
                  </a:cubicBezTo>
                  <a:cubicBezTo>
                    <a:pt x="2784" y="1436"/>
                    <a:pt x="2871" y="1392"/>
                    <a:pt x="2915" y="1349"/>
                  </a:cubicBezTo>
                  <a:cubicBezTo>
                    <a:pt x="2958" y="1305"/>
                    <a:pt x="3002" y="1262"/>
                    <a:pt x="3089" y="1175"/>
                  </a:cubicBezTo>
                  <a:cubicBezTo>
                    <a:pt x="3132" y="1175"/>
                    <a:pt x="3132" y="1088"/>
                    <a:pt x="3089" y="1088"/>
                  </a:cubicBezTo>
                  <a:cubicBezTo>
                    <a:pt x="2741" y="1044"/>
                    <a:pt x="2436" y="1001"/>
                    <a:pt x="2088" y="957"/>
                  </a:cubicBezTo>
                  <a:lnTo>
                    <a:pt x="2045" y="957"/>
                  </a:lnTo>
                  <a:cubicBezTo>
                    <a:pt x="1871" y="653"/>
                    <a:pt x="1740" y="305"/>
                    <a:pt x="1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6"/>
            <p:cNvSpPr/>
            <p:nvPr/>
          </p:nvSpPr>
          <p:spPr>
            <a:xfrm>
              <a:off x="1774933" y="73741"/>
              <a:ext cx="75912" cy="73504"/>
            </a:xfrm>
            <a:custGeom>
              <a:avLst/>
              <a:gdLst/>
              <a:ahLst/>
              <a:cxnLst/>
              <a:rect l="l" t="t" r="r" b="b"/>
              <a:pathLst>
                <a:path w="3089" h="2991" extrusionOk="0">
                  <a:moveTo>
                    <a:pt x="1523" y="1"/>
                  </a:moveTo>
                  <a:cubicBezTo>
                    <a:pt x="1349" y="305"/>
                    <a:pt x="1218" y="653"/>
                    <a:pt x="1044" y="957"/>
                  </a:cubicBezTo>
                  <a:cubicBezTo>
                    <a:pt x="697" y="1001"/>
                    <a:pt x="392" y="1044"/>
                    <a:pt x="44" y="1088"/>
                  </a:cubicBezTo>
                  <a:cubicBezTo>
                    <a:pt x="1" y="1088"/>
                    <a:pt x="1" y="1175"/>
                    <a:pt x="44" y="1175"/>
                  </a:cubicBezTo>
                  <a:cubicBezTo>
                    <a:pt x="88" y="1218"/>
                    <a:pt x="175" y="1305"/>
                    <a:pt x="218" y="1349"/>
                  </a:cubicBezTo>
                  <a:cubicBezTo>
                    <a:pt x="262" y="1392"/>
                    <a:pt x="349" y="1436"/>
                    <a:pt x="392" y="1523"/>
                  </a:cubicBezTo>
                  <a:cubicBezTo>
                    <a:pt x="523" y="1653"/>
                    <a:pt x="653" y="1784"/>
                    <a:pt x="784" y="1914"/>
                  </a:cubicBezTo>
                  <a:cubicBezTo>
                    <a:pt x="697" y="2262"/>
                    <a:pt x="566" y="2610"/>
                    <a:pt x="566" y="2958"/>
                  </a:cubicBezTo>
                  <a:cubicBezTo>
                    <a:pt x="566" y="2980"/>
                    <a:pt x="577" y="2991"/>
                    <a:pt x="593" y="2991"/>
                  </a:cubicBezTo>
                  <a:cubicBezTo>
                    <a:pt x="610" y="2991"/>
                    <a:pt x="631" y="2980"/>
                    <a:pt x="653" y="2958"/>
                  </a:cubicBezTo>
                  <a:cubicBezTo>
                    <a:pt x="957" y="2784"/>
                    <a:pt x="1262" y="2610"/>
                    <a:pt x="1566" y="2436"/>
                  </a:cubicBezTo>
                  <a:cubicBezTo>
                    <a:pt x="1871" y="2610"/>
                    <a:pt x="2219" y="2784"/>
                    <a:pt x="2523" y="2958"/>
                  </a:cubicBezTo>
                  <a:cubicBezTo>
                    <a:pt x="2523" y="2980"/>
                    <a:pt x="2534" y="2991"/>
                    <a:pt x="2550" y="2991"/>
                  </a:cubicBezTo>
                  <a:cubicBezTo>
                    <a:pt x="2567" y="2991"/>
                    <a:pt x="2588" y="2980"/>
                    <a:pt x="2610" y="2958"/>
                  </a:cubicBezTo>
                  <a:cubicBezTo>
                    <a:pt x="2567" y="2610"/>
                    <a:pt x="2436" y="2262"/>
                    <a:pt x="2393" y="1914"/>
                  </a:cubicBezTo>
                  <a:cubicBezTo>
                    <a:pt x="2523" y="1784"/>
                    <a:pt x="2654" y="1653"/>
                    <a:pt x="2741" y="1523"/>
                  </a:cubicBezTo>
                  <a:cubicBezTo>
                    <a:pt x="2828" y="1436"/>
                    <a:pt x="2871" y="1392"/>
                    <a:pt x="2915" y="1349"/>
                  </a:cubicBezTo>
                  <a:cubicBezTo>
                    <a:pt x="3002" y="1305"/>
                    <a:pt x="3045" y="1218"/>
                    <a:pt x="3089" y="1175"/>
                  </a:cubicBezTo>
                  <a:cubicBezTo>
                    <a:pt x="3089" y="1175"/>
                    <a:pt x="3089" y="1088"/>
                    <a:pt x="3045" y="1088"/>
                  </a:cubicBezTo>
                  <a:cubicBezTo>
                    <a:pt x="2697" y="1044"/>
                    <a:pt x="2393" y="1001"/>
                    <a:pt x="2045" y="957"/>
                  </a:cubicBezTo>
                  <a:cubicBezTo>
                    <a:pt x="1871" y="653"/>
                    <a:pt x="1740" y="305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6"/>
            <p:cNvSpPr/>
            <p:nvPr/>
          </p:nvSpPr>
          <p:spPr>
            <a:xfrm>
              <a:off x="1945951" y="244758"/>
              <a:ext cx="75912" cy="74241"/>
            </a:xfrm>
            <a:custGeom>
              <a:avLst/>
              <a:gdLst/>
              <a:ahLst/>
              <a:cxnLst/>
              <a:rect l="l" t="t" r="r" b="b"/>
              <a:pathLst>
                <a:path w="3089" h="3021" extrusionOk="0">
                  <a:moveTo>
                    <a:pt x="1523" y="0"/>
                  </a:moveTo>
                  <a:cubicBezTo>
                    <a:pt x="1349" y="305"/>
                    <a:pt x="1218" y="653"/>
                    <a:pt x="1044" y="957"/>
                  </a:cubicBezTo>
                  <a:lnTo>
                    <a:pt x="1044" y="1001"/>
                  </a:lnTo>
                  <a:cubicBezTo>
                    <a:pt x="740" y="1001"/>
                    <a:pt x="392" y="1044"/>
                    <a:pt x="44" y="1088"/>
                  </a:cubicBezTo>
                  <a:cubicBezTo>
                    <a:pt x="1" y="1131"/>
                    <a:pt x="1" y="1175"/>
                    <a:pt x="44" y="1218"/>
                  </a:cubicBezTo>
                  <a:cubicBezTo>
                    <a:pt x="131" y="1262"/>
                    <a:pt x="175" y="1305"/>
                    <a:pt x="218" y="1349"/>
                  </a:cubicBezTo>
                  <a:cubicBezTo>
                    <a:pt x="261" y="1436"/>
                    <a:pt x="348" y="1479"/>
                    <a:pt x="392" y="1523"/>
                  </a:cubicBezTo>
                  <a:cubicBezTo>
                    <a:pt x="522" y="1697"/>
                    <a:pt x="653" y="1827"/>
                    <a:pt x="783" y="1914"/>
                  </a:cubicBezTo>
                  <a:cubicBezTo>
                    <a:pt x="696" y="2262"/>
                    <a:pt x="566" y="2610"/>
                    <a:pt x="566" y="3001"/>
                  </a:cubicBezTo>
                  <a:lnTo>
                    <a:pt x="609" y="3001"/>
                  </a:lnTo>
                  <a:cubicBezTo>
                    <a:pt x="914" y="2828"/>
                    <a:pt x="1218" y="2654"/>
                    <a:pt x="1523" y="2480"/>
                  </a:cubicBezTo>
                  <a:cubicBezTo>
                    <a:pt x="1871" y="2654"/>
                    <a:pt x="2175" y="2828"/>
                    <a:pt x="2480" y="3001"/>
                  </a:cubicBezTo>
                  <a:cubicBezTo>
                    <a:pt x="2480" y="3016"/>
                    <a:pt x="2489" y="3021"/>
                    <a:pt x="2502" y="3021"/>
                  </a:cubicBezTo>
                  <a:cubicBezTo>
                    <a:pt x="2528" y="3021"/>
                    <a:pt x="2567" y="3001"/>
                    <a:pt x="2567" y="3001"/>
                  </a:cubicBezTo>
                  <a:cubicBezTo>
                    <a:pt x="2523" y="2610"/>
                    <a:pt x="2393" y="2306"/>
                    <a:pt x="2349" y="1914"/>
                  </a:cubicBezTo>
                  <a:cubicBezTo>
                    <a:pt x="2480" y="1827"/>
                    <a:pt x="2610" y="1697"/>
                    <a:pt x="2697" y="1523"/>
                  </a:cubicBezTo>
                  <a:cubicBezTo>
                    <a:pt x="2784" y="1479"/>
                    <a:pt x="2828" y="1392"/>
                    <a:pt x="2915" y="1349"/>
                  </a:cubicBezTo>
                  <a:cubicBezTo>
                    <a:pt x="2958" y="1305"/>
                    <a:pt x="3002" y="1262"/>
                    <a:pt x="3045" y="1218"/>
                  </a:cubicBezTo>
                  <a:cubicBezTo>
                    <a:pt x="3089" y="1175"/>
                    <a:pt x="3089" y="1131"/>
                    <a:pt x="3045" y="1088"/>
                  </a:cubicBezTo>
                  <a:cubicBezTo>
                    <a:pt x="2741" y="1088"/>
                    <a:pt x="2393" y="1001"/>
                    <a:pt x="2045" y="1001"/>
                  </a:cubicBezTo>
                  <a:cubicBezTo>
                    <a:pt x="2088" y="957"/>
                    <a:pt x="2088" y="957"/>
                    <a:pt x="2045" y="957"/>
                  </a:cubicBezTo>
                  <a:cubicBezTo>
                    <a:pt x="1871" y="653"/>
                    <a:pt x="1740" y="305"/>
                    <a:pt x="1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2185385" y="3210"/>
              <a:ext cx="50256" cy="26467"/>
            </a:xfrm>
            <a:custGeom>
              <a:avLst/>
              <a:gdLst/>
              <a:ahLst/>
              <a:cxnLst/>
              <a:rect l="l" t="t" r="r" b="b"/>
              <a:pathLst>
                <a:path w="2045" h="1077" extrusionOk="0">
                  <a:moveTo>
                    <a:pt x="174" y="0"/>
                  </a:moveTo>
                  <a:cubicBezTo>
                    <a:pt x="130" y="348"/>
                    <a:pt x="0" y="696"/>
                    <a:pt x="0" y="1044"/>
                  </a:cubicBezTo>
                  <a:cubicBezTo>
                    <a:pt x="0" y="1066"/>
                    <a:pt x="11" y="1076"/>
                    <a:pt x="27" y="1076"/>
                  </a:cubicBezTo>
                  <a:cubicBezTo>
                    <a:pt x="44" y="1076"/>
                    <a:pt x="65" y="1066"/>
                    <a:pt x="87" y="1044"/>
                  </a:cubicBezTo>
                  <a:cubicBezTo>
                    <a:pt x="391" y="870"/>
                    <a:pt x="696" y="696"/>
                    <a:pt x="1000" y="522"/>
                  </a:cubicBezTo>
                  <a:cubicBezTo>
                    <a:pt x="1348" y="696"/>
                    <a:pt x="1653" y="870"/>
                    <a:pt x="1957" y="1044"/>
                  </a:cubicBezTo>
                  <a:cubicBezTo>
                    <a:pt x="1957" y="1066"/>
                    <a:pt x="1979" y="1076"/>
                    <a:pt x="2001" y="1076"/>
                  </a:cubicBezTo>
                  <a:cubicBezTo>
                    <a:pt x="2022" y="1076"/>
                    <a:pt x="2044" y="1066"/>
                    <a:pt x="2044" y="1044"/>
                  </a:cubicBezTo>
                  <a:cubicBezTo>
                    <a:pt x="2001" y="696"/>
                    <a:pt x="1914" y="348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1848437" y="3210"/>
              <a:ext cx="90067" cy="84268"/>
            </a:xfrm>
            <a:custGeom>
              <a:avLst/>
              <a:gdLst/>
              <a:ahLst/>
              <a:cxnLst/>
              <a:rect l="l" t="t" r="r" b="b"/>
              <a:pathLst>
                <a:path w="3665" h="3429" extrusionOk="0">
                  <a:moveTo>
                    <a:pt x="3316" y="0"/>
                  </a:moveTo>
                  <a:cubicBezTo>
                    <a:pt x="2968" y="348"/>
                    <a:pt x="2707" y="739"/>
                    <a:pt x="2359" y="1087"/>
                  </a:cubicBezTo>
                  <a:cubicBezTo>
                    <a:pt x="1663" y="1827"/>
                    <a:pt x="924" y="2479"/>
                    <a:pt x="141" y="3132"/>
                  </a:cubicBezTo>
                  <a:cubicBezTo>
                    <a:pt x="0" y="3237"/>
                    <a:pt x="116" y="3428"/>
                    <a:pt x="257" y="3428"/>
                  </a:cubicBezTo>
                  <a:cubicBezTo>
                    <a:pt x="291" y="3428"/>
                    <a:pt x="325" y="3417"/>
                    <a:pt x="359" y="3392"/>
                  </a:cubicBezTo>
                  <a:cubicBezTo>
                    <a:pt x="1098" y="2784"/>
                    <a:pt x="1750" y="2131"/>
                    <a:pt x="2403" y="1435"/>
                  </a:cubicBezTo>
                  <a:cubicBezTo>
                    <a:pt x="2838" y="1000"/>
                    <a:pt x="3229" y="478"/>
                    <a:pt x="36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6"/>
            <p:cNvSpPr/>
            <p:nvPr/>
          </p:nvSpPr>
          <p:spPr>
            <a:xfrm>
              <a:off x="1672873" y="162825"/>
              <a:ext cx="106950" cy="93778"/>
            </a:xfrm>
            <a:custGeom>
              <a:avLst/>
              <a:gdLst/>
              <a:ahLst/>
              <a:cxnLst/>
              <a:rect l="l" t="t" r="r" b="b"/>
              <a:pathLst>
                <a:path w="4352" h="3816" extrusionOk="0">
                  <a:moveTo>
                    <a:pt x="4196" y="1"/>
                  </a:moveTo>
                  <a:cubicBezTo>
                    <a:pt x="4169" y="1"/>
                    <a:pt x="4140" y="9"/>
                    <a:pt x="4110" y="29"/>
                  </a:cubicBezTo>
                  <a:cubicBezTo>
                    <a:pt x="2675" y="1116"/>
                    <a:pt x="1327" y="2291"/>
                    <a:pt x="65" y="3595"/>
                  </a:cubicBezTo>
                  <a:cubicBezTo>
                    <a:pt x="0" y="3693"/>
                    <a:pt x="82" y="3816"/>
                    <a:pt x="181" y="3816"/>
                  </a:cubicBezTo>
                  <a:cubicBezTo>
                    <a:pt x="215" y="3816"/>
                    <a:pt x="250" y="3802"/>
                    <a:pt x="283" y="3769"/>
                  </a:cubicBezTo>
                  <a:cubicBezTo>
                    <a:pt x="1588" y="2552"/>
                    <a:pt x="2979" y="1421"/>
                    <a:pt x="4284" y="203"/>
                  </a:cubicBezTo>
                  <a:cubicBezTo>
                    <a:pt x="4351" y="102"/>
                    <a:pt x="4288" y="1"/>
                    <a:pt x="41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"/>
            <p:cNvSpPr/>
            <p:nvPr/>
          </p:nvSpPr>
          <p:spPr>
            <a:xfrm>
              <a:off x="1693713" y="3210"/>
              <a:ext cx="76674" cy="89994"/>
            </a:xfrm>
            <a:custGeom>
              <a:avLst/>
              <a:gdLst/>
              <a:ahLst/>
              <a:cxnLst/>
              <a:rect l="l" t="t" r="r" b="b"/>
              <a:pathLst>
                <a:path w="3120" h="3662" extrusionOk="0">
                  <a:moveTo>
                    <a:pt x="0" y="0"/>
                  </a:moveTo>
                  <a:cubicBezTo>
                    <a:pt x="435" y="739"/>
                    <a:pt x="957" y="1435"/>
                    <a:pt x="1522" y="2088"/>
                  </a:cubicBezTo>
                  <a:cubicBezTo>
                    <a:pt x="1870" y="2697"/>
                    <a:pt x="2305" y="3218"/>
                    <a:pt x="2871" y="3653"/>
                  </a:cubicBezTo>
                  <a:cubicBezTo>
                    <a:pt x="2888" y="3659"/>
                    <a:pt x="2906" y="3662"/>
                    <a:pt x="2923" y="3662"/>
                  </a:cubicBezTo>
                  <a:cubicBezTo>
                    <a:pt x="3032" y="3662"/>
                    <a:pt x="3120" y="3549"/>
                    <a:pt x="3045" y="3436"/>
                  </a:cubicBezTo>
                  <a:cubicBezTo>
                    <a:pt x="2479" y="2827"/>
                    <a:pt x="2001" y="2218"/>
                    <a:pt x="1522" y="1566"/>
                  </a:cubicBezTo>
                  <a:cubicBezTo>
                    <a:pt x="1174" y="1000"/>
                    <a:pt x="740" y="478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1847921" y="158991"/>
              <a:ext cx="90166" cy="105599"/>
            </a:xfrm>
            <a:custGeom>
              <a:avLst/>
              <a:gdLst/>
              <a:ahLst/>
              <a:cxnLst/>
              <a:rect l="l" t="t" r="r" b="b"/>
              <a:pathLst>
                <a:path w="3669" h="4297" extrusionOk="0">
                  <a:moveTo>
                    <a:pt x="158" y="0"/>
                  </a:moveTo>
                  <a:cubicBezTo>
                    <a:pt x="79" y="0"/>
                    <a:pt x="1" y="93"/>
                    <a:pt x="32" y="185"/>
                  </a:cubicBezTo>
                  <a:cubicBezTo>
                    <a:pt x="423" y="924"/>
                    <a:pt x="902" y="1620"/>
                    <a:pt x="1510" y="2229"/>
                  </a:cubicBezTo>
                  <a:cubicBezTo>
                    <a:pt x="2076" y="2969"/>
                    <a:pt x="2728" y="3621"/>
                    <a:pt x="3381" y="4273"/>
                  </a:cubicBezTo>
                  <a:cubicBezTo>
                    <a:pt x="3405" y="4290"/>
                    <a:pt x="3431" y="4297"/>
                    <a:pt x="3456" y="4297"/>
                  </a:cubicBezTo>
                  <a:cubicBezTo>
                    <a:pt x="3567" y="4297"/>
                    <a:pt x="3669" y="4162"/>
                    <a:pt x="3598" y="4056"/>
                  </a:cubicBezTo>
                  <a:cubicBezTo>
                    <a:pt x="3120" y="3447"/>
                    <a:pt x="2598" y="2838"/>
                    <a:pt x="2032" y="2316"/>
                  </a:cubicBezTo>
                  <a:cubicBezTo>
                    <a:pt x="1380" y="1577"/>
                    <a:pt x="771" y="837"/>
                    <a:pt x="249" y="54"/>
                  </a:cubicBezTo>
                  <a:cubicBezTo>
                    <a:pt x="224" y="16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2" name="Google Shape;892;p6"/>
            <p:cNvGrpSpPr/>
            <p:nvPr/>
          </p:nvGrpSpPr>
          <p:grpSpPr>
            <a:xfrm>
              <a:off x="-45" y="662681"/>
              <a:ext cx="274355" cy="608477"/>
              <a:chOff x="-45" y="662681"/>
              <a:chExt cx="274355" cy="608477"/>
            </a:xfrm>
          </p:grpSpPr>
          <p:sp>
            <p:nvSpPr>
              <p:cNvPr id="893" name="Google Shape;893;p6"/>
              <p:cNvSpPr/>
              <p:nvPr/>
            </p:nvSpPr>
            <p:spPr>
              <a:xfrm>
                <a:off x="668" y="872158"/>
                <a:ext cx="90854" cy="202056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8222" extrusionOk="0">
                    <a:moveTo>
                      <a:pt x="0" y="1"/>
                    </a:moveTo>
                    <a:lnTo>
                      <a:pt x="0" y="8221"/>
                    </a:lnTo>
                    <a:cubicBezTo>
                      <a:pt x="2262" y="7395"/>
                      <a:pt x="3697" y="5612"/>
                      <a:pt x="2871" y="2958"/>
                    </a:cubicBezTo>
                    <a:cubicBezTo>
                      <a:pt x="2349" y="1610"/>
                      <a:pt x="1305" y="523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>
                <a:off x="668" y="662681"/>
                <a:ext cx="3219" cy="53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8" extrusionOk="0">
                    <a:moveTo>
                      <a:pt x="0" y="0"/>
                    </a:moveTo>
                    <a:lnTo>
                      <a:pt x="0" y="218"/>
                    </a:lnTo>
                    <a:lnTo>
                      <a:pt x="87" y="174"/>
                    </a:lnTo>
                    <a:cubicBezTo>
                      <a:pt x="130" y="87"/>
                      <a:pt x="87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>
                <a:off x="668" y="1184260"/>
                <a:ext cx="3219" cy="35314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37" extrusionOk="0">
                    <a:moveTo>
                      <a:pt x="0" y="1"/>
                    </a:moveTo>
                    <a:lnTo>
                      <a:pt x="0" y="1436"/>
                    </a:lnTo>
                    <a:cubicBezTo>
                      <a:pt x="130" y="958"/>
                      <a:pt x="130" y="43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>
                <a:off x="63162" y="1055635"/>
                <a:ext cx="114937" cy="16008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6514" extrusionOk="0">
                    <a:moveTo>
                      <a:pt x="429" y="1"/>
                    </a:moveTo>
                    <a:cubicBezTo>
                      <a:pt x="213" y="1"/>
                      <a:pt x="1" y="237"/>
                      <a:pt x="154" y="451"/>
                    </a:cubicBezTo>
                    <a:cubicBezTo>
                      <a:pt x="849" y="1538"/>
                      <a:pt x="1763" y="1625"/>
                      <a:pt x="2850" y="2277"/>
                    </a:cubicBezTo>
                    <a:cubicBezTo>
                      <a:pt x="4503" y="3234"/>
                      <a:pt x="3764" y="4887"/>
                      <a:pt x="3720" y="6409"/>
                    </a:cubicBezTo>
                    <a:cubicBezTo>
                      <a:pt x="3720" y="6481"/>
                      <a:pt x="3773" y="6513"/>
                      <a:pt x="3820" y="6513"/>
                    </a:cubicBezTo>
                    <a:cubicBezTo>
                      <a:pt x="3859" y="6513"/>
                      <a:pt x="3894" y="6492"/>
                      <a:pt x="3894" y="6453"/>
                    </a:cubicBezTo>
                    <a:cubicBezTo>
                      <a:pt x="4546" y="5409"/>
                      <a:pt x="4677" y="4104"/>
                      <a:pt x="4285" y="2930"/>
                    </a:cubicBezTo>
                    <a:cubicBezTo>
                      <a:pt x="3590" y="1234"/>
                      <a:pt x="1676" y="1495"/>
                      <a:pt x="675" y="146"/>
                    </a:cubicBezTo>
                    <a:cubicBezTo>
                      <a:pt x="611" y="43"/>
                      <a:pt x="520" y="1"/>
                      <a:pt x="4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>
                <a:off x="95355" y="933620"/>
                <a:ext cx="178955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7282" h="3060" extrusionOk="0">
                    <a:moveTo>
                      <a:pt x="4128" y="0"/>
                    </a:moveTo>
                    <a:cubicBezTo>
                      <a:pt x="3009" y="0"/>
                      <a:pt x="2091" y="801"/>
                      <a:pt x="933" y="801"/>
                    </a:cubicBezTo>
                    <a:cubicBezTo>
                      <a:pt x="791" y="801"/>
                      <a:pt x="646" y="789"/>
                      <a:pt x="496" y="762"/>
                    </a:cubicBezTo>
                    <a:cubicBezTo>
                      <a:pt x="470" y="756"/>
                      <a:pt x="446" y="753"/>
                      <a:pt x="422" y="753"/>
                    </a:cubicBezTo>
                    <a:cubicBezTo>
                      <a:pt x="90" y="753"/>
                      <a:pt x="0" y="1290"/>
                      <a:pt x="366" y="1371"/>
                    </a:cubicBezTo>
                    <a:cubicBezTo>
                      <a:pt x="568" y="1405"/>
                      <a:pt x="755" y="1419"/>
                      <a:pt x="932" y="1419"/>
                    </a:cubicBezTo>
                    <a:cubicBezTo>
                      <a:pt x="1899" y="1419"/>
                      <a:pt x="2555" y="976"/>
                      <a:pt x="3584" y="718"/>
                    </a:cubicBezTo>
                    <a:cubicBezTo>
                      <a:pt x="3802" y="661"/>
                      <a:pt x="4003" y="635"/>
                      <a:pt x="4190" y="635"/>
                    </a:cubicBezTo>
                    <a:cubicBezTo>
                      <a:pt x="5572" y="635"/>
                      <a:pt x="6188" y="2066"/>
                      <a:pt x="7107" y="3024"/>
                    </a:cubicBezTo>
                    <a:cubicBezTo>
                      <a:pt x="7133" y="3049"/>
                      <a:pt x="7158" y="3060"/>
                      <a:pt x="7182" y="3060"/>
                    </a:cubicBezTo>
                    <a:cubicBezTo>
                      <a:pt x="7238" y="3060"/>
                      <a:pt x="7281" y="2998"/>
                      <a:pt x="7281" y="2937"/>
                    </a:cubicBezTo>
                    <a:cubicBezTo>
                      <a:pt x="6977" y="1719"/>
                      <a:pt x="6150" y="718"/>
                      <a:pt x="5063" y="197"/>
                    </a:cubicBezTo>
                    <a:cubicBezTo>
                      <a:pt x="4732" y="56"/>
                      <a:pt x="4423" y="0"/>
                      <a:pt x="41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>
                <a:off x="45910" y="763020"/>
                <a:ext cx="164259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4" h="4407" extrusionOk="0">
                    <a:moveTo>
                      <a:pt x="4462" y="1"/>
                    </a:moveTo>
                    <a:cubicBezTo>
                      <a:pt x="4004" y="1"/>
                      <a:pt x="3548" y="74"/>
                      <a:pt x="3117" y="223"/>
                    </a:cubicBezTo>
                    <a:cubicBezTo>
                      <a:pt x="1377" y="919"/>
                      <a:pt x="1682" y="2833"/>
                      <a:pt x="290" y="3833"/>
                    </a:cubicBezTo>
                    <a:cubicBezTo>
                      <a:pt x="0" y="4014"/>
                      <a:pt x="194" y="4407"/>
                      <a:pt x="442" y="4407"/>
                    </a:cubicBezTo>
                    <a:cubicBezTo>
                      <a:pt x="492" y="4407"/>
                      <a:pt x="544" y="4391"/>
                      <a:pt x="595" y="4355"/>
                    </a:cubicBezTo>
                    <a:cubicBezTo>
                      <a:pt x="1725" y="3616"/>
                      <a:pt x="1812" y="2746"/>
                      <a:pt x="2421" y="1658"/>
                    </a:cubicBezTo>
                    <a:cubicBezTo>
                      <a:pt x="2919" y="799"/>
                      <a:pt x="3605" y="586"/>
                      <a:pt x="4362" y="586"/>
                    </a:cubicBezTo>
                    <a:cubicBezTo>
                      <a:pt x="5062" y="586"/>
                      <a:pt x="5822" y="768"/>
                      <a:pt x="6553" y="789"/>
                    </a:cubicBezTo>
                    <a:cubicBezTo>
                      <a:pt x="6684" y="789"/>
                      <a:pt x="6684" y="615"/>
                      <a:pt x="6597" y="571"/>
                    </a:cubicBezTo>
                    <a:cubicBezTo>
                      <a:pt x="5951" y="194"/>
                      <a:pt x="5205" y="1"/>
                      <a:pt x="44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>
                <a:off x="21433" y="1090384"/>
                <a:ext cx="71169" cy="180774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7356" extrusionOk="0">
                    <a:moveTo>
                      <a:pt x="329" y="1"/>
                    </a:moveTo>
                    <a:cubicBezTo>
                      <a:pt x="164" y="1"/>
                      <a:pt x="1" y="124"/>
                      <a:pt x="25" y="341"/>
                    </a:cubicBezTo>
                    <a:cubicBezTo>
                      <a:pt x="242" y="1646"/>
                      <a:pt x="1112" y="2081"/>
                      <a:pt x="1808" y="3082"/>
                    </a:cubicBezTo>
                    <a:cubicBezTo>
                      <a:pt x="2895" y="4604"/>
                      <a:pt x="1591" y="5822"/>
                      <a:pt x="982" y="7213"/>
                    </a:cubicBezTo>
                    <a:cubicBezTo>
                      <a:pt x="946" y="7284"/>
                      <a:pt x="1027" y="7355"/>
                      <a:pt x="1081" y="7355"/>
                    </a:cubicBezTo>
                    <a:cubicBezTo>
                      <a:pt x="1093" y="7355"/>
                      <a:pt x="1104" y="7352"/>
                      <a:pt x="1112" y="7344"/>
                    </a:cubicBezTo>
                    <a:cubicBezTo>
                      <a:pt x="2113" y="6604"/>
                      <a:pt x="2765" y="5474"/>
                      <a:pt x="2852" y="4256"/>
                    </a:cubicBezTo>
                    <a:cubicBezTo>
                      <a:pt x="2895" y="2386"/>
                      <a:pt x="982" y="1907"/>
                      <a:pt x="634" y="254"/>
                    </a:cubicBezTo>
                    <a:cubicBezTo>
                      <a:pt x="595" y="80"/>
                      <a:pt x="462" y="1"/>
                      <a:pt x="32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>
                <a:off x="88474" y="1006853"/>
                <a:ext cx="152684" cy="118746"/>
              </a:xfrm>
              <a:custGeom>
                <a:avLst/>
                <a:gdLst/>
                <a:ahLst/>
                <a:cxnLst/>
                <a:rect l="l" t="t" r="r" b="b"/>
                <a:pathLst>
                  <a:path w="6213" h="4832" extrusionOk="0">
                    <a:moveTo>
                      <a:pt x="476" y="35"/>
                    </a:moveTo>
                    <a:cubicBezTo>
                      <a:pt x="201" y="35"/>
                      <a:pt x="0" y="435"/>
                      <a:pt x="254" y="652"/>
                    </a:cubicBezTo>
                    <a:cubicBezTo>
                      <a:pt x="1342" y="1348"/>
                      <a:pt x="2255" y="1087"/>
                      <a:pt x="3473" y="1305"/>
                    </a:cubicBezTo>
                    <a:cubicBezTo>
                      <a:pt x="5343" y="1566"/>
                      <a:pt x="5300" y="3349"/>
                      <a:pt x="5822" y="4784"/>
                    </a:cubicBezTo>
                    <a:cubicBezTo>
                      <a:pt x="5838" y="4818"/>
                      <a:pt x="5867" y="4832"/>
                      <a:pt x="5897" y="4832"/>
                    </a:cubicBezTo>
                    <a:cubicBezTo>
                      <a:pt x="5946" y="4832"/>
                      <a:pt x="5995" y="4795"/>
                      <a:pt x="5995" y="4741"/>
                    </a:cubicBezTo>
                    <a:cubicBezTo>
                      <a:pt x="6213" y="3523"/>
                      <a:pt x="5822" y="2305"/>
                      <a:pt x="5039" y="1348"/>
                    </a:cubicBezTo>
                    <a:cubicBezTo>
                      <a:pt x="3734" y="0"/>
                      <a:pt x="2081" y="1044"/>
                      <a:pt x="646" y="87"/>
                    </a:cubicBezTo>
                    <a:cubicBezTo>
                      <a:pt x="588" y="51"/>
                      <a:pt x="531" y="35"/>
                      <a:pt x="476" y="3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>
                <a:off x="81446" y="845420"/>
                <a:ext cx="184165" cy="69744"/>
              </a:xfrm>
              <a:custGeom>
                <a:avLst/>
                <a:gdLst/>
                <a:ahLst/>
                <a:cxnLst/>
                <a:rect l="l" t="t" r="r" b="b"/>
                <a:pathLst>
                  <a:path w="7494" h="2838" extrusionOk="0">
                    <a:moveTo>
                      <a:pt x="4305" y="1"/>
                    </a:moveTo>
                    <a:cubicBezTo>
                      <a:pt x="2488" y="1"/>
                      <a:pt x="2044" y="1876"/>
                      <a:pt x="366" y="2220"/>
                    </a:cubicBezTo>
                    <a:cubicBezTo>
                      <a:pt x="1" y="2301"/>
                      <a:pt x="53" y="2837"/>
                      <a:pt x="380" y="2837"/>
                    </a:cubicBezTo>
                    <a:cubicBezTo>
                      <a:pt x="403" y="2837"/>
                      <a:pt x="427" y="2834"/>
                      <a:pt x="453" y="2829"/>
                    </a:cubicBezTo>
                    <a:cubicBezTo>
                      <a:pt x="1758" y="2611"/>
                      <a:pt x="2193" y="1741"/>
                      <a:pt x="3193" y="1045"/>
                    </a:cubicBezTo>
                    <a:cubicBezTo>
                      <a:pt x="3615" y="745"/>
                      <a:pt x="4013" y="627"/>
                      <a:pt x="4397" y="627"/>
                    </a:cubicBezTo>
                    <a:cubicBezTo>
                      <a:pt x="5403" y="627"/>
                      <a:pt x="6319" y="1431"/>
                      <a:pt x="7325" y="1872"/>
                    </a:cubicBezTo>
                    <a:cubicBezTo>
                      <a:pt x="7337" y="1878"/>
                      <a:pt x="7349" y="1880"/>
                      <a:pt x="7361" y="1880"/>
                    </a:cubicBezTo>
                    <a:cubicBezTo>
                      <a:pt x="7434" y="1880"/>
                      <a:pt x="7493" y="1773"/>
                      <a:pt x="7456" y="1698"/>
                    </a:cubicBezTo>
                    <a:cubicBezTo>
                      <a:pt x="6716" y="741"/>
                      <a:pt x="5586" y="89"/>
                      <a:pt x="4368" y="2"/>
                    </a:cubicBezTo>
                    <a:cubicBezTo>
                      <a:pt x="4347" y="1"/>
                      <a:pt x="4326" y="1"/>
                      <a:pt x="4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>
                <a:off x="-45" y="699592"/>
                <a:ext cx="120442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01" h="5922" extrusionOk="0">
                    <a:moveTo>
                      <a:pt x="4098" y="1"/>
                    </a:moveTo>
                    <a:cubicBezTo>
                      <a:pt x="3116" y="1"/>
                      <a:pt x="2156" y="356"/>
                      <a:pt x="1421" y="1021"/>
                    </a:cubicBezTo>
                    <a:cubicBezTo>
                      <a:pt x="72" y="2326"/>
                      <a:pt x="1073" y="3978"/>
                      <a:pt x="159" y="5414"/>
                    </a:cubicBezTo>
                    <a:cubicBezTo>
                      <a:pt x="1" y="5668"/>
                      <a:pt x="213" y="5922"/>
                      <a:pt x="441" y="5922"/>
                    </a:cubicBezTo>
                    <a:cubicBezTo>
                      <a:pt x="525" y="5922"/>
                      <a:pt x="611" y="5887"/>
                      <a:pt x="681" y="5805"/>
                    </a:cubicBezTo>
                    <a:cubicBezTo>
                      <a:pt x="1421" y="4718"/>
                      <a:pt x="1116" y="3804"/>
                      <a:pt x="1334" y="2587"/>
                    </a:cubicBezTo>
                    <a:cubicBezTo>
                      <a:pt x="1638" y="716"/>
                      <a:pt x="3421" y="760"/>
                      <a:pt x="4857" y="238"/>
                    </a:cubicBezTo>
                    <a:cubicBezTo>
                      <a:pt x="4900" y="195"/>
                      <a:pt x="4900" y="64"/>
                      <a:pt x="4813" y="64"/>
                    </a:cubicBezTo>
                    <a:cubicBezTo>
                      <a:pt x="4575" y="22"/>
                      <a:pt x="4336" y="1"/>
                      <a:pt x="409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3" name="Google Shape;903;p6"/>
            <p:cNvSpPr/>
            <p:nvPr/>
          </p:nvSpPr>
          <p:spPr>
            <a:xfrm>
              <a:off x="1783486" y="654128"/>
              <a:ext cx="39566" cy="38509"/>
            </a:xfrm>
            <a:custGeom>
              <a:avLst/>
              <a:gdLst/>
              <a:ahLst/>
              <a:cxnLst/>
              <a:rect l="l" t="t" r="r" b="b"/>
              <a:pathLst>
                <a:path w="1610" h="1567" extrusionOk="0">
                  <a:moveTo>
                    <a:pt x="783" y="0"/>
                  </a:moveTo>
                  <a:lnTo>
                    <a:pt x="653" y="653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3" y="1566"/>
                  </a:lnTo>
                  <a:lnTo>
                    <a:pt x="914" y="914"/>
                  </a:lnTo>
                  <a:lnTo>
                    <a:pt x="1610" y="783"/>
                  </a:lnTo>
                  <a:lnTo>
                    <a:pt x="914" y="653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402543" y="225516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3" y="1"/>
                  </a:moveTo>
                  <a:lnTo>
                    <a:pt x="653" y="696"/>
                  </a:lnTo>
                  <a:lnTo>
                    <a:pt x="0" y="827"/>
                  </a:lnTo>
                  <a:lnTo>
                    <a:pt x="653" y="957"/>
                  </a:lnTo>
                  <a:lnTo>
                    <a:pt x="783" y="1610"/>
                  </a:lnTo>
                  <a:lnTo>
                    <a:pt x="914" y="957"/>
                  </a:lnTo>
                  <a:lnTo>
                    <a:pt x="1566" y="827"/>
                  </a:lnTo>
                  <a:lnTo>
                    <a:pt x="914" y="696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6"/>
          <p:cNvGrpSpPr/>
          <p:nvPr/>
        </p:nvGrpSpPr>
        <p:grpSpPr>
          <a:xfrm flipH="1">
            <a:off x="-152411" y="2571780"/>
            <a:ext cx="1556525" cy="2571780"/>
            <a:chOff x="3605869" y="2607964"/>
            <a:chExt cx="1533824" cy="2534272"/>
          </a:xfrm>
        </p:grpSpPr>
        <p:sp>
          <p:nvSpPr>
            <p:cNvPr id="906" name="Google Shape;906;p6"/>
            <p:cNvSpPr/>
            <p:nvPr/>
          </p:nvSpPr>
          <p:spPr>
            <a:xfrm>
              <a:off x="4924809" y="3014139"/>
              <a:ext cx="74855" cy="77460"/>
            </a:xfrm>
            <a:custGeom>
              <a:avLst/>
              <a:gdLst/>
              <a:ahLst/>
              <a:cxnLst/>
              <a:rect l="l" t="t" r="r" b="b"/>
              <a:pathLst>
                <a:path w="3046" h="3152" extrusionOk="0">
                  <a:moveTo>
                    <a:pt x="1132" y="0"/>
                  </a:moveTo>
                  <a:cubicBezTo>
                    <a:pt x="1045" y="348"/>
                    <a:pt x="1045" y="696"/>
                    <a:pt x="958" y="1044"/>
                  </a:cubicBezTo>
                  <a:cubicBezTo>
                    <a:pt x="653" y="1175"/>
                    <a:pt x="349" y="1305"/>
                    <a:pt x="44" y="1479"/>
                  </a:cubicBezTo>
                  <a:cubicBezTo>
                    <a:pt x="1" y="1479"/>
                    <a:pt x="44" y="1522"/>
                    <a:pt x="88" y="1566"/>
                  </a:cubicBezTo>
                  <a:cubicBezTo>
                    <a:pt x="131" y="1609"/>
                    <a:pt x="175" y="1609"/>
                    <a:pt x="262" y="1653"/>
                  </a:cubicBezTo>
                  <a:lnTo>
                    <a:pt x="479" y="1783"/>
                  </a:lnTo>
                  <a:cubicBezTo>
                    <a:pt x="653" y="1870"/>
                    <a:pt x="784" y="1957"/>
                    <a:pt x="958" y="2044"/>
                  </a:cubicBezTo>
                  <a:cubicBezTo>
                    <a:pt x="1001" y="2392"/>
                    <a:pt x="1001" y="2740"/>
                    <a:pt x="1088" y="3132"/>
                  </a:cubicBezTo>
                  <a:cubicBezTo>
                    <a:pt x="1088" y="3146"/>
                    <a:pt x="1093" y="3151"/>
                    <a:pt x="1100" y="3151"/>
                  </a:cubicBezTo>
                  <a:cubicBezTo>
                    <a:pt x="1112" y="3151"/>
                    <a:pt x="1132" y="3132"/>
                    <a:pt x="1132" y="3132"/>
                  </a:cubicBezTo>
                  <a:cubicBezTo>
                    <a:pt x="1393" y="2871"/>
                    <a:pt x="1654" y="2566"/>
                    <a:pt x="1915" y="2349"/>
                  </a:cubicBezTo>
                  <a:cubicBezTo>
                    <a:pt x="2263" y="2392"/>
                    <a:pt x="2611" y="2479"/>
                    <a:pt x="2958" y="2566"/>
                  </a:cubicBezTo>
                  <a:cubicBezTo>
                    <a:pt x="2958" y="2566"/>
                    <a:pt x="3045" y="2566"/>
                    <a:pt x="3002" y="2523"/>
                  </a:cubicBezTo>
                  <a:cubicBezTo>
                    <a:pt x="2872" y="2175"/>
                    <a:pt x="2654" y="1870"/>
                    <a:pt x="2480" y="1566"/>
                  </a:cubicBezTo>
                  <a:cubicBezTo>
                    <a:pt x="2567" y="1435"/>
                    <a:pt x="2654" y="1262"/>
                    <a:pt x="2741" y="1088"/>
                  </a:cubicBezTo>
                  <a:cubicBezTo>
                    <a:pt x="2741" y="1001"/>
                    <a:pt x="2785" y="957"/>
                    <a:pt x="2828" y="870"/>
                  </a:cubicBezTo>
                  <a:cubicBezTo>
                    <a:pt x="2872" y="783"/>
                    <a:pt x="2915" y="740"/>
                    <a:pt x="2958" y="653"/>
                  </a:cubicBezTo>
                  <a:cubicBezTo>
                    <a:pt x="3002" y="653"/>
                    <a:pt x="2958" y="566"/>
                    <a:pt x="2915" y="566"/>
                  </a:cubicBezTo>
                  <a:cubicBezTo>
                    <a:pt x="2567" y="653"/>
                    <a:pt x="2263" y="696"/>
                    <a:pt x="1915" y="740"/>
                  </a:cubicBezTo>
                  <a:cubicBezTo>
                    <a:pt x="1654" y="522"/>
                    <a:pt x="1436" y="218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6"/>
            <p:cNvSpPr/>
            <p:nvPr/>
          </p:nvSpPr>
          <p:spPr>
            <a:xfrm>
              <a:off x="4797634" y="3318747"/>
              <a:ext cx="73455" cy="77780"/>
            </a:xfrm>
            <a:custGeom>
              <a:avLst/>
              <a:gdLst/>
              <a:ahLst/>
              <a:cxnLst/>
              <a:rect l="l" t="t" r="r" b="b"/>
              <a:pathLst>
                <a:path w="2989" h="3165" extrusionOk="0">
                  <a:moveTo>
                    <a:pt x="1088" y="1"/>
                  </a:moveTo>
                  <a:lnTo>
                    <a:pt x="1088" y="44"/>
                  </a:lnTo>
                  <a:cubicBezTo>
                    <a:pt x="1001" y="349"/>
                    <a:pt x="1001" y="740"/>
                    <a:pt x="914" y="1088"/>
                  </a:cubicBezTo>
                  <a:cubicBezTo>
                    <a:pt x="609" y="1219"/>
                    <a:pt x="305" y="1349"/>
                    <a:pt x="0" y="1480"/>
                  </a:cubicBezTo>
                  <a:cubicBezTo>
                    <a:pt x="0" y="1523"/>
                    <a:pt x="0" y="1523"/>
                    <a:pt x="0" y="1567"/>
                  </a:cubicBezTo>
                  <a:cubicBezTo>
                    <a:pt x="87" y="1610"/>
                    <a:pt x="131" y="1610"/>
                    <a:pt x="218" y="1654"/>
                  </a:cubicBezTo>
                  <a:cubicBezTo>
                    <a:pt x="305" y="1697"/>
                    <a:pt x="348" y="1740"/>
                    <a:pt x="435" y="1784"/>
                  </a:cubicBezTo>
                  <a:cubicBezTo>
                    <a:pt x="609" y="1871"/>
                    <a:pt x="740" y="1958"/>
                    <a:pt x="914" y="2045"/>
                  </a:cubicBezTo>
                  <a:cubicBezTo>
                    <a:pt x="957" y="2393"/>
                    <a:pt x="914" y="2741"/>
                    <a:pt x="1044" y="3132"/>
                  </a:cubicBezTo>
                  <a:cubicBezTo>
                    <a:pt x="1044" y="3154"/>
                    <a:pt x="1055" y="3165"/>
                    <a:pt x="1066" y="3165"/>
                  </a:cubicBezTo>
                  <a:cubicBezTo>
                    <a:pt x="1077" y="3165"/>
                    <a:pt x="1088" y="3154"/>
                    <a:pt x="1088" y="3132"/>
                  </a:cubicBezTo>
                  <a:cubicBezTo>
                    <a:pt x="1349" y="2871"/>
                    <a:pt x="1610" y="2610"/>
                    <a:pt x="1870" y="2349"/>
                  </a:cubicBezTo>
                  <a:cubicBezTo>
                    <a:pt x="2218" y="2393"/>
                    <a:pt x="2566" y="2480"/>
                    <a:pt x="2914" y="2567"/>
                  </a:cubicBezTo>
                  <a:cubicBezTo>
                    <a:pt x="2914" y="2580"/>
                    <a:pt x="2922" y="2585"/>
                    <a:pt x="2931" y="2585"/>
                  </a:cubicBezTo>
                  <a:cubicBezTo>
                    <a:pt x="2954" y="2585"/>
                    <a:pt x="2989" y="2554"/>
                    <a:pt x="2958" y="2523"/>
                  </a:cubicBezTo>
                  <a:cubicBezTo>
                    <a:pt x="2784" y="2175"/>
                    <a:pt x="2610" y="1871"/>
                    <a:pt x="2436" y="1567"/>
                  </a:cubicBezTo>
                  <a:cubicBezTo>
                    <a:pt x="2523" y="1436"/>
                    <a:pt x="2610" y="1262"/>
                    <a:pt x="2697" y="1088"/>
                  </a:cubicBezTo>
                  <a:cubicBezTo>
                    <a:pt x="2697" y="1001"/>
                    <a:pt x="2740" y="914"/>
                    <a:pt x="2784" y="871"/>
                  </a:cubicBezTo>
                  <a:cubicBezTo>
                    <a:pt x="2827" y="784"/>
                    <a:pt x="2871" y="740"/>
                    <a:pt x="2871" y="653"/>
                  </a:cubicBezTo>
                  <a:cubicBezTo>
                    <a:pt x="2914" y="653"/>
                    <a:pt x="2914" y="566"/>
                    <a:pt x="2871" y="566"/>
                  </a:cubicBezTo>
                  <a:cubicBezTo>
                    <a:pt x="2523" y="653"/>
                    <a:pt x="2218" y="697"/>
                    <a:pt x="1870" y="740"/>
                  </a:cubicBezTo>
                  <a:cubicBezTo>
                    <a:pt x="1610" y="523"/>
                    <a:pt x="1392" y="218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"/>
            <p:cNvSpPr/>
            <p:nvPr/>
          </p:nvSpPr>
          <p:spPr>
            <a:xfrm>
              <a:off x="5059505" y="3573147"/>
              <a:ext cx="73774" cy="76699"/>
            </a:xfrm>
            <a:custGeom>
              <a:avLst/>
              <a:gdLst/>
              <a:ahLst/>
              <a:cxnLst/>
              <a:rect l="l" t="t" r="r" b="b"/>
              <a:pathLst>
                <a:path w="3002" h="3121" extrusionOk="0">
                  <a:moveTo>
                    <a:pt x="1131" y="0"/>
                  </a:moveTo>
                  <a:cubicBezTo>
                    <a:pt x="1044" y="348"/>
                    <a:pt x="1000" y="696"/>
                    <a:pt x="913" y="1044"/>
                  </a:cubicBezTo>
                  <a:cubicBezTo>
                    <a:pt x="609" y="1174"/>
                    <a:pt x="305" y="1348"/>
                    <a:pt x="44" y="1479"/>
                  </a:cubicBezTo>
                  <a:cubicBezTo>
                    <a:pt x="0" y="1479"/>
                    <a:pt x="44" y="1522"/>
                    <a:pt x="44" y="1522"/>
                  </a:cubicBezTo>
                  <a:cubicBezTo>
                    <a:pt x="87" y="1566"/>
                    <a:pt x="174" y="1609"/>
                    <a:pt x="218" y="1609"/>
                  </a:cubicBezTo>
                  <a:lnTo>
                    <a:pt x="479" y="1740"/>
                  </a:lnTo>
                  <a:cubicBezTo>
                    <a:pt x="609" y="1870"/>
                    <a:pt x="783" y="1914"/>
                    <a:pt x="957" y="2001"/>
                  </a:cubicBezTo>
                  <a:cubicBezTo>
                    <a:pt x="1000" y="2349"/>
                    <a:pt x="957" y="2740"/>
                    <a:pt x="1044" y="3088"/>
                  </a:cubicBezTo>
                  <a:cubicBezTo>
                    <a:pt x="1044" y="3110"/>
                    <a:pt x="1066" y="3121"/>
                    <a:pt x="1087" y="3121"/>
                  </a:cubicBezTo>
                  <a:cubicBezTo>
                    <a:pt x="1109" y="3121"/>
                    <a:pt x="1131" y="3110"/>
                    <a:pt x="1131" y="3088"/>
                  </a:cubicBezTo>
                  <a:cubicBezTo>
                    <a:pt x="1392" y="2827"/>
                    <a:pt x="1609" y="2566"/>
                    <a:pt x="1870" y="2349"/>
                  </a:cubicBezTo>
                  <a:cubicBezTo>
                    <a:pt x="2218" y="2392"/>
                    <a:pt x="2566" y="2479"/>
                    <a:pt x="2914" y="2523"/>
                  </a:cubicBezTo>
                  <a:cubicBezTo>
                    <a:pt x="2914" y="2535"/>
                    <a:pt x="2922" y="2541"/>
                    <a:pt x="2932" y="2541"/>
                  </a:cubicBezTo>
                  <a:cubicBezTo>
                    <a:pt x="2958" y="2541"/>
                    <a:pt x="3001" y="2510"/>
                    <a:pt x="3001" y="2479"/>
                  </a:cubicBezTo>
                  <a:cubicBezTo>
                    <a:pt x="2871" y="2175"/>
                    <a:pt x="2653" y="1870"/>
                    <a:pt x="2436" y="1566"/>
                  </a:cubicBezTo>
                  <a:cubicBezTo>
                    <a:pt x="2523" y="1392"/>
                    <a:pt x="2610" y="1218"/>
                    <a:pt x="2697" y="1087"/>
                  </a:cubicBezTo>
                  <a:cubicBezTo>
                    <a:pt x="2740" y="1000"/>
                    <a:pt x="2784" y="913"/>
                    <a:pt x="2827" y="827"/>
                  </a:cubicBezTo>
                  <a:cubicBezTo>
                    <a:pt x="2871" y="783"/>
                    <a:pt x="2871" y="696"/>
                    <a:pt x="2914" y="653"/>
                  </a:cubicBezTo>
                  <a:cubicBezTo>
                    <a:pt x="2949" y="617"/>
                    <a:pt x="2928" y="554"/>
                    <a:pt x="2895" y="554"/>
                  </a:cubicBezTo>
                  <a:cubicBezTo>
                    <a:pt x="2887" y="554"/>
                    <a:pt x="2879" y="557"/>
                    <a:pt x="2871" y="566"/>
                  </a:cubicBezTo>
                  <a:cubicBezTo>
                    <a:pt x="2566" y="609"/>
                    <a:pt x="2218" y="653"/>
                    <a:pt x="1914" y="740"/>
                  </a:cubicBezTo>
                  <a:cubicBezTo>
                    <a:pt x="1653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4582799" y="3720646"/>
              <a:ext cx="74831" cy="77141"/>
            </a:xfrm>
            <a:custGeom>
              <a:avLst/>
              <a:gdLst/>
              <a:ahLst/>
              <a:cxnLst/>
              <a:rect l="l" t="t" r="r" b="b"/>
              <a:pathLst>
                <a:path w="3045" h="3139" extrusionOk="0">
                  <a:moveTo>
                    <a:pt x="1174" y="0"/>
                  </a:moveTo>
                  <a:cubicBezTo>
                    <a:pt x="1044" y="305"/>
                    <a:pt x="1044" y="696"/>
                    <a:pt x="957" y="1044"/>
                  </a:cubicBezTo>
                  <a:cubicBezTo>
                    <a:pt x="653" y="1175"/>
                    <a:pt x="348" y="1305"/>
                    <a:pt x="44" y="1435"/>
                  </a:cubicBezTo>
                  <a:cubicBezTo>
                    <a:pt x="0" y="1435"/>
                    <a:pt x="44" y="1522"/>
                    <a:pt x="44" y="1522"/>
                  </a:cubicBezTo>
                  <a:cubicBezTo>
                    <a:pt x="131" y="1566"/>
                    <a:pt x="174" y="1609"/>
                    <a:pt x="261" y="1653"/>
                  </a:cubicBezTo>
                  <a:lnTo>
                    <a:pt x="479" y="1783"/>
                  </a:lnTo>
                  <a:cubicBezTo>
                    <a:pt x="653" y="1870"/>
                    <a:pt x="783" y="1957"/>
                    <a:pt x="957" y="2001"/>
                  </a:cubicBezTo>
                  <a:cubicBezTo>
                    <a:pt x="1000" y="2392"/>
                    <a:pt x="1000" y="2740"/>
                    <a:pt x="1087" y="3088"/>
                  </a:cubicBezTo>
                  <a:cubicBezTo>
                    <a:pt x="1087" y="3125"/>
                    <a:pt x="1095" y="3138"/>
                    <a:pt x="1104" y="3138"/>
                  </a:cubicBezTo>
                  <a:cubicBezTo>
                    <a:pt x="1116" y="3138"/>
                    <a:pt x="1131" y="3113"/>
                    <a:pt x="1131" y="3088"/>
                  </a:cubicBezTo>
                  <a:cubicBezTo>
                    <a:pt x="1392" y="2871"/>
                    <a:pt x="1653" y="2610"/>
                    <a:pt x="1914" y="2349"/>
                  </a:cubicBezTo>
                  <a:cubicBezTo>
                    <a:pt x="2262" y="2392"/>
                    <a:pt x="2610" y="2479"/>
                    <a:pt x="2958" y="2566"/>
                  </a:cubicBezTo>
                  <a:cubicBezTo>
                    <a:pt x="2958" y="2566"/>
                    <a:pt x="3045" y="2566"/>
                    <a:pt x="3001" y="2523"/>
                  </a:cubicBezTo>
                  <a:cubicBezTo>
                    <a:pt x="2871" y="2175"/>
                    <a:pt x="2697" y="1870"/>
                    <a:pt x="2479" y="1566"/>
                  </a:cubicBezTo>
                  <a:cubicBezTo>
                    <a:pt x="2566" y="1392"/>
                    <a:pt x="2653" y="1261"/>
                    <a:pt x="2740" y="1088"/>
                  </a:cubicBezTo>
                  <a:cubicBezTo>
                    <a:pt x="2784" y="1001"/>
                    <a:pt x="2827" y="914"/>
                    <a:pt x="2827" y="827"/>
                  </a:cubicBezTo>
                  <a:cubicBezTo>
                    <a:pt x="2871" y="783"/>
                    <a:pt x="2914" y="740"/>
                    <a:pt x="2958" y="653"/>
                  </a:cubicBezTo>
                  <a:cubicBezTo>
                    <a:pt x="3001" y="609"/>
                    <a:pt x="2958" y="566"/>
                    <a:pt x="2914" y="566"/>
                  </a:cubicBezTo>
                  <a:cubicBezTo>
                    <a:pt x="2610" y="609"/>
                    <a:pt x="2262" y="653"/>
                    <a:pt x="1957" y="740"/>
                  </a:cubicBezTo>
                  <a:cubicBezTo>
                    <a:pt x="1696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4631949" y="3877754"/>
              <a:ext cx="73774" cy="77780"/>
            </a:xfrm>
            <a:custGeom>
              <a:avLst/>
              <a:gdLst/>
              <a:ahLst/>
              <a:cxnLst/>
              <a:rect l="l" t="t" r="r" b="b"/>
              <a:pathLst>
                <a:path w="3002" h="3165" extrusionOk="0">
                  <a:moveTo>
                    <a:pt x="1132" y="1"/>
                  </a:moveTo>
                  <a:cubicBezTo>
                    <a:pt x="1045" y="349"/>
                    <a:pt x="1045" y="740"/>
                    <a:pt x="958" y="1045"/>
                  </a:cubicBezTo>
                  <a:cubicBezTo>
                    <a:pt x="653" y="1175"/>
                    <a:pt x="349" y="1349"/>
                    <a:pt x="44" y="1479"/>
                  </a:cubicBezTo>
                  <a:cubicBezTo>
                    <a:pt x="1" y="1479"/>
                    <a:pt x="44" y="1566"/>
                    <a:pt x="44" y="1566"/>
                  </a:cubicBezTo>
                  <a:cubicBezTo>
                    <a:pt x="131" y="1610"/>
                    <a:pt x="175" y="1653"/>
                    <a:pt x="262" y="1653"/>
                  </a:cubicBezTo>
                  <a:cubicBezTo>
                    <a:pt x="305" y="1697"/>
                    <a:pt x="392" y="1740"/>
                    <a:pt x="479" y="1784"/>
                  </a:cubicBezTo>
                  <a:cubicBezTo>
                    <a:pt x="610" y="1871"/>
                    <a:pt x="784" y="1958"/>
                    <a:pt x="958" y="2045"/>
                  </a:cubicBezTo>
                  <a:cubicBezTo>
                    <a:pt x="1001" y="2393"/>
                    <a:pt x="1001" y="2784"/>
                    <a:pt x="1045" y="3132"/>
                  </a:cubicBezTo>
                  <a:cubicBezTo>
                    <a:pt x="1045" y="3154"/>
                    <a:pt x="1066" y="3165"/>
                    <a:pt x="1088" y="3165"/>
                  </a:cubicBezTo>
                  <a:cubicBezTo>
                    <a:pt x="1110" y="3165"/>
                    <a:pt x="1132" y="3154"/>
                    <a:pt x="1132" y="3132"/>
                  </a:cubicBezTo>
                  <a:cubicBezTo>
                    <a:pt x="1393" y="2871"/>
                    <a:pt x="1654" y="2610"/>
                    <a:pt x="1871" y="2393"/>
                  </a:cubicBezTo>
                  <a:cubicBezTo>
                    <a:pt x="2219" y="2436"/>
                    <a:pt x="2610" y="2523"/>
                    <a:pt x="2958" y="2567"/>
                  </a:cubicBezTo>
                  <a:cubicBezTo>
                    <a:pt x="2958" y="2580"/>
                    <a:pt x="2962" y="2585"/>
                    <a:pt x="2967" y="2585"/>
                  </a:cubicBezTo>
                  <a:cubicBezTo>
                    <a:pt x="2980" y="2585"/>
                    <a:pt x="3002" y="2554"/>
                    <a:pt x="3002" y="2523"/>
                  </a:cubicBezTo>
                  <a:cubicBezTo>
                    <a:pt x="2871" y="2219"/>
                    <a:pt x="2654" y="1914"/>
                    <a:pt x="2480" y="1610"/>
                  </a:cubicBezTo>
                  <a:cubicBezTo>
                    <a:pt x="2567" y="1436"/>
                    <a:pt x="2654" y="1262"/>
                    <a:pt x="2697" y="1132"/>
                  </a:cubicBezTo>
                  <a:cubicBezTo>
                    <a:pt x="2741" y="1045"/>
                    <a:pt x="2784" y="958"/>
                    <a:pt x="2828" y="871"/>
                  </a:cubicBezTo>
                  <a:cubicBezTo>
                    <a:pt x="2871" y="827"/>
                    <a:pt x="2915" y="740"/>
                    <a:pt x="2915" y="697"/>
                  </a:cubicBezTo>
                  <a:cubicBezTo>
                    <a:pt x="2958" y="697"/>
                    <a:pt x="2915" y="610"/>
                    <a:pt x="2915" y="610"/>
                  </a:cubicBezTo>
                  <a:cubicBezTo>
                    <a:pt x="2567" y="653"/>
                    <a:pt x="2219" y="697"/>
                    <a:pt x="1915" y="784"/>
                  </a:cubicBezTo>
                  <a:cubicBezTo>
                    <a:pt x="1958" y="740"/>
                    <a:pt x="1958" y="740"/>
                    <a:pt x="1915" y="740"/>
                  </a:cubicBezTo>
                  <a:cubicBezTo>
                    <a:pt x="1654" y="523"/>
                    <a:pt x="1436" y="218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4687538" y="3632692"/>
              <a:ext cx="366118" cy="121106"/>
            </a:xfrm>
            <a:custGeom>
              <a:avLst/>
              <a:gdLst/>
              <a:ahLst/>
              <a:cxnLst/>
              <a:rect l="l" t="t" r="r" b="b"/>
              <a:pathLst>
                <a:path w="14898" h="4928" extrusionOk="0">
                  <a:moveTo>
                    <a:pt x="14685" y="0"/>
                  </a:moveTo>
                  <a:cubicBezTo>
                    <a:pt x="14664" y="0"/>
                    <a:pt x="14640" y="4"/>
                    <a:pt x="14614" y="13"/>
                  </a:cubicBezTo>
                  <a:lnTo>
                    <a:pt x="7177" y="2361"/>
                  </a:lnTo>
                  <a:cubicBezTo>
                    <a:pt x="5959" y="2753"/>
                    <a:pt x="4741" y="3144"/>
                    <a:pt x="3567" y="3536"/>
                  </a:cubicBezTo>
                  <a:cubicBezTo>
                    <a:pt x="2349" y="3840"/>
                    <a:pt x="1175" y="4232"/>
                    <a:pt x="44" y="4710"/>
                  </a:cubicBezTo>
                  <a:cubicBezTo>
                    <a:pt x="0" y="4754"/>
                    <a:pt x="0" y="4927"/>
                    <a:pt x="131" y="4927"/>
                  </a:cubicBezTo>
                  <a:cubicBezTo>
                    <a:pt x="1392" y="4623"/>
                    <a:pt x="2654" y="4232"/>
                    <a:pt x="3915" y="3797"/>
                  </a:cubicBezTo>
                  <a:lnTo>
                    <a:pt x="7568" y="2622"/>
                  </a:lnTo>
                  <a:lnTo>
                    <a:pt x="14701" y="404"/>
                  </a:lnTo>
                  <a:cubicBezTo>
                    <a:pt x="14897" y="326"/>
                    <a:pt x="14881" y="0"/>
                    <a:pt x="14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4878191" y="3406873"/>
              <a:ext cx="192791" cy="176399"/>
            </a:xfrm>
            <a:custGeom>
              <a:avLst/>
              <a:gdLst/>
              <a:ahLst/>
              <a:cxnLst/>
              <a:rect l="l" t="t" r="r" b="b"/>
              <a:pathLst>
                <a:path w="7845" h="7178" extrusionOk="0">
                  <a:moveTo>
                    <a:pt x="149" y="1"/>
                  </a:moveTo>
                  <a:cubicBezTo>
                    <a:pt x="73" y="1"/>
                    <a:pt x="1" y="128"/>
                    <a:pt x="71" y="199"/>
                  </a:cubicBezTo>
                  <a:cubicBezTo>
                    <a:pt x="1246" y="1416"/>
                    <a:pt x="2550" y="2504"/>
                    <a:pt x="3768" y="3635"/>
                  </a:cubicBezTo>
                  <a:cubicBezTo>
                    <a:pt x="4986" y="4809"/>
                    <a:pt x="6160" y="6027"/>
                    <a:pt x="7378" y="7114"/>
                  </a:cubicBezTo>
                  <a:cubicBezTo>
                    <a:pt x="7433" y="7158"/>
                    <a:pt x="7494" y="7177"/>
                    <a:pt x="7551" y="7177"/>
                  </a:cubicBezTo>
                  <a:cubicBezTo>
                    <a:pt x="7717" y="7177"/>
                    <a:pt x="7845" y="7015"/>
                    <a:pt x="7683" y="6853"/>
                  </a:cubicBezTo>
                  <a:cubicBezTo>
                    <a:pt x="6552" y="5635"/>
                    <a:pt x="5290" y="4461"/>
                    <a:pt x="4029" y="3330"/>
                  </a:cubicBezTo>
                  <a:cubicBezTo>
                    <a:pt x="2768" y="2199"/>
                    <a:pt x="1550" y="1025"/>
                    <a:pt x="202" y="25"/>
                  </a:cubicBezTo>
                  <a:cubicBezTo>
                    <a:pt x="185" y="8"/>
                    <a:pt x="167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4845481" y="3118067"/>
              <a:ext cx="85767" cy="188171"/>
            </a:xfrm>
            <a:custGeom>
              <a:avLst/>
              <a:gdLst/>
              <a:ahLst/>
              <a:cxnLst/>
              <a:rect l="l" t="t" r="r" b="b"/>
              <a:pathLst>
                <a:path w="3490" h="7657" extrusionOk="0">
                  <a:moveTo>
                    <a:pt x="3468" y="1"/>
                  </a:moveTo>
                  <a:cubicBezTo>
                    <a:pt x="3457" y="1"/>
                    <a:pt x="3446" y="12"/>
                    <a:pt x="3446" y="34"/>
                  </a:cubicBezTo>
                  <a:cubicBezTo>
                    <a:pt x="2751" y="1034"/>
                    <a:pt x="2359" y="2339"/>
                    <a:pt x="1837" y="3470"/>
                  </a:cubicBezTo>
                  <a:cubicBezTo>
                    <a:pt x="1272" y="4774"/>
                    <a:pt x="663" y="6079"/>
                    <a:pt x="54" y="7384"/>
                  </a:cubicBezTo>
                  <a:cubicBezTo>
                    <a:pt x="0" y="7545"/>
                    <a:pt x="129" y="7657"/>
                    <a:pt x="256" y="7657"/>
                  </a:cubicBezTo>
                  <a:cubicBezTo>
                    <a:pt x="335" y="7657"/>
                    <a:pt x="412" y="7614"/>
                    <a:pt x="445" y="7514"/>
                  </a:cubicBezTo>
                  <a:cubicBezTo>
                    <a:pt x="1011" y="6253"/>
                    <a:pt x="1533" y="4992"/>
                    <a:pt x="2098" y="3730"/>
                  </a:cubicBezTo>
                  <a:cubicBezTo>
                    <a:pt x="2577" y="2513"/>
                    <a:pt x="3272" y="1251"/>
                    <a:pt x="3490" y="34"/>
                  </a:cubicBezTo>
                  <a:cubicBezTo>
                    <a:pt x="3490" y="12"/>
                    <a:pt x="3479" y="1"/>
                    <a:pt x="3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017138" y="3003449"/>
              <a:ext cx="122556" cy="43989"/>
            </a:xfrm>
            <a:custGeom>
              <a:avLst/>
              <a:gdLst/>
              <a:ahLst/>
              <a:cxnLst/>
              <a:rect l="l" t="t" r="r" b="b"/>
              <a:pathLst>
                <a:path w="4987" h="1790" extrusionOk="0">
                  <a:moveTo>
                    <a:pt x="4986" y="0"/>
                  </a:moveTo>
                  <a:lnTo>
                    <a:pt x="4638" y="131"/>
                  </a:lnTo>
                  <a:cubicBezTo>
                    <a:pt x="3072" y="435"/>
                    <a:pt x="1594" y="914"/>
                    <a:pt x="158" y="1566"/>
                  </a:cubicBezTo>
                  <a:cubicBezTo>
                    <a:pt x="0" y="1606"/>
                    <a:pt x="94" y="1789"/>
                    <a:pt x="210" y="1789"/>
                  </a:cubicBezTo>
                  <a:cubicBezTo>
                    <a:pt x="222" y="1789"/>
                    <a:pt x="234" y="1787"/>
                    <a:pt x="245" y="1784"/>
                  </a:cubicBezTo>
                  <a:cubicBezTo>
                    <a:pt x="1681" y="1305"/>
                    <a:pt x="3116" y="870"/>
                    <a:pt x="4551" y="479"/>
                  </a:cubicBezTo>
                  <a:lnTo>
                    <a:pt x="4986" y="348"/>
                  </a:lnTo>
                  <a:lnTo>
                    <a:pt x="4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4729512" y="3773015"/>
              <a:ext cx="410181" cy="136981"/>
            </a:xfrm>
            <a:custGeom>
              <a:avLst/>
              <a:gdLst/>
              <a:ahLst/>
              <a:cxnLst/>
              <a:rect l="l" t="t" r="r" b="b"/>
              <a:pathLst>
                <a:path w="16691" h="5574" extrusionOk="0">
                  <a:moveTo>
                    <a:pt x="16690" y="0"/>
                  </a:moveTo>
                  <a:cubicBezTo>
                    <a:pt x="11123" y="1610"/>
                    <a:pt x="5556" y="3349"/>
                    <a:pt x="119" y="5350"/>
                  </a:cubicBezTo>
                  <a:cubicBezTo>
                    <a:pt x="0" y="5390"/>
                    <a:pt x="26" y="5573"/>
                    <a:pt x="162" y="5573"/>
                  </a:cubicBezTo>
                  <a:cubicBezTo>
                    <a:pt x="176" y="5573"/>
                    <a:pt x="190" y="5571"/>
                    <a:pt x="206" y="5567"/>
                  </a:cubicBezTo>
                  <a:cubicBezTo>
                    <a:pt x="5686" y="3784"/>
                    <a:pt x="11166" y="2045"/>
                    <a:pt x="16690" y="392"/>
                  </a:cubicBezTo>
                  <a:lnTo>
                    <a:pt x="16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4786944" y="2607964"/>
              <a:ext cx="154995" cy="151161"/>
            </a:xfrm>
            <a:custGeom>
              <a:avLst/>
              <a:gdLst/>
              <a:ahLst/>
              <a:cxnLst/>
              <a:rect l="l" t="t" r="r" b="b"/>
              <a:pathLst>
                <a:path w="6307" h="6151" extrusionOk="0">
                  <a:moveTo>
                    <a:pt x="3175" y="1"/>
                  </a:moveTo>
                  <a:cubicBezTo>
                    <a:pt x="3001" y="1"/>
                    <a:pt x="2871" y="88"/>
                    <a:pt x="2784" y="218"/>
                  </a:cubicBezTo>
                  <a:cubicBezTo>
                    <a:pt x="2610" y="523"/>
                    <a:pt x="2436" y="827"/>
                    <a:pt x="2305" y="1132"/>
                  </a:cubicBezTo>
                  <a:cubicBezTo>
                    <a:pt x="2175" y="1393"/>
                    <a:pt x="2088" y="1610"/>
                    <a:pt x="1958" y="1784"/>
                  </a:cubicBezTo>
                  <a:cubicBezTo>
                    <a:pt x="1610" y="1828"/>
                    <a:pt x="1262" y="1871"/>
                    <a:pt x="914" y="1958"/>
                  </a:cubicBezTo>
                  <a:lnTo>
                    <a:pt x="348" y="2001"/>
                  </a:lnTo>
                  <a:cubicBezTo>
                    <a:pt x="174" y="2045"/>
                    <a:pt x="0" y="2175"/>
                    <a:pt x="0" y="2393"/>
                  </a:cubicBezTo>
                  <a:cubicBezTo>
                    <a:pt x="0" y="2523"/>
                    <a:pt x="44" y="2654"/>
                    <a:pt x="174" y="2741"/>
                  </a:cubicBezTo>
                  <a:cubicBezTo>
                    <a:pt x="218" y="2828"/>
                    <a:pt x="305" y="2871"/>
                    <a:pt x="392" y="2958"/>
                  </a:cubicBezTo>
                  <a:lnTo>
                    <a:pt x="435" y="3002"/>
                  </a:lnTo>
                  <a:cubicBezTo>
                    <a:pt x="566" y="3089"/>
                    <a:pt x="653" y="3176"/>
                    <a:pt x="740" y="3306"/>
                  </a:cubicBezTo>
                  <a:lnTo>
                    <a:pt x="827" y="3393"/>
                  </a:lnTo>
                  <a:cubicBezTo>
                    <a:pt x="1001" y="3567"/>
                    <a:pt x="1131" y="3741"/>
                    <a:pt x="1349" y="3959"/>
                  </a:cubicBezTo>
                  <a:cubicBezTo>
                    <a:pt x="1305" y="4133"/>
                    <a:pt x="1262" y="4307"/>
                    <a:pt x="1218" y="4524"/>
                  </a:cubicBezTo>
                  <a:cubicBezTo>
                    <a:pt x="1088" y="4916"/>
                    <a:pt x="1001" y="5307"/>
                    <a:pt x="957" y="5698"/>
                  </a:cubicBezTo>
                  <a:cubicBezTo>
                    <a:pt x="957" y="5916"/>
                    <a:pt x="1088" y="6090"/>
                    <a:pt x="1262" y="6133"/>
                  </a:cubicBezTo>
                  <a:cubicBezTo>
                    <a:pt x="1297" y="6145"/>
                    <a:pt x="1335" y="6150"/>
                    <a:pt x="1373" y="6150"/>
                  </a:cubicBezTo>
                  <a:cubicBezTo>
                    <a:pt x="1479" y="6150"/>
                    <a:pt x="1589" y="6110"/>
                    <a:pt x="1653" y="6046"/>
                  </a:cubicBezTo>
                  <a:cubicBezTo>
                    <a:pt x="1871" y="5916"/>
                    <a:pt x="2088" y="5785"/>
                    <a:pt x="2305" y="5655"/>
                  </a:cubicBezTo>
                  <a:cubicBezTo>
                    <a:pt x="2566" y="5524"/>
                    <a:pt x="2871" y="5350"/>
                    <a:pt x="3132" y="5220"/>
                  </a:cubicBezTo>
                  <a:cubicBezTo>
                    <a:pt x="3436" y="5350"/>
                    <a:pt x="3697" y="5524"/>
                    <a:pt x="3958" y="5655"/>
                  </a:cubicBezTo>
                  <a:cubicBezTo>
                    <a:pt x="4263" y="5785"/>
                    <a:pt x="4393" y="5916"/>
                    <a:pt x="4654" y="6046"/>
                  </a:cubicBezTo>
                  <a:cubicBezTo>
                    <a:pt x="4698" y="6090"/>
                    <a:pt x="4828" y="6133"/>
                    <a:pt x="4915" y="6133"/>
                  </a:cubicBezTo>
                  <a:lnTo>
                    <a:pt x="5002" y="6133"/>
                  </a:lnTo>
                  <a:cubicBezTo>
                    <a:pt x="5220" y="6090"/>
                    <a:pt x="5350" y="5916"/>
                    <a:pt x="5307" y="5742"/>
                  </a:cubicBezTo>
                  <a:cubicBezTo>
                    <a:pt x="5263" y="5307"/>
                    <a:pt x="5220" y="4916"/>
                    <a:pt x="5089" y="4524"/>
                  </a:cubicBezTo>
                  <a:cubicBezTo>
                    <a:pt x="5046" y="4350"/>
                    <a:pt x="5002" y="4133"/>
                    <a:pt x="4959" y="3959"/>
                  </a:cubicBezTo>
                  <a:cubicBezTo>
                    <a:pt x="5133" y="3785"/>
                    <a:pt x="5307" y="3611"/>
                    <a:pt x="5480" y="3393"/>
                  </a:cubicBezTo>
                  <a:lnTo>
                    <a:pt x="5524" y="3350"/>
                  </a:lnTo>
                  <a:cubicBezTo>
                    <a:pt x="5654" y="3219"/>
                    <a:pt x="5741" y="3089"/>
                    <a:pt x="5828" y="3002"/>
                  </a:cubicBezTo>
                  <a:lnTo>
                    <a:pt x="5915" y="2958"/>
                  </a:lnTo>
                  <a:cubicBezTo>
                    <a:pt x="6002" y="2915"/>
                    <a:pt x="6046" y="2828"/>
                    <a:pt x="6133" y="2741"/>
                  </a:cubicBezTo>
                  <a:cubicBezTo>
                    <a:pt x="6220" y="2654"/>
                    <a:pt x="6307" y="2523"/>
                    <a:pt x="6263" y="2393"/>
                  </a:cubicBezTo>
                  <a:cubicBezTo>
                    <a:pt x="6263" y="2219"/>
                    <a:pt x="6133" y="2045"/>
                    <a:pt x="5915" y="2001"/>
                  </a:cubicBezTo>
                  <a:lnTo>
                    <a:pt x="5350" y="1958"/>
                  </a:lnTo>
                  <a:cubicBezTo>
                    <a:pt x="5002" y="1871"/>
                    <a:pt x="4654" y="1828"/>
                    <a:pt x="4306" y="1784"/>
                  </a:cubicBezTo>
                  <a:cubicBezTo>
                    <a:pt x="4219" y="1610"/>
                    <a:pt x="4089" y="1393"/>
                    <a:pt x="4002" y="1132"/>
                  </a:cubicBezTo>
                  <a:cubicBezTo>
                    <a:pt x="3828" y="827"/>
                    <a:pt x="3654" y="523"/>
                    <a:pt x="3480" y="218"/>
                  </a:cubicBezTo>
                  <a:cubicBezTo>
                    <a:pt x="3436" y="88"/>
                    <a:pt x="3306" y="1"/>
                    <a:pt x="3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4735631" y="4398277"/>
              <a:ext cx="38509" cy="38509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lnTo>
                    <a:pt x="653" y="653"/>
                  </a:lnTo>
                  <a:lnTo>
                    <a:pt x="1" y="784"/>
                  </a:lnTo>
                  <a:lnTo>
                    <a:pt x="653" y="914"/>
                  </a:lnTo>
                  <a:lnTo>
                    <a:pt x="784" y="1567"/>
                  </a:lnTo>
                  <a:lnTo>
                    <a:pt x="914" y="914"/>
                  </a:lnTo>
                  <a:lnTo>
                    <a:pt x="1566" y="784"/>
                  </a:lnTo>
                  <a:lnTo>
                    <a:pt x="914" y="65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"/>
            <p:cNvSpPr/>
            <p:nvPr/>
          </p:nvSpPr>
          <p:spPr>
            <a:xfrm>
              <a:off x="4716389" y="2969241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4" y="0"/>
                  </a:moveTo>
                  <a:lnTo>
                    <a:pt x="653" y="696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4" y="1610"/>
                  </a:lnTo>
                  <a:lnTo>
                    <a:pt x="914" y="914"/>
                  </a:lnTo>
                  <a:lnTo>
                    <a:pt x="1567" y="783"/>
                  </a:lnTo>
                  <a:lnTo>
                    <a:pt x="914" y="696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6"/>
            <p:cNvGrpSpPr/>
            <p:nvPr/>
          </p:nvGrpSpPr>
          <p:grpSpPr>
            <a:xfrm>
              <a:off x="3605869" y="4792681"/>
              <a:ext cx="617496" cy="349555"/>
              <a:chOff x="3605869" y="4792681"/>
              <a:chExt cx="617496" cy="349555"/>
            </a:xfrm>
          </p:grpSpPr>
          <p:sp>
            <p:nvSpPr>
              <p:cNvPr id="920" name="Google Shape;920;p6"/>
              <p:cNvSpPr/>
              <p:nvPr/>
            </p:nvSpPr>
            <p:spPr>
              <a:xfrm>
                <a:off x="3801462" y="4996015"/>
                <a:ext cx="226631" cy="146221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5950" extrusionOk="0">
                    <a:moveTo>
                      <a:pt x="4739" y="1"/>
                    </a:moveTo>
                    <a:cubicBezTo>
                      <a:pt x="3809" y="1"/>
                      <a:pt x="2897" y="368"/>
                      <a:pt x="2088" y="817"/>
                    </a:cubicBezTo>
                    <a:cubicBezTo>
                      <a:pt x="2045" y="860"/>
                      <a:pt x="2045" y="860"/>
                      <a:pt x="2001" y="904"/>
                    </a:cubicBezTo>
                    <a:cubicBezTo>
                      <a:pt x="1740" y="1034"/>
                      <a:pt x="1523" y="1252"/>
                      <a:pt x="1305" y="1426"/>
                    </a:cubicBezTo>
                    <a:cubicBezTo>
                      <a:pt x="436" y="2426"/>
                      <a:pt x="1" y="3731"/>
                      <a:pt x="88" y="5036"/>
                    </a:cubicBezTo>
                    <a:cubicBezTo>
                      <a:pt x="131" y="5340"/>
                      <a:pt x="175" y="5688"/>
                      <a:pt x="262" y="5949"/>
                    </a:cubicBezTo>
                    <a:lnTo>
                      <a:pt x="8873" y="5949"/>
                    </a:lnTo>
                    <a:cubicBezTo>
                      <a:pt x="9221" y="5079"/>
                      <a:pt x="9221" y="4079"/>
                      <a:pt x="8873" y="3209"/>
                    </a:cubicBezTo>
                    <a:cubicBezTo>
                      <a:pt x="8395" y="1861"/>
                      <a:pt x="7308" y="773"/>
                      <a:pt x="6003" y="251"/>
                    </a:cubicBezTo>
                    <a:cubicBezTo>
                      <a:pt x="5583" y="76"/>
                      <a:pt x="5159" y="1"/>
                      <a:pt x="4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>
                <a:off x="3864521" y="4792681"/>
                <a:ext cx="88740" cy="175711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7150" extrusionOk="0">
                    <a:moveTo>
                      <a:pt x="3437" y="1"/>
                    </a:moveTo>
                    <a:cubicBezTo>
                      <a:pt x="2262" y="305"/>
                      <a:pt x="1262" y="1132"/>
                      <a:pt x="740" y="2219"/>
                    </a:cubicBezTo>
                    <a:cubicBezTo>
                      <a:pt x="1" y="3915"/>
                      <a:pt x="1567" y="5090"/>
                      <a:pt x="1262" y="6742"/>
                    </a:cubicBezTo>
                    <a:cubicBezTo>
                      <a:pt x="1211" y="6999"/>
                      <a:pt x="1417" y="7149"/>
                      <a:pt x="1603" y="7149"/>
                    </a:cubicBezTo>
                    <a:cubicBezTo>
                      <a:pt x="1733" y="7149"/>
                      <a:pt x="1853" y="7077"/>
                      <a:pt x="1871" y="6916"/>
                    </a:cubicBezTo>
                    <a:cubicBezTo>
                      <a:pt x="2132" y="5611"/>
                      <a:pt x="1523" y="4916"/>
                      <a:pt x="1219" y="3698"/>
                    </a:cubicBezTo>
                    <a:cubicBezTo>
                      <a:pt x="784" y="1871"/>
                      <a:pt x="2436" y="1219"/>
                      <a:pt x="3524" y="175"/>
                    </a:cubicBezTo>
                    <a:cubicBezTo>
                      <a:pt x="3611" y="88"/>
                      <a:pt x="3524" y="1"/>
                      <a:pt x="34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>
                <a:off x="3702056" y="4857461"/>
                <a:ext cx="115724" cy="160057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6513" extrusionOk="0">
                    <a:moveTo>
                      <a:pt x="868" y="1"/>
                    </a:moveTo>
                    <a:cubicBezTo>
                      <a:pt x="827" y="1"/>
                      <a:pt x="779" y="22"/>
                      <a:pt x="740" y="61"/>
                    </a:cubicBezTo>
                    <a:cubicBezTo>
                      <a:pt x="131" y="1105"/>
                      <a:pt x="1" y="2410"/>
                      <a:pt x="392" y="3541"/>
                    </a:cubicBezTo>
                    <a:cubicBezTo>
                      <a:pt x="1088" y="5281"/>
                      <a:pt x="3002" y="4976"/>
                      <a:pt x="4002" y="6368"/>
                    </a:cubicBezTo>
                    <a:cubicBezTo>
                      <a:pt x="4066" y="6470"/>
                      <a:pt x="4159" y="6512"/>
                      <a:pt x="4253" y="6512"/>
                    </a:cubicBezTo>
                    <a:cubicBezTo>
                      <a:pt x="4480" y="6512"/>
                      <a:pt x="4709" y="6266"/>
                      <a:pt x="4524" y="6020"/>
                    </a:cubicBezTo>
                    <a:cubicBezTo>
                      <a:pt x="3785" y="4933"/>
                      <a:pt x="2871" y="4846"/>
                      <a:pt x="1828" y="4237"/>
                    </a:cubicBezTo>
                    <a:cubicBezTo>
                      <a:pt x="175" y="3280"/>
                      <a:pt x="914" y="1627"/>
                      <a:pt x="958" y="105"/>
                    </a:cubicBezTo>
                    <a:cubicBezTo>
                      <a:pt x="958" y="33"/>
                      <a:pt x="918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>
                <a:off x="3605869" y="5063768"/>
                <a:ext cx="178193" cy="74831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3045" extrusionOk="0">
                    <a:moveTo>
                      <a:pt x="106" y="0"/>
                    </a:moveTo>
                    <a:cubicBezTo>
                      <a:pt x="47" y="0"/>
                      <a:pt x="0" y="40"/>
                      <a:pt x="0" y="104"/>
                    </a:cubicBezTo>
                    <a:cubicBezTo>
                      <a:pt x="305" y="1322"/>
                      <a:pt x="1131" y="2322"/>
                      <a:pt x="2219" y="2844"/>
                    </a:cubicBezTo>
                    <a:cubicBezTo>
                      <a:pt x="2557" y="2988"/>
                      <a:pt x="2873" y="3045"/>
                      <a:pt x="3174" y="3045"/>
                    </a:cubicBezTo>
                    <a:cubicBezTo>
                      <a:pt x="4280" y="3045"/>
                      <a:pt x="5192" y="2282"/>
                      <a:pt x="6338" y="2282"/>
                    </a:cubicBezTo>
                    <a:cubicBezTo>
                      <a:pt x="6483" y="2282"/>
                      <a:pt x="6632" y="2295"/>
                      <a:pt x="6785" y="2322"/>
                    </a:cubicBezTo>
                    <a:cubicBezTo>
                      <a:pt x="6800" y="2324"/>
                      <a:pt x="6814" y="2325"/>
                      <a:pt x="6827" y="2325"/>
                    </a:cubicBezTo>
                    <a:cubicBezTo>
                      <a:pt x="7183" y="2325"/>
                      <a:pt x="7251" y="1795"/>
                      <a:pt x="6916" y="1670"/>
                    </a:cubicBezTo>
                    <a:cubicBezTo>
                      <a:pt x="6714" y="1636"/>
                      <a:pt x="6526" y="1621"/>
                      <a:pt x="6349" y="1621"/>
                    </a:cubicBezTo>
                    <a:cubicBezTo>
                      <a:pt x="5383" y="1621"/>
                      <a:pt x="4727" y="2065"/>
                      <a:pt x="3697" y="2322"/>
                    </a:cubicBezTo>
                    <a:cubicBezTo>
                      <a:pt x="3480" y="2379"/>
                      <a:pt x="3279" y="2405"/>
                      <a:pt x="3092" y="2405"/>
                    </a:cubicBezTo>
                    <a:cubicBezTo>
                      <a:pt x="1710" y="2405"/>
                      <a:pt x="1094" y="975"/>
                      <a:pt x="174" y="17"/>
                    </a:cubicBezTo>
                    <a:cubicBezTo>
                      <a:pt x="151" y="5"/>
                      <a:pt x="128" y="0"/>
                      <a:pt x="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>
                <a:off x="4045491" y="5063621"/>
                <a:ext cx="177874" cy="75224"/>
              </a:xfrm>
              <a:custGeom>
                <a:avLst/>
                <a:gdLst/>
                <a:ahLst/>
                <a:cxnLst/>
                <a:rect l="l" t="t" r="r" b="b"/>
                <a:pathLst>
                  <a:path w="7238" h="3061" extrusionOk="0">
                    <a:moveTo>
                      <a:pt x="4074" y="1"/>
                    </a:moveTo>
                    <a:cubicBezTo>
                      <a:pt x="2976" y="1"/>
                      <a:pt x="2060" y="801"/>
                      <a:pt x="902" y="801"/>
                    </a:cubicBezTo>
                    <a:cubicBezTo>
                      <a:pt x="760" y="801"/>
                      <a:pt x="615" y="789"/>
                      <a:pt x="466" y="762"/>
                    </a:cubicBezTo>
                    <a:cubicBezTo>
                      <a:pt x="452" y="761"/>
                      <a:pt x="438" y="760"/>
                      <a:pt x="425" y="760"/>
                    </a:cubicBezTo>
                    <a:cubicBezTo>
                      <a:pt x="108" y="760"/>
                      <a:pt x="1" y="1246"/>
                      <a:pt x="335" y="1371"/>
                    </a:cubicBezTo>
                    <a:cubicBezTo>
                      <a:pt x="549" y="1416"/>
                      <a:pt x="747" y="1435"/>
                      <a:pt x="936" y="1435"/>
                    </a:cubicBezTo>
                    <a:cubicBezTo>
                      <a:pt x="1859" y="1435"/>
                      <a:pt x="2535" y="972"/>
                      <a:pt x="3510" y="719"/>
                    </a:cubicBezTo>
                    <a:cubicBezTo>
                      <a:pt x="3728" y="662"/>
                      <a:pt x="3928" y="636"/>
                      <a:pt x="4115" y="636"/>
                    </a:cubicBezTo>
                    <a:cubicBezTo>
                      <a:pt x="5498" y="636"/>
                      <a:pt x="6119" y="2066"/>
                      <a:pt x="7076" y="3024"/>
                    </a:cubicBezTo>
                    <a:cubicBezTo>
                      <a:pt x="7089" y="3050"/>
                      <a:pt x="7109" y="3060"/>
                      <a:pt x="7131" y="3060"/>
                    </a:cubicBezTo>
                    <a:cubicBezTo>
                      <a:pt x="7181" y="3060"/>
                      <a:pt x="7238" y="2999"/>
                      <a:pt x="7207" y="2937"/>
                    </a:cubicBezTo>
                    <a:cubicBezTo>
                      <a:pt x="6903" y="1763"/>
                      <a:pt x="6120" y="762"/>
                      <a:pt x="4989" y="197"/>
                    </a:cubicBezTo>
                    <a:cubicBezTo>
                      <a:pt x="4666" y="56"/>
                      <a:pt x="4364" y="1"/>
                      <a:pt x="40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>
                <a:off x="3994203" y="4893046"/>
                <a:ext cx="164284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4407" extrusionOk="0">
                    <a:moveTo>
                      <a:pt x="4484" y="0"/>
                    </a:moveTo>
                    <a:cubicBezTo>
                      <a:pt x="4026" y="0"/>
                      <a:pt x="3565" y="73"/>
                      <a:pt x="3118" y="223"/>
                    </a:cubicBezTo>
                    <a:cubicBezTo>
                      <a:pt x="1378" y="919"/>
                      <a:pt x="1683" y="2832"/>
                      <a:pt x="291" y="3833"/>
                    </a:cubicBezTo>
                    <a:cubicBezTo>
                      <a:pt x="1" y="4014"/>
                      <a:pt x="194" y="4406"/>
                      <a:pt x="468" y="4406"/>
                    </a:cubicBezTo>
                    <a:cubicBezTo>
                      <a:pt x="523" y="4406"/>
                      <a:pt x="581" y="4391"/>
                      <a:pt x="639" y="4354"/>
                    </a:cubicBezTo>
                    <a:cubicBezTo>
                      <a:pt x="1726" y="3615"/>
                      <a:pt x="1813" y="2745"/>
                      <a:pt x="2422" y="1658"/>
                    </a:cubicBezTo>
                    <a:cubicBezTo>
                      <a:pt x="2950" y="786"/>
                      <a:pt x="3660" y="580"/>
                      <a:pt x="4436" y="580"/>
                    </a:cubicBezTo>
                    <a:cubicBezTo>
                      <a:pt x="5131" y="580"/>
                      <a:pt x="5879" y="745"/>
                      <a:pt x="6597" y="745"/>
                    </a:cubicBezTo>
                    <a:cubicBezTo>
                      <a:pt x="6684" y="745"/>
                      <a:pt x="6684" y="614"/>
                      <a:pt x="6641" y="571"/>
                    </a:cubicBezTo>
                    <a:cubicBezTo>
                      <a:pt x="5968" y="194"/>
                      <a:pt x="5228" y="0"/>
                      <a:pt x="4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>
                <a:off x="3787577" y="4801430"/>
                <a:ext cx="72250" cy="181708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7394" extrusionOk="0">
                    <a:moveTo>
                      <a:pt x="1838" y="0"/>
                    </a:moveTo>
                    <a:cubicBezTo>
                      <a:pt x="1816" y="0"/>
                      <a:pt x="1796" y="11"/>
                      <a:pt x="1783" y="36"/>
                    </a:cubicBezTo>
                    <a:cubicBezTo>
                      <a:pt x="783" y="732"/>
                      <a:pt x="131" y="1863"/>
                      <a:pt x="44" y="3124"/>
                    </a:cubicBezTo>
                    <a:cubicBezTo>
                      <a:pt x="0" y="4951"/>
                      <a:pt x="1914" y="5429"/>
                      <a:pt x="2262" y="7126"/>
                    </a:cubicBezTo>
                    <a:cubicBezTo>
                      <a:pt x="2299" y="7311"/>
                      <a:pt x="2431" y="7394"/>
                      <a:pt x="2567" y="7394"/>
                    </a:cubicBezTo>
                    <a:cubicBezTo>
                      <a:pt x="2750" y="7394"/>
                      <a:pt x="2939" y="7245"/>
                      <a:pt x="2914" y="6995"/>
                    </a:cubicBezTo>
                    <a:cubicBezTo>
                      <a:pt x="2653" y="5690"/>
                      <a:pt x="1827" y="5255"/>
                      <a:pt x="1088" y="4299"/>
                    </a:cubicBezTo>
                    <a:cubicBezTo>
                      <a:pt x="0" y="2776"/>
                      <a:pt x="1305" y="1515"/>
                      <a:pt x="1914" y="123"/>
                    </a:cubicBezTo>
                    <a:cubicBezTo>
                      <a:pt x="1945" y="62"/>
                      <a:pt x="1888" y="0"/>
                      <a:pt x="1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>
                <a:off x="3638996" y="4946496"/>
                <a:ext cx="153495" cy="118771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33" extrusionOk="0">
                    <a:moveTo>
                      <a:pt x="314" y="1"/>
                    </a:moveTo>
                    <a:cubicBezTo>
                      <a:pt x="262" y="1"/>
                      <a:pt x="202" y="38"/>
                      <a:pt x="175" y="92"/>
                    </a:cubicBezTo>
                    <a:cubicBezTo>
                      <a:pt x="1" y="1310"/>
                      <a:pt x="349" y="2571"/>
                      <a:pt x="1175" y="3484"/>
                    </a:cubicBezTo>
                    <a:cubicBezTo>
                      <a:pt x="2436" y="4833"/>
                      <a:pt x="4133" y="3832"/>
                      <a:pt x="5568" y="4746"/>
                    </a:cubicBezTo>
                    <a:cubicBezTo>
                      <a:pt x="5629" y="4784"/>
                      <a:pt x="5692" y="4801"/>
                      <a:pt x="5752" y="4801"/>
                    </a:cubicBezTo>
                    <a:cubicBezTo>
                      <a:pt x="6031" y="4801"/>
                      <a:pt x="6246" y="4438"/>
                      <a:pt x="5959" y="4224"/>
                    </a:cubicBezTo>
                    <a:cubicBezTo>
                      <a:pt x="4872" y="3484"/>
                      <a:pt x="3959" y="3745"/>
                      <a:pt x="2741" y="3571"/>
                    </a:cubicBezTo>
                    <a:cubicBezTo>
                      <a:pt x="914" y="3267"/>
                      <a:pt x="914" y="1484"/>
                      <a:pt x="392" y="48"/>
                    </a:cubicBezTo>
                    <a:cubicBezTo>
                      <a:pt x="376" y="15"/>
                      <a:pt x="346" y="1"/>
                      <a:pt x="3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>
                <a:off x="4041953" y="5137936"/>
                <a:ext cx="17129" cy="4301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5" extrusionOk="0">
                    <a:moveTo>
                      <a:pt x="255" y="0"/>
                    </a:moveTo>
                    <a:cubicBezTo>
                      <a:pt x="136" y="0"/>
                      <a:pt x="30" y="58"/>
                      <a:pt x="1" y="174"/>
                    </a:cubicBezTo>
                    <a:lnTo>
                      <a:pt x="697" y="174"/>
                    </a:lnTo>
                    <a:cubicBezTo>
                      <a:pt x="610" y="131"/>
                      <a:pt x="523" y="87"/>
                      <a:pt x="436" y="44"/>
                    </a:cubicBezTo>
                    <a:cubicBezTo>
                      <a:pt x="378" y="15"/>
                      <a:pt x="315" y="0"/>
                      <a:pt x="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>
                <a:off x="4030525" y="4975446"/>
                <a:ext cx="184460" cy="69572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2831" extrusionOk="0">
                    <a:moveTo>
                      <a:pt x="4275" y="0"/>
                    </a:moveTo>
                    <a:cubicBezTo>
                      <a:pt x="2499" y="0"/>
                      <a:pt x="2012" y="1875"/>
                      <a:pt x="335" y="2219"/>
                    </a:cubicBezTo>
                    <a:cubicBezTo>
                      <a:pt x="0" y="2303"/>
                      <a:pt x="68" y="2831"/>
                      <a:pt x="423" y="2831"/>
                    </a:cubicBezTo>
                    <a:cubicBezTo>
                      <a:pt x="437" y="2831"/>
                      <a:pt x="451" y="2830"/>
                      <a:pt x="466" y="2828"/>
                    </a:cubicBezTo>
                    <a:cubicBezTo>
                      <a:pt x="1770" y="2611"/>
                      <a:pt x="2205" y="1784"/>
                      <a:pt x="3162" y="1045"/>
                    </a:cubicBezTo>
                    <a:cubicBezTo>
                      <a:pt x="3595" y="744"/>
                      <a:pt x="4002" y="626"/>
                      <a:pt x="4393" y="626"/>
                    </a:cubicBezTo>
                    <a:cubicBezTo>
                      <a:pt x="5415" y="626"/>
                      <a:pt x="6331" y="1431"/>
                      <a:pt x="7338" y="1871"/>
                    </a:cubicBezTo>
                    <a:cubicBezTo>
                      <a:pt x="7349" y="1877"/>
                      <a:pt x="7361" y="1880"/>
                      <a:pt x="7373" y="1880"/>
                    </a:cubicBezTo>
                    <a:cubicBezTo>
                      <a:pt x="7446" y="1880"/>
                      <a:pt x="7506" y="1772"/>
                      <a:pt x="7468" y="1697"/>
                    </a:cubicBezTo>
                    <a:cubicBezTo>
                      <a:pt x="6729" y="741"/>
                      <a:pt x="5598" y="88"/>
                      <a:pt x="4337" y="1"/>
                    </a:cubicBezTo>
                    <a:cubicBezTo>
                      <a:pt x="4316" y="1"/>
                      <a:pt x="4296" y="0"/>
                      <a:pt x="4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>
                <a:off x="3948273" y="4829618"/>
                <a:ext cx="121499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922" extrusionOk="0">
                    <a:moveTo>
                      <a:pt x="4102" y="0"/>
                    </a:moveTo>
                    <a:cubicBezTo>
                      <a:pt x="3130" y="0"/>
                      <a:pt x="2191" y="355"/>
                      <a:pt x="1420" y="1020"/>
                    </a:cubicBezTo>
                    <a:cubicBezTo>
                      <a:pt x="72" y="2325"/>
                      <a:pt x="1116" y="3978"/>
                      <a:pt x="159" y="5413"/>
                    </a:cubicBezTo>
                    <a:cubicBezTo>
                      <a:pt x="0" y="5667"/>
                      <a:pt x="236" y="5921"/>
                      <a:pt x="459" y="5921"/>
                    </a:cubicBezTo>
                    <a:cubicBezTo>
                      <a:pt x="542" y="5921"/>
                      <a:pt x="622" y="5887"/>
                      <a:pt x="681" y="5805"/>
                    </a:cubicBezTo>
                    <a:cubicBezTo>
                      <a:pt x="1420" y="4717"/>
                      <a:pt x="1160" y="3804"/>
                      <a:pt x="1334" y="2586"/>
                    </a:cubicBezTo>
                    <a:cubicBezTo>
                      <a:pt x="1638" y="716"/>
                      <a:pt x="3421" y="759"/>
                      <a:pt x="4856" y="238"/>
                    </a:cubicBezTo>
                    <a:cubicBezTo>
                      <a:pt x="4943" y="194"/>
                      <a:pt x="4900" y="64"/>
                      <a:pt x="4813" y="64"/>
                    </a:cubicBezTo>
                    <a:cubicBezTo>
                      <a:pt x="4575" y="21"/>
                      <a:pt x="4337" y="0"/>
                      <a:pt x="4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1" name="Google Shape;931;p6"/>
            <p:cNvSpPr/>
            <p:nvPr/>
          </p:nvSpPr>
          <p:spPr>
            <a:xfrm>
              <a:off x="4290996" y="4726427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3" y="0"/>
                  </a:moveTo>
                  <a:lnTo>
                    <a:pt x="653" y="696"/>
                  </a:lnTo>
                  <a:lnTo>
                    <a:pt x="1" y="827"/>
                  </a:lnTo>
                  <a:lnTo>
                    <a:pt x="653" y="914"/>
                  </a:lnTo>
                  <a:lnTo>
                    <a:pt x="783" y="1609"/>
                  </a:lnTo>
                  <a:lnTo>
                    <a:pt x="914" y="914"/>
                  </a:lnTo>
                  <a:lnTo>
                    <a:pt x="1566" y="827"/>
                  </a:lnTo>
                  <a:lnTo>
                    <a:pt x="914" y="696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4976122" y="4987487"/>
              <a:ext cx="76993" cy="76453"/>
            </a:xfrm>
            <a:custGeom>
              <a:avLst/>
              <a:gdLst/>
              <a:ahLst/>
              <a:cxnLst/>
              <a:rect l="l" t="t" r="r" b="b"/>
              <a:pathLst>
                <a:path w="3133" h="3111" extrusionOk="0">
                  <a:moveTo>
                    <a:pt x="789" y="0"/>
                  </a:moveTo>
                  <a:cubicBezTo>
                    <a:pt x="784" y="0"/>
                    <a:pt x="784" y="11"/>
                    <a:pt x="784" y="33"/>
                  </a:cubicBezTo>
                  <a:cubicBezTo>
                    <a:pt x="784" y="381"/>
                    <a:pt x="827" y="772"/>
                    <a:pt x="827" y="1120"/>
                  </a:cubicBezTo>
                  <a:cubicBezTo>
                    <a:pt x="523" y="1294"/>
                    <a:pt x="262" y="1512"/>
                    <a:pt x="44" y="1729"/>
                  </a:cubicBezTo>
                  <a:cubicBezTo>
                    <a:pt x="1" y="1729"/>
                    <a:pt x="1" y="1773"/>
                    <a:pt x="44" y="1773"/>
                  </a:cubicBezTo>
                  <a:cubicBezTo>
                    <a:pt x="88" y="1816"/>
                    <a:pt x="175" y="1816"/>
                    <a:pt x="218" y="1860"/>
                  </a:cubicBezTo>
                  <a:lnTo>
                    <a:pt x="479" y="1903"/>
                  </a:lnTo>
                  <a:cubicBezTo>
                    <a:pt x="653" y="1990"/>
                    <a:pt x="827" y="2034"/>
                    <a:pt x="1044" y="2077"/>
                  </a:cubicBezTo>
                  <a:cubicBezTo>
                    <a:pt x="1131" y="2382"/>
                    <a:pt x="1218" y="2773"/>
                    <a:pt x="1349" y="3078"/>
                  </a:cubicBezTo>
                  <a:cubicBezTo>
                    <a:pt x="1371" y="3099"/>
                    <a:pt x="1392" y="3110"/>
                    <a:pt x="1409" y="3110"/>
                  </a:cubicBezTo>
                  <a:cubicBezTo>
                    <a:pt x="1425" y="3110"/>
                    <a:pt x="1436" y="3099"/>
                    <a:pt x="1436" y="3078"/>
                  </a:cubicBezTo>
                  <a:cubicBezTo>
                    <a:pt x="1653" y="2773"/>
                    <a:pt x="1827" y="2469"/>
                    <a:pt x="2001" y="2164"/>
                  </a:cubicBezTo>
                  <a:lnTo>
                    <a:pt x="3089" y="2164"/>
                  </a:lnTo>
                  <a:cubicBezTo>
                    <a:pt x="3089" y="2164"/>
                    <a:pt x="3132" y="2121"/>
                    <a:pt x="3132" y="2077"/>
                  </a:cubicBezTo>
                  <a:cubicBezTo>
                    <a:pt x="2915" y="1816"/>
                    <a:pt x="2654" y="1555"/>
                    <a:pt x="2436" y="1294"/>
                  </a:cubicBezTo>
                  <a:cubicBezTo>
                    <a:pt x="2480" y="1120"/>
                    <a:pt x="2523" y="946"/>
                    <a:pt x="2567" y="729"/>
                  </a:cubicBezTo>
                  <a:cubicBezTo>
                    <a:pt x="2567" y="642"/>
                    <a:pt x="2610" y="598"/>
                    <a:pt x="2610" y="511"/>
                  </a:cubicBezTo>
                  <a:cubicBezTo>
                    <a:pt x="2654" y="425"/>
                    <a:pt x="2654" y="338"/>
                    <a:pt x="2654" y="294"/>
                  </a:cubicBezTo>
                  <a:cubicBezTo>
                    <a:pt x="2697" y="251"/>
                    <a:pt x="2654" y="207"/>
                    <a:pt x="2610" y="207"/>
                  </a:cubicBezTo>
                  <a:cubicBezTo>
                    <a:pt x="2306" y="338"/>
                    <a:pt x="2001" y="468"/>
                    <a:pt x="1697" y="598"/>
                  </a:cubicBezTo>
                  <a:cubicBezTo>
                    <a:pt x="1392" y="425"/>
                    <a:pt x="1131" y="164"/>
                    <a:pt x="827" y="33"/>
                  </a:cubicBezTo>
                  <a:cubicBezTo>
                    <a:pt x="805" y="11"/>
                    <a:pt x="794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4754873" y="4854684"/>
              <a:ext cx="73774" cy="78861"/>
            </a:xfrm>
            <a:custGeom>
              <a:avLst/>
              <a:gdLst/>
              <a:ahLst/>
              <a:cxnLst/>
              <a:rect l="l" t="t" r="r" b="b"/>
              <a:pathLst>
                <a:path w="3002" h="3209" extrusionOk="0">
                  <a:moveTo>
                    <a:pt x="1218" y="0"/>
                  </a:moveTo>
                  <a:cubicBezTo>
                    <a:pt x="1218" y="44"/>
                    <a:pt x="1218" y="44"/>
                    <a:pt x="1218" y="44"/>
                  </a:cubicBezTo>
                  <a:cubicBezTo>
                    <a:pt x="1131" y="392"/>
                    <a:pt x="1088" y="740"/>
                    <a:pt x="1001" y="1088"/>
                  </a:cubicBezTo>
                  <a:cubicBezTo>
                    <a:pt x="653" y="1218"/>
                    <a:pt x="348" y="1349"/>
                    <a:pt x="44" y="1479"/>
                  </a:cubicBezTo>
                  <a:cubicBezTo>
                    <a:pt x="1" y="1479"/>
                    <a:pt x="1" y="1566"/>
                    <a:pt x="44" y="1566"/>
                  </a:cubicBezTo>
                  <a:cubicBezTo>
                    <a:pt x="131" y="1610"/>
                    <a:pt x="175" y="1653"/>
                    <a:pt x="262" y="1697"/>
                  </a:cubicBezTo>
                  <a:cubicBezTo>
                    <a:pt x="305" y="1697"/>
                    <a:pt x="392" y="1740"/>
                    <a:pt x="479" y="1827"/>
                  </a:cubicBezTo>
                  <a:cubicBezTo>
                    <a:pt x="609" y="1914"/>
                    <a:pt x="783" y="2001"/>
                    <a:pt x="957" y="2088"/>
                  </a:cubicBezTo>
                  <a:cubicBezTo>
                    <a:pt x="914" y="2436"/>
                    <a:pt x="957" y="2827"/>
                    <a:pt x="1001" y="3175"/>
                  </a:cubicBezTo>
                  <a:cubicBezTo>
                    <a:pt x="1001" y="3197"/>
                    <a:pt x="1012" y="3208"/>
                    <a:pt x="1028" y="3208"/>
                  </a:cubicBezTo>
                  <a:cubicBezTo>
                    <a:pt x="1044" y="3208"/>
                    <a:pt x="1066" y="3197"/>
                    <a:pt x="1088" y="3175"/>
                  </a:cubicBezTo>
                  <a:cubicBezTo>
                    <a:pt x="1349" y="2958"/>
                    <a:pt x="1610" y="2697"/>
                    <a:pt x="1871" y="2436"/>
                  </a:cubicBezTo>
                  <a:cubicBezTo>
                    <a:pt x="2219" y="2523"/>
                    <a:pt x="2567" y="2610"/>
                    <a:pt x="2915" y="2697"/>
                  </a:cubicBezTo>
                  <a:cubicBezTo>
                    <a:pt x="2915" y="2710"/>
                    <a:pt x="2922" y="2715"/>
                    <a:pt x="2932" y="2715"/>
                  </a:cubicBezTo>
                  <a:cubicBezTo>
                    <a:pt x="2954" y="2715"/>
                    <a:pt x="2989" y="2684"/>
                    <a:pt x="2958" y="2654"/>
                  </a:cubicBezTo>
                  <a:cubicBezTo>
                    <a:pt x="2871" y="2306"/>
                    <a:pt x="2654" y="2045"/>
                    <a:pt x="2480" y="1697"/>
                  </a:cubicBezTo>
                  <a:cubicBezTo>
                    <a:pt x="2610" y="1566"/>
                    <a:pt x="2697" y="1392"/>
                    <a:pt x="2741" y="1218"/>
                  </a:cubicBezTo>
                  <a:cubicBezTo>
                    <a:pt x="2828" y="1088"/>
                    <a:pt x="2828" y="1044"/>
                    <a:pt x="2871" y="957"/>
                  </a:cubicBezTo>
                  <a:cubicBezTo>
                    <a:pt x="2915" y="870"/>
                    <a:pt x="2958" y="827"/>
                    <a:pt x="3002" y="783"/>
                  </a:cubicBezTo>
                  <a:cubicBezTo>
                    <a:pt x="3002" y="740"/>
                    <a:pt x="3002" y="696"/>
                    <a:pt x="2958" y="696"/>
                  </a:cubicBezTo>
                  <a:cubicBezTo>
                    <a:pt x="2610" y="740"/>
                    <a:pt x="2306" y="740"/>
                    <a:pt x="1958" y="783"/>
                  </a:cubicBezTo>
                  <a:cubicBezTo>
                    <a:pt x="1740" y="566"/>
                    <a:pt x="1523" y="261"/>
                    <a:pt x="1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4580735" y="4900639"/>
              <a:ext cx="73700" cy="76993"/>
            </a:xfrm>
            <a:custGeom>
              <a:avLst/>
              <a:gdLst/>
              <a:ahLst/>
              <a:cxnLst/>
              <a:rect l="l" t="t" r="r" b="b"/>
              <a:pathLst>
                <a:path w="2999" h="3133" extrusionOk="0">
                  <a:moveTo>
                    <a:pt x="1215" y="1"/>
                  </a:moveTo>
                  <a:cubicBezTo>
                    <a:pt x="1128" y="349"/>
                    <a:pt x="1084" y="697"/>
                    <a:pt x="998" y="1044"/>
                  </a:cubicBezTo>
                  <a:cubicBezTo>
                    <a:pt x="693" y="1131"/>
                    <a:pt x="389" y="1305"/>
                    <a:pt x="84" y="1436"/>
                  </a:cubicBezTo>
                  <a:cubicBezTo>
                    <a:pt x="15" y="1436"/>
                    <a:pt x="1" y="1492"/>
                    <a:pt x="20" y="1492"/>
                  </a:cubicBezTo>
                  <a:cubicBezTo>
                    <a:pt x="25" y="1492"/>
                    <a:pt x="32" y="1488"/>
                    <a:pt x="41" y="1479"/>
                  </a:cubicBezTo>
                  <a:cubicBezTo>
                    <a:pt x="128" y="1523"/>
                    <a:pt x="171" y="1566"/>
                    <a:pt x="215" y="1610"/>
                  </a:cubicBezTo>
                  <a:cubicBezTo>
                    <a:pt x="302" y="1653"/>
                    <a:pt x="389" y="1697"/>
                    <a:pt x="476" y="1740"/>
                  </a:cubicBezTo>
                  <a:cubicBezTo>
                    <a:pt x="606" y="1871"/>
                    <a:pt x="780" y="1958"/>
                    <a:pt x="911" y="2045"/>
                  </a:cubicBezTo>
                  <a:cubicBezTo>
                    <a:pt x="954" y="2393"/>
                    <a:pt x="911" y="2741"/>
                    <a:pt x="998" y="3132"/>
                  </a:cubicBezTo>
                  <a:lnTo>
                    <a:pt x="1041" y="3132"/>
                  </a:lnTo>
                  <a:cubicBezTo>
                    <a:pt x="1345" y="2871"/>
                    <a:pt x="1563" y="2610"/>
                    <a:pt x="1824" y="2393"/>
                  </a:cubicBezTo>
                  <a:cubicBezTo>
                    <a:pt x="2215" y="2436"/>
                    <a:pt x="2520" y="2567"/>
                    <a:pt x="2868" y="2654"/>
                  </a:cubicBezTo>
                  <a:cubicBezTo>
                    <a:pt x="2868" y="2654"/>
                    <a:pt x="2955" y="2654"/>
                    <a:pt x="2955" y="2610"/>
                  </a:cubicBezTo>
                  <a:cubicBezTo>
                    <a:pt x="2824" y="2262"/>
                    <a:pt x="2650" y="1958"/>
                    <a:pt x="2476" y="1653"/>
                  </a:cubicBezTo>
                  <a:cubicBezTo>
                    <a:pt x="2563" y="1479"/>
                    <a:pt x="2650" y="1305"/>
                    <a:pt x="2737" y="1175"/>
                  </a:cubicBezTo>
                  <a:cubicBezTo>
                    <a:pt x="2781" y="1088"/>
                    <a:pt x="2824" y="1001"/>
                    <a:pt x="2868" y="957"/>
                  </a:cubicBezTo>
                  <a:cubicBezTo>
                    <a:pt x="2911" y="870"/>
                    <a:pt x="2955" y="827"/>
                    <a:pt x="2998" y="740"/>
                  </a:cubicBezTo>
                  <a:cubicBezTo>
                    <a:pt x="2998" y="697"/>
                    <a:pt x="2998" y="653"/>
                    <a:pt x="2955" y="653"/>
                  </a:cubicBezTo>
                  <a:cubicBezTo>
                    <a:pt x="2650" y="697"/>
                    <a:pt x="2302" y="740"/>
                    <a:pt x="1954" y="784"/>
                  </a:cubicBezTo>
                  <a:cubicBezTo>
                    <a:pt x="1737" y="523"/>
                    <a:pt x="1519" y="218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5028811" y="5052611"/>
              <a:ext cx="92697" cy="89625"/>
            </a:xfrm>
            <a:custGeom>
              <a:avLst/>
              <a:gdLst/>
              <a:ahLst/>
              <a:cxnLst/>
              <a:rect l="l" t="t" r="r" b="b"/>
              <a:pathLst>
                <a:path w="3772" h="3647" extrusionOk="0">
                  <a:moveTo>
                    <a:pt x="108" y="0"/>
                  </a:moveTo>
                  <a:cubicBezTo>
                    <a:pt x="57" y="0"/>
                    <a:pt x="1" y="62"/>
                    <a:pt x="31" y="123"/>
                  </a:cubicBezTo>
                  <a:cubicBezTo>
                    <a:pt x="901" y="1210"/>
                    <a:pt x="1858" y="2254"/>
                    <a:pt x="2902" y="3168"/>
                  </a:cubicBezTo>
                  <a:cubicBezTo>
                    <a:pt x="3032" y="3298"/>
                    <a:pt x="3206" y="3472"/>
                    <a:pt x="3380" y="3646"/>
                  </a:cubicBezTo>
                  <a:lnTo>
                    <a:pt x="3772" y="3646"/>
                  </a:lnTo>
                  <a:cubicBezTo>
                    <a:pt x="3554" y="3429"/>
                    <a:pt x="3380" y="3255"/>
                    <a:pt x="3163" y="3081"/>
                  </a:cubicBezTo>
                  <a:cubicBezTo>
                    <a:pt x="2162" y="2080"/>
                    <a:pt x="1249" y="950"/>
                    <a:pt x="162" y="36"/>
                  </a:cubicBezTo>
                  <a:cubicBezTo>
                    <a:pt x="149" y="11"/>
                    <a:pt x="129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4830196" y="4896953"/>
              <a:ext cx="158484" cy="107614"/>
            </a:xfrm>
            <a:custGeom>
              <a:avLst/>
              <a:gdLst/>
              <a:ahLst/>
              <a:cxnLst/>
              <a:rect l="l" t="t" r="r" b="b"/>
              <a:pathLst>
                <a:path w="6449" h="4379" extrusionOk="0">
                  <a:moveTo>
                    <a:pt x="220" y="0"/>
                  </a:moveTo>
                  <a:cubicBezTo>
                    <a:pt x="106" y="0"/>
                    <a:pt x="1" y="171"/>
                    <a:pt x="111" y="281"/>
                  </a:cubicBezTo>
                  <a:cubicBezTo>
                    <a:pt x="2068" y="1803"/>
                    <a:pt x="4112" y="3152"/>
                    <a:pt x="6287" y="4369"/>
                  </a:cubicBezTo>
                  <a:cubicBezTo>
                    <a:pt x="6298" y="4375"/>
                    <a:pt x="6310" y="4378"/>
                    <a:pt x="6322" y="4378"/>
                  </a:cubicBezTo>
                  <a:cubicBezTo>
                    <a:pt x="6394" y="4378"/>
                    <a:pt x="6449" y="4271"/>
                    <a:pt x="6374" y="4195"/>
                  </a:cubicBezTo>
                  <a:cubicBezTo>
                    <a:pt x="4242" y="2934"/>
                    <a:pt x="2242" y="1542"/>
                    <a:pt x="285" y="20"/>
                  </a:cubicBezTo>
                  <a:cubicBezTo>
                    <a:pt x="264" y="6"/>
                    <a:pt x="242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4654681" y="4911108"/>
              <a:ext cx="108474" cy="31382"/>
            </a:xfrm>
            <a:custGeom>
              <a:avLst/>
              <a:gdLst/>
              <a:ahLst/>
              <a:cxnLst/>
              <a:rect l="l" t="t" r="r" b="b"/>
              <a:pathLst>
                <a:path w="4414" h="1277" extrusionOk="0">
                  <a:moveTo>
                    <a:pt x="4315" y="1"/>
                  </a:moveTo>
                  <a:cubicBezTo>
                    <a:pt x="4308" y="1"/>
                    <a:pt x="4301" y="3"/>
                    <a:pt x="4295" y="10"/>
                  </a:cubicBezTo>
                  <a:cubicBezTo>
                    <a:pt x="2860" y="140"/>
                    <a:pt x="1468" y="531"/>
                    <a:pt x="120" y="1053"/>
                  </a:cubicBezTo>
                  <a:cubicBezTo>
                    <a:pt x="1" y="1093"/>
                    <a:pt x="62" y="1277"/>
                    <a:pt x="173" y="1277"/>
                  </a:cubicBezTo>
                  <a:cubicBezTo>
                    <a:pt x="183" y="1277"/>
                    <a:pt x="195" y="1275"/>
                    <a:pt x="207" y="1271"/>
                  </a:cubicBezTo>
                  <a:cubicBezTo>
                    <a:pt x="1772" y="836"/>
                    <a:pt x="2773" y="662"/>
                    <a:pt x="4339" y="140"/>
                  </a:cubicBezTo>
                  <a:cubicBezTo>
                    <a:pt x="4413" y="103"/>
                    <a:pt x="4359" y="1"/>
                    <a:pt x="4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4626616" y="4978665"/>
              <a:ext cx="36371" cy="107442"/>
            </a:xfrm>
            <a:custGeom>
              <a:avLst/>
              <a:gdLst/>
              <a:ahLst/>
              <a:cxnLst/>
              <a:rect l="l" t="t" r="r" b="b"/>
              <a:pathLst>
                <a:path w="1480" h="4372" extrusionOk="0">
                  <a:moveTo>
                    <a:pt x="131" y="1"/>
                  </a:moveTo>
                  <a:cubicBezTo>
                    <a:pt x="87" y="1"/>
                    <a:pt x="0" y="1"/>
                    <a:pt x="44" y="88"/>
                  </a:cubicBezTo>
                  <a:cubicBezTo>
                    <a:pt x="305" y="697"/>
                    <a:pt x="435" y="1349"/>
                    <a:pt x="609" y="2001"/>
                  </a:cubicBezTo>
                  <a:cubicBezTo>
                    <a:pt x="870" y="2741"/>
                    <a:pt x="1001" y="3567"/>
                    <a:pt x="1305" y="4306"/>
                  </a:cubicBezTo>
                  <a:cubicBezTo>
                    <a:pt x="1305" y="4350"/>
                    <a:pt x="1327" y="4372"/>
                    <a:pt x="1354" y="4372"/>
                  </a:cubicBezTo>
                  <a:cubicBezTo>
                    <a:pt x="1381" y="4372"/>
                    <a:pt x="1414" y="4350"/>
                    <a:pt x="1436" y="4306"/>
                  </a:cubicBezTo>
                  <a:cubicBezTo>
                    <a:pt x="1479" y="3524"/>
                    <a:pt x="1044" y="2654"/>
                    <a:pt x="827" y="1914"/>
                  </a:cubicBezTo>
                  <a:cubicBezTo>
                    <a:pt x="653" y="1479"/>
                    <a:pt x="566" y="1001"/>
                    <a:pt x="435" y="566"/>
                  </a:cubicBezTo>
                  <a:cubicBezTo>
                    <a:pt x="435" y="349"/>
                    <a:pt x="305" y="13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4975065" y="4679391"/>
              <a:ext cx="38484" cy="38509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lnTo>
                    <a:pt x="653" y="653"/>
                  </a:lnTo>
                  <a:lnTo>
                    <a:pt x="0" y="783"/>
                  </a:lnTo>
                  <a:lnTo>
                    <a:pt x="653" y="914"/>
                  </a:lnTo>
                  <a:lnTo>
                    <a:pt x="783" y="1566"/>
                  </a:lnTo>
                  <a:lnTo>
                    <a:pt x="913" y="914"/>
                  </a:lnTo>
                  <a:lnTo>
                    <a:pt x="1566" y="783"/>
                  </a:lnTo>
                  <a:lnTo>
                    <a:pt x="913" y="65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"/>
          <p:cNvSpPr txBox="1">
            <a:spLocks noGrp="1"/>
          </p:cNvSpPr>
          <p:nvPr>
            <p:ph type="title"/>
          </p:nvPr>
        </p:nvSpPr>
        <p:spPr>
          <a:xfrm>
            <a:off x="722375" y="1756927"/>
            <a:ext cx="7699500" cy="135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1130" name="Google Shape;1130;p8"/>
          <p:cNvGrpSpPr/>
          <p:nvPr/>
        </p:nvGrpSpPr>
        <p:grpSpPr>
          <a:xfrm>
            <a:off x="1" y="3149430"/>
            <a:ext cx="9148648" cy="2356500"/>
            <a:chOff x="1" y="3149430"/>
            <a:chExt cx="9148648" cy="2356500"/>
          </a:xfrm>
        </p:grpSpPr>
        <p:grpSp>
          <p:nvGrpSpPr>
            <p:cNvPr id="1131" name="Google Shape;1131;p8"/>
            <p:cNvGrpSpPr/>
            <p:nvPr/>
          </p:nvGrpSpPr>
          <p:grpSpPr>
            <a:xfrm>
              <a:off x="7147207" y="3769083"/>
              <a:ext cx="2001442" cy="1374485"/>
              <a:chOff x="7456033" y="3455533"/>
              <a:chExt cx="2001442" cy="1374485"/>
            </a:xfrm>
          </p:grpSpPr>
          <p:sp>
            <p:nvSpPr>
              <p:cNvPr id="1132" name="Google Shape;1132;p8"/>
              <p:cNvSpPr/>
              <p:nvPr/>
            </p:nvSpPr>
            <p:spPr>
              <a:xfrm rot="10800000">
                <a:off x="9248779" y="4500972"/>
                <a:ext cx="94956" cy="98292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182" extrusionOk="0">
                    <a:moveTo>
                      <a:pt x="1218" y="0"/>
                    </a:moveTo>
                    <a:cubicBezTo>
                      <a:pt x="1218" y="0"/>
                      <a:pt x="1218" y="0"/>
                      <a:pt x="1218" y="44"/>
                    </a:cubicBezTo>
                    <a:cubicBezTo>
                      <a:pt x="1088" y="348"/>
                      <a:pt x="1044" y="740"/>
                      <a:pt x="957" y="1044"/>
                    </a:cubicBezTo>
                    <a:lnTo>
                      <a:pt x="957" y="1088"/>
                    </a:lnTo>
                    <a:cubicBezTo>
                      <a:pt x="653" y="1175"/>
                      <a:pt x="348" y="1348"/>
                      <a:pt x="44" y="1435"/>
                    </a:cubicBezTo>
                    <a:cubicBezTo>
                      <a:pt x="0" y="1435"/>
                      <a:pt x="0" y="1522"/>
                      <a:pt x="44" y="1522"/>
                    </a:cubicBezTo>
                    <a:cubicBezTo>
                      <a:pt x="87" y="1566"/>
                      <a:pt x="174" y="1609"/>
                      <a:pt x="218" y="1653"/>
                    </a:cubicBezTo>
                    <a:cubicBezTo>
                      <a:pt x="305" y="1696"/>
                      <a:pt x="392" y="1740"/>
                      <a:pt x="435" y="1783"/>
                    </a:cubicBezTo>
                    <a:cubicBezTo>
                      <a:pt x="609" y="1870"/>
                      <a:pt x="740" y="2001"/>
                      <a:pt x="914" y="2088"/>
                    </a:cubicBezTo>
                    <a:cubicBezTo>
                      <a:pt x="957" y="2436"/>
                      <a:pt x="914" y="2784"/>
                      <a:pt x="957" y="3132"/>
                    </a:cubicBezTo>
                    <a:cubicBezTo>
                      <a:pt x="957" y="3168"/>
                      <a:pt x="973" y="3182"/>
                      <a:pt x="991" y="3182"/>
                    </a:cubicBezTo>
                    <a:cubicBezTo>
                      <a:pt x="1015" y="3182"/>
                      <a:pt x="1044" y="3157"/>
                      <a:pt x="1044" y="3132"/>
                    </a:cubicBezTo>
                    <a:cubicBezTo>
                      <a:pt x="1305" y="2914"/>
                      <a:pt x="1610" y="2653"/>
                      <a:pt x="1827" y="2436"/>
                    </a:cubicBezTo>
                    <a:cubicBezTo>
                      <a:pt x="2175" y="2479"/>
                      <a:pt x="2523" y="2610"/>
                      <a:pt x="2871" y="2697"/>
                    </a:cubicBezTo>
                    <a:cubicBezTo>
                      <a:pt x="2884" y="2710"/>
                      <a:pt x="2896" y="2715"/>
                      <a:pt x="2908" y="2715"/>
                    </a:cubicBezTo>
                    <a:cubicBezTo>
                      <a:pt x="2936" y="2715"/>
                      <a:pt x="2958" y="2684"/>
                      <a:pt x="2958" y="2653"/>
                    </a:cubicBezTo>
                    <a:cubicBezTo>
                      <a:pt x="2827" y="2305"/>
                      <a:pt x="2610" y="2001"/>
                      <a:pt x="2480" y="1653"/>
                    </a:cubicBezTo>
                    <a:cubicBezTo>
                      <a:pt x="2567" y="1522"/>
                      <a:pt x="2654" y="1348"/>
                      <a:pt x="2740" y="1218"/>
                    </a:cubicBezTo>
                    <a:cubicBezTo>
                      <a:pt x="2784" y="1131"/>
                      <a:pt x="2827" y="1044"/>
                      <a:pt x="2871" y="957"/>
                    </a:cubicBezTo>
                    <a:cubicBezTo>
                      <a:pt x="2914" y="914"/>
                      <a:pt x="2958" y="870"/>
                      <a:pt x="2958" y="783"/>
                    </a:cubicBezTo>
                    <a:cubicBezTo>
                      <a:pt x="3074" y="783"/>
                      <a:pt x="3052" y="646"/>
                      <a:pt x="2955" y="646"/>
                    </a:cubicBezTo>
                    <a:cubicBezTo>
                      <a:pt x="2942" y="646"/>
                      <a:pt x="2929" y="648"/>
                      <a:pt x="2914" y="653"/>
                    </a:cubicBezTo>
                    <a:cubicBezTo>
                      <a:pt x="2610" y="696"/>
                      <a:pt x="2262" y="740"/>
                      <a:pt x="1958" y="783"/>
                    </a:cubicBezTo>
                    <a:cubicBezTo>
                      <a:pt x="1697" y="522"/>
                      <a:pt x="1479" y="218"/>
                      <a:pt x="1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"/>
              <p:cNvSpPr/>
              <p:nvPr/>
            </p:nvSpPr>
            <p:spPr>
              <a:xfrm rot="10800000">
                <a:off x="9307934" y="4611101"/>
                <a:ext cx="57301" cy="218917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7087" extrusionOk="0">
                    <a:moveTo>
                      <a:pt x="44" y="0"/>
                    </a:moveTo>
                    <a:cubicBezTo>
                      <a:pt x="22" y="0"/>
                      <a:pt x="1" y="11"/>
                      <a:pt x="1" y="33"/>
                    </a:cubicBezTo>
                    <a:cubicBezTo>
                      <a:pt x="131" y="1164"/>
                      <a:pt x="348" y="2295"/>
                      <a:pt x="653" y="3382"/>
                    </a:cubicBezTo>
                    <a:cubicBezTo>
                      <a:pt x="914" y="4600"/>
                      <a:pt x="1218" y="5774"/>
                      <a:pt x="1566" y="6992"/>
                    </a:cubicBezTo>
                    <a:cubicBezTo>
                      <a:pt x="1583" y="7058"/>
                      <a:pt x="1631" y="7087"/>
                      <a:pt x="1682" y="7087"/>
                    </a:cubicBezTo>
                    <a:cubicBezTo>
                      <a:pt x="1765" y="7087"/>
                      <a:pt x="1854" y="7012"/>
                      <a:pt x="1827" y="6905"/>
                    </a:cubicBezTo>
                    <a:cubicBezTo>
                      <a:pt x="1479" y="5774"/>
                      <a:pt x="1175" y="4643"/>
                      <a:pt x="914" y="3469"/>
                    </a:cubicBezTo>
                    <a:cubicBezTo>
                      <a:pt x="653" y="2338"/>
                      <a:pt x="479" y="1120"/>
                      <a:pt x="88" y="33"/>
                    </a:cubicBezTo>
                    <a:cubicBezTo>
                      <a:pt x="88" y="11"/>
                      <a:pt x="66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"/>
              <p:cNvSpPr/>
              <p:nvPr/>
            </p:nvSpPr>
            <p:spPr>
              <a:xfrm rot="10800000">
                <a:off x="8373674" y="4037981"/>
                <a:ext cx="96778" cy="93411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024" extrusionOk="0">
                    <a:moveTo>
                      <a:pt x="1545" y="1"/>
                    </a:moveTo>
                    <a:cubicBezTo>
                      <a:pt x="1534" y="1"/>
                      <a:pt x="1523" y="12"/>
                      <a:pt x="1523" y="33"/>
                    </a:cubicBezTo>
                    <a:cubicBezTo>
                      <a:pt x="1306" y="294"/>
                      <a:pt x="1175" y="642"/>
                      <a:pt x="1001" y="947"/>
                    </a:cubicBezTo>
                    <a:cubicBezTo>
                      <a:pt x="697" y="990"/>
                      <a:pt x="349" y="1034"/>
                      <a:pt x="44" y="1077"/>
                    </a:cubicBezTo>
                    <a:cubicBezTo>
                      <a:pt x="1" y="1077"/>
                      <a:pt x="1" y="1164"/>
                      <a:pt x="44" y="1164"/>
                    </a:cubicBezTo>
                    <a:cubicBezTo>
                      <a:pt x="88" y="1251"/>
                      <a:pt x="131" y="1295"/>
                      <a:pt x="175" y="1338"/>
                    </a:cubicBezTo>
                    <a:cubicBezTo>
                      <a:pt x="262" y="1382"/>
                      <a:pt x="305" y="1469"/>
                      <a:pt x="349" y="1512"/>
                    </a:cubicBezTo>
                    <a:cubicBezTo>
                      <a:pt x="479" y="1643"/>
                      <a:pt x="610" y="1773"/>
                      <a:pt x="740" y="1904"/>
                    </a:cubicBezTo>
                    <a:cubicBezTo>
                      <a:pt x="697" y="2251"/>
                      <a:pt x="566" y="2599"/>
                      <a:pt x="523" y="2991"/>
                    </a:cubicBezTo>
                    <a:cubicBezTo>
                      <a:pt x="523" y="3013"/>
                      <a:pt x="545" y="3023"/>
                      <a:pt x="566" y="3023"/>
                    </a:cubicBezTo>
                    <a:cubicBezTo>
                      <a:pt x="588" y="3023"/>
                      <a:pt x="610" y="3013"/>
                      <a:pt x="610" y="2991"/>
                    </a:cubicBezTo>
                    <a:cubicBezTo>
                      <a:pt x="914" y="2817"/>
                      <a:pt x="1219" y="2643"/>
                      <a:pt x="1567" y="2469"/>
                    </a:cubicBezTo>
                    <a:cubicBezTo>
                      <a:pt x="1871" y="2643"/>
                      <a:pt x="2176" y="2817"/>
                      <a:pt x="2480" y="2991"/>
                    </a:cubicBezTo>
                    <a:cubicBezTo>
                      <a:pt x="2480" y="3005"/>
                      <a:pt x="2490" y="3010"/>
                      <a:pt x="2503" y="3010"/>
                    </a:cubicBezTo>
                    <a:cubicBezTo>
                      <a:pt x="2528" y="3010"/>
                      <a:pt x="2567" y="2991"/>
                      <a:pt x="2567" y="2991"/>
                    </a:cubicBezTo>
                    <a:cubicBezTo>
                      <a:pt x="2567" y="2643"/>
                      <a:pt x="2393" y="2295"/>
                      <a:pt x="2350" y="1904"/>
                    </a:cubicBezTo>
                    <a:cubicBezTo>
                      <a:pt x="2480" y="1773"/>
                      <a:pt x="2611" y="1643"/>
                      <a:pt x="2741" y="1512"/>
                    </a:cubicBezTo>
                    <a:cubicBezTo>
                      <a:pt x="2785" y="1469"/>
                      <a:pt x="2828" y="1382"/>
                      <a:pt x="2915" y="1338"/>
                    </a:cubicBezTo>
                    <a:cubicBezTo>
                      <a:pt x="2959" y="1295"/>
                      <a:pt x="3002" y="1251"/>
                      <a:pt x="3045" y="1164"/>
                    </a:cubicBezTo>
                    <a:cubicBezTo>
                      <a:pt x="3132" y="1164"/>
                      <a:pt x="3089" y="1077"/>
                      <a:pt x="3045" y="1077"/>
                    </a:cubicBezTo>
                    <a:cubicBezTo>
                      <a:pt x="2698" y="1034"/>
                      <a:pt x="2393" y="990"/>
                      <a:pt x="2045" y="947"/>
                    </a:cubicBezTo>
                    <a:cubicBezTo>
                      <a:pt x="1871" y="642"/>
                      <a:pt x="1741" y="294"/>
                      <a:pt x="1567" y="33"/>
                    </a:cubicBezTo>
                    <a:cubicBezTo>
                      <a:pt x="1567" y="12"/>
                      <a:pt x="1556" y="1"/>
                      <a:pt x="1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 rot="10800000">
                <a:off x="8545643" y="4264720"/>
                <a:ext cx="96778" cy="92392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83" y="1"/>
                    </a:moveTo>
                    <a:cubicBezTo>
                      <a:pt x="1567" y="1"/>
                      <a:pt x="1545" y="12"/>
                      <a:pt x="1523" y="33"/>
                    </a:cubicBezTo>
                    <a:cubicBezTo>
                      <a:pt x="1349" y="338"/>
                      <a:pt x="1219" y="686"/>
                      <a:pt x="1045" y="990"/>
                    </a:cubicBezTo>
                    <a:cubicBezTo>
                      <a:pt x="697" y="990"/>
                      <a:pt x="392" y="1077"/>
                      <a:pt x="44" y="1121"/>
                    </a:cubicBezTo>
                    <a:cubicBezTo>
                      <a:pt x="1" y="1121"/>
                      <a:pt x="1" y="1208"/>
                      <a:pt x="44" y="1208"/>
                    </a:cubicBezTo>
                    <a:cubicBezTo>
                      <a:pt x="88" y="1251"/>
                      <a:pt x="131" y="1295"/>
                      <a:pt x="218" y="1338"/>
                    </a:cubicBezTo>
                    <a:cubicBezTo>
                      <a:pt x="262" y="1382"/>
                      <a:pt x="349" y="1469"/>
                      <a:pt x="392" y="1512"/>
                    </a:cubicBezTo>
                    <a:cubicBezTo>
                      <a:pt x="523" y="1686"/>
                      <a:pt x="610" y="1817"/>
                      <a:pt x="784" y="1904"/>
                    </a:cubicBezTo>
                    <a:cubicBezTo>
                      <a:pt x="697" y="2252"/>
                      <a:pt x="566" y="2600"/>
                      <a:pt x="566" y="2991"/>
                    </a:cubicBezTo>
                    <a:lnTo>
                      <a:pt x="653" y="2991"/>
                    </a:lnTo>
                    <a:cubicBezTo>
                      <a:pt x="958" y="2817"/>
                      <a:pt x="1262" y="2643"/>
                      <a:pt x="1567" y="2469"/>
                    </a:cubicBezTo>
                    <a:cubicBezTo>
                      <a:pt x="1871" y="2643"/>
                      <a:pt x="2219" y="2817"/>
                      <a:pt x="2523" y="2991"/>
                    </a:cubicBezTo>
                    <a:lnTo>
                      <a:pt x="2610" y="2991"/>
                    </a:lnTo>
                    <a:cubicBezTo>
                      <a:pt x="2610" y="2600"/>
                      <a:pt x="2436" y="2252"/>
                      <a:pt x="2393" y="1904"/>
                    </a:cubicBezTo>
                    <a:cubicBezTo>
                      <a:pt x="2523" y="1817"/>
                      <a:pt x="2654" y="1686"/>
                      <a:pt x="2741" y="1512"/>
                    </a:cubicBezTo>
                    <a:lnTo>
                      <a:pt x="2915" y="1338"/>
                    </a:lnTo>
                    <a:cubicBezTo>
                      <a:pt x="3002" y="1295"/>
                      <a:pt x="3045" y="1251"/>
                      <a:pt x="3089" y="1208"/>
                    </a:cubicBezTo>
                    <a:cubicBezTo>
                      <a:pt x="3132" y="1208"/>
                      <a:pt x="3132" y="1121"/>
                      <a:pt x="3089" y="1121"/>
                    </a:cubicBezTo>
                    <a:cubicBezTo>
                      <a:pt x="2741" y="1077"/>
                      <a:pt x="2436" y="990"/>
                      <a:pt x="2089" y="990"/>
                    </a:cubicBezTo>
                    <a:cubicBezTo>
                      <a:pt x="1915" y="686"/>
                      <a:pt x="1784" y="338"/>
                      <a:pt x="1610" y="33"/>
                    </a:cubicBezTo>
                    <a:cubicBezTo>
                      <a:pt x="1610" y="12"/>
                      <a:pt x="1599" y="1"/>
                      <a:pt x="15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 rot="10800000">
                <a:off x="8485437" y="4510919"/>
                <a:ext cx="96500" cy="9239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1"/>
                    </a:moveTo>
                    <a:cubicBezTo>
                      <a:pt x="1348" y="305"/>
                      <a:pt x="1218" y="653"/>
                      <a:pt x="1044" y="958"/>
                    </a:cubicBezTo>
                    <a:cubicBezTo>
                      <a:pt x="696" y="1001"/>
                      <a:pt x="391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61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262"/>
                      <a:pt x="3045" y="1219"/>
                      <a:pt x="3088" y="1175"/>
                    </a:cubicBezTo>
                    <a:cubicBezTo>
                      <a:pt x="3123" y="1140"/>
                      <a:pt x="3073" y="1076"/>
                      <a:pt x="3030" y="1076"/>
                    </a:cubicBezTo>
                    <a:cubicBezTo>
                      <a:pt x="3019" y="1076"/>
                      <a:pt x="3009" y="1080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6" y="305"/>
                      <a:pt x="15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 rot="10800000">
                <a:off x="8228827" y="4580763"/>
                <a:ext cx="96500" cy="9239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2" y="0"/>
                    </a:moveTo>
                    <a:cubicBezTo>
                      <a:pt x="1349" y="305"/>
                      <a:pt x="1218" y="652"/>
                      <a:pt x="1044" y="957"/>
                    </a:cubicBezTo>
                    <a:cubicBezTo>
                      <a:pt x="696" y="1000"/>
                      <a:pt x="348" y="1044"/>
                      <a:pt x="44" y="1087"/>
                    </a:cubicBezTo>
                    <a:cubicBezTo>
                      <a:pt x="0" y="1087"/>
                      <a:pt x="0" y="1174"/>
                      <a:pt x="44" y="1174"/>
                    </a:cubicBezTo>
                    <a:cubicBezTo>
                      <a:pt x="87" y="1218"/>
                      <a:pt x="131" y="1261"/>
                      <a:pt x="174" y="1305"/>
                    </a:cubicBezTo>
                    <a:lnTo>
                      <a:pt x="392" y="1522"/>
                    </a:lnTo>
                    <a:cubicBezTo>
                      <a:pt x="479" y="1653"/>
                      <a:pt x="609" y="1783"/>
                      <a:pt x="740" y="1914"/>
                    </a:cubicBezTo>
                    <a:cubicBezTo>
                      <a:pt x="696" y="2262"/>
                      <a:pt x="566" y="2610"/>
                      <a:pt x="522" y="2958"/>
                    </a:cubicBezTo>
                    <a:cubicBezTo>
                      <a:pt x="522" y="2979"/>
                      <a:pt x="544" y="2990"/>
                      <a:pt x="566" y="2990"/>
                    </a:cubicBezTo>
                    <a:cubicBezTo>
                      <a:pt x="587" y="2990"/>
                      <a:pt x="609" y="2979"/>
                      <a:pt x="609" y="2958"/>
                    </a:cubicBez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79"/>
                      <a:pt x="2501" y="2990"/>
                      <a:pt x="2523" y="2990"/>
                    </a:cubicBezTo>
                    <a:cubicBezTo>
                      <a:pt x="2545" y="2990"/>
                      <a:pt x="2566" y="2979"/>
                      <a:pt x="2566" y="2958"/>
                    </a:cubicBezTo>
                    <a:cubicBezTo>
                      <a:pt x="2566" y="2566"/>
                      <a:pt x="2436" y="2262"/>
                      <a:pt x="2349" y="1914"/>
                    </a:cubicBezTo>
                    <a:cubicBezTo>
                      <a:pt x="2479" y="1783"/>
                      <a:pt x="2610" y="1653"/>
                      <a:pt x="2740" y="1522"/>
                    </a:cubicBezTo>
                    <a:cubicBezTo>
                      <a:pt x="2784" y="1435"/>
                      <a:pt x="2871" y="1392"/>
                      <a:pt x="2914" y="1305"/>
                    </a:cubicBezTo>
                    <a:cubicBezTo>
                      <a:pt x="2958" y="1261"/>
                      <a:pt x="3045" y="1218"/>
                      <a:pt x="3088" y="1174"/>
                    </a:cubicBezTo>
                    <a:cubicBezTo>
                      <a:pt x="3123" y="1139"/>
                      <a:pt x="3073" y="1076"/>
                      <a:pt x="3030" y="1076"/>
                    </a:cubicBezTo>
                    <a:cubicBezTo>
                      <a:pt x="3019" y="1076"/>
                      <a:pt x="3010" y="1079"/>
                      <a:pt x="3001" y="1087"/>
                    </a:cubicBezTo>
                    <a:cubicBezTo>
                      <a:pt x="2653" y="1044"/>
                      <a:pt x="2349" y="1000"/>
                      <a:pt x="2001" y="957"/>
                    </a:cubicBezTo>
                    <a:cubicBezTo>
                      <a:pt x="1827" y="652"/>
                      <a:pt x="1696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8"/>
              <p:cNvSpPr/>
              <p:nvPr/>
            </p:nvSpPr>
            <p:spPr>
              <a:xfrm rot="10800000">
                <a:off x="8079439" y="4355044"/>
                <a:ext cx="95419" cy="9242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1001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218" y="1349"/>
                    </a:cubicBezTo>
                    <a:cubicBezTo>
                      <a:pt x="261" y="1393"/>
                      <a:pt x="305" y="1436"/>
                      <a:pt x="392" y="1523"/>
                    </a:cubicBezTo>
                    <a:cubicBezTo>
                      <a:pt x="479" y="1654"/>
                      <a:pt x="609" y="1784"/>
                      <a:pt x="740" y="1915"/>
                    </a:cubicBezTo>
                    <a:cubicBezTo>
                      <a:pt x="696" y="2263"/>
                      <a:pt x="566" y="2611"/>
                      <a:pt x="522" y="2958"/>
                    </a:cubicBezTo>
                    <a:cubicBezTo>
                      <a:pt x="544" y="2980"/>
                      <a:pt x="566" y="2991"/>
                      <a:pt x="582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1"/>
                      <a:pt x="1566" y="2437"/>
                    </a:cubicBezTo>
                    <a:cubicBezTo>
                      <a:pt x="1871" y="2611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1"/>
                      <a:pt x="2436" y="2263"/>
                      <a:pt x="2349" y="1915"/>
                    </a:cubicBezTo>
                    <a:cubicBezTo>
                      <a:pt x="2523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45" y="1175"/>
                      <a:pt x="3045" y="1088"/>
                      <a:pt x="3001" y="1088"/>
                    </a:cubicBezTo>
                    <a:cubicBezTo>
                      <a:pt x="2697" y="1045"/>
                      <a:pt x="2349" y="1001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8"/>
              <p:cNvSpPr/>
              <p:nvPr/>
            </p:nvSpPr>
            <p:spPr>
              <a:xfrm rot="10800000">
                <a:off x="8020716" y="4045704"/>
                <a:ext cx="96377" cy="91404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2959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01" y="958"/>
                    </a:cubicBezTo>
                    <a:cubicBezTo>
                      <a:pt x="697" y="958"/>
                      <a:pt x="349" y="1045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175" y="1306"/>
                    </a:cubicBezTo>
                    <a:cubicBezTo>
                      <a:pt x="262" y="1393"/>
                      <a:pt x="305" y="1436"/>
                      <a:pt x="392" y="1523"/>
                    </a:cubicBezTo>
                    <a:cubicBezTo>
                      <a:pt x="479" y="1654"/>
                      <a:pt x="610" y="1784"/>
                      <a:pt x="740" y="1871"/>
                    </a:cubicBezTo>
                    <a:cubicBezTo>
                      <a:pt x="697" y="2262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18" y="2610"/>
                      <a:pt x="1566" y="2436"/>
                    </a:cubicBezTo>
                    <a:cubicBezTo>
                      <a:pt x="1871" y="2610"/>
                      <a:pt x="2175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6" y="2262"/>
                      <a:pt x="2349" y="1871"/>
                    </a:cubicBezTo>
                    <a:cubicBezTo>
                      <a:pt x="2480" y="1784"/>
                      <a:pt x="2610" y="1654"/>
                      <a:pt x="2741" y="1523"/>
                    </a:cubicBezTo>
                    <a:cubicBezTo>
                      <a:pt x="2784" y="1436"/>
                      <a:pt x="2871" y="1393"/>
                      <a:pt x="2915" y="1306"/>
                    </a:cubicBezTo>
                    <a:cubicBezTo>
                      <a:pt x="2958" y="1262"/>
                      <a:pt x="3002" y="1219"/>
                      <a:pt x="3089" y="1175"/>
                    </a:cubicBezTo>
                    <a:cubicBezTo>
                      <a:pt x="3119" y="1114"/>
                      <a:pt x="3085" y="1052"/>
                      <a:pt x="3047" y="1052"/>
                    </a:cubicBezTo>
                    <a:cubicBezTo>
                      <a:pt x="3031" y="1052"/>
                      <a:pt x="3014" y="1063"/>
                      <a:pt x="3002" y="1088"/>
                    </a:cubicBezTo>
                    <a:cubicBezTo>
                      <a:pt x="2654" y="1045"/>
                      <a:pt x="2349" y="958"/>
                      <a:pt x="2001" y="958"/>
                    </a:cubicBezTo>
                    <a:cubicBezTo>
                      <a:pt x="1827" y="653"/>
                      <a:pt x="1697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8"/>
              <p:cNvSpPr/>
              <p:nvPr/>
            </p:nvSpPr>
            <p:spPr>
              <a:xfrm rot="10800000">
                <a:off x="7961220" y="3821684"/>
                <a:ext cx="96747" cy="92052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61" y="1"/>
                    </a:moveTo>
                    <a:cubicBezTo>
                      <a:pt x="1555" y="1"/>
                      <a:pt x="1544" y="11"/>
                      <a:pt x="1523" y="33"/>
                    </a:cubicBezTo>
                    <a:cubicBezTo>
                      <a:pt x="1349" y="294"/>
                      <a:pt x="1218" y="642"/>
                      <a:pt x="1044" y="947"/>
                    </a:cubicBezTo>
                    <a:cubicBezTo>
                      <a:pt x="740" y="990"/>
                      <a:pt x="392" y="1034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08"/>
                      <a:pt x="174" y="1295"/>
                      <a:pt x="218" y="1338"/>
                    </a:cubicBezTo>
                    <a:cubicBezTo>
                      <a:pt x="261" y="1381"/>
                      <a:pt x="348" y="1425"/>
                      <a:pt x="392" y="1512"/>
                    </a:cubicBezTo>
                    <a:cubicBezTo>
                      <a:pt x="522" y="1642"/>
                      <a:pt x="653" y="1773"/>
                      <a:pt x="783" y="1903"/>
                    </a:cubicBezTo>
                    <a:cubicBezTo>
                      <a:pt x="696" y="2251"/>
                      <a:pt x="566" y="2599"/>
                      <a:pt x="566" y="2947"/>
                    </a:cubicBezTo>
                    <a:cubicBezTo>
                      <a:pt x="566" y="2969"/>
                      <a:pt x="577" y="2980"/>
                      <a:pt x="593" y="2980"/>
                    </a:cubicBezTo>
                    <a:cubicBezTo>
                      <a:pt x="609" y="2980"/>
                      <a:pt x="631" y="2969"/>
                      <a:pt x="653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914" y="2599"/>
                      <a:pt x="2219" y="2773"/>
                      <a:pt x="2523" y="2947"/>
                    </a:cubicBezTo>
                    <a:cubicBezTo>
                      <a:pt x="2523" y="2969"/>
                      <a:pt x="2534" y="2980"/>
                      <a:pt x="2550" y="2980"/>
                    </a:cubicBezTo>
                    <a:cubicBezTo>
                      <a:pt x="2566" y="2980"/>
                      <a:pt x="2588" y="2969"/>
                      <a:pt x="2610" y="2947"/>
                    </a:cubicBezTo>
                    <a:cubicBezTo>
                      <a:pt x="2610" y="2599"/>
                      <a:pt x="2436" y="2251"/>
                      <a:pt x="2392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25"/>
                      <a:pt x="2871" y="1381"/>
                      <a:pt x="2958" y="1338"/>
                    </a:cubicBezTo>
                    <a:cubicBezTo>
                      <a:pt x="3001" y="1295"/>
                      <a:pt x="3045" y="1208"/>
                      <a:pt x="3088" y="1164"/>
                    </a:cubicBezTo>
                    <a:cubicBezTo>
                      <a:pt x="3132" y="1164"/>
                      <a:pt x="3132" y="1077"/>
                      <a:pt x="3045" y="1077"/>
                    </a:cubicBezTo>
                    <a:cubicBezTo>
                      <a:pt x="2740" y="1034"/>
                      <a:pt x="2392" y="990"/>
                      <a:pt x="2045" y="947"/>
                    </a:cubicBezTo>
                    <a:cubicBezTo>
                      <a:pt x="1871" y="642"/>
                      <a:pt x="1740" y="294"/>
                      <a:pt x="1566" y="33"/>
                    </a:cubicBezTo>
                    <a:cubicBezTo>
                      <a:pt x="1566" y="11"/>
                      <a:pt x="1566" y="1"/>
                      <a:pt x="156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8"/>
              <p:cNvSpPr/>
              <p:nvPr/>
            </p:nvSpPr>
            <p:spPr>
              <a:xfrm rot="10800000">
                <a:off x="7748939" y="3688668"/>
                <a:ext cx="96747" cy="92052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80" extrusionOk="0">
                    <a:moveTo>
                      <a:pt x="1544" y="0"/>
                    </a:moveTo>
                    <a:cubicBezTo>
                      <a:pt x="1533" y="0"/>
                      <a:pt x="1523" y="11"/>
                      <a:pt x="1523" y="33"/>
                    </a:cubicBezTo>
                    <a:cubicBezTo>
                      <a:pt x="1349" y="337"/>
                      <a:pt x="1218" y="642"/>
                      <a:pt x="1044" y="946"/>
                    </a:cubicBezTo>
                    <a:cubicBezTo>
                      <a:pt x="696" y="946"/>
                      <a:pt x="392" y="1033"/>
                      <a:pt x="44" y="1077"/>
                    </a:cubicBezTo>
                    <a:cubicBezTo>
                      <a:pt x="0" y="1077"/>
                      <a:pt x="0" y="1164"/>
                      <a:pt x="44" y="1164"/>
                    </a:cubicBezTo>
                    <a:cubicBezTo>
                      <a:pt x="87" y="1251"/>
                      <a:pt x="131" y="1294"/>
                      <a:pt x="218" y="1338"/>
                    </a:cubicBezTo>
                    <a:cubicBezTo>
                      <a:pt x="261" y="1381"/>
                      <a:pt x="305" y="1468"/>
                      <a:pt x="392" y="1512"/>
                    </a:cubicBezTo>
                    <a:cubicBezTo>
                      <a:pt x="522" y="1642"/>
                      <a:pt x="609" y="1773"/>
                      <a:pt x="783" y="1903"/>
                    </a:cubicBezTo>
                    <a:cubicBezTo>
                      <a:pt x="696" y="2251"/>
                      <a:pt x="609" y="2599"/>
                      <a:pt x="566" y="2947"/>
                    </a:cubicBezTo>
                    <a:cubicBezTo>
                      <a:pt x="566" y="2969"/>
                      <a:pt x="577" y="2980"/>
                      <a:pt x="587" y="2980"/>
                    </a:cubicBezTo>
                    <a:cubicBezTo>
                      <a:pt x="598" y="2980"/>
                      <a:pt x="609" y="2969"/>
                      <a:pt x="609" y="2947"/>
                    </a:cubicBezTo>
                    <a:cubicBezTo>
                      <a:pt x="957" y="2773"/>
                      <a:pt x="1262" y="2599"/>
                      <a:pt x="1566" y="2425"/>
                    </a:cubicBezTo>
                    <a:cubicBezTo>
                      <a:pt x="1870" y="2599"/>
                      <a:pt x="2175" y="2773"/>
                      <a:pt x="2523" y="2947"/>
                    </a:cubicBezTo>
                    <a:cubicBezTo>
                      <a:pt x="2523" y="2969"/>
                      <a:pt x="2545" y="2980"/>
                      <a:pt x="2561" y="2980"/>
                    </a:cubicBezTo>
                    <a:cubicBezTo>
                      <a:pt x="2577" y="2980"/>
                      <a:pt x="2588" y="2969"/>
                      <a:pt x="2566" y="2947"/>
                    </a:cubicBezTo>
                    <a:cubicBezTo>
                      <a:pt x="2523" y="2599"/>
                      <a:pt x="2479" y="2251"/>
                      <a:pt x="2349" y="1903"/>
                    </a:cubicBezTo>
                    <a:cubicBezTo>
                      <a:pt x="2523" y="1773"/>
                      <a:pt x="2653" y="1642"/>
                      <a:pt x="2740" y="1512"/>
                    </a:cubicBezTo>
                    <a:cubicBezTo>
                      <a:pt x="2827" y="1468"/>
                      <a:pt x="2871" y="1381"/>
                      <a:pt x="2914" y="1338"/>
                    </a:cubicBezTo>
                    <a:cubicBezTo>
                      <a:pt x="3001" y="1294"/>
                      <a:pt x="3045" y="1251"/>
                      <a:pt x="3088" y="1164"/>
                    </a:cubicBezTo>
                    <a:cubicBezTo>
                      <a:pt x="3132" y="1164"/>
                      <a:pt x="3088" y="1077"/>
                      <a:pt x="3045" y="1077"/>
                    </a:cubicBezTo>
                    <a:cubicBezTo>
                      <a:pt x="2697" y="1033"/>
                      <a:pt x="2392" y="990"/>
                      <a:pt x="2044" y="946"/>
                    </a:cubicBezTo>
                    <a:cubicBezTo>
                      <a:pt x="1870" y="642"/>
                      <a:pt x="1740" y="337"/>
                      <a:pt x="1566" y="33"/>
                    </a:cubicBezTo>
                    <a:cubicBezTo>
                      <a:pt x="1566" y="11"/>
                      <a:pt x="1555" y="0"/>
                      <a:pt x="15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8"/>
              <p:cNvSpPr/>
              <p:nvPr/>
            </p:nvSpPr>
            <p:spPr>
              <a:xfrm rot="10800000">
                <a:off x="7456033" y="3848528"/>
                <a:ext cx="95419" cy="9242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6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740" y="1001"/>
                      <a:pt x="392" y="1045"/>
                      <a:pt x="87" y="1088"/>
                    </a:cubicBezTo>
                    <a:cubicBezTo>
                      <a:pt x="0" y="1088"/>
                      <a:pt x="0" y="1175"/>
                      <a:pt x="87" y="1175"/>
                    </a:cubicBezTo>
                    <a:cubicBezTo>
                      <a:pt x="131" y="1219"/>
                      <a:pt x="174" y="1306"/>
                      <a:pt x="218" y="1349"/>
                    </a:cubicBezTo>
                    <a:cubicBezTo>
                      <a:pt x="305" y="1393"/>
                      <a:pt x="348" y="1436"/>
                      <a:pt x="392" y="1523"/>
                    </a:cubicBezTo>
                    <a:cubicBezTo>
                      <a:pt x="522" y="1654"/>
                      <a:pt x="653" y="1784"/>
                      <a:pt x="783" y="1915"/>
                    </a:cubicBezTo>
                    <a:cubicBezTo>
                      <a:pt x="740" y="2262"/>
                      <a:pt x="609" y="2610"/>
                      <a:pt x="566" y="2958"/>
                    </a:cubicBezTo>
                    <a:cubicBezTo>
                      <a:pt x="566" y="2980"/>
                      <a:pt x="587" y="2991"/>
                      <a:pt x="609" y="2991"/>
                    </a:cubicBezTo>
                    <a:cubicBezTo>
                      <a:pt x="631" y="2991"/>
                      <a:pt x="653" y="2980"/>
                      <a:pt x="653" y="2958"/>
                    </a:cubicBezTo>
                    <a:cubicBezTo>
                      <a:pt x="957" y="2784"/>
                      <a:pt x="1262" y="2610"/>
                      <a:pt x="1610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80"/>
                      <a:pt x="2545" y="2991"/>
                      <a:pt x="2566" y="2991"/>
                    </a:cubicBezTo>
                    <a:cubicBezTo>
                      <a:pt x="2588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2" y="1915"/>
                    </a:cubicBezTo>
                    <a:cubicBezTo>
                      <a:pt x="2523" y="1784"/>
                      <a:pt x="2653" y="1654"/>
                      <a:pt x="2784" y="1523"/>
                    </a:cubicBezTo>
                    <a:cubicBezTo>
                      <a:pt x="2827" y="1436"/>
                      <a:pt x="2871" y="1393"/>
                      <a:pt x="2958" y="1349"/>
                    </a:cubicBezTo>
                    <a:cubicBezTo>
                      <a:pt x="3001" y="1306"/>
                      <a:pt x="3045" y="1219"/>
                      <a:pt x="3088" y="1175"/>
                    </a:cubicBezTo>
                    <a:cubicBezTo>
                      <a:pt x="3088" y="1175"/>
                      <a:pt x="3088" y="1088"/>
                      <a:pt x="3045" y="1088"/>
                    </a:cubicBezTo>
                    <a:cubicBezTo>
                      <a:pt x="2697" y="1045"/>
                      <a:pt x="2349" y="1001"/>
                      <a:pt x="2044" y="958"/>
                    </a:cubicBezTo>
                    <a:cubicBezTo>
                      <a:pt x="1870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8"/>
              <p:cNvSpPr/>
              <p:nvPr/>
            </p:nvSpPr>
            <p:spPr>
              <a:xfrm rot="10800000">
                <a:off x="8533565" y="3872191"/>
                <a:ext cx="96747" cy="92948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09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1001"/>
                      <a:pt x="348" y="1045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48" y="1523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cubicBezTo>
                      <a:pt x="522" y="2984"/>
                      <a:pt x="537" y="3009"/>
                      <a:pt x="557" y="3009"/>
                    </a:cubicBezTo>
                    <a:cubicBezTo>
                      <a:pt x="572" y="3009"/>
                      <a:pt x="591" y="2995"/>
                      <a:pt x="609" y="2959"/>
                    </a:cubicBezTo>
                    <a:cubicBezTo>
                      <a:pt x="914" y="2828"/>
                      <a:pt x="1218" y="2611"/>
                      <a:pt x="1523" y="2480"/>
                    </a:cubicBezTo>
                    <a:cubicBezTo>
                      <a:pt x="1870" y="2611"/>
                      <a:pt x="2175" y="2828"/>
                      <a:pt x="2479" y="2959"/>
                    </a:cubicBezTo>
                    <a:cubicBezTo>
                      <a:pt x="2479" y="2973"/>
                      <a:pt x="2489" y="2978"/>
                      <a:pt x="2502" y="2978"/>
                    </a:cubicBezTo>
                    <a:cubicBezTo>
                      <a:pt x="2528" y="2978"/>
                      <a:pt x="2566" y="2959"/>
                      <a:pt x="2566" y="2959"/>
                    </a:cubicBezTo>
                    <a:cubicBezTo>
                      <a:pt x="2523" y="2611"/>
                      <a:pt x="2392" y="2263"/>
                      <a:pt x="2349" y="1871"/>
                    </a:cubicBezTo>
                    <a:cubicBezTo>
                      <a:pt x="2479" y="1784"/>
                      <a:pt x="2610" y="1654"/>
                      <a:pt x="2740" y="1523"/>
                    </a:cubicBezTo>
                    <a:cubicBezTo>
                      <a:pt x="2784" y="1436"/>
                      <a:pt x="2827" y="1393"/>
                      <a:pt x="2914" y="1306"/>
                    </a:cubicBezTo>
                    <a:cubicBezTo>
                      <a:pt x="2958" y="1262"/>
                      <a:pt x="3001" y="1219"/>
                      <a:pt x="3045" y="1175"/>
                    </a:cubicBezTo>
                    <a:cubicBezTo>
                      <a:pt x="3132" y="1175"/>
                      <a:pt x="3132" y="1088"/>
                      <a:pt x="3045" y="1088"/>
                    </a:cubicBezTo>
                    <a:cubicBezTo>
                      <a:pt x="2740" y="1045"/>
                      <a:pt x="2392" y="958"/>
                      <a:pt x="2088" y="958"/>
                    </a:cubicBezTo>
                    <a:lnTo>
                      <a:pt x="2044" y="958"/>
                    </a:lnTo>
                    <a:cubicBezTo>
                      <a:pt x="1870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8"/>
              <p:cNvSpPr/>
              <p:nvPr/>
            </p:nvSpPr>
            <p:spPr>
              <a:xfrm rot="10800000">
                <a:off x="8213907" y="3871387"/>
                <a:ext cx="95296" cy="92392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991" extrusionOk="0">
                    <a:moveTo>
                      <a:pt x="1522" y="0"/>
                    </a:moveTo>
                    <a:cubicBezTo>
                      <a:pt x="1348" y="305"/>
                      <a:pt x="1218" y="609"/>
                      <a:pt x="1044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0" y="1044"/>
                      <a:pt x="0" y="1131"/>
                      <a:pt x="44" y="1131"/>
                    </a:cubicBezTo>
                    <a:cubicBezTo>
                      <a:pt x="87" y="1218"/>
                      <a:pt x="174" y="1262"/>
                      <a:pt x="218" y="1305"/>
                    </a:cubicBezTo>
                    <a:cubicBezTo>
                      <a:pt x="261" y="1349"/>
                      <a:pt x="348" y="1436"/>
                      <a:pt x="392" y="1479"/>
                    </a:cubicBezTo>
                    <a:cubicBezTo>
                      <a:pt x="522" y="1610"/>
                      <a:pt x="653" y="1740"/>
                      <a:pt x="783" y="1871"/>
                    </a:cubicBezTo>
                    <a:cubicBezTo>
                      <a:pt x="696" y="2219"/>
                      <a:pt x="566" y="2567"/>
                      <a:pt x="566" y="2958"/>
                    </a:cubicBezTo>
                    <a:cubicBezTo>
                      <a:pt x="566" y="2980"/>
                      <a:pt x="576" y="2991"/>
                      <a:pt x="593" y="2991"/>
                    </a:cubicBezTo>
                    <a:cubicBezTo>
                      <a:pt x="609" y="2991"/>
                      <a:pt x="631" y="2980"/>
                      <a:pt x="653" y="2958"/>
                    </a:cubicBezTo>
                    <a:cubicBezTo>
                      <a:pt x="957" y="2784"/>
                      <a:pt x="1261" y="2610"/>
                      <a:pt x="1566" y="2436"/>
                    </a:cubicBezTo>
                    <a:cubicBezTo>
                      <a:pt x="1914" y="2610"/>
                      <a:pt x="2218" y="2784"/>
                      <a:pt x="2523" y="2958"/>
                    </a:cubicBezTo>
                    <a:cubicBezTo>
                      <a:pt x="2523" y="2958"/>
                      <a:pt x="2566" y="2915"/>
                      <a:pt x="2566" y="2915"/>
                    </a:cubicBezTo>
                    <a:cubicBezTo>
                      <a:pt x="2566" y="2567"/>
                      <a:pt x="2392" y="2219"/>
                      <a:pt x="2305" y="1827"/>
                    </a:cubicBezTo>
                    <a:cubicBezTo>
                      <a:pt x="2479" y="1697"/>
                      <a:pt x="2610" y="1566"/>
                      <a:pt x="2697" y="1436"/>
                    </a:cubicBezTo>
                    <a:lnTo>
                      <a:pt x="2871" y="1262"/>
                    </a:lnTo>
                    <a:cubicBezTo>
                      <a:pt x="2958" y="1218"/>
                      <a:pt x="3001" y="1175"/>
                      <a:pt x="3045" y="1088"/>
                    </a:cubicBezTo>
                    <a:cubicBezTo>
                      <a:pt x="3053" y="1096"/>
                      <a:pt x="3060" y="1100"/>
                      <a:pt x="3065" y="1100"/>
                    </a:cubicBezTo>
                    <a:cubicBezTo>
                      <a:pt x="3085" y="1100"/>
                      <a:pt x="3071" y="1044"/>
                      <a:pt x="3001" y="1044"/>
                    </a:cubicBezTo>
                    <a:cubicBezTo>
                      <a:pt x="2697" y="1001"/>
                      <a:pt x="2349" y="957"/>
                      <a:pt x="2044" y="914"/>
                    </a:cubicBezTo>
                    <a:cubicBezTo>
                      <a:pt x="1870" y="609"/>
                      <a:pt x="1740" y="305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8"/>
              <p:cNvSpPr/>
              <p:nvPr/>
            </p:nvSpPr>
            <p:spPr>
              <a:xfrm rot="10800000">
                <a:off x="8470424" y="3673872"/>
                <a:ext cx="95419" cy="9242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67" y="1"/>
                    </a:moveTo>
                    <a:cubicBezTo>
                      <a:pt x="1349" y="305"/>
                      <a:pt x="1219" y="653"/>
                      <a:pt x="1045" y="958"/>
                    </a:cubicBezTo>
                    <a:cubicBezTo>
                      <a:pt x="740" y="958"/>
                      <a:pt x="392" y="1045"/>
                      <a:pt x="88" y="1088"/>
                    </a:cubicBezTo>
                    <a:cubicBezTo>
                      <a:pt x="1" y="1088"/>
                      <a:pt x="1" y="1175"/>
                      <a:pt x="88" y="1175"/>
                    </a:cubicBezTo>
                    <a:cubicBezTo>
                      <a:pt x="131" y="1219"/>
                      <a:pt x="175" y="1262"/>
                      <a:pt x="218" y="1306"/>
                    </a:cubicBezTo>
                    <a:cubicBezTo>
                      <a:pt x="305" y="1393"/>
                      <a:pt x="349" y="1436"/>
                      <a:pt x="392" y="1480"/>
                    </a:cubicBezTo>
                    <a:cubicBezTo>
                      <a:pt x="523" y="1654"/>
                      <a:pt x="653" y="1784"/>
                      <a:pt x="784" y="1871"/>
                    </a:cubicBezTo>
                    <a:cubicBezTo>
                      <a:pt x="740" y="2263"/>
                      <a:pt x="610" y="2567"/>
                      <a:pt x="566" y="2958"/>
                    </a:cubicBezTo>
                    <a:cubicBezTo>
                      <a:pt x="566" y="2980"/>
                      <a:pt x="588" y="2991"/>
                      <a:pt x="610" y="2991"/>
                    </a:cubicBezTo>
                    <a:cubicBezTo>
                      <a:pt x="632" y="2991"/>
                      <a:pt x="653" y="2980"/>
                      <a:pt x="653" y="2958"/>
                    </a:cubicBezTo>
                    <a:cubicBezTo>
                      <a:pt x="958" y="2785"/>
                      <a:pt x="1262" y="2611"/>
                      <a:pt x="1610" y="2437"/>
                    </a:cubicBezTo>
                    <a:cubicBezTo>
                      <a:pt x="1915" y="2611"/>
                      <a:pt x="2219" y="2785"/>
                      <a:pt x="2524" y="2958"/>
                    </a:cubicBezTo>
                    <a:cubicBezTo>
                      <a:pt x="2524" y="2973"/>
                      <a:pt x="2533" y="2978"/>
                      <a:pt x="2546" y="2978"/>
                    </a:cubicBezTo>
                    <a:cubicBezTo>
                      <a:pt x="2572" y="2978"/>
                      <a:pt x="2611" y="2958"/>
                      <a:pt x="2611" y="2958"/>
                    </a:cubicBezTo>
                    <a:cubicBezTo>
                      <a:pt x="2611" y="2567"/>
                      <a:pt x="2437" y="2263"/>
                      <a:pt x="2393" y="1871"/>
                    </a:cubicBezTo>
                    <a:cubicBezTo>
                      <a:pt x="2524" y="1784"/>
                      <a:pt x="2611" y="1654"/>
                      <a:pt x="2698" y="1480"/>
                    </a:cubicBezTo>
                    <a:lnTo>
                      <a:pt x="2872" y="1306"/>
                    </a:lnTo>
                    <a:cubicBezTo>
                      <a:pt x="2915" y="1262"/>
                      <a:pt x="3002" y="1219"/>
                      <a:pt x="3045" y="1175"/>
                    </a:cubicBezTo>
                    <a:cubicBezTo>
                      <a:pt x="3089" y="1175"/>
                      <a:pt x="3089" y="1088"/>
                      <a:pt x="3045" y="1088"/>
                    </a:cubicBezTo>
                    <a:cubicBezTo>
                      <a:pt x="2698" y="1045"/>
                      <a:pt x="2393" y="958"/>
                      <a:pt x="2045" y="958"/>
                    </a:cubicBezTo>
                    <a:cubicBezTo>
                      <a:pt x="1871" y="653"/>
                      <a:pt x="1741" y="305"/>
                      <a:pt x="1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8"/>
              <p:cNvSpPr/>
              <p:nvPr/>
            </p:nvSpPr>
            <p:spPr>
              <a:xfrm rot="10800000">
                <a:off x="8278283" y="3673872"/>
                <a:ext cx="95419" cy="9242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992" extrusionOk="0">
                    <a:moveTo>
                      <a:pt x="1523" y="1"/>
                    </a:moveTo>
                    <a:cubicBezTo>
                      <a:pt x="1305" y="305"/>
                      <a:pt x="1175" y="653"/>
                      <a:pt x="1001" y="958"/>
                    </a:cubicBez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cubicBezTo>
                      <a:pt x="261" y="1393"/>
                      <a:pt x="305" y="1436"/>
                      <a:pt x="348" y="1480"/>
                    </a:cubicBez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8"/>
                    </a:cubicBezTo>
                    <a:cubicBezTo>
                      <a:pt x="522" y="2980"/>
                      <a:pt x="544" y="2991"/>
                      <a:pt x="566" y="2991"/>
                    </a:cubicBezTo>
                    <a:cubicBezTo>
                      <a:pt x="588" y="2991"/>
                      <a:pt x="609" y="2980"/>
                      <a:pt x="609" y="2958"/>
                    </a:cubicBez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8"/>
                    </a:cubicBezTo>
                    <a:cubicBezTo>
                      <a:pt x="2480" y="2973"/>
                      <a:pt x="2489" y="2978"/>
                      <a:pt x="2502" y="2978"/>
                    </a:cubicBezTo>
                    <a:cubicBezTo>
                      <a:pt x="2528" y="2978"/>
                      <a:pt x="2567" y="2958"/>
                      <a:pt x="2567" y="2958"/>
                    </a:cubicBezTo>
                    <a:cubicBezTo>
                      <a:pt x="2523" y="2567"/>
                      <a:pt x="2436" y="2219"/>
                      <a:pt x="2349" y="1871"/>
                    </a:cubicBezTo>
                    <a:cubicBezTo>
                      <a:pt x="2480" y="1784"/>
                      <a:pt x="2567" y="1654"/>
                      <a:pt x="2697" y="1480"/>
                    </a:cubicBezTo>
                    <a:cubicBezTo>
                      <a:pt x="2741" y="1436"/>
                      <a:pt x="2784" y="1393"/>
                      <a:pt x="2871" y="1306"/>
                    </a:cubicBezTo>
                    <a:cubicBezTo>
                      <a:pt x="2915" y="1262"/>
                      <a:pt x="2958" y="1219"/>
                      <a:pt x="3002" y="1175"/>
                    </a:cubicBezTo>
                    <a:cubicBezTo>
                      <a:pt x="3088" y="1175"/>
                      <a:pt x="3088" y="1088"/>
                      <a:pt x="3002" y="1088"/>
                    </a:cubicBezTo>
                    <a:cubicBezTo>
                      <a:pt x="2697" y="1045"/>
                      <a:pt x="2349" y="958"/>
                      <a:pt x="2045" y="958"/>
                    </a:cubicBezTo>
                    <a:cubicBezTo>
                      <a:pt x="1871" y="653"/>
                      <a:pt x="1740" y="305"/>
                      <a:pt x="15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8"/>
              <p:cNvSpPr/>
              <p:nvPr/>
            </p:nvSpPr>
            <p:spPr>
              <a:xfrm rot="10800000">
                <a:off x="8467736" y="3946390"/>
                <a:ext cx="93195" cy="102555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3320" extrusionOk="0">
                    <a:moveTo>
                      <a:pt x="2928" y="0"/>
                    </a:moveTo>
                    <a:cubicBezTo>
                      <a:pt x="2913" y="0"/>
                      <a:pt x="2898" y="6"/>
                      <a:pt x="2886" y="17"/>
                    </a:cubicBezTo>
                    <a:cubicBezTo>
                      <a:pt x="1973" y="1018"/>
                      <a:pt x="1060" y="2062"/>
                      <a:pt x="103" y="3062"/>
                    </a:cubicBezTo>
                    <a:cubicBezTo>
                      <a:pt x="1" y="3164"/>
                      <a:pt x="112" y="3320"/>
                      <a:pt x="228" y="3320"/>
                    </a:cubicBezTo>
                    <a:cubicBezTo>
                      <a:pt x="260" y="3320"/>
                      <a:pt x="292" y="3308"/>
                      <a:pt x="320" y="3279"/>
                    </a:cubicBezTo>
                    <a:cubicBezTo>
                      <a:pt x="1234" y="2279"/>
                      <a:pt x="2452" y="1322"/>
                      <a:pt x="3017" y="104"/>
                    </a:cubicBezTo>
                    <a:cubicBezTo>
                      <a:pt x="3017" y="41"/>
                      <a:pt x="2970" y="0"/>
                      <a:pt x="29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8"/>
              <p:cNvSpPr/>
              <p:nvPr/>
            </p:nvSpPr>
            <p:spPr>
              <a:xfrm rot="10800000">
                <a:off x="8285388" y="3947904"/>
                <a:ext cx="101505" cy="115652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3744" extrusionOk="0">
                    <a:moveTo>
                      <a:pt x="119" y="0"/>
                    </a:moveTo>
                    <a:cubicBezTo>
                      <a:pt x="52" y="0"/>
                      <a:pt x="1" y="71"/>
                      <a:pt x="36" y="142"/>
                    </a:cubicBezTo>
                    <a:cubicBezTo>
                      <a:pt x="558" y="795"/>
                      <a:pt x="1210" y="1404"/>
                      <a:pt x="1732" y="2056"/>
                    </a:cubicBezTo>
                    <a:cubicBezTo>
                      <a:pt x="2124" y="2665"/>
                      <a:pt x="2559" y="3230"/>
                      <a:pt x="3081" y="3709"/>
                    </a:cubicBezTo>
                    <a:cubicBezTo>
                      <a:pt x="3105" y="3733"/>
                      <a:pt x="3133" y="3744"/>
                      <a:pt x="3159" y="3744"/>
                    </a:cubicBezTo>
                    <a:cubicBezTo>
                      <a:pt x="3227" y="3744"/>
                      <a:pt x="3286" y="3672"/>
                      <a:pt x="3255" y="3578"/>
                    </a:cubicBezTo>
                    <a:cubicBezTo>
                      <a:pt x="2776" y="2883"/>
                      <a:pt x="2298" y="2230"/>
                      <a:pt x="1732" y="1621"/>
                    </a:cubicBezTo>
                    <a:cubicBezTo>
                      <a:pt x="1297" y="1012"/>
                      <a:pt x="775" y="447"/>
                      <a:pt x="167" y="12"/>
                    </a:cubicBezTo>
                    <a:cubicBezTo>
                      <a:pt x="151" y="4"/>
                      <a:pt x="135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8"/>
              <p:cNvSpPr/>
              <p:nvPr/>
            </p:nvSpPr>
            <p:spPr>
              <a:xfrm rot="10800000">
                <a:off x="8538938" y="3751408"/>
                <a:ext cx="47787" cy="121552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3935" extrusionOk="0">
                    <a:moveTo>
                      <a:pt x="92" y="1"/>
                    </a:moveTo>
                    <a:cubicBezTo>
                      <a:pt x="43" y="1"/>
                      <a:pt x="1" y="33"/>
                      <a:pt x="25" y="105"/>
                    </a:cubicBezTo>
                    <a:cubicBezTo>
                      <a:pt x="286" y="1410"/>
                      <a:pt x="720" y="2671"/>
                      <a:pt x="1329" y="3889"/>
                    </a:cubicBezTo>
                    <a:cubicBezTo>
                      <a:pt x="1345" y="3920"/>
                      <a:pt x="1377" y="3934"/>
                      <a:pt x="1411" y="3934"/>
                    </a:cubicBezTo>
                    <a:cubicBezTo>
                      <a:pt x="1474" y="3934"/>
                      <a:pt x="1547" y="3886"/>
                      <a:pt x="1547" y="3802"/>
                    </a:cubicBezTo>
                    <a:cubicBezTo>
                      <a:pt x="1373" y="3193"/>
                      <a:pt x="1112" y="2628"/>
                      <a:pt x="894" y="2062"/>
                    </a:cubicBezTo>
                    <a:cubicBezTo>
                      <a:pt x="677" y="1410"/>
                      <a:pt x="503" y="714"/>
                      <a:pt x="199" y="61"/>
                    </a:cubicBezTo>
                    <a:cubicBezTo>
                      <a:pt x="179" y="22"/>
                      <a:pt x="133" y="1"/>
                      <a:pt x="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8"/>
              <p:cNvSpPr/>
              <p:nvPr/>
            </p:nvSpPr>
            <p:spPr>
              <a:xfrm rot="10800000">
                <a:off x="8365612" y="3697192"/>
                <a:ext cx="100794" cy="11831"/>
              </a:xfrm>
              <a:custGeom>
                <a:avLst/>
                <a:gdLst/>
                <a:ahLst/>
                <a:cxnLst/>
                <a:rect l="l" t="t" r="r" b="b"/>
                <a:pathLst>
                  <a:path w="3263" h="383" extrusionOk="0">
                    <a:moveTo>
                      <a:pt x="1148" y="0"/>
                    </a:moveTo>
                    <a:cubicBezTo>
                      <a:pt x="768" y="0"/>
                      <a:pt x="394" y="40"/>
                      <a:pt x="44" y="104"/>
                    </a:cubicBezTo>
                    <a:cubicBezTo>
                      <a:pt x="0" y="104"/>
                      <a:pt x="0" y="191"/>
                      <a:pt x="44" y="191"/>
                    </a:cubicBezTo>
                    <a:cubicBezTo>
                      <a:pt x="522" y="322"/>
                      <a:pt x="1001" y="365"/>
                      <a:pt x="1479" y="365"/>
                    </a:cubicBezTo>
                    <a:cubicBezTo>
                      <a:pt x="1631" y="377"/>
                      <a:pt x="1785" y="382"/>
                      <a:pt x="1941" y="382"/>
                    </a:cubicBezTo>
                    <a:cubicBezTo>
                      <a:pt x="2368" y="382"/>
                      <a:pt x="2805" y="342"/>
                      <a:pt x="3219" y="278"/>
                    </a:cubicBezTo>
                    <a:cubicBezTo>
                      <a:pt x="3262" y="278"/>
                      <a:pt x="3262" y="104"/>
                      <a:pt x="3175" y="104"/>
                    </a:cubicBezTo>
                    <a:cubicBezTo>
                      <a:pt x="2654" y="17"/>
                      <a:pt x="2088" y="17"/>
                      <a:pt x="1566" y="17"/>
                    </a:cubicBezTo>
                    <a:cubicBezTo>
                      <a:pt x="1426" y="6"/>
                      <a:pt x="1287" y="0"/>
                      <a:pt x="11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8"/>
              <p:cNvSpPr/>
              <p:nvPr/>
            </p:nvSpPr>
            <p:spPr>
              <a:xfrm rot="10800000">
                <a:off x="8259469" y="3748659"/>
                <a:ext cx="43030" cy="123869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4010" extrusionOk="0">
                    <a:moveTo>
                      <a:pt x="1324" y="0"/>
                    </a:moveTo>
                    <a:cubicBezTo>
                      <a:pt x="1301" y="0"/>
                      <a:pt x="1279" y="14"/>
                      <a:pt x="1262" y="47"/>
                    </a:cubicBezTo>
                    <a:cubicBezTo>
                      <a:pt x="1044" y="700"/>
                      <a:pt x="870" y="1439"/>
                      <a:pt x="653" y="2092"/>
                    </a:cubicBezTo>
                    <a:cubicBezTo>
                      <a:pt x="392" y="2788"/>
                      <a:pt x="131" y="3309"/>
                      <a:pt x="1" y="3918"/>
                    </a:cubicBezTo>
                    <a:cubicBezTo>
                      <a:pt x="1" y="3972"/>
                      <a:pt x="50" y="4009"/>
                      <a:pt x="99" y="4009"/>
                    </a:cubicBezTo>
                    <a:cubicBezTo>
                      <a:pt x="129" y="4009"/>
                      <a:pt x="158" y="3995"/>
                      <a:pt x="175" y="3962"/>
                    </a:cubicBezTo>
                    <a:cubicBezTo>
                      <a:pt x="479" y="3396"/>
                      <a:pt x="697" y="2788"/>
                      <a:pt x="870" y="2179"/>
                    </a:cubicBezTo>
                    <a:cubicBezTo>
                      <a:pt x="1131" y="1483"/>
                      <a:pt x="1305" y="787"/>
                      <a:pt x="1392" y="91"/>
                    </a:cubicBezTo>
                    <a:cubicBezTo>
                      <a:pt x="1392" y="37"/>
                      <a:pt x="1359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8"/>
              <p:cNvSpPr/>
              <p:nvPr/>
            </p:nvSpPr>
            <p:spPr>
              <a:xfrm rot="10800000">
                <a:off x="8446515" y="4113356"/>
                <a:ext cx="109907" cy="134433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4352" extrusionOk="0">
                    <a:moveTo>
                      <a:pt x="53" y="0"/>
                    </a:moveTo>
                    <a:cubicBezTo>
                      <a:pt x="24" y="0"/>
                      <a:pt x="0" y="41"/>
                      <a:pt x="0" y="104"/>
                    </a:cubicBezTo>
                    <a:cubicBezTo>
                      <a:pt x="392" y="844"/>
                      <a:pt x="914" y="1540"/>
                      <a:pt x="1523" y="2192"/>
                    </a:cubicBezTo>
                    <a:cubicBezTo>
                      <a:pt x="2088" y="2931"/>
                      <a:pt x="2697" y="3627"/>
                      <a:pt x="3349" y="4323"/>
                    </a:cubicBezTo>
                    <a:cubicBezTo>
                      <a:pt x="3369" y="4343"/>
                      <a:pt x="3391" y="4351"/>
                      <a:pt x="3412" y="4351"/>
                    </a:cubicBezTo>
                    <a:cubicBezTo>
                      <a:pt x="3486" y="4351"/>
                      <a:pt x="3557" y="4250"/>
                      <a:pt x="3523" y="4149"/>
                    </a:cubicBezTo>
                    <a:cubicBezTo>
                      <a:pt x="2914" y="3453"/>
                      <a:pt x="2262" y="2757"/>
                      <a:pt x="1697" y="2018"/>
                    </a:cubicBezTo>
                    <a:cubicBezTo>
                      <a:pt x="1218" y="1322"/>
                      <a:pt x="696" y="626"/>
                      <a:pt x="87" y="17"/>
                    </a:cubicBezTo>
                    <a:cubicBezTo>
                      <a:pt x="76" y="6"/>
                      <a:pt x="64" y="0"/>
                      <a:pt x="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8"/>
              <p:cNvSpPr/>
              <p:nvPr/>
            </p:nvSpPr>
            <p:spPr>
              <a:xfrm rot="10800000">
                <a:off x="8533563" y="4344574"/>
                <a:ext cx="42999" cy="15942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5161" extrusionOk="0">
                    <a:moveTo>
                      <a:pt x="1323" y="0"/>
                    </a:moveTo>
                    <a:cubicBezTo>
                      <a:pt x="1301" y="0"/>
                      <a:pt x="1278" y="14"/>
                      <a:pt x="1261" y="48"/>
                    </a:cubicBezTo>
                    <a:cubicBezTo>
                      <a:pt x="957" y="831"/>
                      <a:pt x="696" y="1657"/>
                      <a:pt x="565" y="2527"/>
                    </a:cubicBezTo>
                    <a:cubicBezTo>
                      <a:pt x="348" y="3353"/>
                      <a:pt x="130" y="4180"/>
                      <a:pt x="0" y="5006"/>
                    </a:cubicBezTo>
                    <a:cubicBezTo>
                      <a:pt x="0" y="5104"/>
                      <a:pt x="69" y="5160"/>
                      <a:pt x="136" y="5160"/>
                    </a:cubicBezTo>
                    <a:cubicBezTo>
                      <a:pt x="189" y="5160"/>
                      <a:pt x="242" y="5126"/>
                      <a:pt x="261" y="5049"/>
                    </a:cubicBezTo>
                    <a:cubicBezTo>
                      <a:pt x="522" y="4267"/>
                      <a:pt x="652" y="3440"/>
                      <a:pt x="870" y="2570"/>
                    </a:cubicBezTo>
                    <a:cubicBezTo>
                      <a:pt x="1087" y="1787"/>
                      <a:pt x="1305" y="918"/>
                      <a:pt x="1392" y="91"/>
                    </a:cubicBezTo>
                    <a:cubicBezTo>
                      <a:pt x="1392" y="37"/>
                      <a:pt x="1359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8"/>
              <p:cNvSpPr/>
              <p:nvPr/>
            </p:nvSpPr>
            <p:spPr>
              <a:xfrm rot="10800000">
                <a:off x="8321563" y="4553424"/>
                <a:ext cx="156520" cy="56807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839" extrusionOk="0">
                    <a:moveTo>
                      <a:pt x="4930" y="0"/>
                    </a:moveTo>
                    <a:cubicBezTo>
                      <a:pt x="4921" y="0"/>
                      <a:pt x="4911" y="2"/>
                      <a:pt x="4902" y="7"/>
                    </a:cubicBezTo>
                    <a:cubicBezTo>
                      <a:pt x="4119" y="138"/>
                      <a:pt x="3336" y="399"/>
                      <a:pt x="2597" y="660"/>
                    </a:cubicBezTo>
                    <a:cubicBezTo>
                      <a:pt x="1814" y="964"/>
                      <a:pt x="944" y="1225"/>
                      <a:pt x="161" y="1573"/>
                    </a:cubicBezTo>
                    <a:cubicBezTo>
                      <a:pt x="0" y="1613"/>
                      <a:pt x="62" y="1839"/>
                      <a:pt x="210" y="1839"/>
                    </a:cubicBezTo>
                    <a:cubicBezTo>
                      <a:pt x="222" y="1839"/>
                      <a:pt x="235" y="1837"/>
                      <a:pt x="248" y="1834"/>
                    </a:cubicBezTo>
                    <a:cubicBezTo>
                      <a:pt x="1031" y="1573"/>
                      <a:pt x="1814" y="1269"/>
                      <a:pt x="2597" y="1008"/>
                    </a:cubicBezTo>
                    <a:cubicBezTo>
                      <a:pt x="3423" y="790"/>
                      <a:pt x="4206" y="486"/>
                      <a:pt x="4989" y="181"/>
                    </a:cubicBezTo>
                    <a:cubicBezTo>
                      <a:pt x="5066" y="143"/>
                      <a:pt x="5006" y="0"/>
                      <a:pt x="49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8"/>
              <p:cNvSpPr/>
              <p:nvPr/>
            </p:nvSpPr>
            <p:spPr>
              <a:xfrm rot="10800000">
                <a:off x="8152465" y="4437370"/>
                <a:ext cx="86492" cy="171069"/>
              </a:xfrm>
              <a:custGeom>
                <a:avLst/>
                <a:gdLst/>
                <a:ahLst/>
                <a:cxnLst/>
                <a:rect l="l" t="t" r="r" b="b"/>
                <a:pathLst>
                  <a:path w="2800" h="5538" extrusionOk="0">
                    <a:moveTo>
                      <a:pt x="123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336" y="993"/>
                      <a:pt x="684" y="1819"/>
                      <a:pt x="1119" y="2602"/>
                    </a:cubicBezTo>
                    <a:cubicBezTo>
                      <a:pt x="1597" y="3559"/>
                      <a:pt x="1988" y="4560"/>
                      <a:pt x="2554" y="5473"/>
                    </a:cubicBezTo>
                    <a:cubicBezTo>
                      <a:pt x="2569" y="5518"/>
                      <a:pt x="2605" y="5537"/>
                      <a:pt x="2644" y="5537"/>
                    </a:cubicBezTo>
                    <a:cubicBezTo>
                      <a:pt x="2717" y="5537"/>
                      <a:pt x="2800" y="5471"/>
                      <a:pt x="2771" y="5386"/>
                    </a:cubicBezTo>
                    <a:cubicBezTo>
                      <a:pt x="2423" y="4473"/>
                      <a:pt x="1945" y="3603"/>
                      <a:pt x="1554" y="2689"/>
                    </a:cubicBezTo>
                    <a:cubicBezTo>
                      <a:pt x="1162" y="1776"/>
                      <a:pt x="727" y="863"/>
                      <a:pt x="205" y="36"/>
                    </a:cubicBezTo>
                    <a:cubicBezTo>
                      <a:pt x="180" y="11"/>
                      <a:pt x="151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8"/>
              <p:cNvSpPr/>
              <p:nvPr/>
            </p:nvSpPr>
            <p:spPr>
              <a:xfrm rot="10800000">
                <a:off x="8091516" y="4130410"/>
                <a:ext cx="41701" cy="224663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7273" extrusionOk="0">
                    <a:moveTo>
                      <a:pt x="88" y="0"/>
                    </a:moveTo>
                    <a:cubicBezTo>
                      <a:pt x="44" y="0"/>
                      <a:pt x="1" y="33"/>
                      <a:pt x="1" y="98"/>
                    </a:cubicBezTo>
                    <a:cubicBezTo>
                      <a:pt x="44" y="1229"/>
                      <a:pt x="175" y="2360"/>
                      <a:pt x="479" y="3490"/>
                    </a:cubicBezTo>
                    <a:cubicBezTo>
                      <a:pt x="697" y="4708"/>
                      <a:pt x="914" y="5926"/>
                      <a:pt x="1045" y="7144"/>
                    </a:cubicBezTo>
                    <a:cubicBezTo>
                      <a:pt x="1045" y="7235"/>
                      <a:pt x="1098" y="7273"/>
                      <a:pt x="1161" y="7273"/>
                    </a:cubicBezTo>
                    <a:cubicBezTo>
                      <a:pt x="1247" y="7273"/>
                      <a:pt x="1349" y="7201"/>
                      <a:pt x="1349" y="7100"/>
                    </a:cubicBezTo>
                    <a:cubicBezTo>
                      <a:pt x="1219" y="5926"/>
                      <a:pt x="1001" y="4752"/>
                      <a:pt x="784" y="3621"/>
                    </a:cubicBezTo>
                    <a:cubicBezTo>
                      <a:pt x="566" y="2447"/>
                      <a:pt x="479" y="1229"/>
                      <a:pt x="175" y="98"/>
                    </a:cubicBezTo>
                    <a:cubicBezTo>
                      <a:pt x="175" y="33"/>
                      <a:pt x="131" y="0"/>
                      <a:pt x="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8"/>
              <p:cNvSpPr/>
              <p:nvPr/>
            </p:nvSpPr>
            <p:spPr>
              <a:xfrm rot="10800000">
                <a:off x="8034368" y="3900024"/>
                <a:ext cx="34350" cy="140550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550" extrusionOk="0">
                    <a:moveTo>
                      <a:pt x="121" y="1"/>
                    </a:moveTo>
                    <a:cubicBezTo>
                      <a:pt x="80" y="1"/>
                      <a:pt x="26" y="26"/>
                      <a:pt x="0" y="51"/>
                    </a:cubicBezTo>
                    <a:cubicBezTo>
                      <a:pt x="44" y="660"/>
                      <a:pt x="131" y="1269"/>
                      <a:pt x="261" y="1878"/>
                    </a:cubicBezTo>
                    <a:cubicBezTo>
                      <a:pt x="392" y="2704"/>
                      <a:pt x="479" y="3530"/>
                      <a:pt x="653" y="4357"/>
                    </a:cubicBezTo>
                    <a:cubicBezTo>
                      <a:pt x="672" y="4492"/>
                      <a:pt x="768" y="4550"/>
                      <a:pt x="866" y="4550"/>
                    </a:cubicBezTo>
                    <a:cubicBezTo>
                      <a:pt x="988" y="4550"/>
                      <a:pt x="1112" y="4458"/>
                      <a:pt x="1088" y="4313"/>
                    </a:cubicBezTo>
                    <a:cubicBezTo>
                      <a:pt x="783" y="2878"/>
                      <a:pt x="479" y="1443"/>
                      <a:pt x="174" y="51"/>
                    </a:cubicBezTo>
                    <a:cubicBezTo>
                      <a:pt x="174" y="14"/>
                      <a:pt x="151" y="1"/>
                      <a:pt x="1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8"/>
              <p:cNvSpPr/>
              <p:nvPr/>
            </p:nvSpPr>
            <p:spPr>
              <a:xfrm rot="10800000">
                <a:off x="7856223" y="3751191"/>
                <a:ext cx="111729" cy="97056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142" extrusionOk="0">
                    <a:moveTo>
                      <a:pt x="131" y="1"/>
                    </a:moveTo>
                    <a:cubicBezTo>
                      <a:pt x="44" y="1"/>
                      <a:pt x="0" y="88"/>
                      <a:pt x="87" y="131"/>
                    </a:cubicBezTo>
                    <a:cubicBezTo>
                      <a:pt x="653" y="566"/>
                      <a:pt x="1175" y="1045"/>
                      <a:pt x="1653" y="1567"/>
                    </a:cubicBezTo>
                    <a:cubicBezTo>
                      <a:pt x="2175" y="2089"/>
                      <a:pt x="2740" y="2610"/>
                      <a:pt x="3262" y="3089"/>
                    </a:cubicBezTo>
                    <a:cubicBezTo>
                      <a:pt x="3299" y="3126"/>
                      <a:pt x="3338" y="3141"/>
                      <a:pt x="3375" y="3141"/>
                    </a:cubicBezTo>
                    <a:cubicBezTo>
                      <a:pt x="3511" y="3141"/>
                      <a:pt x="3617" y="2931"/>
                      <a:pt x="3480" y="2828"/>
                    </a:cubicBezTo>
                    <a:cubicBezTo>
                      <a:pt x="2914" y="2263"/>
                      <a:pt x="2306" y="1697"/>
                      <a:pt x="1697" y="1132"/>
                    </a:cubicBezTo>
                    <a:cubicBezTo>
                      <a:pt x="1262" y="740"/>
                      <a:pt x="740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8"/>
              <p:cNvSpPr/>
              <p:nvPr/>
            </p:nvSpPr>
            <p:spPr>
              <a:xfrm rot="10800000">
                <a:off x="7551920" y="3730434"/>
                <a:ext cx="190622" cy="131591"/>
              </a:xfrm>
              <a:custGeom>
                <a:avLst/>
                <a:gdLst/>
                <a:ahLst/>
                <a:cxnLst/>
                <a:rect l="l" t="t" r="r" b="b"/>
                <a:pathLst>
                  <a:path w="6171" h="4260" extrusionOk="0">
                    <a:moveTo>
                      <a:pt x="6018" y="1"/>
                    </a:moveTo>
                    <a:cubicBezTo>
                      <a:pt x="6001" y="1"/>
                      <a:pt x="5984" y="4"/>
                      <a:pt x="5969" y="12"/>
                    </a:cubicBezTo>
                    <a:cubicBezTo>
                      <a:pt x="4055" y="1360"/>
                      <a:pt x="2185" y="2752"/>
                      <a:pt x="184" y="3883"/>
                    </a:cubicBezTo>
                    <a:cubicBezTo>
                      <a:pt x="0" y="3993"/>
                      <a:pt x="128" y="4260"/>
                      <a:pt x="303" y="4260"/>
                    </a:cubicBezTo>
                    <a:cubicBezTo>
                      <a:pt x="335" y="4260"/>
                      <a:pt x="368" y="4251"/>
                      <a:pt x="402" y="4231"/>
                    </a:cubicBezTo>
                    <a:cubicBezTo>
                      <a:pt x="2446" y="3100"/>
                      <a:pt x="4360" y="1752"/>
                      <a:pt x="6099" y="186"/>
                    </a:cubicBezTo>
                    <a:cubicBezTo>
                      <a:pt x="6171" y="79"/>
                      <a:pt x="6095" y="1"/>
                      <a:pt x="6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0" name="Google Shape;1160;p8"/>
              <p:cNvGrpSpPr/>
              <p:nvPr/>
            </p:nvGrpSpPr>
            <p:grpSpPr>
              <a:xfrm rot="10800000">
                <a:off x="9112610" y="3455533"/>
                <a:ext cx="344865" cy="764856"/>
                <a:chOff x="-45" y="662681"/>
                <a:chExt cx="274355" cy="608477"/>
              </a:xfrm>
            </p:grpSpPr>
            <p:sp>
              <p:nvSpPr>
                <p:cNvPr id="1161" name="Google Shape;1161;p8"/>
                <p:cNvSpPr/>
                <p:nvPr/>
              </p:nvSpPr>
              <p:spPr>
                <a:xfrm>
                  <a:off x="668" y="872158"/>
                  <a:ext cx="90854" cy="202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8222" extrusionOk="0">
                      <a:moveTo>
                        <a:pt x="0" y="1"/>
                      </a:moveTo>
                      <a:lnTo>
                        <a:pt x="0" y="8221"/>
                      </a:lnTo>
                      <a:cubicBezTo>
                        <a:pt x="2262" y="7395"/>
                        <a:pt x="3697" y="5612"/>
                        <a:pt x="2871" y="2958"/>
                      </a:cubicBezTo>
                      <a:cubicBezTo>
                        <a:pt x="2349" y="1610"/>
                        <a:pt x="1305" y="52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8"/>
                <p:cNvSpPr/>
                <p:nvPr/>
              </p:nvSpPr>
              <p:spPr>
                <a:xfrm>
                  <a:off x="668" y="662681"/>
                  <a:ext cx="3219" cy="5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18" extrusionOk="0">
                      <a:moveTo>
                        <a:pt x="0" y="0"/>
                      </a:moveTo>
                      <a:lnTo>
                        <a:pt x="0" y="218"/>
                      </a:lnTo>
                      <a:lnTo>
                        <a:pt x="87" y="174"/>
                      </a:lnTo>
                      <a:cubicBezTo>
                        <a:pt x="130" y="87"/>
                        <a:pt x="87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8"/>
                <p:cNvSpPr/>
                <p:nvPr/>
              </p:nvSpPr>
              <p:spPr>
                <a:xfrm>
                  <a:off x="668" y="1184260"/>
                  <a:ext cx="3219" cy="353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37" extrusionOk="0">
                      <a:moveTo>
                        <a:pt x="0" y="1"/>
                      </a:moveTo>
                      <a:lnTo>
                        <a:pt x="0" y="1436"/>
                      </a:lnTo>
                      <a:cubicBezTo>
                        <a:pt x="130" y="958"/>
                        <a:pt x="130" y="43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8"/>
                <p:cNvSpPr/>
                <p:nvPr/>
              </p:nvSpPr>
              <p:spPr>
                <a:xfrm>
                  <a:off x="63162" y="1055635"/>
                  <a:ext cx="114937" cy="160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7" h="6514" extrusionOk="0">
                      <a:moveTo>
                        <a:pt x="429" y="1"/>
                      </a:moveTo>
                      <a:cubicBezTo>
                        <a:pt x="213" y="1"/>
                        <a:pt x="1" y="237"/>
                        <a:pt x="154" y="451"/>
                      </a:cubicBezTo>
                      <a:cubicBezTo>
                        <a:pt x="849" y="1538"/>
                        <a:pt x="1763" y="1625"/>
                        <a:pt x="2850" y="2277"/>
                      </a:cubicBezTo>
                      <a:cubicBezTo>
                        <a:pt x="4503" y="3234"/>
                        <a:pt x="3764" y="4887"/>
                        <a:pt x="3720" y="6409"/>
                      </a:cubicBezTo>
                      <a:cubicBezTo>
                        <a:pt x="3720" y="6481"/>
                        <a:pt x="3773" y="6513"/>
                        <a:pt x="3820" y="6513"/>
                      </a:cubicBezTo>
                      <a:cubicBezTo>
                        <a:pt x="3859" y="6513"/>
                        <a:pt x="3894" y="6492"/>
                        <a:pt x="3894" y="6453"/>
                      </a:cubicBezTo>
                      <a:cubicBezTo>
                        <a:pt x="4546" y="5409"/>
                        <a:pt x="4677" y="4104"/>
                        <a:pt x="4285" y="2930"/>
                      </a:cubicBezTo>
                      <a:cubicBezTo>
                        <a:pt x="3590" y="1234"/>
                        <a:pt x="1676" y="1495"/>
                        <a:pt x="675" y="146"/>
                      </a:cubicBezTo>
                      <a:cubicBezTo>
                        <a:pt x="611" y="43"/>
                        <a:pt x="520" y="1"/>
                        <a:pt x="4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8"/>
                <p:cNvSpPr/>
                <p:nvPr/>
              </p:nvSpPr>
              <p:spPr>
                <a:xfrm>
                  <a:off x="95355" y="933620"/>
                  <a:ext cx="178955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82" h="3060" extrusionOk="0">
                      <a:moveTo>
                        <a:pt x="4128" y="0"/>
                      </a:moveTo>
                      <a:cubicBezTo>
                        <a:pt x="3009" y="0"/>
                        <a:pt x="2091" y="801"/>
                        <a:pt x="933" y="801"/>
                      </a:cubicBezTo>
                      <a:cubicBezTo>
                        <a:pt x="791" y="801"/>
                        <a:pt x="646" y="789"/>
                        <a:pt x="496" y="762"/>
                      </a:cubicBezTo>
                      <a:cubicBezTo>
                        <a:pt x="470" y="756"/>
                        <a:pt x="446" y="753"/>
                        <a:pt x="422" y="753"/>
                      </a:cubicBezTo>
                      <a:cubicBezTo>
                        <a:pt x="90" y="753"/>
                        <a:pt x="0" y="1290"/>
                        <a:pt x="366" y="1371"/>
                      </a:cubicBezTo>
                      <a:cubicBezTo>
                        <a:pt x="568" y="1405"/>
                        <a:pt x="755" y="1419"/>
                        <a:pt x="932" y="1419"/>
                      </a:cubicBezTo>
                      <a:cubicBezTo>
                        <a:pt x="1899" y="1419"/>
                        <a:pt x="2555" y="976"/>
                        <a:pt x="3584" y="718"/>
                      </a:cubicBezTo>
                      <a:cubicBezTo>
                        <a:pt x="3802" y="661"/>
                        <a:pt x="4003" y="635"/>
                        <a:pt x="4190" y="635"/>
                      </a:cubicBezTo>
                      <a:cubicBezTo>
                        <a:pt x="5572" y="635"/>
                        <a:pt x="6188" y="2066"/>
                        <a:pt x="7107" y="3024"/>
                      </a:cubicBezTo>
                      <a:cubicBezTo>
                        <a:pt x="7133" y="3049"/>
                        <a:pt x="7158" y="3060"/>
                        <a:pt x="7182" y="3060"/>
                      </a:cubicBezTo>
                      <a:cubicBezTo>
                        <a:pt x="7238" y="3060"/>
                        <a:pt x="7281" y="2998"/>
                        <a:pt x="7281" y="2937"/>
                      </a:cubicBezTo>
                      <a:cubicBezTo>
                        <a:pt x="6977" y="1719"/>
                        <a:pt x="6150" y="718"/>
                        <a:pt x="5063" y="197"/>
                      </a:cubicBezTo>
                      <a:cubicBezTo>
                        <a:pt x="4732" y="56"/>
                        <a:pt x="4423" y="0"/>
                        <a:pt x="412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8"/>
                <p:cNvSpPr/>
                <p:nvPr/>
              </p:nvSpPr>
              <p:spPr>
                <a:xfrm>
                  <a:off x="45910" y="763020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4462" y="1"/>
                      </a:moveTo>
                      <a:cubicBezTo>
                        <a:pt x="4004" y="1"/>
                        <a:pt x="3548" y="74"/>
                        <a:pt x="3117" y="223"/>
                      </a:cubicBezTo>
                      <a:cubicBezTo>
                        <a:pt x="1377" y="919"/>
                        <a:pt x="1682" y="2833"/>
                        <a:pt x="290" y="3833"/>
                      </a:cubicBezTo>
                      <a:cubicBezTo>
                        <a:pt x="0" y="4014"/>
                        <a:pt x="194" y="4407"/>
                        <a:pt x="442" y="4407"/>
                      </a:cubicBezTo>
                      <a:cubicBezTo>
                        <a:pt x="492" y="4407"/>
                        <a:pt x="544" y="4391"/>
                        <a:pt x="595" y="4355"/>
                      </a:cubicBezTo>
                      <a:cubicBezTo>
                        <a:pt x="1725" y="3616"/>
                        <a:pt x="1812" y="2746"/>
                        <a:pt x="2421" y="1658"/>
                      </a:cubicBezTo>
                      <a:cubicBezTo>
                        <a:pt x="2919" y="799"/>
                        <a:pt x="3605" y="586"/>
                        <a:pt x="4362" y="586"/>
                      </a:cubicBezTo>
                      <a:cubicBezTo>
                        <a:pt x="5062" y="586"/>
                        <a:pt x="5822" y="768"/>
                        <a:pt x="6553" y="789"/>
                      </a:cubicBezTo>
                      <a:cubicBezTo>
                        <a:pt x="6684" y="789"/>
                        <a:pt x="6684" y="615"/>
                        <a:pt x="6597" y="571"/>
                      </a:cubicBezTo>
                      <a:cubicBezTo>
                        <a:pt x="5951" y="194"/>
                        <a:pt x="5205" y="1"/>
                        <a:pt x="446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8"/>
                <p:cNvSpPr/>
                <p:nvPr/>
              </p:nvSpPr>
              <p:spPr>
                <a:xfrm>
                  <a:off x="21433" y="1090384"/>
                  <a:ext cx="71169" cy="180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6" h="7356" extrusionOk="0">
                      <a:moveTo>
                        <a:pt x="329" y="1"/>
                      </a:moveTo>
                      <a:cubicBezTo>
                        <a:pt x="164" y="1"/>
                        <a:pt x="1" y="124"/>
                        <a:pt x="25" y="341"/>
                      </a:cubicBezTo>
                      <a:cubicBezTo>
                        <a:pt x="242" y="1646"/>
                        <a:pt x="1112" y="2081"/>
                        <a:pt x="1808" y="3082"/>
                      </a:cubicBezTo>
                      <a:cubicBezTo>
                        <a:pt x="2895" y="4604"/>
                        <a:pt x="1591" y="5822"/>
                        <a:pt x="982" y="7213"/>
                      </a:cubicBezTo>
                      <a:cubicBezTo>
                        <a:pt x="946" y="7284"/>
                        <a:pt x="1027" y="7355"/>
                        <a:pt x="1081" y="7355"/>
                      </a:cubicBezTo>
                      <a:cubicBezTo>
                        <a:pt x="1093" y="7355"/>
                        <a:pt x="1104" y="7352"/>
                        <a:pt x="1112" y="7344"/>
                      </a:cubicBezTo>
                      <a:cubicBezTo>
                        <a:pt x="2113" y="6604"/>
                        <a:pt x="2765" y="5474"/>
                        <a:pt x="2852" y="4256"/>
                      </a:cubicBezTo>
                      <a:cubicBezTo>
                        <a:pt x="2895" y="2386"/>
                        <a:pt x="982" y="1907"/>
                        <a:pt x="634" y="254"/>
                      </a:cubicBezTo>
                      <a:cubicBezTo>
                        <a:pt x="595" y="80"/>
                        <a:pt x="462" y="1"/>
                        <a:pt x="32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8"/>
                <p:cNvSpPr/>
                <p:nvPr/>
              </p:nvSpPr>
              <p:spPr>
                <a:xfrm>
                  <a:off x="88474" y="1006853"/>
                  <a:ext cx="152684" cy="11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32" extrusionOk="0">
                      <a:moveTo>
                        <a:pt x="476" y="35"/>
                      </a:moveTo>
                      <a:cubicBezTo>
                        <a:pt x="201" y="35"/>
                        <a:pt x="0" y="435"/>
                        <a:pt x="254" y="652"/>
                      </a:cubicBezTo>
                      <a:cubicBezTo>
                        <a:pt x="1342" y="1348"/>
                        <a:pt x="2255" y="1087"/>
                        <a:pt x="3473" y="1305"/>
                      </a:cubicBezTo>
                      <a:cubicBezTo>
                        <a:pt x="5343" y="1566"/>
                        <a:pt x="5300" y="3349"/>
                        <a:pt x="5822" y="4784"/>
                      </a:cubicBezTo>
                      <a:cubicBezTo>
                        <a:pt x="5838" y="4818"/>
                        <a:pt x="5867" y="4832"/>
                        <a:pt x="5897" y="4832"/>
                      </a:cubicBezTo>
                      <a:cubicBezTo>
                        <a:pt x="5946" y="4832"/>
                        <a:pt x="5995" y="4795"/>
                        <a:pt x="5995" y="4741"/>
                      </a:cubicBezTo>
                      <a:cubicBezTo>
                        <a:pt x="6213" y="3523"/>
                        <a:pt x="5822" y="2305"/>
                        <a:pt x="5039" y="1348"/>
                      </a:cubicBezTo>
                      <a:cubicBezTo>
                        <a:pt x="3734" y="0"/>
                        <a:pt x="2081" y="1044"/>
                        <a:pt x="646" y="87"/>
                      </a:cubicBezTo>
                      <a:cubicBezTo>
                        <a:pt x="588" y="51"/>
                        <a:pt x="531" y="35"/>
                        <a:pt x="476" y="3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8"/>
                <p:cNvSpPr/>
                <p:nvPr/>
              </p:nvSpPr>
              <p:spPr>
                <a:xfrm>
                  <a:off x="81446" y="845420"/>
                  <a:ext cx="184165" cy="69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4" h="2838" extrusionOk="0">
                      <a:moveTo>
                        <a:pt x="4305" y="1"/>
                      </a:moveTo>
                      <a:cubicBezTo>
                        <a:pt x="2488" y="1"/>
                        <a:pt x="2044" y="1876"/>
                        <a:pt x="366" y="2220"/>
                      </a:cubicBezTo>
                      <a:cubicBezTo>
                        <a:pt x="1" y="2301"/>
                        <a:pt x="53" y="2837"/>
                        <a:pt x="380" y="2837"/>
                      </a:cubicBezTo>
                      <a:cubicBezTo>
                        <a:pt x="403" y="2837"/>
                        <a:pt x="427" y="2834"/>
                        <a:pt x="453" y="2829"/>
                      </a:cubicBezTo>
                      <a:cubicBezTo>
                        <a:pt x="1758" y="2611"/>
                        <a:pt x="2193" y="1741"/>
                        <a:pt x="3193" y="1045"/>
                      </a:cubicBezTo>
                      <a:cubicBezTo>
                        <a:pt x="3615" y="745"/>
                        <a:pt x="4013" y="627"/>
                        <a:pt x="4397" y="627"/>
                      </a:cubicBezTo>
                      <a:cubicBezTo>
                        <a:pt x="5403" y="627"/>
                        <a:pt x="6319" y="1431"/>
                        <a:pt x="7325" y="1872"/>
                      </a:cubicBezTo>
                      <a:cubicBezTo>
                        <a:pt x="7337" y="1878"/>
                        <a:pt x="7349" y="1880"/>
                        <a:pt x="7361" y="1880"/>
                      </a:cubicBezTo>
                      <a:cubicBezTo>
                        <a:pt x="7434" y="1880"/>
                        <a:pt x="7493" y="1773"/>
                        <a:pt x="7456" y="1698"/>
                      </a:cubicBezTo>
                      <a:cubicBezTo>
                        <a:pt x="6716" y="741"/>
                        <a:pt x="5586" y="89"/>
                        <a:pt x="4368" y="2"/>
                      </a:cubicBezTo>
                      <a:cubicBezTo>
                        <a:pt x="4347" y="1"/>
                        <a:pt x="4326" y="1"/>
                        <a:pt x="4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8"/>
                <p:cNvSpPr/>
                <p:nvPr/>
              </p:nvSpPr>
              <p:spPr>
                <a:xfrm>
                  <a:off x="-45" y="699592"/>
                  <a:ext cx="120442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1" h="5922" extrusionOk="0">
                      <a:moveTo>
                        <a:pt x="4098" y="1"/>
                      </a:moveTo>
                      <a:cubicBezTo>
                        <a:pt x="3116" y="1"/>
                        <a:pt x="2156" y="356"/>
                        <a:pt x="1421" y="1021"/>
                      </a:cubicBezTo>
                      <a:cubicBezTo>
                        <a:pt x="72" y="2326"/>
                        <a:pt x="1073" y="3978"/>
                        <a:pt x="159" y="5414"/>
                      </a:cubicBezTo>
                      <a:cubicBezTo>
                        <a:pt x="1" y="5668"/>
                        <a:pt x="213" y="5922"/>
                        <a:pt x="441" y="5922"/>
                      </a:cubicBezTo>
                      <a:cubicBezTo>
                        <a:pt x="525" y="5922"/>
                        <a:pt x="611" y="5887"/>
                        <a:pt x="681" y="5805"/>
                      </a:cubicBezTo>
                      <a:cubicBezTo>
                        <a:pt x="1421" y="4718"/>
                        <a:pt x="1116" y="3804"/>
                        <a:pt x="1334" y="2587"/>
                      </a:cubicBezTo>
                      <a:cubicBezTo>
                        <a:pt x="1638" y="716"/>
                        <a:pt x="3421" y="760"/>
                        <a:pt x="4857" y="238"/>
                      </a:cubicBezTo>
                      <a:cubicBezTo>
                        <a:pt x="4900" y="195"/>
                        <a:pt x="4900" y="64"/>
                        <a:pt x="4813" y="64"/>
                      </a:cubicBezTo>
                      <a:cubicBezTo>
                        <a:pt x="4575" y="22"/>
                        <a:pt x="4336" y="1"/>
                        <a:pt x="40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71" name="Google Shape;1171;p8"/>
            <p:cNvGrpSpPr/>
            <p:nvPr/>
          </p:nvGrpSpPr>
          <p:grpSpPr>
            <a:xfrm>
              <a:off x="1" y="3149430"/>
              <a:ext cx="2601229" cy="1986697"/>
              <a:chOff x="936276" y="3248355"/>
              <a:chExt cx="2601229" cy="1986697"/>
            </a:xfrm>
          </p:grpSpPr>
          <p:grpSp>
            <p:nvGrpSpPr>
              <p:cNvPr id="1172" name="Google Shape;1172;p8"/>
              <p:cNvGrpSpPr/>
              <p:nvPr/>
            </p:nvGrpSpPr>
            <p:grpSpPr>
              <a:xfrm rot="-5400000">
                <a:off x="1766361" y="3953882"/>
                <a:ext cx="581494" cy="326037"/>
                <a:chOff x="4750293" y="690942"/>
                <a:chExt cx="581494" cy="326037"/>
              </a:xfrm>
            </p:grpSpPr>
            <p:sp>
              <p:nvSpPr>
                <p:cNvPr id="1173" name="Google Shape;1173;p8"/>
                <p:cNvSpPr/>
                <p:nvPr/>
              </p:nvSpPr>
              <p:spPr>
                <a:xfrm>
                  <a:off x="5157525" y="785630"/>
                  <a:ext cx="114200" cy="11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7" h="4629" extrusionOk="0">
                      <a:moveTo>
                        <a:pt x="2261" y="1"/>
                      </a:moveTo>
                      <a:cubicBezTo>
                        <a:pt x="2223" y="1"/>
                        <a:pt x="2188" y="31"/>
                        <a:pt x="2219" y="62"/>
                      </a:cubicBezTo>
                      <a:lnTo>
                        <a:pt x="1784" y="1802"/>
                      </a:lnTo>
                      <a:cubicBezTo>
                        <a:pt x="1175" y="1932"/>
                        <a:pt x="610" y="2193"/>
                        <a:pt x="1" y="2324"/>
                      </a:cubicBezTo>
                      <a:lnTo>
                        <a:pt x="1" y="2367"/>
                      </a:lnTo>
                      <a:cubicBezTo>
                        <a:pt x="1" y="2411"/>
                        <a:pt x="1" y="2454"/>
                        <a:pt x="88" y="2454"/>
                      </a:cubicBezTo>
                      <a:lnTo>
                        <a:pt x="1784" y="2846"/>
                      </a:lnTo>
                      <a:cubicBezTo>
                        <a:pt x="1958" y="3455"/>
                        <a:pt x="2175" y="4020"/>
                        <a:pt x="2349" y="4629"/>
                      </a:cubicBezTo>
                      <a:cubicBezTo>
                        <a:pt x="2393" y="4629"/>
                        <a:pt x="2436" y="4629"/>
                        <a:pt x="2436" y="4585"/>
                      </a:cubicBezTo>
                      <a:lnTo>
                        <a:pt x="2828" y="2846"/>
                      </a:lnTo>
                      <a:cubicBezTo>
                        <a:pt x="3437" y="2715"/>
                        <a:pt x="4002" y="2454"/>
                        <a:pt x="4611" y="2324"/>
                      </a:cubicBezTo>
                      <a:cubicBezTo>
                        <a:pt x="4646" y="2289"/>
                        <a:pt x="4625" y="2225"/>
                        <a:pt x="4592" y="2225"/>
                      </a:cubicBezTo>
                      <a:cubicBezTo>
                        <a:pt x="4584" y="2225"/>
                        <a:pt x="4576" y="2229"/>
                        <a:pt x="4568" y="2237"/>
                      </a:cubicBezTo>
                      <a:lnTo>
                        <a:pt x="2828" y="1802"/>
                      </a:lnTo>
                      <a:cubicBezTo>
                        <a:pt x="2697" y="1193"/>
                        <a:pt x="2436" y="628"/>
                        <a:pt x="2306" y="19"/>
                      </a:cubicBezTo>
                      <a:cubicBezTo>
                        <a:pt x="2293" y="6"/>
                        <a:pt x="2277" y="1"/>
                        <a:pt x="22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8"/>
                <p:cNvSpPr/>
                <p:nvPr/>
              </p:nvSpPr>
              <p:spPr>
                <a:xfrm>
                  <a:off x="5018578" y="936348"/>
                  <a:ext cx="60946" cy="59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0" h="2430" extrusionOk="0">
                      <a:moveTo>
                        <a:pt x="1226" y="0"/>
                      </a:moveTo>
                      <a:cubicBezTo>
                        <a:pt x="1200" y="0"/>
                        <a:pt x="1188" y="31"/>
                        <a:pt x="1218" y="62"/>
                      </a:cubicBezTo>
                      <a:lnTo>
                        <a:pt x="1001" y="932"/>
                      </a:lnTo>
                      <a:cubicBezTo>
                        <a:pt x="653" y="1019"/>
                        <a:pt x="349" y="1149"/>
                        <a:pt x="44" y="1236"/>
                      </a:cubicBezTo>
                      <a:cubicBezTo>
                        <a:pt x="1" y="1236"/>
                        <a:pt x="44" y="1280"/>
                        <a:pt x="88" y="1280"/>
                      </a:cubicBezTo>
                      <a:lnTo>
                        <a:pt x="1001" y="1497"/>
                      </a:lnTo>
                      <a:cubicBezTo>
                        <a:pt x="1045" y="1801"/>
                        <a:pt x="1218" y="2106"/>
                        <a:pt x="1262" y="2410"/>
                      </a:cubicBezTo>
                      <a:cubicBezTo>
                        <a:pt x="1276" y="2425"/>
                        <a:pt x="1291" y="2430"/>
                        <a:pt x="1302" y="2430"/>
                      </a:cubicBezTo>
                      <a:cubicBezTo>
                        <a:pt x="1325" y="2430"/>
                        <a:pt x="1334" y="2410"/>
                        <a:pt x="1305" y="2410"/>
                      </a:cubicBezTo>
                      <a:lnTo>
                        <a:pt x="1523" y="1497"/>
                      </a:lnTo>
                      <a:cubicBezTo>
                        <a:pt x="1827" y="1410"/>
                        <a:pt x="2132" y="1280"/>
                        <a:pt x="2480" y="1193"/>
                      </a:cubicBezTo>
                      <a:cubicBezTo>
                        <a:pt x="2480" y="1193"/>
                        <a:pt x="2480" y="1149"/>
                        <a:pt x="2436" y="1149"/>
                      </a:cubicBezTo>
                      <a:lnTo>
                        <a:pt x="1523" y="932"/>
                      </a:lnTo>
                      <a:cubicBezTo>
                        <a:pt x="1436" y="627"/>
                        <a:pt x="1305" y="323"/>
                        <a:pt x="1262" y="18"/>
                      </a:cubicBezTo>
                      <a:cubicBezTo>
                        <a:pt x="1249" y="6"/>
                        <a:pt x="1237" y="0"/>
                        <a:pt x="122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8"/>
                <p:cNvSpPr/>
                <p:nvPr/>
              </p:nvSpPr>
              <p:spPr>
                <a:xfrm>
                  <a:off x="5148973" y="957679"/>
                  <a:ext cx="59889" cy="59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2413" extrusionOk="0">
                      <a:moveTo>
                        <a:pt x="1164" y="1"/>
                      </a:moveTo>
                      <a:cubicBezTo>
                        <a:pt x="1151" y="1"/>
                        <a:pt x="1132" y="20"/>
                        <a:pt x="1132" y="20"/>
                      </a:cubicBezTo>
                      <a:lnTo>
                        <a:pt x="914" y="933"/>
                      </a:lnTo>
                      <a:cubicBezTo>
                        <a:pt x="610" y="1020"/>
                        <a:pt x="305" y="1151"/>
                        <a:pt x="1" y="1194"/>
                      </a:cubicBezTo>
                      <a:lnTo>
                        <a:pt x="1" y="1238"/>
                      </a:lnTo>
                      <a:lnTo>
                        <a:pt x="914" y="1499"/>
                      </a:lnTo>
                      <a:cubicBezTo>
                        <a:pt x="1001" y="1803"/>
                        <a:pt x="1132" y="2108"/>
                        <a:pt x="1219" y="2412"/>
                      </a:cubicBezTo>
                      <a:cubicBezTo>
                        <a:pt x="1219" y="2412"/>
                        <a:pt x="1262" y="2412"/>
                        <a:pt x="1262" y="2369"/>
                      </a:cubicBezTo>
                      <a:lnTo>
                        <a:pt x="1480" y="1499"/>
                      </a:lnTo>
                      <a:cubicBezTo>
                        <a:pt x="1784" y="1412"/>
                        <a:pt x="2089" y="1281"/>
                        <a:pt x="2393" y="1194"/>
                      </a:cubicBezTo>
                      <a:cubicBezTo>
                        <a:pt x="2436" y="1194"/>
                        <a:pt x="2393" y="1151"/>
                        <a:pt x="2393" y="1151"/>
                      </a:cubicBezTo>
                      <a:lnTo>
                        <a:pt x="1480" y="933"/>
                      </a:lnTo>
                      <a:cubicBezTo>
                        <a:pt x="1393" y="629"/>
                        <a:pt x="1262" y="325"/>
                        <a:pt x="1175" y="20"/>
                      </a:cubicBezTo>
                      <a:cubicBezTo>
                        <a:pt x="1175" y="6"/>
                        <a:pt x="1170" y="1"/>
                        <a:pt x="116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8"/>
                <p:cNvSpPr/>
                <p:nvPr/>
              </p:nvSpPr>
              <p:spPr>
                <a:xfrm>
                  <a:off x="5117984" y="690942"/>
                  <a:ext cx="59889" cy="58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7" h="2393" extrusionOk="0">
                      <a:moveTo>
                        <a:pt x="1175" y="1"/>
                      </a:moveTo>
                      <a:lnTo>
                        <a:pt x="957" y="914"/>
                      </a:lnTo>
                      <a:cubicBezTo>
                        <a:pt x="653" y="1001"/>
                        <a:pt x="348" y="1132"/>
                        <a:pt x="44" y="1175"/>
                      </a:cubicBezTo>
                      <a:cubicBezTo>
                        <a:pt x="1" y="1219"/>
                        <a:pt x="44" y="1219"/>
                        <a:pt x="44" y="1262"/>
                      </a:cubicBezTo>
                      <a:lnTo>
                        <a:pt x="957" y="1480"/>
                      </a:lnTo>
                      <a:cubicBezTo>
                        <a:pt x="1044" y="1784"/>
                        <a:pt x="1175" y="2088"/>
                        <a:pt x="1262" y="2393"/>
                      </a:cubicBezTo>
                      <a:lnTo>
                        <a:pt x="1305" y="2393"/>
                      </a:lnTo>
                      <a:lnTo>
                        <a:pt x="1523" y="1480"/>
                      </a:lnTo>
                      <a:cubicBezTo>
                        <a:pt x="1827" y="1393"/>
                        <a:pt x="2132" y="1262"/>
                        <a:pt x="2436" y="1219"/>
                      </a:cubicBezTo>
                      <a:cubicBezTo>
                        <a:pt x="2436" y="1219"/>
                        <a:pt x="2436" y="1163"/>
                        <a:pt x="2414" y="1163"/>
                      </a:cubicBezTo>
                      <a:cubicBezTo>
                        <a:pt x="2408" y="1163"/>
                        <a:pt x="2401" y="1166"/>
                        <a:pt x="2393" y="1175"/>
                      </a:cubicBezTo>
                      <a:lnTo>
                        <a:pt x="1479" y="914"/>
                      </a:lnTo>
                      <a:cubicBezTo>
                        <a:pt x="1436" y="610"/>
                        <a:pt x="1305" y="305"/>
                        <a:pt x="121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8"/>
                <p:cNvSpPr/>
                <p:nvPr/>
              </p:nvSpPr>
              <p:spPr>
                <a:xfrm>
                  <a:off x="5298610" y="748669"/>
                  <a:ext cx="33176" cy="33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349" extrusionOk="0">
                      <a:moveTo>
                        <a:pt x="653" y="0"/>
                      </a:moveTo>
                      <a:lnTo>
                        <a:pt x="523" y="522"/>
                      </a:lnTo>
                      <a:cubicBezTo>
                        <a:pt x="349" y="566"/>
                        <a:pt x="175" y="653"/>
                        <a:pt x="1" y="653"/>
                      </a:cubicBezTo>
                      <a:lnTo>
                        <a:pt x="479" y="783"/>
                      </a:lnTo>
                      <a:cubicBezTo>
                        <a:pt x="523" y="957"/>
                        <a:pt x="610" y="1131"/>
                        <a:pt x="653" y="1349"/>
                      </a:cubicBezTo>
                      <a:lnTo>
                        <a:pt x="784" y="827"/>
                      </a:lnTo>
                      <a:cubicBezTo>
                        <a:pt x="958" y="783"/>
                        <a:pt x="1132" y="696"/>
                        <a:pt x="1349" y="696"/>
                      </a:cubicBezTo>
                      <a:lnTo>
                        <a:pt x="827" y="566"/>
                      </a:lnTo>
                      <a:cubicBezTo>
                        <a:pt x="784" y="392"/>
                        <a:pt x="697" y="218"/>
                        <a:pt x="6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8"/>
                <p:cNvSpPr/>
                <p:nvPr/>
              </p:nvSpPr>
              <p:spPr>
                <a:xfrm>
                  <a:off x="5298610" y="912191"/>
                  <a:ext cx="33176" cy="33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1350" extrusionOk="0">
                      <a:moveTo>
                        <a:pt x="653" y="1"/>
                      </a:moveTo>
                      <a:lnTo>
                        <a:pt x="523" y="479"/>
                      </a:lnTo>
                      <a:cubicBezTo>
                        <a:pt x="349" y="523"/>
                        <a:pt x="175" y="610"/>
                        <a:pt x="1" y="653"/>
                      </a:cubicBezTo>
                      <a:lnTo>
                        <a:pt x="1" y="697"/>
                      </a:lnTo>
                      <a:lnTo>
                        <a:pt x="479" y="827"/>
                      </a:lnTo>
                      <a:cubicBezTo>
                        <a:pt x="523" y="1001"/>
                        <a:pt x="610" y="1175"/>
                        <a:pt x="653" y="1349"/>
                      </a:cubicBezTo>
                      <a:lnTo>
                        <a:pt x="784" y="827"/>
                      </a:lnTo>
                      <a:cubicBezTo>
                        <a:pt x="958" y="784"/>
                        <a:pt x="1132" y="740"/>
                        <a:pt x="1349" y="697"/>
                      </a:cubicBezTo>
                      <a:lnTo>
                        <a:pt x="1349" y="653"/>
                      </a:lnTo>
                      <a:lnTo>
                        <a:pt x="827" y="523"/>
                      </a:lnTo>
                      <a:cubicBezTo>
                        <a:pt x="784" y="349"/>
                        <a:pt x="697" y="175"/>
                        <a:pt x="65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8"/>
                <p:cNvSpPr/>
                <p:nvPr/>
              </p:nvSpPr>
              <p:spPr>
                <a:xfrm>
                  <a:off x="4750293" y="776463"/>
                  <a:ext cx="38509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7" extrusionOk="0">
                      <a:moveTo>
                        <a:pt x="784" y="0"/>
                      </a:moveTo>
                      <a:lnTo>
                        <a:pt x="653" y="653"/>
                      </a:lnTo>
                      <a:lnTo>
                        <a:pt x="1" y="783"/>
                      </a:lnTo>
                      <a:lnTo>
                        <a:pt x="653" y="914"/>
                      </a:lnTo>
                      <a:lnTo>
                        <a:pt x="784" y="1566"/>
                      </a:lnTo>
                      <a:lnTo>
                        <a:pt x="914" y="914"/>
                      </a:lnTo>
                      <a:lnTo>
                        <a:pt x="1567" y="783"/>
                      </a:lnTo>
                      <a:lnTo>
                        <a:pt x="914" y="653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80" name="Google Shape;1180;p8"/>
              <p:cNvGrpSpPr/>
              <p:nvPr/>
            </p:nvGrpSpPr>
            <p:grpSpPr>
              <a:xfrm rot="5400000" flipH="1">
                <a:off x="1243541" y="2941089"/>
                <a:ext cx="1986697" cy="2601229"/>
                <a:chOff x="668" y="2916872"/>
                <a:chExt cx="1699484" cy="2225365"/>
              </a:xfrm>
            </p:grpSpPr>
            <p:sp>
              <p:nvSpPr>
                <p:cNvPr id="1181" name="Google Shape;1181;p8"/>
                <p:cNvSpPr/>
                <p:nvPr/>
              </p:nvSpPr>
              <p:spPr>
                <a:xfrm>
                  <a:off x="100049" y="2916872"/>
                  <a:ext cx="73774" cy="7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21" extrusionOk="0">
                      <a:moveTo>
                        <a:pt x="1088" y="0"/>
                      </a:moveTo>
                      <a:cubicBezTo>
                        <a:pt x="1001" y="348"/>
                        <a:pt x="1001" y="696"/>
                        <a:pt x="914" y="1044"/>
                      </a:cubicBezTo>
                      <a:cubicBezTo>
                        <a:pt x="610" y="1175"/>
                        <a:pt x="305" y="1349"/>
                        <a:pt x="1" y="1479"/>
                      </a:cubicBezTo>
                      <a:cubicBezTo>
                        <a:pt x="1" y="1479"/>
                        <a:pt x="1" y="1523"/>
                        <a:pt x="1" y="1566"/>
                      </a:cubicBezTo>
                      <a:cubicBezTo>
                        <a:pt x="88" y="1610"/>
                        <a:pt x="131" y="1653"/>
                        <a:pt x="218" y="1653"/>
                      </a:cubicBezTo>
                      <a:cubicBezTo>
                        <a:pt x="305" y="1697"/>
                        <a:pt x="349" y="1697"/>
                        <a:pt x="436" y="1740"/>
                      </a:cubicBezTo>
                      <a:cubicBezTo>
                        <a:pt x="610" y="1871"/>
                        <a:pt x="740" y="1914"/>
                        <a:pt x="914" y="2001"/>
                      </a:cubicBezTo>
                      <a:cubicBezTo>
                        <a:pt x="958" y="2349"/>
                        <a:pt x="914" y="2740"/>
                        <a:pt x="1045" y="3088"/>
                      </a:cubicBezTo>
                      <a:cubicBezTo>
                        <a:pt x="1045" y="3110"/>
                        <a:pt x="1066" y="3121"/>
                        <a:pt x="1088" y="3121"/>
                      </a:cubicBezTo>
                      <a:cubicBezTo>
                        <a:pt x="1110" y="3121"/>
                        <a:pt x="1132" y="3110"/>
                        <a:pt x="1132" y="3088"/>
                      </a:cubicBezTo>
                      <a:cubicBezTo>
                        <a:pt x="1349" y="2827"/>
                        <a:pt x="1610" y="2566"/>
                        <a:pt x="1871" y="2349"/>
                      </a:cubicBezTo>
                      <a:cubicBezTo>
                        <a:pt x="2219" y="2392"/>
                        <a:pt x="2567" y="2479"/>
                        <a:pt x="2915" y="2523"/>
                      </a:cubicBezTo>
                      <a:cubicBezTo>
                        <a:pt x="2928" y="2536"/>
                        <a:pt x="2940" y="2541"/>
                        <a:pt x="2952" y="2541"/>
                      </a:cubicBezTo>
                      <a:cubicBezTo>
                        <a:pt x="2980" y="2541"/>
                        <a:pt x="3002" y="2510"/>
                        <a:pt x="3002" y="2479"/>
                      </a:cubicBezTo>
                      <a:cubicBezTo>
                        <a:pt x="2828" y="2175"/>
                        <a:pt x="2654" y="1871"/>
                        <a:pt x="2436" y="1566"/>
                      </a:cubicBezTo>
                      <a:cubicBezTo>
                        <a:pt x="2523" y="1392"/>
                        <a:pt x="2610" y="1218"/>
                        <a:pt x="2697" y="1088"/>
                      </a:cubicBezTo>
                      <a:cubicBezTo>
                        <a:pt x="2697" y="1001"/>
                        <a:pt x="2741" y="914"/>
                        <a:pt x="2784" y="827"/>
                      </a:cubicBezTo>
                      <a:cubicBezTo>
                        <a:pt x="2828" y="783"/>
                        <a:pt x="2871" y="696"/>
                        <a:pt x="2915" y="653"/>
                      </a:cubicBezTo>
                      <a:cubicBezTo>
                        <a:pt x="2915" y="609"/>
                        <a:pt x="2915" y="566"/>
                        <a:pt x="2871" y="566"/>
                      </a:cubicBezTo>
                      <a:cubicBezTo>
                        <a:pt x="2567" y="609"/>
                        <a:pt x="2219" y="653"/>
                        <a:pt x="1915" y="740"/>
                      </a:cubicBezTo>
                      <a:cubicBezTo>
                        <a:pt x="1654" y="479"/>
                        <a:pt x="1393" y="174"/>
                        <a:pt x="1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8"/>
                <p:cNvSpPr/>
                <p:nvPr/>
              </p:nvSpPr>
              <p:spPr>
                <a:xfrm>
                  <a:off x="377968" y="3093222"/>
                  <a:ext cx="74511" cy="78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" h="3209" extrusionOk="0">
                      <a:moveTo>
                        <a:pt x="1131" y="1"/>
                      </a:moveTo>
                      <a:cubicBezTo>
                        <a:pt x="1131" y="1"/>
                        <a:pt x="1131" y="44"/>
                        <a:pt x="1131" y="44"/>
                      </a:cubicBezTo>
                      <a:cubicBezTo>
                        <a:pt x="1044" y="392"/>
                        <a:pt x="1044" y="740"/>
                        <a:pt x="957" y="1088"/>
                      </a:cubicBezTo>
                      <a:cubicBezTo>
                        <a:pt x="652" y="1219"/>
                        <a:pt x="348" y="1349"/>
                        <a:pt x="44" y="1479"/>
                      </a:cubicBezTo>
                      <a:cubicBezTo>
                        <a:pt x="0" y="1479"/>
                        <a:pt x="0" y="1566"/>
                        <a:pt x="44" y="1566"/>
                      </a:cubicBezTo>
                      <a:cubicBezTo>
                        <a:pt x="131" y="1610"/>
                        <a:pt x="174" y="1653"/>
                        <a:pt x="261" y="1697"/>
                      </a:cubicBezTo>
                      <a:cubicBezTo>
                        <a:pt x="305" y="1740"/>
                        <a:pt x="392" y="1784"/>
                        <a:pt x="479" y="1827"/>
                      </a:cubicBezTo>
                      <a:cubicBezTo>
                        <a:pt x="609" y="1914"/>
                        <a:pt x="783" y="2001"/>
                        <a:pt x="957" y="2088"/>
                      </a:cubicBezTo>
                      <a:cubicBezTo>
                        <a:pt x="1000" y="2436"/>
                        <a:pt x="1000" y="2784"/>
                        <a:pt x="1044" y="3176"/>
                      </a:cubicBezTo>
                      <a:cubicBezTo>
                        <a:pt x="1044" y="3197"/>
                        <a:pt x="1066" y="3208"/>
                        <a:pt x="1087" y="3208"/>
                      </a:cubicBezTo>
                      <a:cubicBezTo>
                        <a:pt x="1109" y="3208"/>
                        <a:pt x="1131" y="3197"/>
                        <a:pt x="1131" y="3176"/>
                      </a:cubicBezTo>
                      <a:cubicBezTo>
                        <a:pt x="1392" y="2915"/>
                        <a:pt x="1653" y="2654"/>
                        <a:pt x="1870" y="2393"/>
                      </a:cubicBezTo>
                      <a:cubicBezTo>
                        <a:pt x="2262" y="2436"/>
                        <a:pt x="2610" y="2523"/>
                        <a:pt x="2958" y="2567"/>
                      </a:cubicBezTo>
                      <a:cubicBezTo>
                        <a:pt x="2958" y="2580"/>
                        <a:pt x="2965" y="2585"/>
                        <a:pt x="2975" y="2585"/>
                      </a:cubicBezTo>
                      <a:cubicBezTo>
                        <a:pt x="2997" y="2585"/>
                        <a:pt x="3032" y="2554"/>
                        <a:pt x="3001" y="2523"/>
                      </a:cubicBezTo>
                      <a:cubicBezTo>
                        <a:pt x="2827" y="2219"/>
                        <a:pt x="2653" y="1871"/>
                        <a:pt x="2479" y="1566"/>
                      </a:cubicBezTo>
                      <a:cubicBezTo>
                        <a:pt x="2566" y="1436"/>
                        <a:pt x="2653" y="1262"/>
                        <a:pt x="2740" y="1088"/>
                      </a:cubicBezTo>
                      <a:cubicBezTo>
                        <a:pt x="2740" y="1001"/>
                        <a:pt x="2784" y="958"/>
                        <a:pt x="2827" y="871"/>
                      </a:cubicBezTo>
                      <a:cubicBezTo>
                        <a:pt x="2871" y="827"/>
                        <a:pt x="2914" y="740"/>
                        <a:pt x="2914" y="697"/>
                      </a:cubicBezTo>
                      <a:cubicBezTo>
                        <a:pt x="2951" y="697"/>
                        <a:pt x="2925" y="601"/>
                        <a:pt x="2916" y="601"/>
                      </a:cubicBezTo>
                      <a:cubicBezTo>
                        <a:pt x="2915" y="601"/>
                        <a:pt x="2914" y="603"/>
                        <a:pt x="2914" y="610"/>
                      </a:cubicBezTo>
                      <a:cubicBezTo>
                        <a:pt x="2566" y="653"/>
                        <a:pt x="2262" y="697"/>
                        <a:pt x="1914" y="784"/>
                      </a:cubicBezTo>
                      <a:cubicBezTo>
                        <a:pt x="1653" y="523"/>
                        <a:pt x="1435" y="218"/>
                        <a:pt x="11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8"/>
                <p:cNvSpPr/>
                <p:nvPr/>
              </p:nvSpPr>
              <p:spPr>
                <a:xfrm>
                  <a:off x="307413" y="3452361"/>
                  <a:ext cx="73455" cy="76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9" h="3132" extrusionOk="0">
                      <a:moveTo>
                        <a:pt x="1088" y="0"/>
                      </a:moveTo>
                      <a:cubicBezTo>
                        <a:pt x="1088" y="0"/>
                        <a:pt x="1088" y="0"/>
                        <a:pt x="1088" y="44"/>
                      </a:cubicBezTo>
                      <a:cubicBezTo>
                        <a:pt x="1001" y="392"/>
                        <a:pt x="1001" y="740"/>
                        <a:pt x="914" y="1088"/>
                      </a:cubicBezTo>
                      <a:cubicBezTo>
                        <a:pt x="609" y="1218"/>
                        <a:pt x="305" y="1392"/>
                        <a:pt x="1" y="1523"/>
                      </a:cubicBezTo>
                      <a:cubicBezTo>
                        <a:pt x="1" y="1523"/>
                        <a:pt x="1" y="1523"/>
                        <a:pt x="44" y="1566"/>
                      </a:cubicBezTo>
                      <a:cubicBezTo>
                        <a:pt x="88" y="1566"/>
                        <a:pt x="131" y="1610"/>
                        <a:pt x="218" y="1653"/>
                      </a:cubicBezTo>
                      <a:cubicBezTo>
                        <a:pt x="305" y="1697"/>
                        <a:pt x="348" y="1740"/>
                        <a:pt x="435" y="1784"/>
                      </a:cubicBezTo>
                      <a:cubicBezTo>
                        <a:pt x="609" y="1871"/>
                        <a:pt x="740" y="1958"/>
                        <a:pt x="914" y="2045"/>
                      </a:cubicBezTo>
                      <a:cubicBezTo>
                        <a:pt x="914" y="2393"/>
                        <a:pt x="957" y="2740"/>
                        <a:pt x="1044" y="3132"/>
                      </a:cubicBezTo>
                      <a:lnTo>
                        <a:pt x="1088" y="3132"/>
                      </a:lnTo>
                      <a:cubicBezTo>
                        <a:pt x="1349" y="2871"/>
                        <a:pt x="1610" y="2610"/>
                        <a:pt x="1871" y="2349"/>
                      </a:cubicBezTo>
                      <a:cubicBezTo>
                        <a:pt x="2219" y="2393"/>
                        <a:pt x="2567" y="2480"/>
                        <a:pt x="2915" y="2567"/>
                      </a:cubicBezTo>
                      <a:cubicBezTo>
                        <a:pt x="2915" y="2579"/>
                        <a:pt x="2922" y="2585"/>
                        <a:pt x="2931" y="2585"/>
                      </a:cubicBezTo>
                      <a:cubicBezTo>
                        <a:pt x="2954" y="2585"/>
                        <a:pt x="2989" y="2554"/>
                        <a:pt x="2958" y="2523"/>
                      </a:cubicBezTo>
                      <a:cubicBezTo>
                        <a:pt x="2828" y="2175"/>
                        <a:pt x="2610" y="1914"/>
                        <a:pt x="2436" y="1566"/>
                      </a:cubicBezTo>
                      <a:cubicBezTo>
                        <a:pt x="2523" y="1436"/>
                        <a:pt x="2610" y="1262"/>
                        <a:pt x="2697" y="1088"/>
                      </a:cubicBezTo>
                      <a:cubicBezTo>
                        <a:pt x="2697" y="1001"/>
                        <a:pt x="2741" y="914"/>
                        <a:pt x="2784" y="870"/>
                      </a:cubicBezTo>
                      <a:cubicBezTo>
                        <a:pt x="2828" y="783"/>
                        <a:pt x="2871" y="740"/>
                        <a:pt x="2871" y="653"/>
                      </a:cubicBezTo>
                      <a:cubicBezTo>
                        <a:pt x="2915" y="653"/>
                        <a:pt x="2871" y="566"/>
                        <a:pt x="2871" y="566"/>
                      </a:cubicBezTo>
                      <a:cubicBezTo>
                        <a:pt x="2523" y="653"/>
                        <a:pt x="2219" y="696"/>
                        <a:pt x="1871" y="740"/>
                      </a:cubicBezTo>
                      <a:cubicBezTo>
                        <a:pt x="1610" y="522"/>
                        <a:pt x="1392" y="218"/>
                        <a:pt x="1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8"/>
                <p:cNvSpPr/>
                <p:nvPr/>
              </p:nvSpPr>
              <p:spPr>
                <a:xfrm>
                  <a:off x="781981" y="3303780"/>
                  <a:ext cx="74855" cy="775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55" extrusionOk="0">
                      <a:moveTo>
                        <a:pt x="1218" y="1"/>
                      </a:moveTo>
                      <a:cubicBezTo>
                        <a:pt x="1131" y="349"/>
                        <a:pt x="1088" y="740"/>
                        <a:pt x="1044" y="1045"/>
                      </a:cubicBezTo>
                      <a:cubicBezTo>
                        <a:pt x="740" y="1175"/>
                        <a:pt x="435" y="1349"/>
                        <a:pt x="131" y="1480"/>
                      </a:cubicBezTo>
                      <a:cubicBezTo>
                        <a:pt x="0" y="1480"/>
                        <a:pt x="44" y="1523"/>
                        <a:pt x="87" y="1523"/>
                      </a:cubicBezTo>
                      <a:cubicBezTo>
                        <a:pt x="131" y="1567"/>
                        <a:pt x="218" y="1610"/>
                        <a:pt x="261" y="1654"/>
                      </a:cubicBezTo>
                      <a:cubicBezTo>
                        <a:pt x="348" y="1654"/>
                        <a:pt x="435" y="1697"/>
                        <a:pt x="479" y="1741"/>
                      </a:cubicBezTo>
                      <a:cubicBezTo>
                        <a:pt x="653" y="1871"/>
                        <a:pt x="827" y="1958"/>
                        <a:pt x="957" y="2002"/>
                      </a:cubicBezTo>
                      <a:cubicBezTo>
                        <a:pt x="1044" y="2393"/>
                        <a:pt x="957" y="2741"/>
                        <a:pt x="1088" y="3089"/>
                      </a:cubicBezTo>
                      <a:cubicBezTo>
                        <a:pt x="1088" y="3132"/>
                        <a:pt x="1110" y="3154"/>
                        <a:pt x="1131" y="3154"/>
                      </a:cubicBezTo>
                      <a:cubicBezTo>
                        <a:pt x="1153" y="3154"/>
                        <a:pt x="1175" y="3132"/>
                        <a:pt x="1175" y="3089"/>
                      </a:cubicBezTo>
                      <a:cubicBezTo>
                        <a:pt x="1436" y="2871"/>
                        <a:pt x="1653" y="2567"/>
                        <a:pt x="1914" y="2349"/>
                      </a:cubicBezTo>
                      <a:cubicBezTo>
                        <a:pt x="2262" y="2393"/>
                        <a:pt x="2610" y="2480"/>
                        <a:pt x="2958" y="2567"/>
                      </a:cubicBezTo>
                      <a:cubicBezTo>
                        <a:pt x="2958" y="2567"/>
                        <a:pt x="3045" y="2567"/>
                        <a:pt x="3045" y="2523"/>
                      </a:cubicBezTo>
                      <a:cubicBezTo>
                        <a:pt x="2915" y="2176"/>
                        <a:pt x="2654" y="1871"/>
                        <a:pt x="2480" y="1567"/>
                      </a:cubicBezTo>
                      <a:cubicBezTo>
                        <a:pt x="2567" y="1393"/>
                        <a:pt x="2654" y="1262"/>
                        <a:pt x="2741" y="1088"/>
                      </a:cubicBezTo>
                      <a:cubicBezTo>
                        <a:pt x="2784" y="1001"/>
                        <a:pt x="2828" y="914"/>
                        <a:pt x="2871" y="827"/>
                      </a:cubicBezTo>
                      <a:cubicBezTo>
                        <a:pt x="2871" y="784"/>
                        <a:pt x="2915" y="740"/>
                        <a:pt x="2958" y="653"/>
                      </a:cubicBezTo>
                      <a:cubicBezTo>
                        <a:pt x="3002" y="653"/>
                        <a:pt x="2958" y="566"/>
                        <a:pt x="2958" y="566"/>
                      </a:cubicBezTo>
                      <a:cubicBezTo>
                        <a:pt x="2610" y="610"/>
                        <a:pt x="2306" y="653"/>
                        <a:pt x="1958" y="740"/>
                      </a:cubicBezTo>
                      <a:cubicBezTo>
                        <a:pt x="1697" y="523"/>
                        <a:pt x="1479" y="218"/>
                        <a:pt x="12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8"/>
                <p:cNvSpPr/>
                <p:nvPr/>
              </p:nvSpPr>
              <p:spPr>
                <a:xfrm>
                  <a:off x="831155" y="3460913"/>
                  <a:ext cx="74831" cy="7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21" extrusionOk="0">
                      <a:moveTo>
                        <a:pt x="1174" y="0"/>
                      </a:moveTo>
                      <a:cubicBezTo>
                        <a:pt x="1088" y="348"/>
                        <a:pt x="1044" y="696"/>
                        <a:pt x="957" y="1044"/>
                      </a:cubicBezTo>
                      <a:cubicBezTo>
                        <a:pt x="653" y="1175"/>
                        <a:pt x="348" y="1305"/>
                        <a:pt x="87" y="1436"/>
                      </a:cubicBezTo>
                      <a:cubicBezTo>
                        <a:pt x="0" y="1436"/>
                        <a:pt x="0" y="1523"/>
                        <a:pt x="87" y="1523"/>
                      </a:cubicBezTo>
                      <a:cubicBezTo>
                        <a:pt x="131" y="1566"/>
                        <a:pt x="174" y="1610"/>
                        <a:pt x="261" y="1653"/>
                      </a:cubicBezTo>
                      <a:cubicBezTo>
                        <a:pt x="348" y="1697"/>
                        <a:pt x="392" y="1740"/>
                        <a:pt x="479" y="1784"/>
                      </a:cubicBezTo>
                      <a:cubicBezTo>
                        <a:pt x="653" y="1871"/>
                        <a:pt x="783" y="1958"/>
                        <a:pt x="957" y="2001"/>
                      </a:cubicBezTo>
                      <a:cubicBezTo>
                        <a:pt x="1001" y="2392"/>
                        <a:pt x="957" y="2740"/>
                        <a:pt x="1088" y="3088"/>
                      </a:cubicBezTo>
                      <a:cubicBezTo>
                        <a:pt x="1088" y="3110"/>
                        <a:pt x="1098" y="3121"/>
                        <a:pt x="1109" y="3121"/>
                      </a:cubicBezTo>
                      <a:cubicBezTo>
                        <a:pt x="1120" y="3121"/>
                        <a:pt x="1131" y="3110"/>
                        <a:pt x="1131" y="3088"/>
                      </a:cubicBezTo>
                      <a:cubicBezTo>
                        <a:pt x="1392" y="2871"/>
                        <a:pt x="1653" y="2610"/>
                        <a:pt x="1914" y="2349"/>
                      </a:cubicBezTo>
                      <a:cubicBezTo>
                        <a:pt x="2262" y="2392"/>
                        <a:pt x="2610" y="2479"/>
                        <a:pt x="2958" y="2566"/>
                      </a:cubicBezTo>
                      <a:cubicBezTo>
                        <a:pt x="3001" y="2566"/>
                        <a:pt x="3045" y="2566"/>
                        <a:pt x="3045" y="2523"/>
                      </a:cubicBezTo>
                      <a:cubicBezTo>
                        <a:pt x="2871" y="2175"/>
                        <a:pt x="2697" y="1871"/>
                        <a:pt x="2479" y="1566"/>
                      </a:cubicBezTo>
                      <a:cubicBezTo>
                        <a:pt x="2566" y="1392"/>
                        <a:pt x="2653" y="1262"/>
                        <a:pt x="2740" y="1088"/>
                      </a:cubicBezTo>
                      <a:cubicBezTo>
                        <a:pt x="2784" y="1001"/>
                        <a:pt x="2827" y="914"/>
                        <a:pt x="2871" y="870"/>
                      </a:cubicBezTo>
                      <a:cubicBezTo>
                        <a:pt x="2871" y="783"/>
                        <a:pt x="2914" y="740"/>
                        <a:pt x="2958" y="653"/>
                      </a:cubicBezTo>
                      <a:cubicBezTo>
                        <a:pt x="3001" y="653"/>
                        <a:pt x="2958" y="566"/>
                        <a:pt x="2914" y="566"/>
                      </a:cubicBezTo>
                      <a:cubicBezTo>
                        <a:pt x="2610" y="609"/>
                        <a:pt x="2262" y="653"/>
                        <a:pt x="1957" y="740"/>
                      </a:cubicBezTo>
                      <a:cubicBezTo>
                        <a:pt x="1696" y="522"/>
                        <a:pt x="1479" y="218"/>
                        <a:pt x="11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8"/>
                <p:cNvSpPr/>
                <p:nvPr/>
              </p:nvSpPr>
              <p:spPr>
                <a:xfrm>
                  <a:off x="149223" y="3673610"/>
                  <a:ext cx="73774" cy="78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95" extrusionOk="0">
                      <a:moveTo>
                        <a:pt x="1088" y="0"/>
                      </a:moveTo>
                      <a:cubicBezTo>
                        <a:pt x="1088" y="0"/>
                        <a:pt x="1088" y="0"/>
                        <a:pt x="1088" y="44"/>
                      </a:cubicBezTo>
                      <a:cubicBezTo>
                        <a:pt x="1001" y="392"/>
                        <a:pt x="1001" y="740"/>
                        <a:pt x="914" y="1088"/>
                      </a:cubicBezTo>
                      <a:cubicBezTo>
                        <a:pt x="609" y="1218"/>
                        <a:pt x="305" y="1349"/>
                        <a:pt x="1" y="1523"/>
                      </a:cubicBezTo>
                      <a:cubicBezTo>
                        <a:pt x="1" y="1523"/>
                        <a:pt x="1" y="1566"/>
                        <a:pt x="1" y="1566"/>
                      </a:cubicBezTo>
                      <a:cubicBezTo>
                        <a:pt x="88" y="1653"/>
                        <a:pt x="131" y="1653"/>
                        <a:pt x="218" y="1697"/>
                      </a:cubicBezTo>
                      <a:cubicBezTo>
                        <a:pt x="305" y="1740"/>
                        <a:pt x="348" y="1784"/>
                        <a:pt x="435" y="1827"/>
                      </a:cubicBezTo>
                      <a:cubicBezTo>
                        <a:pt x="609" y="1914"/>
                        <a:pt x="740" y="2001"/>
                        <a:pt x="914" y="2088"/>
                      </a:cubicBezTo>
                      <a:cubicBezTo>
                        <a:pt x="957" y="2436"/>
                        <a:pt x="914" y="2784"/>
                        <a:pt x="1001" y="3175"/>
                      </a:cubicBezTo>
                      <a:cubicBezTo>
                        <a:pt x="1001" y="3190"/>
                        <a:pt x="1011" y="3195"/>
                        <a:pt x="1023" y="3195"/>
                      </a:cubicBezTo>
                      <a:cubicBezTo>
                        <a:pt x="1049" y="3195"/>
                        <a:pt x="1088" y="3175"/>
                        <a:pt x="1088" y="3175"/>
                      </a:cubicBezTo>
                      <a:cubicBezTo>
                        <a:pt x="1349" y="2915"/>
                        <a:pt x="1610" y="2610"/>
                        <a:pt x="1871" y="2393"/>
                      </a:cubicBezTo>
                      <a:cubicBezTo>
                        <a:pt x="2219" y="2436"/>
                        <a:pt x="2567" y="2523"/>
                        <a:pt x="2915" y="2610"/>
                      </a:cubicBezTo>
                      <a:cubicBezTo>
                        <a:pt x="2915" y="2610"/>
                        <a:pt x="3002" y="2610"/>
                        <a:pt x="2958" y="2567"/>
                      </a:cubicBezTo>
                      <a:cubicBezTo>
                        <a:pt x="2784" y="2219"/>
                        <a:pt x="2610" y="1914"/>
                        <a:pt x="2436" y="1610"/>
                      </a:cubicBezTo>
                      <a:cubicBezTo>
                        <a:pt x="2523" y="1479"/>
                        <a:pt x="2610" y="1305"/>
                        <a:pt x="2697" y="1131"/>
                      </a:cubicBezTo>
                      <a:cubicBezTo>
                        <a:pt x="2697" y="1044"/>
                        <a:pt x="2741" y="957"/>
                        <a:pt x="2784" y="870"/>
                      </a:cubicBezTo>
                      <a:cubicBezTo>
                        <a:pt x="2828" y="827"/>
                        <a:pt x="2828" y="740"/>
                        <a:pt x="2871" y="696"/>
                      </a:cubicBezTo>
                      <a:cubicBezTo>
                        <a:pt x="2915" y="653"/>
                        <a:pt x="2915" y="609"/>
                        <a:pt x="2871" y="609"/>
                      </a:cubicBezTo>
                      <a:cubicBezTo>
                        <a:pt x="2567" y="653"/>
                        <a:pt x="2219" y="696"/>
                        <a:pt x="1871" y="783"/>
                      </a:cubicBezTo>
                      <a:cubicBezTo>
                        <a:pt x="1610" y="522"/>
                        <a:pt x="1392" y="218"/>
                        <a:pt x="1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8"/>
                <p:cNvSpPr/>
                <p:nvPr/>
              </p:nvSpPr>
              <p:spPr>
                <a:xfrm>
                  <a:off x="1724" y="2973517"/>
                  <a:ext cx="103707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0" h="1567" extrusionOk="0">
                      <a:moveTo>
                        <a:pt x="4045" y="0"/>
                      </a:moveTo>
                      <a:cubicBezTo>
                        <a:pt x="3393" y="87"/>
                        <a:pt x="2741" y="261"/>
                        <a:pt x="2132" y="566"/>
                      </a:cubicBezTo>
                      <a:cubicBezTo>
                        <a:pt x="1436" y="827"/>
                        <a:pt x="696" y="1044"/>
                        <a:pt x="0" y="1218"/>
                      </a:cubicBezTo>
                      <a:lnTo>
                        <a:pt x="0" y="1566"/>
                      </a:lnTo>
                      <a:cubicBezTo>
                        <a:pt x="435" y="1436"/>
                        <a:pt x="870" y="1305"/>
                        <a:pt x="1262" y="1175"/>
                      </a:cubicBezTo>
                      <a:cubicBezTo>
                        <a:pt x="2175" y="783"/>
                        <a:pt x="3089" y="479"/>
                        <a:pt x="4045" y="261"/>
                      </a:cubicBezTo>
                      <a:cubicBezTo>
                        <a:pt x="4219" y="261"/>
                        <a:pt x="4219" y="0"/>
                        <a:pt x="40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8"/>
                <p:cNvSpPr/>
                <p:nvPr/>
              </p:nvSpPr>
              <p:spPr>
                <a:xfrm>
                  <a:off x="186922" y="2989343"/>
                  <a:ext cx="185394" cy="12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4" h="5059" extrusionOk="0">
                      <a:moveTo>
                        <a:pt x="156" y="0"/>
                      </a:moveTo>
                      <a:cubicBezTo>
                        <a:pt x="55" y="0"/>
                        <a:pt x="1" y="108"/>
                        <a:pt x="76" y="183"/>
                      </a:cubicBezTo>
                      <a:cubicBezTo>
                        <a:pt x="1294" y="1140"/>
                        <a:pt x="2598" y="1923"/>
                        <a:pt x="3860" y="2792"/>
                      </a:cubicBezTo>
                      <a:cubicBezTo>
                        <a:pt x="4991" y="3575"/>
                        <a:pt x="5947" y="4489"/>
                        <a:pt x="7209" y="5054"/>
                      </a:cubicBezTo>
                      <a:cubicBezTo>
                        <a:pt x="7225" y="5057"/>
                        <a:pt x="7241" y="5059"/>
                        <a:pt x="7256" y="5059"/>
                      </a:cubicBezTo>
                      <a:cubicBezTo>
                        <a:pt x="7444" y="5059"/>
                        <a:pt x="7543" y="4827"/>
                        <a:pt x="7383" y="4706"/>
                      </a:cubicBezTo>
                      <a:cubicBezTo>
                        <a:pt x="6121" y="4097"/>
                        <a:pt x="5121" y="3184"/>
                        <a:pt x="3947" y="2401"/>
                      </a:cubicBezTo>
                      <a:cubicBezTo>
                        <a:pt x="2772" y="1662"/>
                        <a:pt x="1511" y="705"/>
                        <a:pt x="206" y="9"/>
                      </a:cubicBezTo>
                      <a:cubicBezTo>
                        <a:pt x="188" y="3"/>
                        <a:pt x="171" y="0"/>
                        <a:pt x="1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8"/>
                <p:cNvSpPr/>
                <p:nvPr/>
              </p:nvSpPr>
              <p:spPr>
                <a:xfrm>
                  <a:off x="354326" y="3191768"/>
                  <a:ext cx="55269" cy="2557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9" h="10407" extrusionOk="0">
                      <a:moveTo>
                        <a:pt x="2129" y="0"/>
                      </a:moveTo>
                      <a:cubicBezTo>
                        <a:pt x="2088" y="0"/>
                        <a:pt x="2049" y="24"/>
                        <a:pt x="2049" y="79"/>
                      </a:cubicBezTo>
                      <a:cubicBezTo>
                        <a:pt x="1571" y="1775"/>
                        <a:pt x="1267" y="3602"/>
                        <a:pt x="962" y="5298"/>
                      </a:cubicBezTo>
                      <a:cubicBezTo>
                        <a:pt x="658" y="6951"/>
                        <a:pt x="353" y="8560"/>
                        <a:pt x="49" y="10169"/>
                      </a:cubicBezTo>
                      <a:cubicBezTo>
                        <a:pt x="0" y="10315"/>
                        <a:pt x="127" y="10406"/>
                        <a:pt x="256" y="10406"/>
                      </a:cubicBezTo>
                      <a:cubicBezTo>
                        <a:pt x="360" y="10406"/>
                        <a:pt x="464" y="10348"/>
                        <a:pt x="484" y="10213"/>
                      </a:cubicBezTo>
                      <a:cubicBezTo>
                        <a:pt x="788" y="8604"/>
                        <a:pt x="1093" y="6907"/>
                        <a:pt x="1397" y="5255"/>
                      </a:cubicBezTo>
                      <a:cubicBezTo>
                        <a:pt x="1571" y="4341"/>
                        <a:pt x="1701" y="3472"/>
                        <a:pt x="1875" y="2558"/>
                      </a:cubicBezTo>
                      <a:cubicBezTo>
                        <a:pt x="2049" y="1732"/>
                        <a:pt x="2180" y="949"/>
                        <a:pt x="2223" y="123"/>
                      </a:cubicBezTo>
                      <a:cubicBezTo>
                        <a:pt x="2249" y="47"/>
                        <a:pt x="2186" y="0"/>
                        <a:pt x="21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8"/>
                <p:cNvSpPr/>
                <p:nvPr/>
              </p:nvSpPr>
              <p:spPr>
                <a:xfrm>
                  <a:off x="400405" y="3362465"/>
                  <a:ext cx="385533" cy="1262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8" h="5138" extrusionOk="0">
                      <a:moveTo>
                        <a:pt x="15396" y="1"/>
                      </a:moveTo>
                      <a:cubicBezTo>
                        <a:pt x="15382" y="1"/>
                        <a:pt x="15368" y="2"/>
                        <a:pt x="15354" y="5"/>
                      </a:cubicBezTo>
                      <a:cubicBezTo>
                        <a:pt x="12787" y="788"/>
                        <a:pt x="10265" y="1571"/>
                        <a:pt x="7742" y="2397"/>
                      </a:cubicBezTo>
                      <a:cubicBezTo>
                        <a:pt x="6481" y="2789"/>
                        <a:pt x="5220" y="3223"/>
                        <a:pt x="3958" y="3615"/>
                      </a:cubicBezTo>
                      <a:cubicBezTo>
                        <a:pt x="2610" y="3963"/>
                        <a:pt x="1349" y="4441"/>
                        <a:pt x="87" y="4963"/>
                      </a:cubicBezTo>
                      <a:cubicBezTo>
                        <a:pt x="0" y="5007"/>
                        <a:pt x="44" y="5137"/>
                        <a:pt x="131" y="5137"/>
                      </a:cubicBezTo>
                      <a:cubicBezTo>
                        <a:pt x="1392" y="4789"/>
                        <a:pt x="2654" y="4398"/>
                        <a:pt x="3915" y="3963"/>
                      </a:cubicBezTo>
                      <a:lnTo>
                        <a:pt x="7786" y="2702"/>
                      </a:lnTo>
                      <a:cubicBezTo>
                        <a:pt x="10352" y="1919"/>
                        <a:pt x="12918" y="1092"/>
                        <a:pt x="15484" y="309"/>
                      </a:cubicBezTo>
                      <a:cubicBezTo>
                        <a:pt x="15687" y="269"/>
                        <a:pt x="15587" y="1"/>
                        <a:pt x="1539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8"/>
                <p:cNvSpPr/>
                <p:nvPr/>
              </p:nvSpPr>
              <p:spPr>
                <a:xfrm>
                  <a:off x="668" y="3735514"/>
                  <a:ext cx="141847" cy="47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2" h="1918" extrusionOk="0">
                      <a:moveTo>
                        <a:pt x="5517" y="0"/>
                      </a:moveTo>
                      <a:cubicBezTo>
                        <a:pt x="5505" y="0"/>
                        <a:pt x="5493" y="2"/>
                        <a:pt x="5480" y="4"/>
                      </a:cubicBezTo>
                      <a:cubicBezTo>
                        <a:pt x="3653" y="526"/>
                        <a:pt x="1827" y="1004"/>
                        <a:pt x="0" y="1526"/>
                      </a:cubicBezTo>
                      <a:lnTo>
                        <a:pt x="0" y="1918"/>
                      </a:lnTo>
                      <a:cubicBezTo>
                        <a:pt x="1827" y="1396"/>
                        <a:pt x="3697" y="874"/>
                        <a:pt x="5567" y="352"/>
                      </a:cubicBezTo>
                      <a:cubicBezTo>
                        <a:pt x="5772" y="311"/>
                        <a:pt x="5707" y="0"/>
                        <a:pt x="5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8"/>
                <p:cNvSpPr/>
                <p:nvPr/>
              </p:nvSpPr>
              <p:spPr>
                <a:xfrm>
                  <a:off x="248629" y="3521736"/>
                  <a:ext cx="578987" cy="183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60" h="7486" extrusionOk="0">
                      <a:moveTo>
                        <a:pt x="23268" y="0"/>
                      </a:moveTo>
                      <a:cubicBezTo>
                        <a:pt x="23254" y="0"/>
                        <a:pt x="23240" y="2"/>
                        <a:pt x="23226" y="4"/>
                      </a:cubicBezTo>
                      <a:cubicBezTo>
                        <a:pt x="19355" y="1135"/>
                        <a:pt x="15440" y="2310"/>
                        <a:pt x="11570" y="3527"/>
                      </a:cubicBezTo>
                      <a:cubicBezTo>
                        <a:pt x="9656" y="4093"/>
                        <a:pt x="7699" y="4702"/>
                        <a:pt x="5785" y="5354"/>
                      </a:cubicBezTo>
                      <a:cubicBezTo>
                        <a:pt x="4785" y="5702"/>
                        <a:pt x="3741" y="6007"/>
                        <a:pt x="2740" y="6354"/>
                      </a:cubicBezTo>
                      <a:cubicBezTo>
                        <a:pt x="1871" y="6659"/>
                        <a:pt x="783" y="6876"/>
                        <a:pt x="44" y="7398"/>
                      </a:cubicBezTo>
                      <a:cubicBezTo>
                        <a:pt x="0" y="7442"/>
                        <a:pt x="0" y="7485"/>
                        <a:pt x="44" y="7485"/>
                      </a:cubicBezTo>
                      <a:cubicBezTo>
                        <a:pt x="957" y="7485"/>
                        <a:pt x="1914" y="6963"/>
                        <a:pt x="2740" y="6702"/>
                      </a:cubicBezTo>
                      <a:lnTo>
                        <a:pt x="5611" y="5789"/>
                      </a:lnTo>
                      <a:cubicBezTo>
                        <a:pt x="7568" y="5137"/>
                        <a:pt x="9482" y="4571"/>
                        <a:pt x="11439" y="3919"/>
                      </a:cubicBezTo>
                      <a:cubicBezTo>
                        <a:pt x="15397" y="2658"/>
                        <a:pt x="19355" y="1483"/>
                        <a:pt x="23356" y="309"/>
                      </a:cubicBezTo>
                      <a:cubicBezTo>
                        <a:pt x="23559" y="268"/>
                        <a:pt x="23459" y="0"/>
                        <a:pt x="2326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8"/>
                <p:cNvSpPr/>
                <p:nvPr/>
              </p:nvSpPr>
              <p:spPr>
                <a:xfrm>
                  <a:off x="668" y="4164200"/>
                  <a:ext cx="33152" cy="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" h="2176" extrusionOk="0">
                      <a:moveTo>
                        <a:pt x="0" y="1"/>
                      </a:moveTo>
                      <a:lnTo>
                        <a:pt x="0" y="914"/>
                      </a:lnTo>
                      <a:lnTo>
                        <a:pt x="43" y="914"/>
                      </a:lnTo>
                      <a:lnTo>
                        <a:pt x="43" y="2176"/>
                      </a:lnTo>
                      <a:lnTo>
                        <a:pt x="217" y="1958"/>
                      </a:lnTo>
                      <a:lnTo>
                        <a:pt x="304" y="1871"/>
                      </a:lnTo>
                      <a:cubicBezTo>
                        <a:pt x="435" y="1741"/>
                        <a:pt x="565" y="1567"/>
                        <a:pt x="696" y="1436"/>
                      </a:cubicBezTo>
                      <a:lnTo>
                        <a:pt x="783" y="1393"/>
                      </a:lnTo>
                      <a:cubicBezTo>
                        <a:pt x="913" y="1262"/>
                        <a:pt x="1000" y="1175"/>
                        <a:pt x="1087" y="1088"/>
                      </a:cubicBezTo>
                      <a:cubicBezTo>
                        <a:pt x="1261" y="958"/>
                        <a:pt x="1348" y="784"/>
                        <a:pt x="1305" y="610"/>
                      </a:cubicBezTo>
                      <a:cubicBezTo>
                        <a:pt x="1305" y="349"/>
                        <a:pt x="1087" y="131"/>
                        <a:pt x="826" y="131"/>
                      </a:cubicBez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8"/>
                <p:cNvSpPr/>
                <p:nvPr/>
              </p:nvSpPr>
              <p:spPr>
                <a:xfrm>
                  <a:off x="554318" y="4400415"/>
                  <a:ext cx="33152" cy="3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9" h="1393" extrusionOk="0">
                      <a:moveTo>
                        <a:pt x="1088" y="1"/>
                      </a:moveTo>
                      <a:lnTo>
                        <a:pt x="609" y="523"/>
                      </a:lnTo>
                      <a:lnTo>
                        <a:pt x="0" y="305"/>
                      </a:lnTo>
                      <a:lnTo>
                        <a:pt x="522" y="740"/>
                      </a:lnTo>
                      <a:lnTo>
                        <a:pt x="261" y="1393"/>
                      </a:lnTo>
                      <a:lnTo>
                        <a:pt x="261" y="1393"/>
                      </a:lnTo>
                      <a:lnTo>
                        <a:pt x="696" y="871"/>
                      </a:lnTo>
                      <a:lnTo>
                        <a:pt x="1349" y="1088"/>
                      </a:lnTo>
                      <a:lnTo>
                        <a:pt x="827" y="653"/>
                      </a:lnTo>
                      <a:lnTo>
                        <a:pt x="10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8"/>
                <p:cNvSpPr/>
                <p:nvPr/>
              </p:nvSpPr>
              <p:spPr>
                <a:xfrm>
                  <a:off x="578893" y="3896996"/>
                  <a:ext cx="39590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1" h="1567" extrusionOk="0">
                      <a:moveTo>
                        <a:pt x="784" y="1"/>
                      </a:moveTo>
                      <a:lnTo>
                        <a:pt x="697" y="653"/>
                      </a:lnTo>
                      <a:lnTo>
                        <a:pt x="1" y="783"/>
                      </a:lnTo>
                      <a:lnTo>
                        <a:pt x="697" y="914"/>
                      </a:lnTo>
                      <a:lnTo>
                        <a:pt x="784" y="1566"/>
                      </a:lnTo>
                      <a:lnTo>
                        <a:pt x="914" y="914"/>
                      </a:lnTo>
                      <a:lnTo>
                        <a:pt x="1610" y="783"/>
                      </a:lnTo>
                      <a:lnTo>
                        <a:pt x="914" y="653"/>
                      </a:lnTo>
                      <a:lnTo>
                        <a:pt x="7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8"/>
                <p:cNvSpPr/>
                <p:nvPr/>
              </p:nvSpPr>
              <p:spPr>
                <a:xfrm>
                  <a:off x="64784" y="4923076"/>
                  <a:ext cx="74855" cy="74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035" extrusionOk="0">
                      <a:moveTo>
                        <a:pt x="1523" y="1"/>
                      </a:moveTo>
                      <a:cubicBezTo>
                        <a:pt x="1349" y="305"/>
                        <a:pt x="1218" y="653"/>
                        <a:pt x="1044" y="958"/>
                      </a:cubicBezTo>
                      <a:cubicBezTo>
                        <a:pt x="696" y="1001"/>
                        <a:pt x="349" y="1045"/>
                        <a:pt x="44" y="1088"/>
                      </a:cubicBezTo>
                      <a:cubicBezTo>
                        <a:pt x="1" y="1088"/>
                        <a:pt x="1" y="1132"/>
                        <a:pt x="44" y="1175"/>
                      </a:cubicBezTo>
                      <a:cubicBezTo>
                        <a:pt x="88" y="1219"/>
                        <a:pt x="131" y="1262"/>
                        <a:pt x="175" y="1306"/>
                      </a:cubicBezTo>
                      <a:cubicBezTo>
                        <a:pt x="262" y="1393"/>
                        <a:pt x="305" y="1436"/>
                        <a:pt x="392" y="1523"/>
                      </a:cubicBezTo>
                      <a:cubicBezTo>
                        <a:pt x="479" y="1654"/>
                        <a:pt x="609" y="1784"/>
                        <a:pt x="740" y="1915"/>
                      </a:cubicBezTo>
                      <a:cubicBezTo>
                        <a:pt x="653" y="2263"/>
                        <a:pt x="566" y="2611"/>
                        <a:pt x="523" y="2959"/>
                      </a:cubicBezTo>
                      <a:cubicBezTo>
                        <a:pt x="523" y="2980"/>
                        <a:pt x="533" y="2991"/>
                        <a:pt x="550" y="2991"/>
                      </a:cubicBezTo>
                      <a:cubicBezTo>
                        <a:pt x="566" y="2991"/>
                        <a:pt x="588" y="2980"/>
                        <a:pt x="609" y="2959"/>
                      </a:cubicBezTo>
                      <a:cubicBezTo>
                        <a:pt x="914" y="2785"/>
                        <a:pt x="1218" y="2611"/>
                        <a:pt x="1523" y="2437"/>
                      </a:cubicBezTo>
                      <a:cubicBezTo>
                        <a:pt x="1871" y="2611"/>
                        <a:pt x="2175" y="2785"/>
                        <a:pt x="2480" y="3002"/>
                      </a:cubicBezTo>
                      <a:cubicBezTo>
                        <a:pt x="2480" y="3024"/>
                        <a:pt x="2501" y="3035"/>
                        <a:pt x="2523" y="3035"/>
                      </a:cubicBezTo>
                      <a:cubicBezTo>
                        <a:pt x="2545" y="3035"/>
                        <a:pt x="2567" y="3024"/>
                        <a:pt x="2567" y="3002"/>
                      </a:cubicBezTo>
                      <a:cubicBezTo>
                        <a:pt x="2480" y="2654"/>
                        <a:pt x="2393" y="2306"/>
                        <a:pt x="2306" y="1958"/>
                      </a:cubicBezTo>
                      <a:cubicBezTo>
                        <a:pt x="2436" y="1828"/>
                        <a:pt x="2567" y="1697"/>
                        <a:pt x="2654" y="1567"/>
                      </a:cubicBezTo>
                      <a:cubicBezTo>
                        <a:pt x="2697" y="1480"/>
                        <a:pt x="2784" y="1436"/>
                        <a:pt x="2828" y="1393"/>
                      </a:cubicBezTo>
                      <a:cubicBezTo>
                        <a:pt x="2915" y="1306"/>
                        <a:pt x="2958" y="1262"/>
                        <a:pt x="3002" y="1219"/>
                      </a:cubicBezTo>
                      <a:cubicBezTo>
                        <a:pt x="3045" y="1219"/>
                        <a:pt x="3045" y="1132"/>
                        <a:pt x="3002" y="1132"/>
                      </a:cubicBezTo>
                      <a:cubicBezTo>
                        <a:pt x="2654" y="1088"/>
                        <a:pt x="2349" y="1045"/>
                        <a:pt x="2001" y="1001"/>
                      </a:cubicBezTo>
                      <a:cubicBezTo>
                        <a:pt x="2001" y="1001"/>
                        <a:pt x="2001" y="958"/>
                        <a:pt x="2001" y="958"/>
                      </a:cubicBezTo>
                      <a:cubicBezTo>
                        <a:pt x="1827" y="653"/>
                        <a:pt x="1697" y="305"/>
                        <a:pt x="15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8"/>
                <p:cNvSpPr/>
                <p:nvPr/>
              </p:nvSpPr>
              <p:spPr>
                <a:xfrm>
                  <a:off x="190903" y="4705047"/>
                  <a:ext cx="73578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4" h="3165" extrusionOk="0">
                      <a:moveTo>
                        <a:pt x="1175" y="0"/>
                      </a:moveTo>
                      <a:lnTo>
                        <a:pt x="1175" y="44"/>
                      </a:lnTo>
                      <a:cubicBezTo>
                        <a:pt x="1088" y="392"/>
                        <a:pt x="1045" y="740"/>
                        <a:pt x="958" y="1088"/>
                      </a:cubicBezTo>
                      <a:cubicBezTo>
                        <a:pt x="653" y="1175"/>
                        <a:pt x="349" y="1305"/>
                        <a:pt x="44" y="1436"/>
                      </a:cubicBezTo>
                      <a:cubicBezTo>
                        <a:pt x="1" y="1436"/>
                        <a:pt x="1" y="1523"/>
                        <a:pt x="44" y="1523"/>
                      </a:cubicBezTo>
                      <a:cubicBezTo>
                        <a:pt x="88" y="1566"/>
                        <a:pt x="131" y="1610"/>
                        <a:pt x="218" y="1653"/>
                      </a:cubicBezTo>
                      <a:cubicBezTo>
                        <a:pt x="305" y="1697"/>
                        <a:pt x="349" y="1740"/>
                        <a:pt x="436" y="1784"/>
                      </a:cubicBezTo>
                      <a:cubicBezTo>
                        <a:pt x="566" y="1871"/>
                        <a:pt x="740" y="1958"/>
                        <a:pt x="914" y="2045"/>
                      </a:cubicBezTo>
                      <a:cubicBezTo>
                        <a:pt x="914" y="2436"/>
                        <a:pt x="914" y="2784"/>
                        <a:pt x="958" y="3132"/>
                      </a:cubicBezTo>
                      <a:cubicBezTo>
                        <a:pt x="958" y="3154"/>
                        <a:pt x="979" y="3165"/>
                        <a:pt x="1001" y="3165"/>
                      </a:cubicBezTo>
                      <a:cubicBezTo>
                        <a:pt x="1023" y="3165"/>
                        <a:pt x="1045" y="3154"/>
                        <a:pt x="1045" y="3132"/>
                      </a:cubicBezTo>
                      <a:cubicBezTo>
                        <a:pt x="1306" y="2914"/>
                        <a:pt x="1567" y="2653"/>
                        <a:pt x="1827" y="2393"/>
                      </a:cubicBezTo>
                      <a:cubicBezTo>
                        <a:pt x="2175" y="2479"/>
                        <a:pt x="2523" y="2566"/>
                        <a:pt x="2871" y="2653"/>
                      </a:cubicBezTo>
                      <a:cubicBezTo>
                        <a:pt x="2871" y="2675"/>
                        <a:pt x="2893" y="2686"/>
                        <a:pt x="2909" y="2686"/>
                      </a:cubicBezTo>
                      <a:cubicBezTo>
                        <a:pt x="2926" y="2686"/>
                        <a:pt x="2937" y="2675"/>
                        <a:pt x="2915" y="2653"/>
                      </a:cubicBezTo>
                      <a:cubicBezTo>
                        <a:pt x="2784" y="2306"/>
                        <a:pt x="2610" y="1958"/>
                        <a:pt x="2480" y="1653"/>
                      </a:cubicBezTo>
                      <a:cubicBezTo>
                        <a:pt x="2567" y="1523"/>
                        <a:pt x="2654" y="1349"/>
                        <a:pt x="2741" y="1175"/>
                      </a:cubicBezTo>
                      <a:cubicBezTo>
                        <a:pt x="2741" y="1088"/>
                        <a:pt x="2784" y="1044"/>
                        <a:pt x="2828" y="957"/>
                      </a:cubicBezTo>
                      <a:cubicBezTo>
                        <a:pt x="2871" y="914"/>
                        <a:pt x="2915" y="827"/>
                        <a:pt x="2958" y="783"/>
                      </a:cubicBezTo>
                      <a:cubicBezTo>
                        <a:pt x="2994" y="748"/>
                        <a:pt x="2972" y="684"/>
                        <a:pt x="2939" y="684"/>
                      </a:cubicBezTo>
                      <a:cubicBezTo>
                        <a:pt x="2931" y="684"/>
                        <a:pt x="2923" y="688"/>
                        <a:pt x="2915" y="696"/>
                      </a:cubicBezTo>
                      <a:cubicBezTo>
                        <a:pt x="2610" y="740"/>
                        <a:pt x="2262" y="740"/>
                        <a:pt x="1914" y="783"/>
                      </a:cubicBezTo>
                      <a:cubicBezTo>
                        <a:pt x="1697" y="566"/>
                        <a:pt x="1480" y="261"/>
                        <a:pt x="1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8"/>
                <p:cNvSpPr/>
                <p:nvPr/>
              </p:nvSpPr>
              <p:spPr>
                <a:xfrm>
                  <a:off x="365139" y="4660148"/>
                  <a:ext cx="72693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8" h="3165" extrusionOk="0">
                      <a:moveTo>
                        <a:pt x="1218" y="1"/>
                      </a:moveTo>
                      <a:cubicBezTo>
                        <a:pt x="1087" y="349"/>
                        <a:pt x="1044" y="697"/>
                        <a:pt x="957" y="1045"/>
                      </a:cubicBezTo>
                      <a:cubicBezTo>
                        <a:pt x="653" y="1175"/>
                        <a:pt x="348" y="1305"/>
                        <a:pt x="44" y="1436"/>
                      </a:cubicBezTo>
                      <a:cubicBezTo>
                        <a:pt x="0" y="1436"/>
                        <a:pt x="44" y="1523"/>
                        <a:pt x="44" y="1523"/>
                      </a:cubicBezTo>
                      <a:cubicBezTo>
                        <a:pt x="87" y="1566"/>
                        <a:pt x="174" y="1610"/>
                        <a:pt x="218" y="1610"/>
                      </a:cubicBezTo>
                      <a:cubicBezTo>
                        <a:pt x="305" y="1653"/>
                        <a:pt x="392" y="1697"/>
                        <a:pt x="435" y="1740"/>
                      </a:cubicBezTo>
                      <a:cubicBezTo>
                        <a:pt x="566" y="1871"/>
                        <a:pt x="740" y="1958"/>
                        <a:pt x="870" y="2045"/>
                      </a:cubicBezTo>
                      <a:cubicBezTo>
                        <a:pt x="914" y="2393"/>
                        <a:pt x="870" y="2741"/>
                        <a:pt x="914" y="3132"/>
                      </a:cubicBezTo>
                      <a:cubicBezTo>
                        <a:pt x="935" y="3154"/>
                        <a:pt x="957" y="3165"/>
                        <a:pt x="973" y="3165"/>
                      </a:cubicBezTo>
                      <a:cubicBezTo>
                        <a:pt x="990" y="3165"/>
                        <a:pt x="1001" y="3154"/>
                        <a:pt x="1001" y="3132"/>
                      </a:cubicBezTo>
                      <a:cubicBezTo>
                        <a:pt x="1261" y="2871"/>
                        <a:pt x="1522" y="2610"/>
                        <a:pt x="1783" y="2393"/>
                      </a:cubicBezTo>
                      <a:cubicBezTo>
                        <a:pt x="2131" y="2480"/>
                        <a:pt x="2479" y="2567"/>
                        <a:pt x="2827" y="2654"/>
                      </a:cubicBezTo>
                      <a:cubicBezTo>
                        <a:pt x="2840" y="2666"/>
                        <a:pt x="2853" y="2672"/>
                        <a:pt x="2864" y="2672"/>
                      </a:cubicBezTo>
                      <a:cubicBezTo>
                        <a:pt x="2892" y="2672"/>
                        <a:pt x="2914" y="2641"/>
                        <a:pt x="2914" y="2610"/>
                      </a:cubicBezTo>
                      <a:cubicBezTo>
                        <a:pt x="2784" y="2262"/>
                        <a:pt x="2610" y="1958"/>
                        <a:pt x="2436" y="1653"/>
                      </a:cubicBezTo>
                      <a:cubicBezTo>
                        <a:pt x="2523" y="1479"/>
                        <a:pt x="2610" y="1349"/>
                        <a:pt x="2697" y="1175"/>
                      </a:cubicBezTo>
                      <a:cubicBezTo>
                        <a:pt x="2740" y="1088"/>
                        <a:pt x="2784" y="1001"/>
                        <a:pt x="2827" y="958"/>
                      </a:cubicBezTo>
                      <a:cubicBezTo>
                        <a:pt x="2871" y="871"/>
                        <a:pt x="2914" y="827"/>
                        <a:pt x="2958" y="740"/>
                      </a:cubicBezTo>
                      <a:cubicBezTo>
                        <a:pt x="2958" y="740"/>
                        <a:pt x="2958" y="713"/>
                        <a:pt x="2958" y="697"/>
                      </a:cubicBezTo>
                      <a:cubicBezTo>
                        <a:pt x="2610" y="697"/>
                        <a:pt x="2262" y="740"/>
                        <a:pt x="1957" y="784"/>
                      </a:cubicBezTo>
                      <a:cubicBezTo>
                        <a:pt x="1696" y="566"/>
                        <a:pt x="1479" y="262"/>
                        <a:pt x="12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8"/>
                <p:cNvSpPr/>
                <p:nvPr/>
              </p:nvSpPr>
              <p:spPr>
                <a:xfrm>
                  <a:off x="417509" y="4860017"/>
                  <a:ext cx="72693" cy="7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8" h="3133" extrusionOk="0">
                      <a:moveTo>
                        <a:pt x="1218" y="1"/>
                      </a:moveTo>
                      <a:cubicBezTo>
                        <a:pt x="1088" y="349"/>
                        <a:pt x="1044" y="697"/>
                        <a:pt x="957" y="1045"/>
                      </a:cubicBezTo>
                      <a:cubicBezTo>
                        <a:pt x="653" y="1175"/>
                        <a:pt x="348" y="1306"/>
                        <a:pt x="44" y="1436"/>
                      </a:cubicBezTo>
                      <a:cubicBezTo>
                        <a:pt x="0" y="1436"/>
                        <a:pt x="0" y="1480"/>
                        <a:pt x="44" y="1523"/>
                      </a:cubicBezTo>
                      <a:cubicBezTo>
                        <a:pt x="87" y="1567"/>
                        <a:pt x="131" y="1567"/>
                        <a:pt x="218" y="1610"/>
                      </a:cubicBezTo>
                      <a:cubicBezTo>
                        <a:pt x="305" y="1654"/>
                        <a:pt x="348" y="1697"/>
                        <a:pt x="435" y="1741"/>
                      </a:cubicBezTo>
                      <a:cubicBezTo>
                        <a:pt x="566" y="1871"/>
                        <a:pt x="740" y="1958"/>
                        <a:pt x="914" y="2045"/>
                      </a:cubicBezTo>
                      <a:cubicBezTo>
                        <a:pt x="957" y="2393"/>
                        <a:pt x="914" y="2741"/>
                        <a:pt x="957" y="3132"/>
                      </a:cubicBezTo>
                      <a:lnTo>
                        <a:pt x="1044" y="3132"/>
                      </a:lnTo>
                      <a:cubicBezTo>
                        <a:pt x="1305" y="2871"/>
                        <a:pt x="1566" y="2610"/>
                        <a:pt x="1827" y="2393"/>
                      </a:cubicBezTo>
                      <a:cubicBezTo>
                        <a:pt x="2175" y="2437"/>
                        <a:pt x="2523" y="2567"/>
                        <a:pt x="2871" y="2654"/>
                      </a:cubicBezTo>
                      <a:cubicBezTo>
                        <a:pt x="2871" y="2654"/>
                        <a:pt x="2958" y="2654"/>
                        <a:pt x="2914" y="2610"/>
                      </a:cubicBezTo>
                      <a:cubicBezTo>
                        <a:pt x="2827" y="2263"/>
                        <a:pt x="2610" y="1958"/>
                        <a:pt x="2436" y="1654"/>
                      </a:cubicBezTo>
                      <a:cubicBezTo>
                        <a:pt x="2566" y="1480"/>
                        <a:pt x="2653" y="1349"/>
                        <a:pt x="2740" y="1175"/>
                      </a:cubicBezTo>
                      <a:cubicBezTo>
                        <a:pt x="2740" y="1088"/>
                        <a:pt x="2784" y="1001"/>
                        <a:pt x="2827" y="958"/>
                      </a:cubicBezTo>
                      <a:cubicBezTo>
                        <a:pt x="2871" y="871"/>
                        <a:pt x="2914" y="827"/>
                        <a:pt x="2914" y="740"/>
                      </a:cubicBezTo>
                      <a:cubicBezTo>
                        <a:pt x="2958" y="740"/>
                        <a:pt x="2958" y="697"/>
                        <a:pt x="2914" y="653"/>
                      </a:cubicBezTo>
                      <a:cubicBezTo>
                        <a:pt x="2610" y="697"/>
                        <a:pt x="2262" y="740"/>
                        <a:pt x="1958" y="784"/>
                      </a:cubicBezTo>
                      <a:cubicBezTo>
                        <a:pt x="1697" y="523"/>
                        <a:pt x="1479" y="262"/>
                        <a:pt x="12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8"/>
                <p:cNvSpPr/>
                <p:nvPr/>
              </p:nvSpPr>
              <p:spPr>
                <a:xfrm>
                  <a:off x="61589" y="4997809"/>
                  <a:ext cx="42761" cy="144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0" h="5877" extrusionOk="0">
                      <a:moveTo>
                        <a:pt x="1642" y="1"/>
                      </a:moveTo>
                      <a:cubicBezTo>
                        <a:pt x="1612" y="1"/>
                        <a:pt x="1582" y="15"/>
                        <a:pt x="1566" y="48"/>
                      </a:cubicBezTo>
                      <a:cubicBezTo>
                        <a:pt x="1087" y="1396"/>
                        <a:pt x="826" y="2832"/>
                        <a:pt x="435" y="4180"/>
                      </a:cubicBezTo>
                      <a:cubicBezTo>
                        <a:pt x="261" y="4702"/>
                        <a:pt x="131" y="5267"/>
                        <a:pt x="0" y="5876"/>
                      </a:cubicBezTo>
                      <a:lnTo>
                        <a:pt x="348" y="5876"/>
                      </a:lnTo>
                      <a:cubicBezTo>
                        <a:pt x="435" y="5267"/>
                        <a:pt x="566" y="4615"/>
                        <a:pt x="739" y="4136"/>
                      </a:cubicBezTo>
                      <a:cubicBezTo>
                        <a:pt x="1174" y="2832"/>
                        <a:pt x="1522" y="1483"/>
                        <a:pt x="1740" y="91"/>
                      </a:cubicBezTo>
                      <a:cubicBezTo>
                        <a:pt x="1740" y="38"/>
                        <a:pt x="1690" y="1"/>
                        <a:pt x="164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8"/>
                <p:cNvSpPr/>
                <p:nvPr/>
              </p:nvSpPr>
              <p:spPr>
                <a:xfrm>
                  <a:off x="114278" y="4766091"/>
                  <a:ext cx="88765" cy="167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6836" extrusionOk="0">
                      <a:moveTo>
                        <a:pt x="3418" y="0"/>
                      </a:moveTo>
                      <a:cubicBezTo>
                        <a:pt x="3370" y="0"/>
                        <a:pt x="3322" y="24"/>
                        <a:pt x="3293" y="82"/>
                      </a:cubicBezTo>
                      <a:cubicBezTo>
                        <a:pt x="2336" y="2344"/>
                        <a:pt x="1249" y="4562"/>
                        <a:pt x="31" y="6693"/>
                      </a:cubicBezTo>
                      <a:cubicBezTo>
                        <a:pt x="0" y="6754"/>
                        <a:pt x="76" y="6836"/>
                        <a:pt x="139" y="6836"/>
                      </a:cubicBezTo>
                      <a:cubicBezTo>
                        <a:pt x="166" y="6836"/>
                        <a:pt x="192" y="6820"/>
                        <a:pt x="205" y="6780"/>
                      </a:cubicBezTo>
                      <a:cubicBezTo>
                        <a:pt x="1466" y="4693"/>
                        <a:pt x="2597" y="2475"/>
                        <a:pt x="3554" y="213"/>
                      </a:cubicBezTo>
                      <a:cubicBezTo>
                        <a:pt x="3612" y="97"/>
                        <a:pt x="3515" y="0"/>
                        <a:pt x="34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8"/>
                <p:cNvSpPr/>
                <p:nvPr/>
              </p:nvSpPr>
              <p:spPr>
                <a:xfrm>
                  <a:off x="266790" y="4714533"/>
                  <a:ext cx="108720" cy="31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24" h="1268" extrusionOk="0">
                      <a:moveTo>
                        <a:pt x="4257" y="1"/>
                      </a:moveTo>
                      <a:cubicBezTo>
                        <a:pt x="4245" y="1"/>
                        <a:pt x="4233" y="2"/>
                        <a:pt x="4220" y="6"/>
                      </a:cubicBezTo>
                      <a:cubicBezTo>
                        <a:pt x="2784" y="223"/>
                        <a:pt x="1436" y="571"/>
                        <a:pt x="88" y="1137"/>
                      </a:cubicBezTo>
                      <a:cubicBezTo>
                        <a:pt x="1" y="1137"/>
                        <a:pt x="44" y="1267"/>
                        <a:pt x="131" y="1267"/>
                      </a:cubicBezTo>
                      <a:cubicBezTo>
                        <a:pt x="1741" y="963"/>
                        <a:pt x="2697" y="615"/>
                        <a:pt x="4263" y="267"/>
                      </a:cubicBezTo>
                      <a:cubicBezTo>
                        <a:pt x="4424" y="227"/>
                        <a:pt x="4399" y="1"/>
                        <a:pt x="42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8"/>
                <p:cNvSpPr/>
                <p:nvPr/>
              </p:nvSpPr>
              <p:spPr>
                <a:xfrm>
                  <a:off x="413233" y="4737388"/>
                  <a:ext cx="29957" cy="1081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" h="4400" extrusionOk="0">
                      <a:moveTo>
                        <a:pt x="136" y="0"/>
                      </a:moveTo>
                      <a:cubicBezTo>
                        <a:pt x="109" y="0"/>
                        <a:pt x="87" y="11"/>
                        <a:pt x="87" y="33"/>
                      </a:cubicBezTo>
                      <a:cubicBezTo>
                        <a:pt x="0" y="207"/>
                        <a:pt x="0" y="424"/>
                        <a:pt x="87" y="642"/>
                      </a:cubicBezTo>
                      <a:cubicBezTo>
                        <a:pt x="174" y="1120"/>
                        <a:pt x="348" y="1555"/>
                        <a:pt x="435" y="1990"/>
                      </a:cubicBezTo>
                      <a:cubicBezTo>
                        <a:pt x="566" y="2773"/>
                        <a:pt x="653" y="3730"/>
                        <a:pt x="1088" y="4382"/>
                      </a:cubicBezTo>
                      <a:cubicBezTo>
                        <a:pt x="1100" y="4395"/>
                        <a:pt x="1117" y="4400"/>
                        <a:pt x="1134" y="4400"/>
                      </a:cubicBezTo>
                      <a:cubicBezTo>
                        <a:pt x="1175" y="4400"/>
                        <a:pt x="1218" y="4369"/>
                        <a:pt x="1218" y="4338"/>
                      </a:cubicBezTo>
                      <a:cubicBezTo>
                        <a:pt x="1088" y="3556"/>
                        <a:pt x="827" y="2773"/>
                        <a:pt x="653" y="1946"/>
                      </a:cubicBezTo>
                      <a:cubicBezTo>
                        <a:pt x="522" y="1294"/>
                        <a:pt x="261" y="685"/>
                        <a:pt x="218" y="33"/>
                      </a:cubicBezTo>
                      <a:cubicBezTo>
                        <a:pt x="196" y="11"/>
                        <a:pt x="163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8"/>
                <p:cNvSpPr/>
                <p:nvPr/>
              </p:nvSpPr>
              <p:spPr>
                <a:xfrm>
                  <a:off x="1618882" y="5056691"/>
                  <a:ext cx="75912" cy="73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2991" extrusionOk="0">
                      <a:moveTo>
                        <a:pt x="1566" y="1"/>
                      </a:moveTo>
                      <a:cubicBezTo>
                        <a:pt x="1392" y="305"/>
                        <a:pt x="1262" y="653"/>
                        <a:pt x="1044" y="957"/>
                      </a:cubicBezTo>
                      <a:cubicBezTo>
                        <a:pt x="740" y="957"/>
                        <a:pt x="392" y="1044"/>
                        <a:pt x="88" y="1088"/>
                      </a:cubicBezTo>
                      <a:cubicBezTo>
                        <a:pt x="1" y="1088"/>
                        <a:pt x="1" y="1175"/>
                        <a:pt x="88" y="1175"/>
                      </a:cubicBezTo>
                      <a:cubicBezTo>
                        <a:pt x="131" y="1218"/>
                        <a:pt x="175" y="1262"/>
                        <a:pt x="218" y="1305"/>
                      </a:cubicBezTo>
                      <a:cubicBezTo>
                        <a:pt x="305" y="1349"/>
                        <a:pt x="349" y="1436"/>
                        <a:pt x="392" y="1523"/>
                      </a:cubicBezTo>
                      <a:cubicBezTo>
                        <a:pt x="523" y="1653"/>
                        <a:pt x="653" y="1784"/>
                        <a:pt x="784" y="1871"/>
                      </a:cubicBezTo>
                      <a:cubicBezTo>
                        <a:pt x="740" y="2219"/>
                        <a:pt x="610" y="2567"/>
                        <a:pt x="566" y="2958"/>
                      </a:cubicBezTo>
                      <a:cubicBezTo>
                        <a:pt x="566" y="2980"/>
                        <a:pt x="588" y="2991"/>
                        <a:pt x="610" y="2991"/>
                      </a:cubicBezTo>
                      <a:cubicBezTo>
                        <a:pt x="631" y="2991"/>
                        <a:pt x="653" y="2980"/>
                        <a:pt x="653" y="2958"/>
                      </a:cubicBezTo>
                      <a:cubicBezTo>
                        <a:pt x="957" y="2784"/>
                        <a:pt x="1262" y="2610"/>
                        <a:pt x="1610" y="2436"/>
                      </a:cubicBezTo>
                      <a:cubicBezTo>
                        <a:pt x="1914" y="2610"/>
                        <a:pt x="2219" y="2784"/>
                        <a:pt x="2523" y="2958"/>
                      </a:cubicBezTo>
                      <a:lnTo>
                        <a:pt x="2610" y="2958"/>
                      </a:lnTo>
                      <a:cubicBezTo>
                        <a:pt x="2610" y="2567"/>
                        <a:pt x="2480" y="2219"/>
                        <a:pt x="2393" y="1871"/>
                      </a:cubicBezTo>
                      <a:cubicBezTo>
                        <a:pt x="2523" y="1784"/>
                        <a:pt x="2610" y="1653"/>
                        <a:pt x="2697" y="1523"/>
                      </a:cubicBezTo>
                      <a:cubicBezTo>
                        <a:pt x="2741" y="1436"/>
                        <a:pt x="2828" y="1392"/>
                        <a:pt x="2871" y="1305"/>
                      </a:cubicBezTo>
                      <a:cubicBezTo>
                        <a:pt x="2958" y="1262"/>
                        <a:pt x="3002" y="1218"/>
                        <a:pt x="3045" y="1175"/>
                      </a:cubicBezTo>
                      <a:cubicBezTo>
                        <a:pt x="3089" y="1175"/>
                        <a:pt x="3089" y="1088"/>
                        <a:pt x="3045" y="1088"/>
                      </a:cubicBezTo>
                      <a:cubicBezTo>
                        <a:pt x="2697" y="1044"/>
                        <a:pt x="2393" y="957"/>
                        <a:pt x="2045" y="957"/>
                      </a:cubicBezTo>
                      <a:cubicBezTo>
                        <a:pt x="1871" y="653"/>
                        <a:pt x="1740" y="305"/>
                        <a:pt x="156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8"/>
                <p:cNvSpPr/>
                <p:nvPr/>
              </p:nvSpPr>
              <p:spPr>
                <a:xfrm>
                  <a:off x="1691845" y="5137518"/>
                  <a:ext cx="8306" cy="47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8" h="192" extrusionOk="0">
                      <a:moveTo>
                        <a:pt x="60" y="0"/>
                      </a:moveTo>
                      <a:cubicBezTo>
                        <a:pt x="16" y="0"/>
                        <a:pt x="1" y="40"/>
                        <a:pt x="33" y="104"/>
                      </a:cubicBezTo>
                      <a:cubicBezTo>
                        <a:pt x="33" y="148"/>
                        <a:pt x="33" y="148"/>
                        <a:pt x="76" y="191"/>
                      </a:cubicBezTo>
                      <a:lnTo>
                        <a:pt x="337" y="191"/>
                      </a:lnTo>
                      <a:cubicBezTo>
                        <a:pt x="294" y="148"/>
                        <a:pt x="207" y="61"/>
                        <a:pt x="120" y="17"/>
                      </a:cubicBezTo>
                      <a:cubicBezTo>
                        <a:pt x="96" y="5"/>
                        <a:pt x="76" y="0"/>
                        <a:pt x="6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8"/>
                <p:cNvSpPr/>
                <p:nvPr/>
              </p:nvSpPr>
              <p:spPr>
                <a:xfrm>
                  <a:off x="1374115" y="4766755"/>
                  <a:ext cx="155019" cy="151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8" h="6145" extrusionOk="0">
                      <a:moveTo>
                        <a:pt x="3088" y="1"/>
                      </a:moveTo>
                      <a:cubicBezTo>
                        <a:pt x="2958" y="1"/>
                        <a:pt x="2864" y="79"/>
                        <a:pt x="2828" y="186"/>
                      </a:cubicBezTo>
                      <a:cubicBezTo>
                        <a:pt x="2610" y="490"/>
                        <a:pt x="2480" y="838"/>
                        <a:pt x="2306" y="1143"/>
                      </a:cubicBezTo>
                      <a:cubicBezTo>
                        <a:pt x="2219" y="1360"/>
                        <a:pt x="2088" y="1578"/>
                        <a:pt x="2001" y="1795"/>
                      </a:cubicBezTo>
                      <a:cubicBezTo>
                        <a:pt x="1653" y="1839"/>
                        <a:pt x="1262" y="1882"/>
                        <a:pt x="958" y="1926"/>
                      </a:cubicBezTo>
                      <a:lnTo>
                        <a:pt x="349" y="2013"/>
                      </a:lnTo>
                      <a:cubicBezTo>
                        <a:pt x="175" y="2013"/>
                        <a:pt x="44" y="2187"/>
                        <a:pt x="1" y="2404"/>
                      </a:cubicBezTo>
                      <a:cubicBezTo>
                        <a:pt x="1" y="2535"/>
                        <a:pt x="44" y="2665"/>
                        <a:pt x="175" y="2752"/>
                      </a:cubicBezTo>
                      <a:cubicBezTo>
                        <a:pt x="218" y="2839"/>
                        <a:pt x="305" y="2883"/>
                        <a:pt x="392" y="2970"/>
                      </a:cubicBezTo>
                      <a:lnTo>
                        <a:pt x="479" y="3013"/>
                      </a:lnTo>
                      <a:cubicBezTo>
                        <a:pt x="566" y="3100"/>
                        <a:pt x="653" y="3187"/>
                        <a:pt x="784" y="3317"/>
                      </a:cubicBezTo>
                      <a:lnTo>
                        <a:pt x="827" y="3404"/>
                      </a:lnTo>
                      <a:cubicBezTo>
                        <a:pt x="1001" y="3578"/>
                        <a:pt x="1175" y="3796"/>
                        <a:pt x="1349" y="3970"/>
                      </a:cubicBezTo>
                      <a:cubicBezTo>
                        <a:pt x="1305" y="4144"/>
                        <a:pt x="1262" y="4318"/>
                        <a:pt x="1219" y="4535"/>
                      </a:cubicBezTo>
                      <a:cubicBezTo>
                        <a:pt x="1088" y="4927"/>
                        <a:pt x="1001" y="5318"/>
                        <a:pt x="958" y="5710"/>
                      </a:cubicBezTo>
                      <a:cubicBezTo>
                        <a:pt x="958" y="5927"/>
                        <a:pt x="1088" y="6101"/>
                        <a:pt x="1262" y="6145"/>
                      </a:cubicBezTo>
                      <a:cubicBezTo>
                        <a:pt x="1392" y="6145"/>
                        <a:pt x="1566" y="6145"/>
                        <a:pt x="1653" y="6014"/>
                      </a:cubicBezTo>
                      <a:cubicBezTo>
                        <a:pt x="1871" y="5927"/>
                        <a:pt x="2088" y="5797"/>
                        <a:pt x="2349" y="5666"/>
                      </a:cubicBezTo>
                      <a:cubicBezTo>
                        <a:pt x="2567" y="5536"/>
                        <a:pt x="2871" y="5362"/>
                        <a:pt x="3132" y="5231"/>
                      </a:cubicBezTo>
                      <a:cubicBezTo>
                        <a:pt x="3437" y="5362"/>
                        <a:pt x="3698" y="5536"/>
                        <a:pt x="3959" y="5666"/>
                      </a:cubicBezTo>
                      <a:cubicBezTo>
                        <a:pt x="4263" y="5797"/>
                        <a:pt x="4437" y="5927"/>
                        <a:pt x="4654" y="6014"/>
                      </a:cubicBezTo>
                      <a:cubicBezTo>
                        <a:pt x="4741" y="6101"/>
                        <a:pt x="4828" y="6145"/>
                        <a:pt x="4915" y="6145"/>
                      </a:cubicBezTo>
                      <a:lnTo>
                        <a:pt x="5046" y="6145"/>
                      </a:lnTo>
                      <a:cubicBezTo>
                        <a:pt x="5220" y="6101"/>
                        <a:pt x="5350" y="5927"/>
                        <a:pt x="5350" y="5753"/>
                      </a:cubicBezTo>
                      <a:cubicBezTo>
                        <a:pt x="5307" y="5318"/>
                        <a:pt x="5220" y="4927"/>
                        <a:pt x="5089" y="4535"/>
                      </a:cubicBezTo>
                      <a:cubicBezTo>
                        <a:pt x="5046" y="4318"/>
                        <a:pt x="5002" y="4144"/>
                        <a:pt x="4959" y="3970"/>
                      </a:cubicBezTo>
                      <a:cubicBezTo>
                        <a:pt x="5133" y="3796"/>
                        <a:pt x="5307" y="3578"/>
                        <a:pt x="5481" y="3404"/>
                      </a:cubicBezTo>
                      <a:lnTo>
                        <a:pt x="5524" y="3317"/>
                      </a:lnTo>
                      <a:cubicBezTo>
                        <a:pt x="5655" y="3187"/>
                        <a:pt x="5742" y="3100"/>
                        <a:pt x="5829" y="3013"/>
                      </a:cubicBezTo>
                      <a:lnTo>
                        <a:pt x="5916" y="2970"/>
                      </a:lnTo>
                      <a:cubicBezTo>
                        <a:pt x="6003" y="2883"/>
                        <a:pt x="6046" y="2839"/>
                        <a:pt x="6133" y="2752"/>
                      </a:cubicBezTo>
                      <a:cubicBezTo>
                        <a:pt x="6220" y="2665"/>
                        <a:pt x="6307" y="2535"/>
                        <a:pt x="6307" y="2404"/>
                      </a:cubicBezTo>
                      <a:cubicBezTo>
                        <a:pt x="6264" y="2187"/>
                        <a:pt x="6133" y="2013"/>
                        <a:pt x="5959" y="2013"/>
                      </a:cubicBezTo>
                      <a:lnTo>
                        <a:pt x="5350" y="1926"/>
                      </a:lnTo>
                      <a:cubicBezTo>
                        <a:pt x="5002" y="1882"/>
                        <a:pt x="4654" y="1839"/>
                        <a:pt x="4307" y="1795"/>
                      </a:cubicBezTo>
                      <a:cubicBezTo>
                        <a:pt x="4220" y="1578"/>
                        <a:pt x="4089" y="1360"/>
                        <a:pt x="4002" y="1143"/>
                      </a:cubicBezTo>
                      <a:cubicBezTo>
                        <a:pt x="3828" y="838"/>
                        <a:pt x="3654" y="490"/>
                        <a:pt x="3480" y="229"/>
                      </a:cubicBezTo>
                      <a:cubicBezTo>
                        <a:pt x="3444" y="85"/>
                        <a:pt x="3348" y="1"/>
                        <a:pt x="3242" y="1"/>
                      </a:cubicBezTo>
                      <a:cubicBezTo>
                        <a:pt x="3220" y="1"/>
                        <a:pt x="3198" y="5"/>
                        <a:pt x="3176" y="12"/>
                      </a:cubicBezTo>
                      <a:cubicBezTo>
                        <a:pt x="3145" y="4"/>
                        <a:pt x="3115" y="1"/>
                        <a:pt x="30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8"/>
                <p:cNvSpPr/>
                <p:nvPr/>
              </p:nvSpPr>
              <p:spPr>
                <a:xfrm>
                  <a:off x="955136" y="4843453"/>
                  <a:ext cx="107983" cy="107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4" h="4379" extrusionOk="0">
                      <a:moveTo>
                        <a:pt x="3828" y="1"/>
                      </a:moveTo>
                      <a:cubicBezTo>
                        <a:pt x="3806" y="1"/>
                        <a:pt x="3784" y="22"/>
                        <a:pt x="3784" y="66"/>
                      </a:cubicBezTo>
                      <a:lnTo>
                        <a:pt x="2132" y="1327"/>
                      </a:lnTo>
                      <a:cubicBezTo>
                        <a:pt x="1479" y="1023"/>
                        <a:pt x="740" y="805"/>
                        <a:pt x="131" y="501"/>
                      </a:cubicBezTo>
                      <a:lnTo>
                        <a:pt x="44" y="501"/>
                      </a:lnTo>
                      <a:cubicBezTo>
                        <a:pt x="0" y="501"/>
                        <a:pt x="0" y="588"/>
                        <a:pt x="44" y="631"/>
                      </a:cubicBezTo>
                      <a:lnTo>
                        <a:pt x="1305" y="2284"/>
                      </a:lnTo>
                      <a:cubicBezTo>
                        <a:pt x="1001" y="2937"/>
                        <a:pt x="827" y="3632"/>
                        <a:pt x="479" y="4285"/>
                      </a:cubicBezTo>
                      <a:cubicBezTo>
                        <a:pt x="479" y="4285"/>
                        <a:pt x="479" y="4328"/>
                        <a:pt x="479" y="4328"/>
                      </a:cubicBezTo>
                      <a:cubicBezTo>
                        <a:pt x="479" y="4353"/>
                        <a:pt x="508" y="4379"/>
                        <a:pt x="541" y="4379"/>
                      </a:cubicBezTo>
                      <a:cubicBezTo>
                        <a:pt x="565" y="4379"/>
                        <a:pt x="591" y="4365"/>
                        <a:pt x="609" y="4328"/>
                      </a:cubicBezTo>
                      <a:lnTo>
                        <a:pt x="2262" y="3067"/>
                      </a:lnTo>
                      <a:cubicBezTo>
                        <a:pt x="2914" y="3371"/>
                        <a:pt x="3610" y="3545"/>
                        <a:pt x="4263" y="3893"/>
                      </a:cubicBezTo>
                      <a:lnTo>
                        <a:pt x="4350" y="3893"/>
                      </a:lnTo>
                      <a:cubicBezTo>
                        <a:pt x="4393" y="3850"/>
                        <a:pt x="4393" y="3763"/>
                        <a:pt x="4350" y="3763"/>
                      </a:cubicBezTo>
                      <a:lnTo>
                        <a:pt x="3045" y="2110"/>
                      </a:lnTo>
                      <a:cubicBezTo>
                        <a:pt x="3349" y="1458"/>
                        <a:pt x="3567" y="718"/>
                        <a:pt x="3871" y="66"/>
                      </a:cubicBezTo>
                      <a:cubicBezTo>
                        <a:pt x="3871" y="22"/>
                        <a:pt x="3850" y="1"/>
                        <a:pt x="38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8"/>
                <p:cNvSpPr/>
                <p:nvPr/>
              </p:nvSpPr>
              <p:spPr>
                <a:xfrm>
                  <a:off x="737082" y="4858149"/>
                  <a:ext cx="57751" cy="561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" h="2285" extrusionOk="0">
                      <a:moveTo>
                        <a:pt x="2067" y="1"/>
                      </a:moveTo>
                      <a:cubicBezTo>
                        <a:pt x="2056" y="1"/>
                        <a:pt x="2045" y="12"/>
                        <a:pt x="2045" y="33"/>
                      </a:cubicBezTo>
                      <a:lnTo>
                        <a:pt x="1175" y="686"/>
                      </a:lnTo>
                      <a:cubicBezTo>
                        <a:pt x="827" y="555"/>
                        <a:pt x="436" y="425"/>
                        <a:pt x="88" y="251"/>
                      </a:cubicBezTo>
                      <a:lnTo>
                        <a:pt x="44" y="251"/>
                      </a:lnTo>
                      <a:cubicBezTo>
                        <a:pt x="44" y="251"/>
                        <a:pt x="1" y="294"/>
                        <a:pt x="44" y="338"/>
                      </a:cubicBezTo>
                      <a:lnTo>
                        <a:pt x="697" y="1208"/>
                      </a:lnTo>
                      <a:cubicBezTo>
                        <a:pt x="566" y="1556"/>
                        <a:pt x="436" y="1947"/>
                        <a:pt x="262" y="2252"/>
                      </a:cubicBezTo>
                      <a:cubicBezTo>
                        <a:pt x="262" y="2273"/>
                        <a:pt x="273" y="2284"/>
                        <a:pt x="289" y="2284"/>
                      </a:cubicBezTo>
                      <a:cubicBezTo>
                        <a:pt x="305" y="2284"/>
                        <a:pt x="327" y="2273"/>
                        <a:pt x="349" y="2252"/>
                      </a:cubicBezTo>
                      <a:lnTo>
                        <a:pt x="1219" y="1599"/>
                      </a:lnTo>
                      <a:cubicBezTo>
                        <a:pt x="1567" y="1773"/>
                        <a:pt x="1958" y="1860"/>
                        <a:pt x="2306" y="2034"/>
                      </a:cubicBezTo>
                      <a:cubicBezTo>
                        <a:pt x="2306" y="2034"/>
                        <a:pt x="2349" y="1991"/>
                        <a:pt x="2306" y="1947"/>
                      </a:cubicBezTo>
                      <a:lnTo>
                        <a:pt x="1654" y="1077"/>
                      </a:lnTo>
                      <a:cubicBezTo>
                        <a:pt x="1827" y="729"/>
                        <a:pt x="1914" y="381"/>
                        <a:pt x="2088" y="33"/>
                      </a:cubicBezTo>
                      <a:cubicBezTo>
                        <a:pt x="2088" y="12"/>
                        <a:pt x="2078" y="1"/>
                        <a:pt x="20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8"/>
                <p:cNvSpPr/>
                <p:nvPr/>
              </p:nvSpPr>
              <p:spPr>
                <a:xfrm>
                  <a:off x="840764" y="4974659"/>
                  <a:ext cx="57751" cy="55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" h="2241" extrusionOk="0">
                      <a:moveTo>
                        <a:pt x="2067" y="1"/>
                      </a:moveTo>
                      <a:cubicBezTo>
                        <a:pt x="2056" y="1"/>
                        <a:pt x="2045" y="11"/>
                        <a:pt x="2045" y="33"/>
                      </a:cubicBezTo>
                      <a:lnTo>
                        <a:pt x="1175" y="642"/>
                      </a:lnTo>
                      <a:cubicBezTo>
                        <a:pt x="827" y="468"/>
                        <a:pt x="436" y="381"/>
                        <a:pt x="88" y="207"/>
                      </a:cubicBezTo>
                      <a:lnTo>
                        <a:pt x="44" y="207"/>
                      </a:lnTo>
                      <a:cubicBezTo>
                        <a:pt x="44" y="207"/>
                        <a:pt x="1" y="251"/>
                        <a:pt x="44" y="251"/>
                      </a:cubicBezTo>
                      <a:lnTo>
                        <a:pt x="740" y="1120"/>
                      </a:lnTo>
                      <a:cubicBezTo>
                        <a:pt x="566" y="1468"/>
                        <a:pt x="479" y="1860"/>
                        <a:pt x="305" y="2208"/>
                      </a:cubicBezTo>
                      <a:lnTo>
                        <a:pt x="262" y="2208"/>
                      </a:lnTo>
                      <a:cubicBezTo>
                        <a:pt x="262" y="2230"/>
                        <a:pt x="283" y="2240"/>
                        <a:pt x="305" y="2240"/>
                      </a:cubicBezTo>
                      <a:cubicBezTo>
                        <a:pt x="327" y="2240"/>
                        <a:pt x="349" y="2230"/>
                        <a:pt x="349" y="2208"/>
                      </a:cubicBezTo>
                      <a:lnTo>
                        <a:pt x="1218" y="1599"/>
                      </a:lnTo>
                      <a:cubicBezTo>
                        <a:pt x="1566" y="1729"/>
                        <a:pt x="1914" y="1860"/>
                        <a:pt x="2306" y="2034"/>
                      </a:cubicBezTo>
                      <a:cubicBezTo>
                        <a:pt x="2349" y="1990"/>
                        <a:pt x="2349" y="1947"/>
                        <a:pt x="2306" y="1947"/>
                      </a:cubicBezTo>
                      <a:lnTo>
                        <a:pt x="1653" y="1077"/>
                      </a:lnTo>
                      <a:cubicBezTo>
                        <a:pt x="1827" y="729"/>
                        <a:pt x="1914" y="338"/>
                        <a:pt x="2088" y="33"/>
                      </a:cubicBezTo>
                      <a:cubicBezTo>
                        <a:pt x="2088" y="11"/>
                        <a:pt x="2077" y="1"/>
                        <a:pt x="20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8"/>
                <p:cNvSpPr/>
                <p:nvPr/>
              </p:nvSpPr>
              <p:spPr>
                <a:xfrm>
                  <a:off x="1009643" y="4707455"/>
                  <a:ext cx="58808" cy="5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3" h="2295" extrusionOk="0">
                      <a:moveTo>
                        <a:pt x="2066" y="0"/>
                      </a:moveTo>
                      <a:cubicBezTo>
                        <a:pt x="2056" y="0"/>
                        <a:pt x="2045" y="11"/>
                        <a:pt x="2045" y="33"/>
                      </a:cubicBezTo>
                      <a:lnTo>
                        <a:pt x="1175" y="685"/>
                      </a:lnTo>
                      <a:cubicBezTo>
                        <a:pt x="827" y="511"/>
                        <a:pt x="435" y="424"/>
                        <a:pt x="88" y="250"/>
                      </a:cubicBezTo>
                      <a:lnTo>
                        <a:pt x="44" y="250"/>
                      </a:lnTo>
                      <a:cubicBezTo>
                        <a:pt x="1" y="250"/>
                        <a:pt x="1" y="294"/>
                        <a:pt x="44" y="337"/>
                      </a:cubicBezTo>
                      <a:lnTo>
                        <a:pt x="696" y="1207"/>
                      </a:lnTo>
                      <a:cubicBezTo>
                        <a:pt x="566" y="1555"/>
                        <a:pt x="435" y="1903"/>
                        <a:pt x="261" y="2295"/>
                      </a:cubicBezTo>
                      <a:lnTo>
                        <a:pt x="348" y="2295"/>
                      </a:lnTo>
                      <a:lnTo>
                        <a:pt x="1218" y="1599"/>
                      </a:lnTo>
                      <a:cubicBezTo>
                        <a:pt x="1566" y="1773"/>
                        <a:pt x="1914" y="1860"/>
                        <a:pt x="2306" y="2034"/>
                      </a:cubicBezTo>
                      <a:lnTo>
                        <a:pt x="2349" y="2034"/>
                      </a:lnTo>
                      <a:cubicBezTo>
                        <a:pt x="2349" y="2034"/>
                        <a:pt x="2393" y="1990"/>
                        <a:pt x="2349" y="1947"/>
                      </a:cubicBezTo>
                      <a:lnTo>
                        <a:pt x="1653" y="1077"/>
                      </a:lnTo>
                      <a:cubicBezTo>
                        <a:pt x="1827" y="729"/>
                        <a:pt x="1914" y="337"/>
                        <a:pt x="2088" y="33"/>
                      </a:cubicBezTo>
                      <a:cubicBezTo>
                        <a:pt x="2088" y="11"/>
                        <a:pt x="2077" y="0"/>
                        <a:pt x="206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8"/>
                <p:cNvSpPr/>
                <p:nvPr/>
              </p:nvSpPr>
              <p:spPr>
                <a:xfrm>
                  <a:off x="725335" y="5048138"/>
                  <a:ext cx="29957" cy="31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" h="1262" extrusionOk="0">
                      <a:moveTo>
                        <a:pt x="1088" y="1"/>
                      </a:moveTo>
                      <a:lnTo>
                        <a:pt x="566" y="392"/>
                      </a:lnTo>
                      <a:cubicBezTo>
                        <a:pt x="392" y="305"/>
                        <a:pt x="174" y="218"/>
                        <a:pt x="0" y="131"/>
                      </a:cubicBezTo>
                      <a:lnTo>
                        <a:pt x="0" y="175"/>
                      </a:lnTo>
                      <a:lnTo>
                        <a:pt x="348" y="653"/>
                      </a:lnTo>
                      <a:cubicBezTo>
                        <a:pt x="261" y="827"/>
                        <a:pt x="218" y="1045"/>
                        <a:pt x="131" y="1262"/>
                      </a:cubicBezTo>
                      <a:lnTo>
                        <a:pt x="174" y="1262"/>
                      </a:lnTo>
                      <a:lnTo>
                        <a:pt x="653" y="871"/>
                      </a:lnTo>
                      <a:cubicBezTo>
                        <a:pt x="827" y="958"/>
                        <a:pt x="1044" y="1001"/>
                        <a:pt x="1218" y="1132"/>
                      </a:cubicBezTo>
                      <a:lnTo>
                        <a:pt x="1218" y="1088"/>
                      </a:lnTo>
                      <a:lnTo>
                        <a:pt x="870" y="610"/>
                      </a:lnTo>
                      <a:cubicBezTo>
                        <a:pt x="957" y="392"/>
                        <a:pt x="1001" y="175"/>
                        <a:pt x="108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8"/>
                <p:cNvSpPr/>
                <p:nvPr/>
              </p:nvSpPr>
              <p:spPr>
                <a:xfrm>
                  <a:off x="1143258" y="4882478"/>
                  <a:ext cx="31014" cy="31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2" h="1262" extrusionOk="0">
                      <a:moveTo>
                        <a:pt x="1088" y="0"/>
                      </a:moveTo>
                      <a:lnTo>
                        <a:pt x="609" y="392"/>
                      </a:lnTo>
                      <a:cubicBezTo>
                        <a:pt x="392" y="305"/>
                        <a:pt x="218" y="218"/>
                        <a:pt x="0" y="131"/>
                      </a:cubicBezTo>
                      <a:lnTo>
                        <a:pt x="0" y="174"/>
                      </a:lnTo>
                      <a:lnTo>
                        <a:pt x="392" y="653"/>
                      </a:lnTo>
                      <a:cubicBezTo>
                        <a:pt x="305" y="870"/>
                        <a:pt x="218" y="1044"/>
                        <a:pt x="131" y="1262"/>
                      </a:cubicBezTo>
                      <a:lnTo>
                        <a:pt x="174" y="1262"/>
                      </a:lnTo>
                      <a:lnTo>
                        <a:pt x="653" y="870"/>
                      </a:lnTo>
                      <a:cubicBezTo>
                        <a:pt x="870" y="957"/>
                        <a:pt x="1044" y="1044"/>
                        <a:pt x="1261" y="1131"/>
                      </a:cubicBezTo>
                      <a:lnTo>
                        <a:pt x="1261" y="1088"/>
                      </a:lnTo>
                      <a:lnTo>
                        <a:pt x="870" y="609"/>
                      </a:lnTo>
                      <a:cubicBezTo>
                        <a:pt x="957" y="392"/>
                        <a:pt x="1044" y="174"/>
                        <a:pt x="11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8"/>
                <p:cNvSpPr/>
                <p:nvPr/>
              </p:nvSpPr>
              <p:spPr>
                <a:xfrm>
                  <a:off x="1021390" y="5033172"/>
                  <a:ext cx="31038" cy="31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" h="1263" extrusionOk="0">
                      <a:moveTo>
                        <a:pt x="1088" y="1"/>
                      </a:moveTo>
                      <a:lnTo>
                        <a:pt x="610" y="349"/>
                      </a:lnTo>
                      <a:cubicBezTo>
                        <a:pt x="392" y="262"/>
                        <a:pt x="218" y="218"/>
                        <a:pt x="1" y="131"/>
                      </a:cubicBezTo>
                      <a:lnTo>
                        <a:pt x="1" y="175"/>
                      </a:lnTo>
                      <a:lnTo>
                        <a:pt x="392" y="653"/>
                      </a:lnTo>
                      <a:cubicBezTo>
                        <a:pt x="305" y="827"/>
                        <a:pt x="218" y="1045"/>
                        <a:pt x="131" y="1219"/>
                      </a:cubicBezTo>
                      <a:lnTo>
                        <a:pt x="131" y="1262"/>
                      </a:lnTo>
                      <a:lnTo>
                        <a:pt x="175" y="1262"/>
                      </a:lnTo>
                      <a:lnTo>
                        <a:pt x="653" y="871"/>
                      </a:lnTo>
                      <a:cubicBezTo>
                        <a:pt x="827" y="958"/>
                        <a:pt x="1045" y="1001"/>
                        <a:pt x="1262" y="1088"/>
                      </a:cubicBezTo>
                      <a:lnTo>
                        <a:pt x="871" y="610"/>
                      </a:lnTo>
                      <a:cubicBezTo>
                        <a:pt x="958" y="392"/>
                        <a:pt x="1045" y="175"/>
                        <a:pt x="113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14" name="Google Shape;1214;p8"/>
            <p:cNvGrpSpPr/>
            <p:nvPr/>
          </p:nvGrpSpPr>
          <p:grpSpPr>
            <a:xfrm>
              <a:off x="4132527" y="4155567"/>
              <a:ext cx="1379483" cy="1350363"/>
              <a:chOff x="8077984" y="643917"/>
              <a:chExt cx="1379483" cy="1350363"/>
            </a:xfrm>
          </p:grpSpPr>
          <p:sp>
            <p:nvSpPr>
              <p:cNvPr id="1215" name="Google Shape;1215;p8"/>
              <p:cNvSpPr/>
              <p:nvPr/>
            </p:nvSpPr>
            <p:spPr>
              <a:xfrm>
                <a:off x="8077984" y="1020357"/>
                <a:ext cx="86245" cy="87473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33" extrusionOk="0">
                    <a:moveTo>
                      <a:pt x="1044" y="1"/>
                    </a:moveTo>
                    <a:cubicBezTo>
                      <a:pt x="957" y="349"/>
                      <a:pt x="957" y="740"/>
                      <a:pt x="914" y="1088"/>
                    </a:cubicBezTo>
                    <a:cubicBezTo>
                      <a:pt x="609" y="1219"/>
                      <a:pt x="348" y="1393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697"/>
                      <a:pt x="305" y="1740"/>
                    </a:cubicBezTo>
                    <a:lnTo>
                      <a:pt x="522" y="1827"/>
                    </a:lnTo>
                    <a:cubicBezTo>
                      <a:pt x="696" y="1914"/>
                      <a:pt x="827" y="2001"/>
                      <a:pt x="1001" y="2045"/>
                    </a:cubicBezTo>
                    <a:cubicBezTo>
                      <a:pt x="1087" y="2392"/>
                      <a:pt x="1088" y="2782"/>
                      <a:pt x="1217" y="3129"/>
                    </a:cubicBezTo>
                    <a:lnTo>
                      <a:pt x="1217" y="3129"/>
                    </a:lnTo>
                    <a:cubicBezTo>
                      <a:pt x="1233" y="3124"/>
                      <a:pt x="1262" y="3114"/>
                      <a:pt x="1262" y="3089"/>
                    </a:cubicBezTo>
                    <a:cubicBezTo>
                      <a:pt x="1479" y="2828"/>
                      <a:pt x="1697" y="2567"/>
                      <a:pt x="1914" y="2262"/>
                    </a:cubicBezTo>
                    <a:cubicBezTo>
                      <a:pt x="2305" y="2306"/>
                      <a:pt x="2653" y="2349"/>
                      <a:pt x="3001" y="2393"/>
                    </a:cubicBezTo>
                    <a:cubicBezTo>
                      <a:pt x="3045" y="2393"/>
                      <a:pt x="3088" y="2393"/>
                      <a:pt x="3088" y="2349"/>
                    </a:cubicBezTo>
                    <a:cubicBezTo>
                      <a:pt x="2914" y="2045"/>
                      <a:pt x="2697" y="1740"/>
                      <a:pt x="2479" y="1436"/>
                    </a:cubicBezTo>
                    <a:cubicBezTo>
                      <a:pt x="2566" y="1262"/>
                      <a:pt x="2653" y="1088"/>
                      <a:pt x="2697" y="958"/>
                    </a:cubicBezTo>
                    <a:cubicBezTo>
                      <a:pt x="2697" y="871"/>
                      <a:pt x="2740" y="784"/>
                      <a:pt x="2784" y="697"/>
                    </a:cubicBezTo>
                    <a:cubicBezTo>
                      <a:pt x="2827" y="653"/>
                      <a:pt x="2871" y="566"/>
                      <a:pt x="2871" y="479"/>
                    </a:cubicBezTo>
                    <a:cubicBezTo>
                      <a:pt x="2906" y="479"/>
                      <a:pt x="2885" y="424"/>
                      <a:pt x="2853" y="424"/>
                    </a:cubicBezTo>
                    <a:cubicBezTo>
                      <a:pt x="2845" y="424"/>
                      <a:pt x="2836" y="427"/>
                      <a:pt x="2827" y="436"/>
                    </a:cubicBezTo>
                    <a:cubicBezTo>
                      <a:pt x="2523" y="523"/>
                      <a:pt x="2175" y="566"/>
                      <a:pt x="1871" y="653"/>
                    </a:cubicBezTo>
                    <a:cubicBezTo>
                      <a:pt x="1610" y="479"/>
                      <a:pt x="1349" y="175"/>
                      <a:pt x="1044" y="1"/>
                    </a:cubicBezTo>
                    <a:close/>
                    <a:moveTo>
                      <a:pt x="1217" y="3129"/>
                    </a:moveTo>
                    <a:cubicBezTo>
                      <a:pt x="1205" y="3132"/>
                      <a:pt x="1200" y="3132"/>
                      <a:pt x="1218" y="3132"/>
                    </a:cubicBezTo>
                    <a:cubicBezTo>
                      <a:pt x="1218" y="3131"/>
                      <a:pt x="1217" y="3130"/>
                      <a:pt x="1217" y="312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8"/>
              <p:cNvSpPr/>
              <p:nvPr/>
            </p:nvSpPr>
            <p:spPr>
              <a:xfrm>
                <a:off x="8339061" y="988780"/>
                <a:ext cx="87445" cy="8839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6" extrusionOk="0">
                    <a:moveTo>
                      <a:pt x="1001" y="1"/>
                    </a:moveTo>
                    <a:cubicBezTo>
                      <a:pt x="1001" y="1"/>
                      <a:pt x="1001" y="44"/>
                      <a:pt x="1001" y="44"/>
                    </a:cubicBezTo>
                    <a:cubicBezTo>
                      <a:pt x="957" y="392"/>
                      <a:pt x="957" y="740"/>
                      <a:pt x="914" y="1088"/>
                    </a:cubicBezTo>
                    <a:cubicBezTo>
                      <a:pt x="609" y="1262"/>
                      <a:pt x="348" y="1436"/>
                      <a:pt x="44" y="1567"/>
                    </a:cubicBezTo>
                    <a:cubicBezTo>
                      <a:pt x="0" y="1567"/>
                      <a:pt x="44" y="1654"/>
                      <a:pt x="87" y="1654"/>
                    </a:cubicBezTo>
                    <a:cubicBezTo>
                      <a:pt x="131" y="1697"/>
                      <a:pt x="218" y="1741"/>
                      <a:pt x="261" y="1741"/>
                    </a:cubicBezTo>
                    <a:cubicBezTo>
                      <a:pt x="348" y="1784"/>
                      <a:pt x="435" y="1828"/>
                      <a:pt x="522" y="1871"/>
                    </a:cubicBezTo>
                    <a:cubicBezTo>
                      <a:pt x="653" y="1958"/>
                      <a:pt x="827" y="2002"/>
                      <a:pt x="1001" y="2089"/>
                    </a:cubicBezTo>
                    <a:cubicBezTo>
                      <a:pt x="1088" y="2437"/>
                      <a:pt x="1088" y="2785"/>
                      <a:pt x="1218" y="3132"/>
                    </a:cubicBezTo>
                    <a:cubicBezTo>
                      <a:pt x="1218" y="3154"/>
                      <a:pt x="1240" y="3165"/>
                      <a:pt x="1262" y="3165"/>
                    </a:cubicBezTo>
                    <a:cubicBezTo>
                      <a:pt x="1283" y="3165"/>
                      <a:pt x="1305" y="3154"/>
                      <a:pt x="1305" y="3132"/>
                    </a:cubicBezTo>
                    <a:cubicBezTo>
                      <a:pt x="1523" y="2871"/>
                      <a:pt x="1740" y="2611"/>
                      <a:pt x="1958" y="2306"/>
                    </a:cubicBezTo>
                    <a:cubicBezTo>
                      <a:pt x="2305" y="2306"/>
                      <a:pt x="2697" y="2393"/>
                      <a:pt x="3045" y="2437"/>
                    </a:cubicBezTo>
                    <a:cubicBezTo>
                      <a:pt x="3058" y="2449"/>
                      <a:pt x="3070" y="2455"/>
                      <a:pt x="3082" y="2455"/>
                    </a:cubicBezTo>
                    <a:cubicBezTo>
                      <a:pt x="3110" y="2455"/>
                      <a:pt x="3132" y="2424"/>
                      <a:pt x="3132" y="2393"/>
                    </a:cubicBezTo>
                    <a:cubicBezTo>
                      <a:pt x="2914" y="2089"/>
                      <a:pt x="2740" y="1784"/>
                      <a:pt x="2523" y="1480"/>
                    </a:cubicBezTo>
                    <a:cubicBezTo>
                      <a:pt x="2610" y="1306"/>
                      <a:pt x="2653" y="1132"/>
                      <a:pt x="2740" y="958"/>
                    </a:cubicBezTo>
                    <a:cubicBezTo>
                      <a:pt x="2740" y="871"/>
                      <a:pt x="2740" y="784"/>
                      <a:pt x="2784" y="740"/>
                    </a:cubicBezTo>
                    <a:cubicBezTo>
                      <a:pt x="2827" y="653"/>
                      <a:pt x="2827" y="566"/>
                      <a:pt x="2871" y="523"/>
                    </a:cubicBezTo>
                    <a:cubicBezTo>
                      <a:pt x="2871" y="479"/>
                      <a:pt x="2871" y="436"/>
                      <a:pt x="2827" y="436"/>
                    </a:cubicBezTo>
                    <a:cubicBezTo>
                      <a:pt x="2523" y="523"/>
                      <a:pt x="2175" y="566"/>
                      <a:pt x="1871" y="697"/>
                    </a:cubicBezTo>
                    <a:cubicBezTo>
                      <a:pt x="1566" y="479"/>
                      <a:pt x="1305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8"/>
              <p:cNvSpPr/>
              <p:nvPr/>
            </p:nvSpPr>
            <p:spPr>
              <a:xfrm>
                <a:off x="9004498" y="643917"/>
                <a:ext cx="87110" cy="86803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3109" extrusionOk="0">
                    <a:moveTo>
                      <a:pt x="1044" y="1"/>
                    </a:moveTo>
                    <a:cubicBezTo>
                      <a:pt x="1001" y="349"/>
                      <a:pt x="1001" y="740"/>
                      <a:pt x="957" y="1088"/>
                    </a:cubicBezTo>
                    <a:cubicBezTo>
                      <a:pt x="653" y="1262"/>
                      <a:pt x="349" y="1436"/>
                      <a:pt x="88" y="1567"/>
                    </a:cubicBezTo>
                    <a:cubicBezTo>
                      <a:pt x="1" y="1567"/>
                      <a:pt x="1" y="1610"/>
                      <a:pt x="44" y="1610"/>
                    </a:cubicBezTo>
                    <a:cubicBezTo>
                      <a:pt x="131" y="1654"/>
                      <a:pt x="175" y="1654"/>
                      <a:pt x="262" y="1697"/>
                    </a:cubicBezTo>
                    <a:cubicBezTo>
                      <a:pt x="349" y="1697"/>
                      <a:pt x="392" y="1741"/>
                      <a:pt x="479" y="1784"/>
                    </a:cubicBezTo>
                    <a:cubicBezTo>
                      <a:pt x="653" y="1871"/>
                      <a:pt x="827" y="1958"/>
                      <a:pt x="1001" y="2002"/>
                    </a:cubicBezTo>
                    <a:cubicBezTo>
                      <a:pt x="1088" y="2350"/>
                      <a:pt x="1088" y="2741"/>
                      <a:pt x="1175" y="3089"/>
                    </a:cubicBezTo>
                    <a:cubicBezTo>
                      <a:pt x="1175" y="3103"/>
                      <a:pt x="1185" y="3108"/>
                      <a:pt x="1197" y="3108"/>
                    </a:cubicBezTo>
                    <a:cubicBezTo>
                      <a:pt x="1223" y="3108"/>
                      <a:pt x="1262" y="3089"/>
                      <a:pt x="1262" y="3089"/>
                    </a:cubicBezTo>
                    <a:cubicBezTo>
                      <a:pt x="1479" y="2828"/>
                      <a:pt x="1697" y="2567"/>
                      <a:pt x="1958" y="2263"/>
                    </a:cubicBezTo>
                    <a:cubicBezTo>
                      <a:pt x="2306" y="2306"/>
                      <a:pt x="2654" y="2350"/>
                      <a:pt x="3045" y="2393"/>
                    </a:cubicBezTo>
                    <a:cubicBezTo>
                      <a:pt x="3045" y="2406"/>
                      <a:pt x="3053" y="2411"/>
                      <a:pt x="3062" y="2411"/>
                    </a:cubicBezTo>
                    <a:cubicBezTo>
                      <a:pt x="3085" y="2411"/>
                      <a:pt x="3119" y="2380"/>
                      <a:pt x="3089" y="2350"/>
                    </a:cubicBezTo>
                    <a:cubicBezTo>
                      <a:pt x="2958" y="2002"/>
                      <a:pt x="2697" y="1741"/>
                      <a:pt x="2480" y="1436"/>
                    </a:cubicBezTo>
                    <a:cubicBezTo>
                      <a:pt x="2567" y="1262"/>
                      <a:pt x="2654" y="1132"/>
                      <a:pt x="2697" y="958"/>
                    </a:cubicBezTo>
                    <a:cubicBezTo>
                      <a:pt x="2741" y="871"/>
                      <a:pt x="2741" y="784"/>
                      <a:pt x="2784" y="697"/>
                    </a:cubicBezTo>
                    <a:cubicBezTo>
                      <a:pt x="2828" y="653"/>
                      <a:pt x="2871" y="566"/>
                      <a:pt x="2871" y="479"/>
                    </a:cubicBezTo>
                    <a:cubicBezTo>
                      <a:pt x="2915" y="479"/>
                      <a:pt x="2871" y="436"/>
                      <a:pt x="2828" y="436"/>
                    </a:cubicBezTo>
                    <a:cubicBezTo>
                      <a:pt x="2523" y="479"/>
                      <a:pt x="2219" y="566"/>
                      <a:pt x="1871" y="653"/>
                    </a:cubicBezTo>
                    <a:cubicBezTo>
                      <a:pt x="1610" y="436"/>
                      <a:pt x="1349" y="175"/>
                      <a:pt x="10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8"/>
              <p:cNvSpPr/>
              <p:nvPr/>
            </p:nvSpPr>
            <p:spPr>
              <a:xfrm>
                <a:off x="8796860" y="804203"/>
                <a:ext cx="85016" cy="88395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66" extrusionOk="0">
                    <a:moveTo>
                      <a:pt x="1001" y="1"/>
                    </a:moveTo>
                    <a:cubicBezTo>
                      <a:pt x="1001" y="44"/>
                      <a:pt x="1001" y="44"/>
                      <a:pt x="1001" y="44"/>
                    </a:cubicBezTo>
                    <a:cubicBezTo>
                      <a:pt x="914" y="392"/>
                      <a:pt x="957" y="740"/>
                      <a:pt x="870" y="1088"/>
                    </a:cubicBezTo>
                    <a:cubicBezTo>
                      <a:pt x="609" y="1262"/>
                      <a:pt x="305" y="1436"/>
                      <a:pt x="44" y="1610"/>
                    </a:cubicBezTo>
                    <a:cubicBezTo>
                      <a:pt x="0" y="1610"/>
                      <a:pt x="0" y="1610"/>
                      <a:pt x="0" y="1654"/>
                    </a:cubicBezTo>
                    <a:cubicBezTo>
                      <a:pt x="87" y="1654"/>
                      <a:pt x="131" y="1697"/>
                      <a:pt x="218" y="1741"/>
                    </a:cubicBezTo>
                    <a:cubicBezTo>
                      <a:pt x="305" y="1741"/>
                      <a:pt x="392" y="1784"/>
                      <a:pt x="435" y="1828"/>
                    </a:cubicBezTo>
                    <a:cubicBezTo>
                      <a:pt x="609" y="1915"/>
                      <a:pt x="783" y="2002"/>
                      <a:pt x="957" y="2045"/>
                    </a:cubicBezTo>
                    <a:cubicBezTo>
                      <a:pt x="1044" y="2393"/>
                      <a:pt x="1044" y="2741"/>
                      <a:pt x="1131" y="3132"/>
                    </a:cubicBezTo>
                    <a:cubicBezTo>
                      <a:pt x="1153" y="3154"/>
                      <a:pt x="1175" y="3165"/>
                      <a:pt x="1191" y="3165"/>
                    </a:cubicBezTo>
                    <a:cubicBezTo>
                      <a:pt x="1207" y="3165"/>
                      <a:pt x="1218" y="3154"/>
                      <a:pt x="1218" y="3132"/>
                    </a:cubicBezTo>
                    <a:cubicBezTo>
                      <a:pt x="1479" y="2872"/>
                      <a:pt x="1697" y="2567"/>
                      <a:pt x="1914" y="2306"/>
                    </a:cubicBezTo>
                    <a:cubicBezTo>
                      <a:pt x="2262" y="2350"/>
                      <a:pt x="2610" y="2393"/>
                      <a:pt x="2958" y="2437"/>
                    </a:cubicBezTo>
                    <a:cubicBezTo>
                      <a:pt x="3001" y="2437"/>
                      <a:pt x="3045" y="2437"/>
                      <a:pt x="3045" y="2350"/>
                    </a:cubicBezTo>
                    <a:cubicBezTo>
                      <a:pt x="2871" y="2045"/>
                      <a:pt x="2653" y="1784"/>
                      <a:pt x="2436" y="1480"/>
                    </a:cubicBezTo>
                    <a:cubicBezTo>
                      <a:pt x="2523" y="1306"/>
                      <a:pt x="2610" y="1132"/>
                      <a:pt x="2653" y="958"/>
                    </a:cubicBezTo>
                    <a:cubicBezTo>
                      <a:pt x="2653" y="871"/>
                      <a:pt x="2697" y="827"/>
                      <a:pt x="2740" y="740"/>
                    </a:cubicBezTo>
                    <a:cubicBezTo>
                      <a:pt x="2784" y="653"/>
                      <a:pt x="2784" y="610"/>
                      <a:pt x="2827" y="523"/>
                    </a:cubicBezTo>
                    <a:cubicBezTo>
                      <a:pt x="2871" y="523"/>
                      <a:pt x="2827" y="436"/>
                      <a:pt x="2784" y="436"/>
                    </a:cubicBezTo>
                    <a:cubicBezTo>
                      <a:pt x="2479" y="523"/>
                      <a:pt x="2131" y="610"/>
                      <a:pt x="1827" y="697"/>
                    </a:cubicBezTo>
                    <a:cubicBezTo>
                      <a:pt x="1566" y="479"/>
                      <a:pt x="1262" y="218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8"/>
              <p:cNvSpPr/>
              <p:nvPr/>
            </p:nvSpPr>
            <p:spPr>
              <a:xfrm>
                <a:off x="9371223" y="1528244"/>
                <a:ext cx="86245" cy="88367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3165" extrusionOk="0">
                    <a:moveTo>
                      <a:pt x="1892" y="1"/>
                    </a:moveTo>
                    <a:cubicBezTo>
                      <a:pt x="1882" y="1"/>
                      <a:pt x="1871" y="12"/>
                      <a:pt x="1871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827" y="860"/>
                      <a:pt x="479" y="773"/>
                      <a:pt x="88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6"/>
                      <a:pt x="1" y="816"/>
                    </a:cubicBezTo>
                    <a:cubicBezTo>
                      <a:pt x="218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435" y="2208"/>
                    </a:cubicBezTo>
                    <a:cubicBezTo>
                      <a:pt x="392" y="2295"/>
                      <a:pt x="348" y="2339"/>
                      <a:pt x="305" y="2426"/>
                    </a:cubicBezTo>
                    <a:cubicBezTo>
                      <a:pt x="261" y="2513"/>
                      <a:pt x="261" y="2556"/>
                      <a:pt x="218" y="2643"/>
                    </a:cubicBezTo>
                    <a:cubicBezTo>
                      <a:pt x="218" y="2686"/>
                      <a:pt x="218" y="2730"/>
                      <a:pt x="261" y="2730"/>
                    </a:cubicBezTo>
                    <a:cubicBezTo>
                      <a:pt x="609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3165"/>
                      <a:pt x="2088" y="3165"/>
                      <a:pt x="2088" y="3121"/>
                    </a:cubicBezTo>
                    <a:cubicBezTo>
                      <a:pt x="2132" y="2773"/>
                      <a:pt x="2132" y="2426"/>
                      <a:pt x="2175" y="2078"/>
                    </a:cubicBezTo>
                    <a:cubicBezTo>
                      <a:pt x="2480" y="1904"/>
                      <a:pt x="2741" y="1730"/>
                      <a:pt x="3045" y="1556"/>
                    </a:cubicBezTo>
                    <a:lnTo>
                      <a:pt x="3089" y="1556"/>
                    </a:lnTo>
                    <a:cubicBezTo>
                      <a:pt x="3002" y="1512"/>
                      <a:pt x="2958" y="1469"/>
                      <a:pt x="2871" y="1469"/>
                    </a:cubicBezTo>
                    <a:lnTo>
                      <a:pt x="2610" y="1338"/>
                    </a:lnTo>
                    <a:cubicBezTo>
                      <a:pt x="2480" y="1251"/>
                      <a:pt x="2306" y="1164"/>
                      <a:pt x="2132" y="1121"/>
                    </a:cubicBezTo>
                    <a:cubicBezTo>
                      <a:pt x="2045" y="773"/>
                      <a:pt x="2045" y="425"/>
                      <a:pt x="1914" y="33"/>
                    </a:cubicBezTo>
                    <a:cubicBezTo>
                      <a:pt x="1914" y="12"/>
                      <a:pt x="1903" y="1"/>
                      <a:pt x="18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8"/>
              <p:cNvSpPr/>
              <p:nvPr/>
            </p:nvSpPr>
            <p:spPr>
              <a:xfrm>
                <a:off x="9110146" y="1559821"/>
                <a:ext cx="87445" cy="88367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65" extrusionOk="0">
                    <a:moveTo>
                      <a:pt x="1887" y="1"/>
                    </a:moveTo>
                    <a:cubicBezTo>
                      <a:pt x="1871" y="1"/>
                      <a:pt x="1849" y="11"/>
                      <a:pt x="1827" y="33"/>
                    </a:cubicBezTo>
                    <a:cubicBezTo>
                      <a:pt x="1610" y="338"/>
                      <a:pt x="1392" y="599"/>
                      <a:pt x="1175" y="860"/>
                    </a:cubicBezTo>
                    <a:cubicBezTo>
                      <a:pt x="783" y="860"/>
                      <a:pt x="435" y="773"/>
                      <a:pt x="87" y="773"/>
                    </a:cubicBezTo>
                    <a:cubicBezTo>
                      <a:pt x="75" y="760"/>
                      <a:pt x="62" y="755"/>
                      <a:pt x="50" y="755"/>
                    </a:cubicBezTo>
                    <a:cubicBezTo>
                      <a:pt x="22" y="755"/>
                      <a:pt x="1" y="785"/>
                      <a:pt x="1" y="816"/>
                    </a:cubicBezTo>
                    <a:cubicBezTo>
                      <a:pt x="174" y="1121"/>
                      <a:pt x="392" y="1425"/>
                      <a:pt x="609" y="1686"/>
                    </a:cubicBezTo>
                    <a:cubicBezTo>
                      <a:pt x="522" y="1860"/>
                      <a:pt x="479" y="2034"/>
                      <a:pt x="392" y="2208"/>
                    </a:cubicBezTo>
                    <a:cubicBezTo>
                      <a:pt x="392" y="2295"/>
                      <a:pt x="348" y="2382"/>
                      <a:pt x="305" y="2425"/>
                    </a:cubicBezTo>
                    <a:cubicBezTo>
                      <a:pt x="261" y="2512"/>
                      <a:pt x="261" y="2556"/>
                      <a:pt x="218" y="2643"/>
                    </a:cubicBezTo>
                    <a:cubicBezTo>
                      <a:pt x="174" y="2686"/>
                      <a:pt x="218" y="2730"/>
                      <a:pt x="261" y="2730"/>
                    </a:cubicBezTo>
                    <a:cubicBezTo>
                      <a:pt x="566" y="2643"/>
                      <a:pt x="914" y="2556"/>
                      <a:pt x="1218" y="2469"/>
                    </a:cubicBezTo>
                    <a:cubicBezTo>
                      <a:pt x="1523" y="2686"/>
                      <a:pt x="1784" y="2947"/>
                      <a:pt x="2045" y="3165"/>
                    </a:cubicBezTo>
                    <a:lnTo>
                      <a:pt x="2088" y="3165"/>
                    </a:lnTo>
                    <a:cubicBezTo>
                      <a:pt x="2132" y="2817"/>
                      <a:pt x="2132" y="2469"/>
                      <a:pt x="2175" y="2121"/>
                    </a:cubicBezTo>
                    <a:cubicBezTo>
                      <a:pt x="2480" y="1947"/>
                      <a:pt x="2784" y="1773"/>
                      <a:pt x="3045" y="1599"/>
                    </a:cubicBezTo>
                    <a:cubicBezTo>
                      <a:pt x="3132" y="1555"/>
                      <a:pt x="3089" y="1512"/>
                      <a:pt x="3045" y="1512"/>
                    </a:cubicBezTo>
                    <a:cubicBezTo>
                      <a:pt x="3002" y="1468"/>
                      <a:pt x="2915" y="1425"/>
                      <a:pt x="2871" y="1425"/>
                    </a:cubicBezTo>
                    <a:cubicBezTo>
                      <a:pt x="2784" y="1382"/>
                      <a:pt x="2697" y="1382"/>
                      <a:pt x="2610" y="1338"/>
                    </a:cubicBezTo>
                    <a:cubicBezTo>
                      <a:pt x="2436" y="1251"/>
                      <a:pt x="2306" y="1164"/>
                      <a:pt x="2132" y="1121"/>
                    </a:cubicBezTo>
                    <a:cubicBezTo>
                      <a:pt x="2045" y="773"/>
                      <a:pt x="2045" y="381"/>
                      <a:pt x="1914" y="33"/>
                    </a:cubicBezTo>
                    <a:cubicBezTo>
                      <a:pt x="1914" y="11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8"/>
              <p:cNvSpPr/>
              <p:nvPr/>
            </p:nvSpPr>
            <p:spPr>
              <a:xfrm>
                <a:off x="8994782" y="1276883"/>
                <a:ext cx="85044" cy="87166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22" extrusionOk="0">
                    <a:moveTo>
                      <a:pt x="1887" y="1"/>
                    </a:moveTo>
                    <a:cubicBezTo>
                      <a:pt x="1871" y="1"/>
                      <a:pt x="1849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827" y="816"/>
                      <a:pt x="436" y="773"/>
                      <a:pt x="88" y="729"/>
                    </a:cubicBezTo>
                    <a:cubicBezTo>
                      <a:pt x="44" y="729"/>
                      <a:pt x="1" y="729"/>
                      <a:pt x="1" y="773"/>
                    </a:cubicBezTo>
                    <a:cubicBezTo>
                      <a:pt x="175" y="1121"/>
                      <a:pt x="392" y="1382"/>
                      <a:pt x="610" y="1686"/>
                    </a:cubicBezTo>
                    <a:cubicBezTo>
                      <a:pt x="523" y="1860"/>
                      <a:pt x="436" y="1991"/>
                      <a:pt x="392" y="2164"/>
                    </a:cubicBezTo>
                    <a:cubicBezTo>
                      <a:pt x="392" y="2251"/>
                      <a:pt x="349" y="2338"/>
                      <a:pt x="305" y="2425"/>
                    </a:cubicBezTo>
                    <a:cubicBezTo>
                      <a:pt x="262" y="2469"/>
                      <a:pt x="262" y="2556"/>
                      <a:pt x="218" y="2643"/>
                    </a:cubicBezTo>
                    <a:cubicBezTo>
                      <a:pt x="183" y="2643"/>
                      <a:pt x="204" y="2699"/>
                      <a:pt x="236" y="2699"/>
                    </a:cubicBezTo>
                    <a:cubicBezTo>
                      <a:pt x="244" y="2699"/>
                      <a:pt x="253" y="2695"/>
                      <a:pt x="262" y="2686"/>
                    </a:cubicBezTo>
                    <a:cubicBezTo>
                      <a:pt x="566" y="2599"/>
                      <a:pt x="914" y="2556"/>
                      <a:pt x="1218" y="2469"/>
                    </a:cubicBezTo>
                    <a:cubicBezTo>
                      <a:pt x="1479" y="2686"/>
                      <a:pt x="1784" y="2947"/>
                      <a:pt x="2045" y="3121"/>
                    </a:cubicBezTo>
                    <a:cubicBezTo>
                      <a:pt x="2132" y="2773"/>
                      <a:pt x="2132" y="2425"/>
                      <a:pt x="2175" y="2077"/>
                    </a:cubicBezTo>
                    <a:lnTo>
                      <a:pt x="2175" y="2034"/>
                    </a:lnTo>
                    <a:cubicBezTo>
                      <a:pt x="2480" y="1904"/>
                      <a:pt x="2741" y="1730"/>
                      <a:pt x="3045" y="1556"/>
                    </a:cubicBezTo>
                    <a:cubicBezTo>
                      <a:pt x="3045" y="1556"/>
                      <a:pt x="3045" y="1512"/>
                      <a:pt x="3045" y="1512"/>
                    </a:cubicBezTo>
                    <a:cubicBezTo>
                      <a:pt x="3002" y="1469"/>
                      <a:pt x="2915" y="1425"/>
                      <a:pt x="2871" y="1425"/>
                    </a:cubicBezTo>
                    <a:lnTo>
                      <a:pt x="2610" y="1295"/>
                    </a:lnTo>
                    <a:cubicBezTo>
                      <a:pt x="2436" y="1208"/>
                      <a:pt x="2306" y="1164"/>
                      <a:pt x="2132" y="1077"/>
                    </a:cubicBezTo>
                    <a:cubicBezTo>
                      <a:pt x="2045" y="729"/>
                      <a:pt x="2045" y="381"/>
                      <a:pt x="1914" y="33"/>
                    </a:cubicBezTo>
                    <a:cubicBezTo>
                      <a:pt x="1914" y="12"/>
                      <a:pt x="1903" y="1"/>
                      <a:pt x="18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8"/>
              <p:cNvSpPr/>
              <p:nvPr/>
            </p:nvSpPr>
            <p:spPr>
              <a:xfrm>
                <a:off x="8444709" y="1907113"/>
                <a:ext cx="87445" cy="8716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2"/>
                      <a:pt x="1827" y="33"/>
                    </a:cubicBezTo>
                    <a:cubicBezTo>
                      <a:pt x="1610" y="294"/>
                      <a:pt x="1392" y="555"/>
                      <a:pt x="1175" y="860"/>
                    </a:cubicBezTo>
                    <a:cubicBezTo>
                      <a:pt x="783" y="816"/>
                      <a:pt x="435" y="773"/>
                      <a:pt x="87" y="729"/>
                    </a:cubicBezTo>
                    <a:cubicBezTo>
                      <a:pt x="75" y="716"/>
                      <a:pt x="62" y="711"/>
                      <a:pt x="50" y="711"/>
                    </a:cubicBezTo>
                    <a:cubicBezTo>
                      <a:pt x="22" y="711"/>
                      <a:pt x="0" y="742"/>
                      <a:pt x="0" y="773"/>
                    </a:cubicBezTo>
                    <a:cubicBezTo>
                      <a:pt x="174" y="1077"/>
                      <a:pt x="435" y="1382"/>
                      <a:pt x="609" y="1686"/>
                    </a:cubicBezTo>
                    <a:cubicBezTo>
                      <a:pt x="522" y="1816"/>
                      <a:pt x="435" y="1990"/>
                      <a:pt x="392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261" y="2469"/>
                      <a:pt x="218" y="2556"/>
                      <a:pt x="218" y="2599"/>
                    </a:cubicBezTo>
                    <a:cubicBezTo>
                      <a:pt x="174" y="2643"/>
                      <a:pt x="218" y="2686"/>
                      <a:pt x="261" y="2686"/>
                    </a:cubicBezTo>
                    <a:cubicBezTo>
                      <a:pt x="566" y="2599"/>
                      <a:pt x="914" y="2556"/>
                      <a:pt x="1218" y="2425"/>
                    </a:cubicBezTo>
                    <a:cubicBezTo>
                      <a:pt x="1523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175" y="2077"/>
                      <a:pt x="2175" y="2034"/>
                      <a:pt x="2175" y="2034"/>
                    </a:cubicBezTo>
                    <a:cubicBezTo>
                      <a:pt x="2479" y="1903"/>
                      <a:pt x="2740" y="1730"/>
                      <a:pt x="3045" y="1556"/>
                    </a:cubicBezTo>
                    <a:cubicBezTo>
                      <a:pt x="3132" y="1556"/>
                      <a:pt x="3088" y="1469"/>
                      <a:pt x="3045" y="1469"/>
                    </a:cubicBezTo>
                    <a:cubicBezTo>
                      <a:pt x="3001" y="1425"/>
                      <a:pt x="2914" y="1425"/>
                      <a:pt x="2871" y="1382"/>
                    </a:cubicBezTo>
                    <a:lnTo>
                      <a:pt x="2610" y="1295"/>
                    </a:lnTo>
                    <a:cubicBezTo>
                      <a:pt x="2436" y="1208"/>
                      <a:pt x="2305" y="1121"/>
                      <a:pt x="2131" y="1077"/>
                    </a:cubicBezTo>
                    <a:cubicBezTo>
                      <a:pt x="2044" y="729"/>
                      <a:pt x="2044" y="381"/>
                      <a:pt x="1914" y="33"/>
                    </a:cubicBezTo>
                    <a:cubicBezTo>
                      <a:pt x="1914" y="12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8"/>
              <p:cNvSpPr/>
              <p:nvPr/>
            </p:nvSpPr>
            <p:spPr>
              <a:xfrm>
                <a:off x="8653576" y="1746827"/>
                <a:ext cx="87445" cy="8716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122" extrusionOk="0">
                    <a:moveTo>
                      <a:pt x="1870" y="1"/>
                    </a:moveTo>
                    <a:cubicBezTo>
                      <a:pt x="1849" y="1"/>
                      <a:pt x="1827" y="11"/>
                      <a:pt x="1827" y="33"/>
                    </a:cubicBezTo>
                    <a:cubicBezTo>
                      <a:pt x="1609" y="294"/>
                      <a:pt x="1392" y="555"/>
                      <a:pt x="1131" y="860"/>
                    </a:cubicBezTo>
                    <a:cubicBezTo>
                      <a:pt x="783" y="860"/>
                      <a:pt x="435" y="773"/>
                      <a:pt x="87" y="729"/>
                    </a:cubicBezTo>
                    <a:cubicBezTo>
                      <a:pt x="44" y="729"/>
                      <a:pt x="0" y="729"/>
                      <a:pt x="44" y="773"/>
                    </a:cubicBezTo>
                    <a:cubicBezTo>
                      <a:pt x="174" y="1077"/>
                      <a:pt x="435" y="1338"/>
                      <a:pt x="609" y="1686"/>
                    </a:cubicBezTo>
                    <a:cubicBezTo>
                      <a:pt x="522" y="1816"/>
                      <a:pt x="479" y="1990"/>
                      <a:pt x="435" y="2164"/>
                    </a:cubicBezTo>
                    <a:cubicBezTo>
                      <a:pt x="392" y="2251"/>
                      <a:pt x="348" y="2338"/>
                      <a:pt x="305" y="2425"/>
                    </a:cubicBezTo>
                    <a:cubicBezTo>
                      <a:pt x="305" y="2469"/>
                      <a:pt x="261" y="2556"/>
                      <a:pt x="261" y="2599"/>
                    </a:cubicBezTo>
                    <a:cubicBezTo>
                      <a:pt x="218" y="2643"/>
                      <a:pt x="218" y="2686"/>
                      <a:pt x="261" y="2686"/>
                    </a:cubicBezTo>
                    <a:cubicBezTo>
                      <a:pt x="609" y="2599"/>
                      <a:pt x="913" y="2512"/>
                      <a:pt x="1261" y="2425"/>
                    </a:cubicBezTo>
                    <a:cubicBezTo>
                      <a:pt x="1522" y="2643"/>
                      <a:pt x="1783" y="2904"/>
                      <a:pt x="2044" y="3121"/>
                    </a:cubicBezTo>
                    <a:lnTo>
                      <a:pt x="2088" y="3121"/>
                    </a:lnTo>
                    <a:cubicBezTo>
                      <a:pt x="2131" y="2773"/>
                      <a:pt x="2131" y="2425"/>
                      <a:pt x="2175" y="2077"/>
                    </a:cubicBezTo>
                    <a:cubicBezTo>
                      <a:pt x="2479" y="1903"/>
                      <a:pt x="2740" y="1729"/>
                      <a:pt x="3045" y="1599"/>
                    </a:cubicBezTo>
                    <a:cubicBezTo>
                      <a:pt x="3132" y="1555"/>
                      <a:pt x="3088" y="1468"/>
                      <a:pt x="3045" y="1468"/>
                    </a:cubicBezTo>
                    <a:cubicBezTo>
                      <a:pt x="3001" y="1425"/>
                      <a:pt x="2914" y="1425"/>
                      <a:pt x="2827" y="1381"/>
                    </a:cubicBezTo>
                    <a:lnTo>
                      <a:pt x="2610" y="1294"/>
                    </a:lnTo>
                    <a:cubicBezTo>
                      <a:pt x="2436" y="1207"/>
                      <a:pt x="2305" y="1120"/>
                      <a:pt x="2131" y="1077"/>
                    </a:cubicBezTo>
                    <a:cubicBezTo>
                      <a:pt x="2044" y="729"/>
                      <a:pt x="2044" y="338"/>
                      <a:pt x="1914" y="33"/>
                    </a:cubicBezTo>
                    <a:cubicBezTo>
                      <a:pt x="1914" y="11"/>
                      <a:pt x="1892" y="1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8"/>
              <p:cNvSpPr/>
              <p:nvPr/>
            </p:nvSpPr>
            <p:spPr>
              <a:xfrm>
                <a:off x="8178774" y="1051934"/>
                <a:ext cx="160317" cy="13402"/>
              </a:xfrm>
              <a:custGeom>
                <a:avLst/>
                <a:gdLst/>
                <a:ahLst/>
                <a:cxnLst/>
                <a:rect l="l" t="t" r="r" b="b"/>
                <a:pathLst>
                  <a:path w="5742" h="480" extrusionOk="0">
                    <a:moveTo>
                      <a:pt x="2806" y="1"/>
                    </a:moveTo>
                    <a:cubicBezTo>
                      <a:pt x="1925" y="1"/>
                      <a:pt x="1044" y="22"/>
                      <a:pt x="174" y="88"/>
                    </a:cubicBezTo>
                    <a:cubicBezTo>
                      <a:pt x="0" y="88"/>
                      <a:pt x="0" y="349"/>
                      <a:pt x="174" y="349"/>
                    </a:cubicBezTo>
                    <a:cubicBezTo>
                      <a:pt x="1914" y="436"/>
                      <a:pt x="3697" y="436"/>
                      <a:pt x="5437" y="479"/>
                    </a:cubicBezTo>
                    <a:cubicBezTo>
                      <a:pt x="5741" y="479"/>
                      <a:pt x="5698" y="44"/>
                      <a:pt x="5437" y="44"/>
                    </a:cubicBezTo>
                    <a:cubicBezTo>
                      <a:pt x="4567" y="22"/>
                      <a:pt x="3686" y="1"/>
                      <a:pt x="2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8"/>
              <p:cNvSpPr/>
              <p:nvPr/>
            </p:nvSpPr>
            <p:spPr>
              <a:xfrm>
                <a:off x="8400987" y="1094651"/>
                <a:ext cx="275263" cy="635990"/>
              </a:xfrm>
              <a:custGeom>
                <a:avLst/>
                <a:gdLst/>
                <a:ahLst/>
                <a:cxnLst/>
                <a:rect l="l" t="t" r="r" b="b"/>
                <a:pathLst>
                  <a:path w="9859" h="22779" extrusionOk="0">
                    <a:moveTo>
                      <a:pt x="154" y="0"/>
                    </a:moveTo>
                    <a:cubicBezTo>
                      <a:pt x="87" y="0"/>
                      <a:pt x="1" y="62"/>
                      <a:pt x="1" y="123"/>
                    </a:cubicBezTo>
                    <a:cubicBezTo>
                      <a:pt x="522" y="1950"/>
                      <a:pt x="1218" y="3690"/>
                      <a:pt x="2088" y="5386"/>
                    </a:cubicBezTo>
                    <a:cubicBezTo>
                      <a:pt x="3002" y="7256"/>
                      <a:pt x="3871" y="9170"/>
                      <a:pt x="4741" y="11084"/>
                    </a:cubicBezTo>
                    <a:cubicBezTo>
                      <a:pt x="5568" y="12954"/>
                      <a:pt x="6394" y="14868"/>
                      <a:pt x="7177" y="16825"/>
                    </a:cubicBezTo>
                    <a:cubicBezTo>
                      <a:pt x="7916" y="18738"/>
                      <a:pt x="8612" y="20783"/>
                      <a:pt x="9482" y="22696"/>
                    </a:cubicBezTo>
                    <a:cubicBezTo>
                      <a:pt x="9511" y="22754"/>
                      <a:pt x="9564" y="22778"/>
                      <a:pt x="9621" y="22778"/>
                    </a:cubicBezTo>
                    <a:cubicBezTo>
                      <a:pt x="9733" y="22778"/>
                      <a:pt x="9859" y="22682"/>
                      <a:pt x="9830" y="22566"/>
                    </a:cubicBezTo>
                    <a:cubicBezTo>
                      <a:pt x="9134" y="20565"/>
                      <a:pt x="8395" y="18608"/>
                      <a:pt x="7525" y="16694"/>
                    </a:cubicBezTo>
                    <a:cubicBezTo>
                      <a:pt x="6742" y="14868"/>
                      <a:pt x="6003" y="13084"/>
                      <a:pt x="5176" y="11258"/>
                    </a:cubicBezTo>
                    <a:cubicBezTo>
                      <a:pt x="3523" y="7517"/>
                      <a:pt x="1566" y="3907"/>
                      <a:pt x="218" y="36"/>
                    </a:cubicBezTo>
                    <a:cubicBezTo>
                      <a:pt x="205" y="11"/>
                      <a:pt x="181" y="0"/>
                      <a:pt x="1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8"/>
              <p:cNvSpPr/>
              <p:nvPr/>
            </p:nvSpPr>
            <p:spPr>
              <a:xfrm>
                <a:off x="8530925" y="1836393"/>
                <a:ext cx="116594" cy="89874"/>
              </a:xfrm>
              <a:custGeom>
                <a:avLst/>
                <a:gdLst/>
                <a:ahLst/>
                <a:cxnLst/>
                <a:rect l="l" t="t" r="r" b="b"/>
                <a:pathLst>
                  <a:path w="4176" h="3219" extrusionOk="0">
                    <a:moveTo>
                      <a:pt x="4002" y="0"/>
                    </a:moveTo>
                    <a:cubicBezTo>
                      <a:pt x="3306" y="479"/>
                      <a:pt x="2653" y="957"/>
                      <a:pt x="2001" y="1522"/>
                    </a:cubicBezTo>
                    <a:cubicBezTo>
                      <a:pt x="1305" y="1957"/>
                      <a:pt x="653" y="2479"/>
                      <a:pt x="87" y="3132"/>
                    </a:cubicBezTo>
                    <a:cubicBezTo>
                      <a:pt x="0" y="3175"/>
                      <a:pt x="87" y="3219"/>
                      <a:pt x="174" y="3219"/>
                    </a:cubicBezTo>
                    <a:cubicBezTo>
                      <a:pt x="870" y="2871"/>
                      <a:pt x="1566" y="2436"/>
                      <a:pt x="2131" y="1870"/>
                    </a:cubicBezTo>
                    <a:cubicBezTo>
                      <a:pt x="2827" y="1348"/>
                      <a:pt x="3523" y="783"/>
                      <a:pt x="4132" y="131"/>
                    </a:cubicBezTo>
                    <a:cubicBezTo>
                      <a:pt x="4176" y="87"/>
                      <a:pt x="4089" y="0"/>
                      <a:pt x="40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8"/>
              <p:cNvSpPr/>
              <p:nvPr/>
            </p:nvSpPr>
            <p:spPr>
              <a:xfrm>
                <a:off x="8449874" y="874254"/>
                <a:ext cx="342690" cy="148730"/>
              </a:xfrm>
              <a:custGeom>
                <a:avLst/>
                <a:gdLst/>
                <a:ahLst/>
                <a:cxnLst/>
                <a:rect l="l" t="t" r="r" b="b"/>
                <a:pathLst>
                  <a:path w="12274" h="5327" extrusionOk="0">
                    <a:moveTo>
                      <a:pt x="12018" y="1"/>
                    </a:moveTo>
                    <a:cubicBezTo>
                      <a:pt x="11996" y="1"/>
                      <a:pt x="11974" y="5"/>
                      <a:pt x="11950" y="15"/>
                    </a:cubicBezTo>
                    <a:cubicBezTo>
                      <a:pt x="9906" y="797"/>
                      <a:pt x="7861" y="1624"/>
                      <a:pt x="5861" y="2494"/>
                    </a:cubicBezTo>
                    <a:cubicBezTo>
                      <a:pt x="3904" y="3233"/>
                      <a:pt x="1990" y="4103"/>
                      <a:pt x="120" y="5060"/>
                    </a:cubicBezTo>
                    <a:cubicBezTo>
                      <a:pt x="1" y="5139"/>
                      <a:pt x="98" y="5326"/>
                      <a:pt x="215" y="5326"/>
                    </a:cubicBezTo>
                    <a:cubicBezTo>
                      <a:pt x="227" y="5326"/>
                      <a:pt x="239" y="5325"/>
                      <a:pt x="250" y="5321"/>
                    </a:cubicBezTo>
                    <a:cubicBezTo>
                      <a:pt x="2207" y="4581"/>
                      <a:pt x="4078" y="3625"/>
                      <a:pt x="5991" y="2798"/>
                    </a:cubicBezTo>
                    <a:cubicBezTo>
                      <a:pt x="8035" y="1972"/>
                      <a:pt x="10036" y="1189"/>
                      <a:pt x="12080" y="363"/>
                    </a:cubicBezTo>
                    <a:cubicBezTo>
                      <a:pt x="12274" y="285"/>
                      <a:pt x="12192" y="1"/>
                      <a:pt x="120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8"/>
              <p:cNvSpPr/>
              <p:nvPr/>
            </p:nvSpPr>
            <p:spPr>
              <a:xfrm>
                <a:off x="8754366" y="1625572"/>
                <a:ext cx="340233" cy="144067"/>
              </a:xfrm>
              <a:custGeom>
                <a:avLst/>
                <a:gdLst/>
                <a:ahLst/>
                <a:cxnLst/>
                <a:rect l="l" t="t" r="r" b="b"/>
                <a:pathLst>
                  <a:path w="12186" h="5160" extrusionOk="0">
                    <a:moveTo>
                      <a:pt x="11890" y="1"/>
                    </a:moveTo>
                    <a:cubicBezTo>
                      <a:pt x="11858" y="1"/>
                      <a:pt x="11823" y="9"/>
                      <a:pt x="11787" y="27"/>
                    </a:cubicBezTo>
                    <a:cubicBezTo>
                      <a:pt x="9786" y="897"/>
                      <a:pt x="7872" y="1897"/>
                      <a:pt x="5828" y="2723"/>
                    </a:cubicBezTo>
                    <a:cubicBezTo>
                      <a:pt x="4871" y="3115"/>
                      <a:pt x="3871" y="3419"/>
                      <a:pt x="2871" y="3767"/>
                    </a:cubicBezTo>
                    <a:cubicBezTo>
                      <a:pt x="1914" y="4115"/>
                      <a:pt x="826" y="4333"/>
                      <a:pt x="87" y="4985"/>
                    </a:cubicBezTo>
                    <a:cubicBezTo>
                      <a:pt x="0" y="5029"/>
                      <a:pt x="44" y="5159"/>
                      <a:pt x="174" y="5159"/>
                    </a:cubicBezTo>
                    <a:cubicBezTo>
                      <a:pt x="1261" y="4898"/>
                      <a:pt x="2349" y="4376"/>
                      <a:pt x="3392" y="4072"/>
                    </a:cubicBezTo>
                    <a:cubicBezTo>
                      <a:pt x="4436" y="3724"/>
                      <a:pt x="5437" y="3376"/>
                      <a:pt x="6437" y="2984"/>
                    </a:cubicBezTo>
                    <a:cubicBezTo>
                      <a:pt x="8307" y="2202"/>
                      <a:pt x="10134" y="1332"/>
                      <a:pt x="11961" y="418"/>
                    </a:cubicBezTo>
                    <a:cubicBezTo>
                      <a:pt x="12185" y="306"/>
                      <a:pt x="12088" y="1"/>
                      <a:pt x="1189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8"/>
              <p:cNvSpPr/>
              <p:nvPr/>
            </p:nvSpPr>
            <p:spPr>
              <a:xfrm>
                <a:off x="8893825" y="719774"/>
                <a:ext cx="122373" cy="112294"/>
              </a:xfrm>
              <a:custGeom>
                <a:avLst/>
                <a:gdLst/>
                <a:ahLst/>
                <a:cxnLst/>
                <a:rect l="l" t="t" r="r" b="b"/>
                <a:pathLst>
                  <a:path w="4383" h="4022" extrusionOk="0">
                    <a:moveTo>
                      <a:pt x="4274" y="0"/>
                    </a:moveTo>
                    <a:cubicBezTo>
                      <a:pt x="4259" y="0"/>
                      <a:pt x="4242" y="7"/>
                      <a:pt x="4226" y="24"/>
                    </a:cubicBezTo>
                    <a:cubicBezTo>
                      <a:pt x="2747" y="1155"/>
                      <a:pt x="1399" y="2373"/>
                      <a:pt x="137" y="3721"/>
                    </a:cubicBezTo>
                    <a:cubicBezTo>
                      <a:pt x="0" y="3858"/>
                      <a:pt x="133" y="4022"/>
                      <a:pt x="280" y="4022"/>
                    </a:cubicBezTo>
                    <a:cubicBezTo>
                      <a:pt x="320" y="4022"/>
                      <a:pt x="361" y="4010"/>
                      <a:pt x="398" y="3982"/>
                    </a:cubicBezTo>
                    <a:cubicBezTo>
                      <a:pt x="1703" y="2721"/>
                      <a:pt x="3095" y="1503"/>
                      <a:pt x="4313" y="198"/>
                    </a:cubicBezTo>
                    <a:cubicBezTo>
                      <a:pt x="4383" y="128"/>
                      <a:pt x="4339" y="0"/>
                      <a:pt x="4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8"/>
              <p:cNvSpPr/>
              <p:nvPr/>
            </p:nvSpPr>
            <p:spPr>
              <a:xfrm>
                <a:off x="8855603" y="889107"/>
                <a:ext cx="167436" cy="390266"/>
              </a:xfrm>
              <a:custGeom>
                <a:avLst/>
                <a:gdLst/>
                <a:ahLst/>
                <a:cxnLst/>
                <a:rect l="l" t="t" r="r" b="b"/>
                <a:pathLst>
                  <a:path w="5997" h="13978" extrusionOk="0">
                    <a:moveTo>
                      <a:pt x="85" y="1"/>
                    </a:moveTo>
                    <a:cubicBezTo>
                      <a:pt x="40" y="1"/>
                      <a:pt x="1" y="38"/>
                      <a:pt x="27" y="91"/>
                    </a:cubicBezTo>
                    <a:cubicBezTo>
                      <a:pt x="375" y="1179"/>
                      <a:pt x="810" y="2266"/>
                      <a:pt x="1332" y="3310"/>
                    </a:cubicBezTo>
                    <a:cubicBezTo>
                      <a:pt x="1811" y="4397"/>
                      <a:pt x="2246" y="5485"/>
                      <a:pt x="2681" y="6572"/>
                    </a:cubicBezTo>
                    <a:cubicBezTo>
                      <a:pt x="3681" y="8964"/>
                      <a:pt x="4638" y="11400"/>
                      <a:pt x="5551" y="13835"/>
                    </a:cubicBezTo>
                    <a:cubicBezTo>
                      <a:pt x="5584" y="13935"/>
                      <a:pt x="5662" y="13978"/>
                      <a:pt x="5740" y="13978"/>
                    </a:cubicBezTo>
                    <a:cubicBezTo>
                      <a:pt x="5867" y="13978"/>
                      <a:pt x="5996" y="13866"/>
                      <a:pt x="5943" y="13705"/>
                    </a:cubicBezTo>
                    <a:cubicBezTo>
                      <a:pt x="5029" y="11443"/>
                      <a:pt x="4072" y="9138"/>
                      <a:pt x="3115" y="6833"/>
                    </a:cubicBezTo>
                    <a:cubicBezTo>
                      <a:pt x="2637" y="5702"/>
                      <a:pt x="2159" y="4571"/>
                      <a:pt x="1680" y="3440"/>
                    </a:cubicBezTo>
                    <a:cubicBezTo>
                      <a:pt x="1245" y="2266"/>
                      <a:pt x="767" y="1135"/>
                      <a:pt x="158" y="48"/>
                    </a:cubicBezTo>
                    <a:cubicBezTo>
                      <a:pt x="141" y="15"/>
                      <a:pt x="112" y="1"/>
                      <a:pt x="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8"/>
              <p:cNvSpPr/>
              <p:nvPr/>
            </p:nvSpPr>
            <p:spPr>
              <a:xfrm>
                <a:off x="9063995" y="1392163"/>
                <a:ext cx="80214" cy="171931"/>
              </a:xfrm>
              <a:custGeom>
                <a:avLst/>
                <a:gdLst/>
                <a:ahLst/>
                <a:cxnLst/>
                <a:rect l="l" t="t" r="r" b="b"/>
                <a:pathLst>
                  <a:path w="2873" h="6158" extrusionOk="0">
                    <a:moveTo>
                      <a:pt x="135" y="0"/>
                    </a:moveTo>
                    <a:cubicBezTo>
                      <a:pt x="66" y="0"/>
                      <a:pt x="1" y="62"/>
                      <a:pt x="1" y="123"/>
                    </a:cubicBezTo>
                    <a:cubicBezTo>
                      <a:pt x="262" y="1123"/>
                      <a:pt x="610" y="2080"/>
                      <a:pt x="1045" y="3037"/>
                    </a:cubicBezTo>
                    <a:cubicBezTo>
                      <a:pt x="1480" y="4038"/>
                      <a:pt x="1958" y="5038"/>
                      <a:pt x="2393" y="6038"/>
                    </a:cubicBezTo>
                    <a:cubicBezTo>
                      <a:pt x="2435" y="6123"/>
                      <a:pt x="2506" y="6157"/>
                      <a:pt x="2576" y="6157"/>
                    </a:cubicBezTo>
                    <a:cubicBezTo>
                      <a:pt x="2723" y="6157"/>
                      <a:pt x="2872" y="6011"/>
                      <a:pt x="2784" y="5864"/>
                    </a:cubicBezTo>
                    <a:cubicBezTo>
                      <a:pt x="2306" y="4820"/>
                      <a:pt x="1827" y="3777"/>
                      <a:pt x="1393" y="2733"/>
                    </a:cubicBezTo>
                    <a:cubicBezTo>
                      <a:pt x="1045" y="1819"/>
                      <a:pt x="653" y="906"/>
                      <a:pt x="218" y="36"/>
                    </a:cubicBezTo>
                    <a:cubicBezTo>
                      <a:pt x="193" y="11"/>
                      <a:pt x="164" y="0"/>
                      <a:pt x="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8"/>
              <p:cNvSpPr/>
              <p:nvPr/>
            </p:nvSpPr>
            <p:spPr>
              <a:xfrm>
                <a:off x="9215794" y="1579783"/>
                <a:ext cx="149400" cy="24681"/>
              </a:xfrm>
              <a:custGeom>
                <a:avLst/>
                <a:gdLst/>
                <a:ahLst/>
                <a:cxnLst/>
                <a:rect l="l" t="t" r="r" b="b"/>
                <a:pathLst>
                  <a:path w="5351" h="884" extrusionOk="0">
                    <a:moveTo>
                      <a:pt x="4196" y="0"/>
                    </a:moveTo>
                    <a:cubicBezTo>
                      <a:pt x="3716" y="0"/>
                      <a:pt x="3243" y="43"/>
                      <a:pt x="2784" y="145"/>
                    </a:cubicBezTo>
                    <a:cubicBezTo>
                      <a:pt x="1871" y="188"/>
                      <a:pt x="957" y="362"/>
                      <a:pt x="131" y="667"/>
                    </a:cubicBezTo>
                    <a:cubicBezTo>
                      <a:pt x="0" y="710"/>
                      <a:pt x="44" y="884"/>
                      <a:pt x="174" y="884"/>
                    </a:cubicBezTo>
                    <a:cubicBezTo>
                      <a:pt x="1001" y="884"/>
                      <a:pt x="1827" y="667"/>
                      <a:pt x="2697" y="580"/>
                    </a:cubicBezTo>
                    <a:cubicBezTo>
                      <a:pt x="3523" y="536"/>
                      <a:pt x="4350" y="449"/>
                      <a:pt x="5220" y="319"/>
                    </a:cubicBezTo>
                    <a:cubicBezTo>
                      <a:pt x="5350" y="275"/>
                      <a:pt x="5307" y="101"/>
                      <a:pt x="5220" y="58"/>
                    </a:cubicBezTo>
                    <a:cubicBezTo>
                      <a:pt x="4877" y="22"/>
                      <a:pt x="4535" y="0"/>
                      <a:pt x="41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3" name="Google Shape;1233;p8"/>
            <p:cNvGrpSpPr/>
            <p:nvPr/>
          </p:nvGrpSpPr>
          <p:grpSpPr>
            <a:xfrm>
              <a:off x="5993967" y="4263757"/>
              <a:ext cx="671280" cy="689648"/>
              <a:chOff x="5389120" y="4354582"/>
              <a:chExt cx="671280" cy="689648"/>
            </a:xfrm>
          </p:grpSpPr>
          <p:grpSp>
            <p:nvGrpSpPr>
              <p:cNvPr id="1234" name="Google Shape;1234;p8"/>
              <p:cNvGrpSpPr/>
              <p:nvPr/>
            </p:nvGrpSpPr>
            <p:grpSpPr>
              <a:xfrm>
                <a:off x="5389120" y="4456322"/>
                <a:ext cx="462821" cy="587908"/>
                <a:chOff x="2478245" y="4227260"/>
                <a:chExt cx="462821" cy="587908"/>
              </a:xfrm>
            </p:grpSpPr>
            <p:sp>
              <p:nvSpPr>
                <p:cNvPr id="1235" name="Google Shape;1235;p8"/>
                <p:cNvSpPr/>
                <p:nvPr/>
              </p:nvSpPr>
              <p:spPr>
                <a:xfrm>
                  <a:off x="2729426" y="4599227"/>
                  <a:ext cx="98349" cy="962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2" h="3915" extrusionOk="0">
                      <a:moveTo>
                        <a:pt x="87" y="1"/>
                      </a:moveTo>
                      <a:cubicBezTo>
                        <a:pt x="0" y="44"/>
                        <a:pt x="0" y="88"/>
                        <a:pt x="87" y="131"/>
                      </a:cubicBezTo>
                      <a:lnTo>
                        <a:pt x="1131" y="1914"/>
                      </a:lnTo>
                      <a:cubicBezTo>
                        <a:pt x="739" y="2523"/>
                        <a:pt x="478" y="3219"/>
                        <a:pt x="87" y="3828"/>
                      </a:cubicBezTo>
                      <a:cubicBezTo>
                        <a:pt x="87" y="3828"/>
                        <a:pt x="87" y="3828"/>
                        <a:pt x="87" y="3871"/>
                      </a:cubicBezTo>
                      <a:cubicBezTo>
                        <a:pt x="87" y="3893"/>
                        <a:pt x="109" y="3904"/>
                        <a:pt x="131" y="3904"/>
                      </a:cubicBezTo>
                      <a:cubicBezTo>
                        <a:pt x="152" y="3904"/>
                        <a:pt x="174" y="3893"/>
                        <a:pt x="174" y="3871"/>
                      </a:cubicBezTo>
                      <a:lnTo>
                        <a:pt x="2001" y="2784"/>
                      </a:lnTo>
                      <a:cubicBezTo>
                        <a:pt x="2610" y="3176"/>
                        <a:pt x="3306" y="3480"/>
                        <a:pt x="3871" y="3871"/>
                      </a:cubicBezTo>
                      <a:lnTo>
                        <a:pt x="3914" y="3915"/>
                      </a:lnTo>
                      <a:lnTo>
                        <a:pt x="3958" y="3915"/>
                      </a:lnTo>
                      <a:cubicBezTo>
                        <a:pt x="4001" y="3915"/>
                        <a:pt x="4001" y="3828"/>
                        <a:pt x="3958" y="3828"/>
                      </a:cubicBezTo>
                      <a:lnTo>
                        <a:pt x="2871" y="2001"/>
                      </a:lnTo>
                      <a:cubicBezTo>
                        <a:pt x="3262" y="1392"/>
                        <a:pt x="3523" y="696"/>
                        <a:pt x="3958" y="131"/>
                      </a:cubicBezTo>
                      <a:cubicBezTo>
                        <a:pt x="3958" y="88"/>
                        <a:pt x="3958" y="88"/>
                        <a:pt x="3958" y="88"/>
                      </a:cubicBezTo>
                      <a:cubicBezTo>
                        <a:pt x="3958" y="57"/>
                        <a:pt x="3914" y="26"/>
                        <a:pt x="3889" y="26"/>
                      </a:cubicBezTo>
                      <a:cubicBezTo>
                        <a:pt x="3878" y="26"/>
                        <a:pt x="3871" y="31"/>
                        <a:pt x="3871" y="44"/>
                      </a:cubicBezTo>
                      <a:lnTo>
                        <a:pt x="2044" y="1088"/>
                      </a:lnTo>
                      <a:cubicBezTo>
                        <a:pt x="1435" y="696"/>
                        <a:pt x="739" y="435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6" name="Google Shape;1236;p8"/>
                <p:cNvSpPr/>
                <p:nvPr/>
              </p:nvSpPr>
              <p:spPr>
                <a:xfrm>
                  <a:off x="2513510" y="4582393"/>
                  <a:ext cx="51337" cy="50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" h="2067" extrusionOk="0">
                      <a:moveTo>
                        <a:pt x="2028" y="1"/>
                      </a:moveTo>
                      <a:cubicBezTo>
                        <a:pt x="2012" y="1"/>
                        <a:pt x="2001" y="11"/>
                        <a:pt x="2001" y="33"/>
                      </a:cubicBezTo>
                      <a:lnTo>
                        <a:pt x="1044" y="555"/>
                      </a:lnTo>
                      <a:cubicBezTo>
                        <a:pt x="740" y="381"/>
                        <a:pt x="392" y="207"/>
                        <a:pt x="44" y="33"/>
                      </a:cubicBezTo>
                      <a:cubicBezTo>
                        <a:pt x="0" y="33"/>
                        <a:pt x="0" y="77"/>
                        <a:pt x="44" y="77"/>
                      </a:cubicBezTo>
                      <a:lnTo>
                        <a:pt x="566" y="1034"/>
                      </a:lnTo>
                      <a:cubicBezTo>
                        <a:pt x="348" y="1381"/>
                        <a:pt x="218" y="1729"/>
                        <a:pt x="44" y="2034"/>
                      </a:cubicBezTo>
                      <a:cubicBezTo>
                        <a:pt x="44" y="2056"/>
                        <a:pt x="55" y="2066"/>
                        <a:pt x="66" y="2066"/>
                      </a:cubicBezTo>
                      <a:cubicBezTo>
                        <a:pt x="77" y="2066"/>
                        <a:pt x="87" y="2056"/>
                        <a:pt x="87" y="2034"/>
                      </a:cubicBezTo>
                      <a:lnTo>
                        <a:pt x="1044" y="1512"/>
                      </a:lnTo>
                      <a:cubicBezTo>
                        <a:pt x="1349" y="1686"/>
                        <a:pt x="1740" y="1860"/>
                        <a:pt x="2045" y="2034"/>
                      </a:cubicBezTo>
                      <a:lnTo>
                        <a:pt x="2088" y="2034"/>
                      </a:lnTo>
                      <a:cubicBezTo>
                        <a:pt x="2088" y="2034"/>
                        <a:pt x="2088" y="1990"/>
                        <a:pt x="2088" y="1990"/>
                      </a:cubicBezTo>
                      <a:lnTo>
                        <a:pt x="1523" y="1034"/>
                      </a:lnTo>
                      <a:cubicBezTo>
                        <a:pt x="1740" y="686"/>
                        <a:pt x="1871" y="338"/>
                        <a:pt x="2088" y="33"/>
                      </a:cubicBezTo>
                      <a:cubicBezTo>
                        <a:pt x="2066" y="11"/>
                        <a:pt x="2045" y="1"/>
                        <a:pt x="20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7" name="Google Shape;1237;p8"/>
                <p:cNvSpPr/>
                <p:nvPr/>
              </p:nvSpPr>
              <p:spPr>
                <a:xfrm>
                  <a:off x="2601145" y="4709593"/>
                  <a:ext cx="52394" cy="50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053" extrusionOk="0">
                      <a:moveTo>
                        <a:pt x="2067" y="0"/>
                      </a:moveTo>
                      <a:cubicBezTo>
                        <a:pt x="2056" y="0"/>
                        <a:pt x="2045" y="11"/>
                        <a:pt x="2045" y="33"/>
                      </a:cubicBezTo>
                      <a:lnTo>
                        <a:pt x="1088" y="555"/>
                      </a:lnTo>
                      <a:cubicBezTo>
                        <a:pt x="784" y="381"/>
                        <a:pt x="392" y="207"/>
                        <a:pt x="88" y="33"/>
                      </a:cubicBezTo>
                      <a:lnTo>
                        <a:pt x="44" y="33"/>
                      </a:lnTo>
                      <a:cubicBezTo>
                        <a:pt x="44" y="33"/>
                        <a:pt x="1" y="76"/>
                        <a:pt x="44" y="76"/>
                      </a:cubicBezTo>
                      <a:lnTo>
                        <a:pt x="610" y="1033"/>
                      </a:lnTo>
                      <a:cubicBezTo>
                        <a:pt x="392" y="1338"/>
                        <a:pt x="262" y="1729"/>
                        <a:pt x="44" y="2034"/>
                      </a:cubicBezTo>
                      <a:cubicBezTo>
                        <a:pt x="44" y="2034"/>
                        <a:pt x="64" y="2053"/>
                        <a:pt x="89" y="2053"/>
                      </a:cubicBezTo>
                      <a:cubicBezTo>
                        <a:pt x="102" y="2053"/>
                        <a:pt x="117" y="2048"/>
                        <a:pt x="131" y="2034"/>
                      </a:cubicBezTo>
                      <a:lnTo>
                        <a:pt x="1088" y="1512"/>
                      </a:lnTo>
                      <a:cubicBezTo>
                        <a:pt x="1393" y="1686"/>
                        <a:pt x="1741" y="1860"/>
                        <a:pt x="2089" y="2034"/>
                      </a:cubicBezTo>
                      <a:cubicBezTo>
                        <a:pt x="2132" y="2034"/>
                        <a:pt x="2132" y="1990"/>
                        <a:pt x="2089" y="1990"/>
                      </a:cubicBezTo>
                      <a:lnTo>
                        <a:pt x="1567" y="1033"/>
                      </a:lnTo>
                      <a:cubicBezTo>
                        <a:pt x="1741" y="685"/>
                        <a:pt x="1915" y="337"/>
                        <a:pt x="2089" y="33"/>
                      </a:cubicBezTo>
                      <a:cubicBezTo>
                        <a:pt x="2089" y="11"/>
                        <a:pt x="2078" y="0"/>
                        <a:pt x="20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8" name="Google Shape;1238;p8"/>
                <p:cNvSpPr/>
                <p:nvPr/>
              </p:nvSpPr>
              <p:spPr>
                <a:xfrm>
                  <a:off x="2802095" y="4466227"/>
                  <a:ext cx="52394" cy="50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2" h="2053" extrusionOk="0">
                      <a:moveTo>
                        <a:pt x="2056" y="0"/>
                      </a:moveTo>
                      <a:cubicBezTo>
                        <a:pt x="2050" y="0"/>
                        <a:pt x="2045" y="5"/>
                        <a:pt x="2045" y="19"/>
                      </a:cubicBezTo>
                      <a:lnTo>
                        <a:pt x="1088" y="541"/>
                      </a:lnTo>
                      <a:cubicBezTo>
                        <a:pt x="783" y="367"/>
                        <a:pt x="392" y="193"/>
                        <a:pt x="88" y="19"/>
                      </a:cubicBezTo>
                      <a:lnTo>
                        <a:pt x="44" y="19"/>
                      </a:lnTo>
                      <a:cubicBezTo>
                        <a:pt x="44" y="19"/>
                        <a:pt x="1" y="63"/>
                        <a:pt x="44" y="63"/>
                      </a:cubicBezTo>
                      <a:lnTo>
                        <a:pt x="609" y="1020"/>
                      </a:lnTo>
                      <a:cubicBezTo>
                        <a:pt x="392" y="1368"/>
                        <a:pt x="262" y="1716"/>
                        <a:pt x="44" y="2020"/>
                      </a:cubicBezTo>
                      <a:cubicBezTo>
                        <a:pt x="66" y="2042"/>
                        <a:pt x="77" y="2053"/>
                        <a:pt x="88" y="2053"/>
                      </a:cubicBezTo>
                      <a:cubicBezTo>
                        <a:pt x="98" y="2053"/>
                        <a:pt x="109" y="2042"/>
                        <a:pt x="131" y="2020"/>
                      </a:cubicBezTo>
                      <a:lnTo>
                        <a:pt x="1044" y="1498"/>
                      </a:lnTo>
                      <a:cubicBezTo>
                        <a:pt x="1392" y="1672"/>
                        <a:pt x="1740" y="1803"/>
                        <a:pt x="2088" y="2020"/>
                      </a:cubicBezTo>
                      <a:cubicBezTo>
                        <a:pt x="2132" y="2020"/>
                        <a:pt x="2132" y="1977"/>
                        <a:pt x="2088" y="1977"/>
                      </a:cubicBezTo>
                      <a:lnTo>
                        <a:pt x="1566" y="1020"/>
                      </a:lnTo>
                      <a:cubicBezTo>
                        <a:pt x="1740" y="672"/>
                        <a:pt x="1914" y="324"/>
                        <a:pt x="2088" y="19"/>
                      </a:cubicBezTo>
                      <a:cubicBezTo>
                        <a:pt x="2088" y="19"/>
                        <a:pt x="2069" y="0"/>
                        <a:pt x="20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9" name="Google Shape;1239;p8"/>
                <p:cNvSpPr/>
                <p:nvPr/>
              </p:nvSpPr>
              <p:spPr>
                <a:xfrm>
                  <a:off x="2478245" y="4767025"/>
                  <a:ext cx="27794" cy="27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1" h="1132" extrusionOk="0">
                      <a:moveTo>
                        <a:pt x="0" y="1"/>
                      </a:moveTo>
                      <a:lnTo>
                        <a:pt x="0" y="44"/>
                      </a:lnTo>
                      <a:lnTo>
                        <a:pt x="348" y="610"/>
                      </a:lnTo>
                      <a:cubicBezTo>
                        <a:pt x="218" y="784"/>
                        <a:pt x="131" y="958"/>
                        <a:pt x="0" y="1132"/>
                      </a:cubicBezTo>
                      <a:lnTo>
                        <a:pt x="44" y="1132"/>
                      </a:lnTo>
                      <a:lnTo>
                        <a:pt x="609" y="827"/>
                      </a:lnTo>
                      <a:cubicBezTo>
                        <a:pt x="783" y="958"/>
                        <a:pt x="957" y="1001"/>
                        <a:pt x="1131" y="1132"/>
                      </a:cubicBezTo>
                      <a:lnTo>
                        <a:pt x="1131" y="1088"/>
                      </a:lnTo>
                      <a:lnTo>
                        <a:pt x="827" y="566"/>
                      </a:lnTo>
                      <a:cubicBezTo>
                        <a:pt x="913" y="392"/>
                        <a:pt x="1000" y="175"/>
                        <a:pt x="1131" y="1"/>
                      </a:cubicBezTo>
                      <a:lnTo>
                        <a:pt x="1087" y="1"/>
                      </a:lnTo>
                      <a:lnTo>
                        <a:pt x="566" y="305"/>
                      </a:lnTo>
                      <a:cubicBezTo>
                        <a:pt x="392" y="218"/>
                        <a:pt x="174" y="13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0" name="Google Shape;1240;p8"/>
                <p:cNvSpPr/>
                <p:nvPr/>
              </p:nvSpPr>
              <p:spPr>
                <a:xfrm>
                  <a:off x="2913247" y="4652678"/>
                  <a:ext cx="27819" cy="278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1132" extrusionOk="0">
                      <a:moveTo>
                        <a:pt x="1088" y="0"/>
                      </a:moveTo>
                      <a:lnTo>
                        <a:pt x="566" y="348"/>
                      </a:lnTo>
                      <a:cubicBezTo>
                        <a:pt x="349" y="218"/>
                        <a:pt x="175" y="131"/>
                        <a:pt x="1" y="44"/>
                      </a:cubicBezTo>
                      <a:lnTo>
                        <a:pt x="1" y="44"/>
                      </a:lnTo>
                      <a:lnTo>
                        <a:pt x="305" y="609"/>
                      </a:lnTo>
                      <a:cubicBezTo>
                        <a:pt x="218" y="783"/>
                        <a:pt x="131" y="1001"/>
                        <a:pt x="1" y="1131"/>
                      </a:cubicBezTo>
                      <a:lnTo>
                        <a:pt x="44" y="1131"/>
                      </a:lnTo>
                      <a:lnTo>
                        <a:pt x="566" y="827"/>
                      </a:lnTo>
                      <a:cubicBezTo>
                        <a:pt x="784" y="957"/>
                        <a:pt x="958" y="1001"/>
                        <a:pt x="1132" y="1131"/>
                      </a:cubicBezTo>
                      <a:lnTo>
                        <a:pt x="1132" y="1088"/>
                      </a:lnTo>
                      <a:lnTo>
                        <a:pt x="827" y="566"/>
                      </a:lnTo>
                      <a:cubicBezTo>
                        <a:pt x="914" y="392"/>
                        <a:pt x="1001" y="174"/>
                        <a:pt x="113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1" name="Google Shape;1241;p8"/>
                <p:cNvSpPr/>
                <p:nvPr/>
              </p:nvSpPr>
              <p:spPr>
                <a:xfrm>
                  <a:off x="2774300" y="4787938"/>
                  <a:ext cx="27819" cy="27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1108" extrusionOk="0">
                      <a:moveTo>
                        <a:pt x="1099" y="1"/>
                      </a:moveTo>
                      <a:cubicBezTo>
                        <a:pt x="1093" y="1"/>
                        <a:pt x="1088" y="5"/>
                        <a:pt x="1088" y="20"/>
                      </a:cubicBezTo>
                      <a:lnTo>
                        <a:pt x="566" y="324"/>
                      </a:lnTo>
                      <a:cubicBezTo>
                        <a:pt x="392" y="194"/>
                        <a:pt x="175" y="107"/>
                        <a:pt x="1" y="20"/>
                      </a:cubicBezTo>
                      <a:lnTo>
                        <a:pt x="1" y="20"/>
                      </a:lnTo>
                      <a:lnTo>
                        <a:pt x="305" y="585"/>
                      </a:lnTo>
                      <a:cubicBezTo>
                        <a:pt x="218" y="759"/>
                        <a:pt x="131" y="977"/>
                        <a:pt x="1" y="1107"/>
                      </a:cubicBezTo>
                      <a:lnTo>
                        <a:pt x="44" y="1107"/>
                      </a:lnTo>
                      <a:lnTo>
                        <a:pt x="610" y="803"/>
                      </a:lnTo>
                      <a:cubicBezTo>
                        <a:pt x="784" y="933"/>
                        <a:pt x="958" y="1020"/>
                        <a:pt x="1132" y="1107"/>
                      </a:cubicBezTo>
                      <a:lnTo>
                        <a:pt x="827" y="542"/>
                      </a:lnTo>
                      <a:cubicBezTo>
                        <a:pt x="958" y="368"/>
                        <a:pt x="1001" y="150"/>
                        <a:pt x="1132" y="20"/>
                      </a:cubicBezTo>
                      <a:cubicBezTo>
                        <a:pt x="1132" y="20"/>
                        <a:pt x="1112" y="1"/>
                        <a:pt x="10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2" name="Google Shape;1242;p8"/>
                <p:cNvSpPr/>
                <p:nvPr/>
              </p:nvSpPr>
              <p:spPr>
                <a:xfrm>
                  <a:off x="2522063" y="4227260"/>
                  <a:ext cx="39566" cy="39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0" h="1611" extrusionOk="0">
                      <a:moveTo>
                        <a:pt x="783" y="1"/>
                      </a:moveTo>
                      <a:lnTo>
                        <a:pt x="653" y="697"/>
                      </a:lnTo>
                      <a:lnTo>
                        <a:pt x="0" y="827"/>
                      </a:lnTo>
                      <a:lnTo>
                        <a:pt x="653" y="914"/>
                      </a:lnTo>
                      <a:lnTo>
                        <a:pt x="783" y="1610"/>
                      </a:lnTo>
                      <a:lnTo>
                        <a:pt x="914" y="914"/>
                      </a:lnTo>
                      <a:lnTo>
                        <a:pt x="1610" y="827"/>
                      </a:lnTo>
                      <a:lnTo>
                        <a:pt x="914" y="697"/>
                      </a:lnTo>
                      <a:lnTo>
                        <a:pt x="7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43" name="Google Shape;1243;p8"/>
              <p:cNvSpPr/>
              <p:nvPr/>
            </p:nvSpPr>
            <p:spPr>
              <a:xfrm>
                <a:off x="5851956" y="4354582"/>
                <a:ext cx="208445" cy="203506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281" extrusionOk="0">
                    <a:moveTo>
                      <a:pt x="4220" y="1262"/>
                    </a:moveTo>
                    <a:cubicBezTo>
                      <a:pt x="4307" y="1479"/>
                      <a:pt x="4437" y="1740"/>
                      <a:pt x="4524" y="1958"/>
                    </a:cubicBezTo>
                    <a:cubicBezTo>
                      <a:pt x="4742" y="2306"/>
                      <a:pt x="4916" y="2654"/>
                      <a:pt x="5089" y="2958"/>
                    </a:cubicBezTo>
                    <a:cubicBezTo>
                      <a:pt x="5133" y="3132"/>
                      <a:pt x="5307" y="3263"/>
                      <a:pt x="5481" y="3306"/>
                    </a:cubicBezTo>
                    <a:cubicBezTo>
                      <a:pt x="6003" y="3350"/>
                      <a:pt x="6568" y="3437"/>
                      <a:pt x="7090" y="3524"/>
                    </a:cubicBezTo>
                    <a:lnTo>
                      <a:pt x="7221" y="3524"/>
                    </a:lnTo>
                    <a:cubicBezTo>
                      <a:pt x="7090" y="3611"/>
                      <a:pt x="6960" y="3785"/>
                      <a:pt x="6829" y="3915"/>
                    </a:cubicBezTo>
                    <a:lnTo>
                      <a:pt x="6742" y="4046"/>
                    </a:lnTo>
                    <a:cubicBezTo>
                      <a:pt x="6481" y="4306"/>
                      <a:pt x="6220" y="4567"/>
                      <a:pt x="5959" y="4828"/>
                    </a:cubicBezTo>
                    <a:cubicBezTo>
                      <a:pt x="5829" y="4915"/>
                      <a:pt x="5742" y="5089"/>
                      <a:pt x="5785" y="5263"/>
                    </a:cubicBezTo>
                    <a:cubicBezTo>
                      <a:pt x="5829" y="5611"/>
                      <a:pt x="5959" y="6090"/>
                      <a:pt x="6046" y="6351"/>
                    </a:cubicBezTo>
                    <a:cubicBezTo>
                      <a:pt x="6090" y="6568"/>
                      <a:pt x="6177" y="6873"/>
                      <a:pt x="6220" y="7134"/>
                    </a:cubicBezTo>
                    <a:lnTo>
                      <a:pt x="5785" y="6873"/>
                    </a:lnTo>
                    <a:cubicBezTo>
                      <a:pt x="5350" y="6655"/>
                      <a:pt x="4916" y="6394"/>
                      <a:pt x="4437" y="6177"/>
                    </a:cubicBezTo>
                    <a:cubicBezTo>
                      <a:pt x="4372" y="6133"/>
                      <a:pt x="4307" y="6111"/>
                      <a:pt x="4241" y="6111"/>
                    </a:cubicBezTo>
                    <a:cubicBezTo>
                      <a:pt x="4176" y="6111"/>
                      <a:pt x="4111" y="6133"/>
                      <a:pt x="4046" y="6177"/>
                    </a:cubicBezTo>
                    <a:cubicBezTo>
                      <a:pt x="3567" y="6394"/>
                      <a:pt x="3132" y="6655"/>
                      <a:pt x="2697" y="6873"/>
                    </a:cubicBezTo>
                    <a:lnTo>
                      <a:pt x="2262" y="7134"/>
                    </a:lnTo>
                    <a:cubicBezTo>
                      <a:pt x="2306" y="6873"/>
                      <a:pt x="2349" y="6699"/>
                      <a:pt x="2436" y="6351"/>
                    </a:cubicBezTo>
                    <a:cubicBezTo>
                      <a:pt x="2567" y="5959"/>
                      <a:pt x="2654" y="5611"/>
                      <a:pt x="2697" y="5263"/>
                    </a:cubicBezTo>
                    <a:cubicBezTo>
                      <a:pt x="2741" y="5089"/>
                      <a:pt x="2654" y="4915"/>
                      <a:pt x="2567" y="4828"/>
                    </a:cubicBezTo>
                    <a:cubicBezTo>
                      <a:pt x="2262" y="4567"/>
                      <a:pt x="2001" y="4306"/>
                      <a:pt x="1784" y="4046"/>
                    </a:cubicBezTo>
                    <a:lnTo>
                      <a:pt x="1654" y="3915"/>
                    </a:lnTo>
                    <a:cubicBezTo>
                      <a:pt x="1524" y="3742"/>
                      <a:pt x="1394" y="3612"/>
                      <a:pt x="1264" y="3482"/>
                    </a:cubicBezTo>
                    <a:lnTo>
                      <a:pt x="1264" y="3482"/>
                    </a:lnTo>
                    <a:lnTo>
                      <a:pt x="1306" y="3524"/>
                    </a:lnTo>
                    <a:cubicBezTo>
                      <a:pt x="1828" y="3437"/>
                      <a:pt x="2393" y="3350"/>
                      <a:pt x="2915" y="3306"/>
                    </a:cubicBezTo>
                    <a:cubicBezTo>
                      <a:pt x="3132" y="3306"/>
                      <a:pt x="3263" y="3176"/>
                      <a:pt x="3306" y="2958"/>
                    </a:cubicBezTo>
                    <a:cubicBezTo>
                      <a:pt x="3524" y="2654"/>
                      <a:pt x="3698" y="2306"/>
                      <a:pt x="3872" y="1958"/>
                    </a:cubicBezTo>
                    <a:cubicBezTo>
                      <a:pt x="3959" y="1740"/>
                      <a:pt x="4089" y="1479"/>
                      <a:pt x="4220" y="1262"/>
                    </a:cubicBezTo>
                    <a:close/>
                    <a:moveTo>
                      <a:pt x="4263" y="1"/>
                    </a:moveTo>
                    <a:cubicBezTo>
                      <a:pt x="4046" y="1"/>
                      <a:pt x="3872" y="88"/>
                      <a:pt x="3785" y="262"/>
                    </a:cubicBezTo>
                    <a:cubicBezTo>
                      <a:pt x="3524" y="697"/>
                      <a:pt x="3306" y="1131"/>
                      <a:pt x="3132" y="1566"/>
                    </a:cubicBezTo>
                    <a:cubicBezTo>
                      <a:pt x="2958" y="1871"/>
                      <a:pt x="2828" y="2132"/>
                      <a:pt x="2654" y="2436"/>
                    </a:cubicBezTo>
                    <a:cubicBezTo>
                      <a:pt x="2175" y="2480"/>
                      <a:pt x="1697" y="2567"/>
                      <a:pt x="1262" y="2610"/>
                    </a:cubicBezTo>
                    <a:lnTo>
                      <a:pt x="479" y="2741"/>
                    </a:lnTo>
                    <a:cubicBezTo>
                      <a:pt x="218" y="2741"/>
                      <a:pt x="1" y="2958"/>
                      <a:pt x="1" y="3219"/>
                    </a:cubicBezTo>
                    <a:cubicBezTo>
                      <a:pt x="1" y="3437"/>
                      <a:pt x="131" y="3611"/>
                      <a:pt x="305" y="3698"/>
                    </a:cubicBezTo>
                    <a:cubicBezTo>
                      <a:pt x="349" y="3828"/>
                      <a:pt x="479" y="3915"/>
                      <a:pt x="566" y="4002"/>
                    </a:cubicBezTo>
                    <a:lnTo>
                      <a:pt x="653" y="4089"/>
                    </a:lnTo>
                    <a:cubicBezTo>
                      <a:pt x="784" y="4220"/>
                      <a:pt x="914" y="4350"/>
                      <a:pt x="1088" y="4524"/>
                    </a:cubicBezTo>
                    <a:lnTo>
                      <a:pt x="1175" y="4611"/>
                    </a:lnTo>
                    <a:cubicBezTo>
                      <a:pt x="1393" y="4872"/>
                      <a:pt x="1610" y="5089"/>
                      <a:pt x="1871" y="5350"/>
                    </a:cubicBezTo>
                    <a:cubicBezTo>
                      <a:pt x="1828" y="5568"/>
                      <a:pt x="1741" y="5829"/>
                      <a:pt x="1697" y="6090"/>
                    </a:cubicBezTo>
                    <a:cubicBezTo>
                      <a:pt x="1523" y="6655"/>
                      <a:pt x="1436" y="7177"/>
                      <a:pt x="1349" y="7742"/>
                    </a:cubicBezTo>
                    <a:cubicBezTo>
                      <a:pt x="1349" y="8003"/>
                      <a:pt x="1523" y="8221"/>
                      <a:pt x="1784" y="8264"/>
                    </a:cubicBezTo>
                    <a:cubicBezTo>
                      <a:pt x="1828" y="8275"/>
                      <a:pt x="1871" y="8281"/>
                      <a:pt x="1914" y="8281"/>
                    </a:cubicBezTo>
                    <a:cubicBezTo>
                      <a:pt x="2045" y="8281"/>
                      <a:pt x="2175" y="8232"/>
                      <a:pt x="2306" y="8134"/>
                    </a:cubicBezTo>
                    <a:cubicBezTo>
                      <a:pt x="2610" y="7960"/>
                      <a:pt x="2871" y="7829"/>
                      <a:pt x="3219" y="7655"/>
                    </a:cubicBezTo>
                    <a:cubicBezTo>
                      <a:pt x="3524" y="7438"/>
                      <a:pt x="3915" y="7221"/>
                      <a:pt x="4307" y="7047"/>
                    </a:cubicBezTo>
                    <a:cubicBezTo>
                      <a:pt x="4655" y="7221"/>
                      <a:pt x="5003" y="7438"/>
                      <a:pt x="5394" y="7655"/>
                    </a:cubicBezTo>
                    <a:lnTo>
                      <a:pt x="6264" y="8134"/>
                    </a:lnTo>
                    <a:cubicBezTo>
                      <a:pt x="6351" y="8221"/>
                      <a:pt x="6525" y="8264"/>
                      <a:pt x="6655" y="8264"/>
                    </a:cubicBezTo>
                    <a:lnTo>
                      <a:pt x="6786" y="8264"/>
                    </a:lnTo>
                    <a:cubicBezTo>
                      <a:pt x="7003" y="8221"/>
                      <a:pt x="7177" y="8003"/>
                      <a:pt x="7177" y="7742"/>
                    </a:cubicBezTo>
                    <a:cubicBezTo>
                      <a:pt x="7134" y="7177"/>
                      <a:pt x="7047" y="6655"/>
                      <a:pt x="6873" y="6090"/>
                    </a:cubicBezTo>
                    <a:cubicBezTo>
                      <a:pt x="6829" y="5829"/>
                      <a:pt x="6742" y="5568"/>
                      <a:pt x="6699" y="5350"/>
                    </a:cubicBezTo>
                    <a:cubicBezTo>
                      <a:pt x="6960" y="5089"/>
                      <a:pt x="7177" y="4828"/>
                      <a:pt x="7395" y="4611"/>
                    </a:cubicBezTo>
                    <a:lnTo>
                      <a:pt x="7482" y="4480"/>
                    </a:lnTo>
                    <a:cubicBezTo>
                      <a:pt x="7612" y="4306"/>
                      <a:pt x="7743" y="4176"/>
                      <a:pt x="7873" y="4089"/>
                    </a:cubicBezTo>
                    <a:lnTo>
                      <a:pt x="7960" y="4002"/>
                    </a:lnTo>
                    <a:cubicBezTo>
                      <a:pt x="8091" y="3915"/>
                      <a:pt x="8178" y="3828"/>
                      <a:pt x="8264" y="3698"/>
                    </a:cubicBezTo>
                    <a:cubicBezTo>
                      <a:pt x="8395" y="3567"/>
                      <a:pt x="8482" y="3393"/>
                      <a:pt x="8482" y="3219"/>
                    </a:cubicBezTo>
                    <a:cubicBezTo>
                      <a:pt x="8482" y="2958"/>
                      <a:pt x="8264" y="2741"/>
                      <a:pt x="8004" y="2741"/>
                    </a:cubicBezTo>
                    <a:lnTo>
                      <a:pt x="7221" y="2610"/>
                    </a:lnTo>
                    <a:cubicBezTo>
                      <a:pt x="6786" y="2567"/>
                      <a:pt x="6307" y="2480"/>
                      <a:pt x="5829" y="2436"/>
                    </a:cubicBezTo>
                    <a:cubicBezTo>
                      <a:pt x="5655" y="2132"/>
                      <a:pt x="5524" y="1871"/>
                      <a:pt x="5394" y="1566"/>
                    </a:cubicBezTo>
                    <a:cubicBezTo>
                      <a:pt x="5176" y="1131"/>
                      <a:pt x="4959" y="697"/>
                      <a:pt x="4698" y="262"/>
                    </a:cubicBezTo>
                    <a:cubicBezTo>
                      <a:pt x="4611" y="88"/>
                      <a:pt x="4437" y="1"/>
                      <a:pt x="4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4" name="Google Shape;1244;p8"/>
            <p:cNvGrpSpPr/>
            <p:nvPr/>
          </p:nvGrpSpPr>
          <p:grpSpPr>
            <a:xfrm>
              <a:off x="3083186" y="4531654"/>
              <a:ext cx="567383" cy="421736"/>
              <a:chOff x="8761625" y="1973590"/>
              <a:chExt cx="454197" cy="337605"/>
            </a:xfrm>
          </p:grpSpPr>
          <p:sp>
            <p:nvSpPr>
              <p:cNvPr id="1245" name="Google Shape;1245;p8"/>
              <p:cNvSpPr/>
              <p:nvPr/>
            </p:nvSpPr>
            <p:spPr>
              <a:xfrm>
                <a:off x="9009356" y="2098670"/>
                <a:ext cx="98390" cy="97190"/>
              </a:xfrm>
              <a:custGeom>
                <a:avLst/>
                <a:gdLst/>
                <a:ahLst/>
                <a:cxnLst/>
                <a:rect l="l" t="t" r="r" b="b"/>
                <a:pathLst>
                  <a:path w="3524" h="3481" extrusionOk="0">
                    <a:moveTo>
                      <a:pt x="218" y="1"/>
                    </a:moveTo>
                    <a:cubicBezTo>
                      <a:pt x="175" y="1"/>
                      <a:pt x="131" y="88"/>
                      <a:pt x="175" y="88"/>
                    </a:cubicBezTo>
                    <a:lnTo>
                      <a:pt x="1001" y="1697"/>
                    </a:lnTo>
                    <a:cubicBezTo>
                      <a:pt x="653" y="2175"/>
                      <a:pt x="392" y="2784"/>
                      <a:pt x="1" y="3263"/>
                    </a:cubicBezTo>
                    <a:cubicBezTo>
                      <a:pt x="1" y="3293"/>
                      <a:pt x="44" y="3324"/>
                      <a:pt x="85" y="3324"/>
                    </a:cubicBezTo>
                    <a:cubicBezTo>
                      <a:pt x="102" y="3324"/>
                      <a:pt x="118" y="3319"/>
                      <a:pt x="131" y="3306"/>
                    </a:cubicBezTo>
                    <a:lnTo>
                      <a:pt x="1697" y="2480"/>
                    </a:lnTo>
                    <a:cubicBezTo>
                      <a:pt x="2175" y="2828"/>
                      <a:pt x="2784" y="3089"/>
                      <a:pt x="3263" y="3480"/>
                    </a:cubicBezTo>
                    <a:lnTo>
                      <a:pt x="3306" y="3480"/>
                    </a:lnTo>
                    <a:cubicBezTo>
                      <a:pt x="3350" y="3437"/>
                      <a:pt x="3350" y="3393"/>
                      <a:pt x="3350" y="3350"/>
                    </a:cubicBezTo>
                    <a:lnTo>
                      <a:pt x="2523" y="1784"/>
                    </a:lnTo>
                    <a:cubicBezTo>
                      <a:pt x="2871" y="1305"/>
                      <a:pt x="3132" y="697"/>
                      <a:pt x="3524" y="218"/>
                    </a:cubicBezTo>
                    <a:cubicBezTo>
                      <a:pt x="3502" y="196"/>
                      <a:pt x="3480" y="186"/>
                      <a:pt x="3458" y="186"/>
                    </a:cubicBezTo>
                    <a:cubicBezTo>
                      <a:pt x="3437" y="186"/>
                      <a:pt x="3415" y="196"/>
                      <a:pt x="3393" y="218"/>
                    </a:cubicBezTo>
                    <a:lnTo>
                      <a:pt x="1871" y="1001"/>
                    </a:lnTo>
                    <a:cubicBezTo>
                      <a:pt x="1349" y="653"/>
                      <a:pt x="783" y="392"/>
                      <a:pt x="3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8"/>
              <p:cNvSpPr/>
              <p:nvPr/>
            </p:nvSpPr>
            <p:spPr>
              <a:xfrm>
                <a:off x="8804147" y="2070751"/>
                <a:ext cx="52238" cy="5103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0"/>
                    </a:moveTo>
                    <a:cubicBezTo>
                      <a:pt x="131" y="0"/>
                      <a:pt x="131" y="44"/>
                      <a:pt x="131" y="44"/>
                    </a:cubicBezTo>
                    <a:lnTo>
                      <a:pt x="566" y="870"/>
                    </a:lnTo>
                    <a:cubicBezTo>
                      <a:pt x="392" y="1131"/>
                      <a:pt x="218" y="1436"/>
                      <a:pt x="0" y="1697"/>
                    </a:cubicBezTo>
                    <a:cubicBezTo>
                      <a:pt x="22" y="1718"/>
                      <a:pt x="33" y="1729"/>
                      <a:pt x="44" y="1729"/>
                    </a:cubicBezTo>
                    <a:cubicBezTo>
                      <a:pt x="55" y="1729"/>
                      <a:pt x="65" y="1718"/>
                      <a:pt x="87" y="1697"/>
                    </a:cubicBezTo>
                    <a:lnTo>
                      <a:pt x="914" y="1262"/>
                    </a:lnTo>
                    <a:cubicBezTo>
                      <a:pt x="1175" y="1479"/>
                      <a:pt x="1436" y="1610"/>
                      <a:pt x="1740" y="1827"/>
                    </a:cubicBezTo>
                    <a:cubicBezTo>
                      <a:pt x="1740" y="1827"/>
                      <a:pt x="1783" y="1784"/>
                      <a:pt x="1740" y="1784"/>
                    </a:cubicBezTo>
                    <a:lnTo>
                      <a:pt x="1305" y="957"/>
                    </a:lnTo>
                    <a:cubicBezTo>
                      <a:pt x="1522" y="696"/>
                      <a:pt x="1653" y="392"/>
                      <a:pt x="1870" y="131"/>
                    </a:cubicBezTo>
                    <a:cubicBezTo>
                      <a:pt x="1870" y="131"/>
                      <a:pt x="1851" y="111"/>
                      <a:pt x="1838" y="111"/>
                    </a:cubicBezTo>
                    <a:cubicBezTo>
                      <a:pt x="1832" y="111"/>
                      <a:pt x="1827" y="116"/>
                      <a:pt x="1827" y="131"/>
                    </a:cubicBezTo>
                    <a:lnTo>
                      <a:pt x="1001" y="566"/>
                    </a:lnTo>
                    <a:cubicBezTo>
                      <a:pt x="740" y="348"/>
                      <a:pt x="435" y="218"/>
                      <a:pt x="1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8"/>
              <p:cNvSpPr/>
              <p:nvPr/>
            </p:nvSpPr>
            <p:spPr>
              <a:xfrm>
                <a:off x="8883076" y="2199460"/>
                <a:ext cx="51010" cy="49809"/>
              </a:xfrm>
              <a:custGeom>
                <a:avLst/>
                <a:gdLst/>
                <a:ahLst/>
                <a:cxnLst/>
                <a:rect l="l" t="t" r="r" b="b"/>
                <a:pathLst>
                  <a:path w="1827" h="1784" extrusionOk="0">
                    <a:moveTo>
                      <a:pt x="87" y="1"/>
                    </a:moveTo>
                    <a:lnTo>
                      <a:pt x="87" y="44"/>
                    </a:lnTo>
                    <a:lnTo>
                      <a:pt x="522" y="870"/>
                    </a:lnTo>
                    <a:cubicBezTo>
                      <a:pt x="348" y="1131"/>
                      <a:pt x="218" y="1436"/>
                      <a:pt x="0" y="1697"/>
                    </a:cubicBezTo>
                    <a:lnTo>
                      <a:pt x="44" y="1697"/>
                    </a:lnTo>
                    <a:lnTo>
                      <a:pt x="870" y="1262"/>
                    </a:lnTo>
                    <a:cubicBezTo>
                      <a:pt x="1131" y="1436"/>
                      <a:pt x="1436" y="1566"/>
                      <a:pt x="1697" y="1784"/>
                    </a:cubicBezTo>
                    <a:lnTo>
                      <a:pt x="1740" y="1784"/>
                    </a:lnTo>
                    <a:cubicBezTo>
                      <a:pt x="1740" y="1784"/>
                      <a:pt x="1740" y="1740"/>
                      <a:pt x="1740" y="1740"/>
                    </a:cubicBezTo>
                    <a:lnTo>
                      <a:pt x="1305" y="914"/>
                    </a:lnTo>
                    <a:cubicBezTo>
                      <a:pt x="1479" y="653"/>
                      <a:pt x="1610" y="349"/>
                      <a:pt x="1827" y="88"/>
                    </a:cubicBezTo>
                    <a:cubicBezTo>
                      <a:pt x="1827" y="88"/>
                      <a:pt x="1808" y="68"/>
                      <a:pt x="1795" y="68"/>
                    </a:cubicBezTo>
                    <a:cubicBezTo>
                      <a:pt x="1788" y="68"/>
                      <a:pt x="1784" y="73"/>
                      <a:pt x="1784" y="88"/>
                    </a:cubicBezTo>
                    <a:lnTo>
                      <a:pt x="957" y="523"/>
                    </a:lnTo>
                    <a:cubicBezTo>
                      <a:pt x="696" y="349"/>
                      <a:pt x="435" y="175"/>
                      <a:pt x="1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8"/>
              <p:cNvSpPr/>
              <p:nvPr/>
            </p:nvSpPr>
            <p:spPr>
              <a:xfrm>
                <a:off x="9088285" y="1973590"/>
                <a:ext cx="52238" cy="51038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1828" extrusionOk="0">
                    <a:moveTo>
                      <a:pt x="131" y="1"/>
                    </a:moveTo>
                    <a:cubicBezTo>
                      <a:pt x="131" y="1"/>
                      <a:pt x="131" y="44"/>
                      <a:pt x="131" y="44"/>
                    </a:cubicBezTo>
                    <a:lnTo>
                      <a:pt x="566" y="871"/>
                    </a:lnTo>
                    <a:cubicBezTo>
                      <a:pt x="392" y="1132"/>
                      <a:pt x="218" y="1436"/>
                      <a:pt x="1" y="1697"/>
                    </a:cubicBezTo>
                    <a:lnTo>
                      <a:pt x="44" y="1697"/>
                    </a:lnTo>
                    <a:cubicBezTo>
                      <a:pt x="44" y="1719"/>
                      <a:pt x="55" y="1730"/>
                      <a:pt x="66" y="1730"/>
                    </a:cubicBezTo>
                    <a:cubicBezTo>
                      <a:pt x="77" y="1730"/>
                      <a:pt x="88" y="1719"/>
                      <a:pt x="88" y="1697"/>
                    </a:cubicBezTo>
                    <a:lnTo>
                      <a:pt x="914" y="1306"/>
                    </a:lnTo>
                    <a:cubicBezTo>
                      <a:pt x="1175" y="1480"/>
                      <a:pt x="1479" y="1610"/>
                      <a:pt x="1740" y="1828"/>
                    </a:cubicBezTo>
                    <a:lnTo>
                      <a:pt x="1784" y="1828"/>
                    </a:lnTo>
                    <a:cubicBezTo>
                      <a:pt x="1784" y="1828"/>
                      <a:pt x="1827" y="1784"/>
                      <a:pt x="1784" y="1741"/>
                    </a:cubicBezTo>
                    <a:lnTo>
                      <a:pt x="1349" y="914"/>
                    </a:lnTo>
                    <a:cubicBezTo>
                      <a:pt x="1523" y="653"/>
                      <a:pt x="1653" y="392"/>
                      <a:pt x="1871" y="88"/>
                    </a:cubicBezTo>
                    <a:lnTo>
                      <a:pt x="1827" y="88"/>
                    </a:lnTo>
                    <a:lnTo>
                      <a:pt x="1001" y="523"/>
                    </a:lnTo>
                    <a:cubicBezTo>
                      <a:pt x="697" y="349"/>
                      <a:pt x="436" y="218"/>
                      <a:pt x="1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8"/>
              <p:cNvSpPr/>
              <p:nvPr/>
            </p:nvSpPr>
            <p:spPr>
              <a:xfrm>
                <a:off x="8761625" y="2246812"/>
                <a:ext cx="27976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1002" h="1002" extrusionOk="0">
                    <a:moveTo>
                      <a:pt x="44" y="1"/>
                    </a:moveTo>
                    <a:lnTo>
                      <a:pt x="262" y="479"/>
                    </a:lnTo>
                    <a:cubicBezTo>
                      <a:pt x="175" y="610"/>
                      <a:pt x="88" y="784"/>
                      <a:pt x="1" y="914"/>
                    </a:cubicBezTo>
                    <a:lnTo>
                      <a:pt x="1" y="958"/>
                    </a:lnTo>
                    <a:lnTo>
                      <a:pt x="44" y="958"/>
                    </a:lnTo>
                    <a:lnTo>
                      <a:pt x="479" y="697"/>
                    </a:lnTo>
                    <a:cubicBezTo>
                      <a:pt x="653" y="784"/>
                      <a:pt x="784" y="871"/>
                      <a:pt x="958" y="1001"/>
                    </a:cubicBezTo>
                    <a:lnTo>
                      <a:pt x="958" y="958"/>
                    </a:lnTo>
                    <a:lnTo>
                      <a:pt x="697" y="479"/>
                    </a:lnTo>
                    <a:cubicBezTo>
                      <a:pt x="827" y="349"/>
                      <a:pt x="871" y="175"/>
                      <a:pt x="1001" y="44"/>
                    </a:cubicBezTo>
                    <a:lnTo>
                      <a:pt x="958" y="44"/>
                    </a:lnTo>
                    <a:lnTo>
                      <a:pt x="479" y="262"/>
                    </a:lnTo>
                    <a:cubicBezTo>
                      <a:pt x="349" y="175"/>
                      <a:pt x="175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8"/>
              <p:cNvSpPr/>
              <p:nvPr/>
            </p:nvSpPr>
            <p:spPr>
              <a:xfrm>
                <a:off x="9187875" y="2160596"/>
                <a:ext cx="27948" cy="27976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2" extrusionOk="0">
                    <a:moveTo>
                      <a:pt x="44" y="1"/>
                    </a:moveTo>
                    <a:lnTo>
                      <a:pt x="261" y="479"/>
                    </a:lnTo>
                    <a:cubicBezTo>
                      <a:pt x="174" y="610"/>
                      <a:pt x="87" y="784"/>
                      <a:pt x="0" y="958"/>
                    </a:cubicBezTo>
                    <a:lnTo>
                      <a:pt x="478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523"/>
                    </a:lnTo>
                    <a:cubicBezTo>
                      <a:pt x="783" y="349"/>
                      <a:pt x="870" y="175"/>
                      <a:pt x="1000" y="44"/>
                    </a:cubicBezTo>
                    <a:lnTo>
                      <a:pt x="957" y="44"/>
                    </a:lnTo>
                    <a:lnTo>
                      <a:pt x="478" y="262"/>
                    </a:lnTo>
                    <a:cubicBezTo>
                      <a:pt x="348" y="175"/>
                      <a:pt x="174" y="88"/>
                      <a:pt x="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8"/>
              <p:cNvSpPr/>
              <p:nvPr/>
            </p:nvSpPr>
            <p:spPr>
              <a:xfrm>
                <a:off x="9045791" y="2283247"/>
                <a:ext cx="27948" cy="27948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1001" extrusionOk="0">
                    <a:moveTo>
                      <a:pt x="87" y="1"/>
                    </a:moveTo>
                    <a:lnTo>
                      <a:pt x="305" y="479"/>
                    </a:lnTo>
                    <a:cubicBezTo>
                      <a:pt x="218" y="610"/>
                      <a:pt x="131" y="784"/>
                      <a:pt x="0" y="914"/>
                    </a:cubicBezTo>
                    <a:lnTo>
                      <a:pt x="479" y="697"/>
                    </a:lnTo>
                    <a:cubicBezTo>
                      <a:pt x="609" y="784"/>
                      <a:pt x="783" y="871"/>
                      <a:pt x="957" y="1001"/>
                    </a:cubicBezTo>
                    <a:lnTo>
                      <a:pt x="957" y="958"/>
                    </a:lnTo>
                    <a:lnTo>
                      <a:pt x="696" y="479"/>
                    </a:lnTo>
                    <a:cubicBezTo>
                      <a:pt x="783" y="349"/>
                      <a:pt x="870" y="175"/>
                      <a:pt x="1001" y="44"/>
                    </a:cubicBezTo>
                    <a:lnTo>
                      <a:pt x="1001" y="44"/>
                    </a:lnTo>
                    <a:lnTo>
                      <a:pt x="522" y="262"/>
                    </a:lnTo>
                    <a:cubicBezTo>
                      <a:pt x="392" y="175"/>
                      <a:pt x="218" y="88"/>
                      <a:pt x="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52" name="Google Shape;1252;p8"/>
          <p:cNvGrpSpPr/>
          <p:nvPr/>
        </p:nvGrpSpPr>
        <p:grpSpPr>
          <a:xfrm>
            <a:off x="-6" y="-378431"/>
            <a:ext cx="9146914" cy="2092865"/>
            <a:chOff x="-6" y="-378431"/>
            <a:chExt cx="9146914" cy="2092865"/>
          </a:xfrm>
        </p:grpSpPr>
        <p:grpSp>
          <p:nvGrpSpPr>
            <p:cNvPr id="1253" name="Google Shape;1253;p8"/>
            <p:cNvGrpSpPr/>
            <p:nvPr/>
          </p:nvGrpSpPr>
          <p:grpSpPr>
            <a:xfrm>
              <a:off x="2416623" y="-80446"/>
              <a:ext cx="840169" cy="552654"/>
              <a:chOff x="3660957" y="4320716"/>
              <a:chExt cx="698511" cy="459473"/>
            </a:xfrm>
          </p:grpSpPr>
          <p:sp>
            <p:nvSpPr>
              <p:cNvPr id="1254" name="Google Shape;1254;p8"/>
              <p:cNvSpPr/>
              <p:nvPr/>
            </p:nvSpPr>
            <p:spPr>
              <a:xfrm>
                <a:off x="3772705" y="4530356"/>
                <a:ext cx="91831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40"/>
                    </a:cubicBezTo>
                    <a:cubicBezTo>
                      <a:pt x="740" y="696"/>
                      <a:pt x="435" y="609"/>
                      <a:pt x="87" y="566"/>
                    </a:cubicBezTo>
                    <a:cubicBezTo>
                      <a:pt x="44" y="566"/>
                      <a:pt x="0" y="653"/>
                      <a:pt x="87" y="653"/>
                    </a:cubicBezTo>
                    <a:cubicBezTo>
                      <a:pt x="87" y="740"/>
                      <a:pt x="131" y="783"/>
                      <a:pt x="174" y="870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392"/>
                      <a:pt x="522" y="1566"/>
                    </a:cubicBezTo>
                    <a:cubicBezTo>
                      <a:pt x="348" y="1871"/>
                      <a:pt x="174" y="2175"/>
                      <a:pt x="0" y="2523"/>
                    </a:cubicBezTo>
                    <a:cubicBezTo>
                      <a:pt x="0" y="2567"/>
                      <a:pt x="44" y="2567"/>
                      <a:pt x="44" y="2567"/>
                    </a:cubicBezTo>
                    <a:cubicBezTo>
                      <a:pt x="392" y="2480"/>
                      <a:pt x="740" y="2393"/>
                      <a:pt x="1131" y="2349"/>
                    </a:cubicBezTo>
                    <a:cubicBezTo>
                      <a:pt x="1349" y="2610"/>
                      <a:pt x="1610" y="2871"/>
                      <a:pt x="1871" y="3132"/>
                    </a:cubicBezTo>
                    <a:cubicBezTo>
                      <a:pt x="1871" y="3154"/>
                      <a:pt x="1882" y="3165"/>
                      <a:pt x="1898" y="3165"/>
                    </a:cubicBezTo>
                    <a:cubicBezTo>
                      <a:pt x="1914" y="3165"/>
                      <a:pt x="1936" y="3154"/>
                      <a:pt x="1958" y="3132"/>
                    </a:cubicBezTo>
                    <a:cubicBezTo>
                      <a:pt x="2001" y="2741"/>
                      <a:pt x="2001" y="2393"/>
                      <a:pt x="2045" y="2045"/>
                    </a:cubicBezTo>
                    <a:cubicBezTo>
                      <a:pt x="2219" y="1958"/>
                      <a:pt x="2349" y="1871"/>
                      <a:pt x="2523" y="1784"/>
                    </a:cubicBezTo>
                    <a:cubicBezTo>
                      <a:pt x="2610" y="1740"/>
                      <a:pt x="2654" y="1697"/>
                      <a:pt x="2740" y="1653"/>
                    </a:cubicBezTo>
                    <a:cubicBezTo>
                      <a:pt x="2827" y="1610"/>
                      <a:pt x="2871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4" y="1349"/>
                      <a:pt x="2349" y="1175"/>
                      <a:pt x="2045" y="1088"/>
                    </a:cubicBezTo>
                    <a:cubicBezTo>
                      <a:pt x="1958" y="740"/>
                      <a:pt x="1958" y="348"/>
                      <a:pt x="1871" y="44"/>
                    </a:cubicBezTo>
                    <a:lnTo>
                      <a:pt x="18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8"/>
              <p:cNvSpPr/>
              <p:nvPr/>
            </p:nvSpPr>
            <p:spPr>
              <a:xfrm>
                <a:off x="4018840" y="4606191"/>
                <a:ext cx="93177" cy="96817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65" extrusionOk="0">
                    <a:moveTo>
                      <a:pt x="1871" y="1"/>
                    </a:moveTo>
                    <a:cubicBezTo>
                      <a:pt x="1610" y="262"/>
                      <a:pt x="1392" y="522"/>
                      <a:pt x="1131" y="783"/>
                    </a:cubicBezTo>
                    <a:cubicBezTo>
                      <a:pt x="784" y="696"/>
                      <a:pt x="479" y="653"/>
                      <a:pt x="131" y="609"/>
                    </a:cubicBezTo>
                    <a:cubicBezTo>
                      <a:pt x="88" y="609"/>
                      <a:pt x="44" y="653"/>
                      <a:pt x="88" y="696"/>
                    </a:cubicBezTo>
                    <a:cubicBezTo>
                      <a:pt x="131" y="740"/>
                      <a:pt x="175" y="827"/>
                      <a:pt x="218" y="870"/>
                    </a:cubicBezTo>
                    <a:cubicBezTo>
                      <a:pt x="262" y="957"/>
                      <a:pt x="305" y="1044"/>
                      <a:pt x="305" y="1088"/>
                    </a:cubicBezTo>
                    <a:cubicBezTo>
                      <a:pt x="392" y="1262"/>
                      <a:pt x="479" y="1436"/>
                      <a:pt x="566" y="1566"/>
                    </a:cubicBezTo>
                    <a:cubicBezTo>
                      <a:pt x="392" y="1914"/>
                      <a:pt x="175" y="2175"/>
                      <a:pt x="1" y="2523"/>
                    </a:cubicBezTo>
                    <a:cubicBezTo>
                      <a:pt x="1" y="2554"/>
                      <a:pt x="22" y="2585"/>
                      <a:pt x="51" y="2585"/>
                    </a:cubicBezTo>
                    <a:cubicBezTo>
                      <a:pt x="62" y="2585"/>
                      <a:pt x="75" y="2579"/>
                      <a:pt x="88" y="2567"/>
                    </a:cubicBezTo>
                    <a:cubicBezTo>
                      <a:pt x="436" y="2480"/>
                      <a:pt x="784" y="2436"/>
                      <a:pt x="1131" y="2349"/>
                    </a:cubicBezTo>
                    <a:cubicBezTo>
                      <a:pt x="1392" y="2610"/>
                      <a:pt x="1653" y="2871"/>
                      <a:pt x="1871" y="3132"/>
                    </a:cubicBezTo>
                    <a:cubicBezTo>
                      <a:pt x="1893" y="3154"/>
                      <a:pt x="1914" y="3165"/>
                      <a:pt x="1931" y="3165"/>
                    </a:cubicBezTo>
                    <a:cubicBezTo>
                      <a:pt x="1947" y="3165"/>
                      <a:pt x="1958" y="3154"/>
                      <a:pt x="1958" y="3132"/>
                    </a:cubicBezTo>
                    <a:cubicBezTo>
                      <a:pt x="2045" y="2784"/>
                      <a:pt x="2045" y="2436"/>
                      <a:pt x="2088" y="2045"/>
                    </a:cubicBezTo>
                    <a:cubicBezTo>
                      <a:pt x="2262" y="1958"/>
                      <a:pt x="2393" y="1871"/>
                      <a:pt x="2567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8" y="1653"/>
                      <a:pt x="2915" y="1610"/>
                      <a:pt x="2958" y="1566"/>
                    </a:cubicBezTo>
                    <a:cubicBezTo>
                      <a:pt x="3045" y="1566"/>
                      <a:pt x="3045" y="1479"/>
                      <a:pt x="2958" y="1479"/>
                    </a:cubicBezTo>
                    <a:cubicBezTo>
                      <a:pt x="2697" y="1349"/>
                      <a:pt x="2393" y="1175"/>
                      <a:pt x="2088" y="1044"/>
                    </a:cubicBezTo>
                    <a:cubicBezTo>
                      <a:pt x="2001" y="783"/>
                      <a:pt x="2001" y="392"/>
                      <a:pt x="1914" y="44"/>
                    </a:cubicBezTo>
                    <a:cubicBezTo>
                      <a:pt x="1914" y="44"/>
                      <a:pt x="1914" y="44"/>
                      <a:pt x="19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8"/>
              <p:cNvSpPr/>
              <p:nvPr/>
            </p:nvSpPr>
            <p:spPr>
              <a:xfrm>
                <a:off x="3699868" y="4320716"/>
                <a:ext cx="92810" cy="101222"/>
              </a:xfrm>
              <a:custGeom>
                <a:avLst/>
                <a:gdLst/>
                <a:ahLst/>
                <a:cxnLst/>
                <a:rect l="l" t="t" r="r" b="b"/>
                <a:pathLst>
                  <a:path w="3034" h="3309" extrusionOk="0">
                    <a:moveTo>
                      <a:pt x="1853" y="1"/>
                    </a:moveTo>
                    <a:cubicBezTo>
                      <a:pt x="1840" y="1"/>
                      <a:pt x="1860" y="156"/>
                      <a:pt x="1860" y="156"/>
                    </a:cubicBezTo>
                    <a:cubicBezTo>
                      <a:pt x="1599" y="373"/>
                      <a:pt x="1381" y="677"/>
                      <a:pt x="1120" y="895"/>
                    </a:cubicBezTo>
                    <a:cubicBezTo>
                      <a:pt x="772" y="808"/>
                      <a:pt x="468" y="764"/>
                      <a:pt x="120" y="721"/>
                    </a:cubicBezTo>
                    <a:cubicBezTo>
                      <a:pt x="76" y="721"/>
                      <a:pt x="33" y="764"/>
                      <a:pt x="120" y="808"/>
                    </a:cubicBezTo>
                    <a:cubicBezTo>
                      <a:pt x="120" y="851"/>
                      <a:pt x="163" y="938"/>
                      <a:pt x="207" y="982"/>
                    </a:cubicBezTo>
                    <a:cubicBezTo>
                      <a:pt x="250" y="1069"/>
                      <a:pt x="294" y="1156"/>
                      <a:pt x="337" y="1243"/>
                    </a:cubicBezTo>
                    <a:cubicBezTo>
                      <a:pt x="381" y="1373"/>
                      <a:pt x="468" y="1547"/>
                      <a:pt x="555" y="1721"/>
                    </a:cubicBezTo>
                    <a:cubicBezTo>
                      <a:pt x="381" y="2026"/>
                      <a:pt x="163" y="2330"/>
                      <a:pt x="33" y="2635"/>
                    </a:cubicBezTo>
                    <a:cubicBezTo>
                      <a:pt x="1" y="2698"/>
                      <a:pt x="39" y="2739"/>
                      <a:pt x="79" y="2739"/>
                    </a:cubicBezTo>
                    <a:cubicBezTo>
                      <a:pt x="93" y="2739"/>
                      <a:pt x="108" y="2733"/>
                      <a:pt x="120" y="2722"/>
                    </a:cubicBezTo>
                    <a:cubicBezTo>
                      <a:pt x="468" y="2635"/>
                      <a:pt x="816" y="2548"/>
                      <a:pt x="1164" y="2504"/>
                    </a:cubicBezTo>
                    <a:cubicBezTo>
                      <a:pt x="1425" y="2765"/>
                      <a:pt x="1642" y="3026"/>
                      <a:pt x="1903" y="3244"/>
                    </a:cubicBezTo>
                    <a:cubicBezTo>
                      <a:pt x="1903" y="3287"/>
                      <a:pt x="1925" y="3309"/>
                      <a:pt x="1946" y="3309"/>
                    </a:cubicBezTo>
                    <a:cubicBezTo>
                      <a:pt x="1968" y="3309"/>
                      <a:pt x="1990" y="3287"/>
                      <a:pt x="1990" y="3244"/>
                    </a:cubicBezTo>
                    <a:cubicBezTo>
                      <a:pt x="2077" y="2896"/>
                      <a:pt x="2033" y="2548"/>
                      <a:pt x="2077" y="2156"/>
                    </a:cubicBezTo>
                    <a:cubicBezTo>
                      <a:pt x="2251" y="2113"/>
                      <a:pt x="2425" y="2026"/>
                      <a:pt x="2555" y="1939"/>
                    </a:cubicBezTo>
                    <a:lnTo>
                      <a:pt x="2773" y="1808"/>
                    </a:lnTo>
                    <a:cubicBezTo>
                      <a:pt x="2860" y="1765"/>
                      <a:pt x="2903" y="1721"/>
                      <a:pt x="2990" y="1678"/>
                    </a:cubicBezTo>
                    <a:cubicBezTo>
                      <a:pt x="3034" y="1678"/>
                      <a:pt x="3034" y="1634"/>
                      <a:pt x="2990" y="1591"/>
                    </a:cubicBezTo>
                    <a:cubicBezTo>
                      <a:pt x="2686" y="1460"/>
                      <a:pt x="2381" y="1330"/>
                      <a:pt x="2077" y="1199"/>
                    </a:cubicBezTo>
                    <a:cubicBezTo>
                      <a:pt x="1990" y="851"/>
                      <a:pt x="1990" y="503"/>
                      <a:pt x="1903" y="156"/>
                    </a:cubicBezTo>
                    <a:cubicBezTo>
                      <a:pt x="1874" y="40"/>
                      <a:pt x="1860" y="1"/>
                      <a:pt x="18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8"/>
              <p:cNvSpPr/>
              <p:nvPr/>
            </p:nvSpPr>
            <p:spPr>
              <a:xfrm>
                <a:off x="3948328" y="4402639"/>
                <a:ext cx="91831" cy="96022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9" extrusionOk="0">
                    <a:moveTo>
                      <a:pt x="1827" y="0"/>
                    </a:moveTo>
                    <a:cubicBezTo>
                      <a:pt x="1566" y="218"/>
                      <a:pt x="1349" y="522"/>
                      <a:pt x="1088" y="739"/>
                    </a:cubicBezTo>
                    <a:cubicBezTo>
                      <a:pt x="783" y="696"/>
                      <a:pt x="435" y="653"/>
                      <a:pt x="88" y="566"/>
                    </a:cubicBezTo>
                    <a:cubicBezTo>
                      <a:pt x="44" y="566"/>
                      <a:pt x="44" y="653"/>
                      <a:pt x="88" y="653"/>
                    </a:cubicBezTo>
                    <a:cubicBezTo>
                      <a:pt x="88" y="739"/>
                      <a:pt x="131" y="783"/>
                      <a:pt x="174" y="870"/>
                    </a:cubicBezTo>
                    <a:cubicBezTo>
                      <a:pt x="218" y="913"/>
                      <a:pt x="261" y="1000"/>
                      <a:pt x="305" y="1087"/>
                    </a:cubicBezTo>
                    <a:cubicBezTo>
                      <a:pt x="348" y="1261"/>
                      <a:pt x="435" y="1392"/>
                      <a:pt x="522" y="1566"/>
                    </a:cubicBezTo>
                    <a:cubicBezTo>
                      <a:pt x="348" y="1870"/>
                      <a:pt x="131" y="2175"/>
                      <a:pt x="1" y="2523"/>
                    </a:cubicBezTo>
                    <a:cubicBezTo>
                      <a:pt x="1" y="2566"/>
                      <a:pt x="44" y="2566"/>
                      <a:pt x="44" y="2566"/>
                    </a:cubicBezTo>
                    <a:cubicBezTo>
                      <a:pt x="392" y="2479"/>
                      <a:pt x="740" y="2392"/>
                      <a:pt x="1131" y="2349"/>
                    </a:cubicBezTo>
                    <a:cubicBezTo>
                      <a:pt x="1349" y="2610"/>
                      <a:pt x="1610" y="2871"/>
                      <a:pt x="1871" y="3088"/>
                    </a:cubicBezTo>
                    <a:cubicBezTo>
                      <a:pt x="1871" y="3113"/>
                      <a:pt x="1885" y="3138"/>
                      <a:pt x="1906" y="3138"/>
                    </a:cubicBezTo>
                    <a:cubicBezTo>
                      <a:pt x="1921" y="3138"/>
                      <a:pt x="1939" y="3125"/>
                      <a:pt x="1958" y="3088"/>
                    </a:cubicBezTo>
                    <a:cubicBezTo>
                      <a:pt x="2001" y="2740"/>
                      <a:pt x="2001" y="2392"/>
                      <a:pt x="2045" y="2001"/>
                    </a:cubicBezTo>
                    <a:cubicBezTo>
                      <a:pt x="2219" y="1957"/>
                      <a:pt x="2393" y="1870"/>
                      <a:pt x="2523" y="1783"/>
                    </a:cubicBezTo>
                    <a:cubicBezTo>
                      <a:pt x="2610" y="1740"/>
                      <a:pt x="2654" y="1696"/>
                      <a:pt x="2741" y="1653"/>
                    </a:cubicBezTo>
                    <a:cubicBezTo>
                      <a:pt x="2828" y="1609"/>
                      <a:pt x="2871" y="1609"/>
                      <a:pt x="2958" y="1522"/>
                    </a:cubicBezTo>
                    <a:cubicBezTo>
                      <a:pt x="3002" y="1522"/>
                      <a:pt x="3002" y="1479"/>
                      <a:pt x="2958" y="1479"/>
                    </a:cubicBezTo>
                    <a:cubicBezTo>
                      <a:pt x="2654" y="1305"/>
                      <a:pt x="2393" y="1174"/>
                      <a:pt x="2088" y="1044"/>
                    </a:cubicBezTo>
                    <a:cubicBezTo>
                      <a:pt x="2001" y="696"/>
                      <a:pt x="1958" y="348"/>
                      <a:pt x="1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8"/>
              <p:cNvSpPr/>
              <p:nvPr/>
            </p:nvSpPr>
            <p:spPr>
              <a:xfrm>
                <a:off x="4195809" y="4479789"/>
                <a:ext cx="91831" cy="95838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33" extrusionOk="0">
                    <a:moveTo>
                      <a:pt x="1827" y="1"/>
                    </a:moveTo>
                    <a:cubicBezTo>
                      <a:pt x="1566" y="218"/>
                      <a:pt x="1349" y="523"/>
                      <a:pt x="1088" y="740"/>
                    </a:cubicBezTo>
                    <a:cubicBezTo>
                      <a:pt x="740" y="697"/>
                      <a:pt x="435" y="653"/>
                      <a:pt x="87" y="566"/>
                    </a:cubicBezTo>
                    <a:cubicBezTo>
                      <a:pt x="44" y="566"/>
                      <a:pt x="44" y="653"/>
                      <a:pt x="87" y="653"/>
                    </a:cubicBezTo>
                    <a:cubicBezTo>
                      <a:pt x="87" y="740"/>
                      <a:pt x="131" y="784"/>
                      <a:pt x="174" y="871"/>
                    </a:cubicBezTo>
                    <a:cubicBezTo>
                      <a:pt x="218" y="914"/>
                      <a:pt x="261" y="1001"/>
                      <a:pt x="305" y="1088"/>
                    </a:cubicBezTo>
                    <a:cubicBezTo>
                      <a:pt x="348" y="1262"/>
                      <a:pt x="435" y="1436"/>
                      <a:pt x="522" y="1566"/>
                    </a:cubicBezTo>
                    <a:cubicBezTo>
                      <a:pt x="392" y="1871"/>
                      <a:pt x="131" y="2175"/>
                      <a:pt x="0" y="2523"/>
                    </a:cubicBezTo>
                    <a:cubicBezTo>
                      <a:pt x="0" y="2567"/>
                      <a:pt x="44" y="2567"/>
                      <a:pt x="87" y="2567"/>
                    </a:cubicBezTo>
                    <a:cubicBezTo>
                      <a:pt x="435" y="2480"/>
                      <a:pt x="783" y="2393"/>
                      <a:pt x="1131" y="2349"/>
                    </a:cubicBezTo>
                    <a:cubicBezTo>
                      <a:pt x="1392" y="2610"/>
                      <a:pt x="1609" y="2871"/>
                      <a:pt x="1870" y="3132"/>
                    </a:cubicBezTo>
                    <a:lnTo>
                      <a:pt x="1957" y="3132"/>
                    </a:lnTo>
                    <a:cubicBezTo>
                      <a:pt x="2044" y="2741"/>
                      <a:pt x="2001" y="2393"/>
                      <a:pt x="2044" y="2045"/>
                    </a:cubicBezTo>
                    <a:cubicBezTo>
                      <a:pt x="2218" y="1958"/>
                      <a:pt x="2392" y="1871"/>
                      <a:pt x="2523" y="1784"/>
                    </a:cubicBezTo>
                    <a:cubicBezTo>
                      <a:pt x="2610" y="1740"/>
                      <a:pt x="2697" y="1697"/>
                      <a:pt x="2784" y="1653"/>
                    </a:cubicBezTo>
                    <a:cubicBezTo>
                      <a:pt x="2827" y="1610"/>
                      <a:pt x="2914" y="1566"/>
                      <a:pt x="2958" y="1566"/>
                    </a:cubicBezTo>
                    <a:cubicBezTo>
                      <a:pt x="3001" y="1566"/>
                      <a:pt x="3001" y="1479"/>
                      <a:pt x="2958" y="1479"/>
                    </a:cubicBezTo>
                    <a:cubicBezTo>
                      <a:pt x="2653" y="1306"/>
                      <a:pt x="2349" y="1175"/>
                      <a:pt x="2044" y="1045"/>
                    </a:cubicBezTo>
                    <a:cubicBezTo>
                      <a:pt x="1957" y="697"/>
                      <a:pt x="1957" y="349"/>
                      <a:pt x="1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8"/>
              <p:cNvSpPr/>
              <p:nvPr/>
            </p:nvSpPr>
            <p:spPr>
              <a:xfrm>
                <a:off x="4267636" y="4684106"/>
                <a:ext cx="91831" cy="96083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41" extrusionOk="0">
                    <a:moveTo>
                      <a:pt x="1860" y="0"/>
                    </a:moveTo>
                    <a:cubicBezTo>
                      <a:pt x="1847" y="0"/>
                      <a:pt x="1828" y="20"/>
                      <a:pt x="1828" y="20"/>
                    </a:cubicBezTo>
                    <a:cubicBezTo>
                      <a:pt x="1567" y="237"/>
                      <a:pt x="1306" y="498"/>
                      <a:pt x="1045" y="759"/>
                    </a:cubicBezTo>
                    <a:cubicBezTo>
                      <a:pt x="740" y="672"/>
                      <a:pt x="392" y="629"/>
                      <a:pt x="88" y="585"/>
                    </a:cubicBezTo>
                    <a:cubicBezTo>
                      <a:pt x="44" y="585"/>
                      <a:pt x="1" y="629"/>
                      <a:pt x="88" y="672"/>
                    </a:cubicBezTo>
                    <a:cubicBezTo>
                      <a:pt x="88" y="716"/>
                      <a:pt x="131" y="803"/>
                      <a:pt x="175" y="846"/>
                    </a:cubicBezTo>
                    <a:cubicBezTo>
                      <a:pt x="218" y="933"/>
                      <a:pt x="262" y="1020"/>
                      <a:pt x="305" y="1107"/>
                    </a:cubicBezTo>
                    <a:cubicBezTo>
                      <a:pt x="349" y="1237"/>
                      <a:pt x="436" y="1411"/>
                      <a:pt x="523" y="1585"/>
                    </a:cubicBezTo>
                    <a:cubicBezTo>
                      <a:pt x="392" y="1890"/>
                      <a:pt x="175" y="2194"/>
                      <a:pt x="1" y="2499"/>
                    </a:cubicBezTo>
                    <a:cubicBezTo>
                      <a:pt x="1" y="2530"/>
                      <a:pt x="23" y="2560"/>
                      <a:pt x="51" y="2560"/>
                    </a:cubicBezTo>
                    <a:cubicBezTo>
                      <a:pt x="62" y="2560"/>
                      <a:pt x="75" y="2555"/>
                      <a:pt x="88" y="2542"/>
                    </a:cubicBezTo>
                    <a:cubicBezTo>
                      <a:pt x="436" y="2499"/>
                      <a:pt x="784" y="2412"/>
                      <a:pt x="1132" y="2368"/>
                    </a:cubicBezTo>
                    <a:cubicBezTo>
                      <a:pt x="1393" y="2586"/>
                      <a:pt x="1610" y="2890"/>
                      <a:pt x="1871" y="3108"/>
                    </a:cubicBezTo>
                    <a:cubicBezTo>
                      <a:pt x="1871" y="3129"/>
                      <a:pt x="1882" y="3140"/>
                      <a:pt x="1898" y="3140"/>
                    </a:cubicBezTo>
                    <a:cubicBezTo>
                      <a:pt x="1915" y="3140"/>
                      <a:pt x="1936" y="3129"/>
                      <a:pt x="1958" y="3108"/>
                    </a:cubicBezTo>
                    <a:cubicBezTo>
                      <a:pt x="2045" y="2760"/>
                      <a:pt x="2002" y="2412"/>
                      <a:pt x="2045" y="2020"/>
                    </a:cubicBezTo>
                    <a:cubicBezTo>
                      <a:pt x="2219" y="1933"/>
                      <a:pt x="2393" y="1890"/>
                      <a:pt x="2523" y="1759"/>
                    </a:cubicBezTo>
                    <a:lnTo>
                      <a:pt x="2741" y="1629"/>
                    </a:lnTo>
                    <a:cubicBezTo>
                      <a:pt x="2828" y="1629"/>
                      <a:pt x="2915" y="1585"/>
                      <a:pt x="2958" y="1542"/>
                    </a:cubicBezTo>
                    <a:cubicBezTo>
                      <a:pt x="3002" y="1542"/>
                      <a:pt x="3002" y="1455"/>
                      <a:pt x="2958" y="1455"/>
                    </a:cubicBezTo>
                    <a:cubicBezTo>
                      <a:pt x="2654" y="1324"/>
                      <a:pt x="2350" y="1150"/>
                      <a:pt x="2045" y="1020"/>
                    </a:cubicBezTo>
                    <a:cubicBezTo>
                      <a:pt x="1958" y="716"/>
                      <a:pt x="1958" y="411"/>
                      <a:pt x="1871" y="20"/>
                    </a:cubicBezTo>
                    <a:cubicBezTo>
                      <a:pt x="1871" y="5"/>
                      <a:pt x="1866" y="0"/>
                      <a:pt x="18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8"/>
              <p:cNvSpPr/>
              <p:nvPr/>
            </p:nvSpPr>
            <p:spPr>
              <a:xfrm>
                <a:off x="3660957" y="4414600"/>
                <a:ext cx="139888" cy="118536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3875" extrusionOk="0">
                    <a:moveTo>
                      <a:pt x="1957" y="1"/>
                    </a:moveTo>
                    <a:cubicBezTo>
                      <a:pt x="1305" y="305"/>
                      <a:pt x="652" y="609"/>
                      <a:pt x="0" y="914"/>
                    </a:cubicBezTo>
                    <a:lnTo>
                      <a:pt x="0" y="1392"/>
                    </a:lnTo>
                    <a:cubicBezTo>
                      <a:pt x="696" y="1088"/>
                      <a:pt x="1392" y="696"/>
                      <a:pt x="2044" y="392"/>
                    </a:cubicBezTo>
                    <a:cubicBezTo>
                      <a:pt x="2740" y="1523"/>
                      <a:pt x="3479" y="2654"/>
                      <a:pt x="4175" y="3784"/>
                    </a:cubicBezTo>
                    <a:cubicBezTo>
                      <a:pt x="4214" y="3848"/>
                      <a:pt x="4267" y="3875"/>
                      <a:pt x="4319" y="3875"/>
                    </a:cubicBezTo>
                    <a:cubicBezTo>
                      <a:pt x="4447" y="3875"/>
                      <a:pt x="4572" y="3721"/>
                      <a:pt x="4480" y="3567"/>
                    </a:cubicBezTo>
                    <a:cubicBezTo>
                      <a:pt x="3784" y="2349"/>
                      <a:pt x="3045" y="1175"/>
                      <a:pt x="2175" y="44"/>
                    </a:cubicBezTo>
                    <a:cubicBezTo>
                      <a:pt x="2131" y="1"/>
                      <a:pt x="2088" y="1"/>
                      <a:pt x="2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8"/>
              <p:cNvSpPr/>
              <p:nvPr/>
            </p:nvSpPr>
            <p:spPr>
              <a:xfrm>
                <a:off x="3848540" y="4494105"/>
                <a:ext cx="194583" cy="112724"/>
              </a:xfrm>
              <a:custGeom>
                <a:avLst/>
                <a:gdLst/>
                <a:ahLst/>
                <a:cxnLst/>
                <a:rect l="l" t="t" r="r" b="b"/>
                <a:pathLst>
                  <a:path w="6361" h="3685" extrusionOk="0">
                    <a:moveTo>
                      <a:pt x="4073" y="0"/>
                    </a:moveTo>
                    <a:cubicBezTo>
                      <a:pt x="4024" y="0"/>
                      <a:pt x="3980" y="33"/>
                      <a:pt x="3958" y="98"/>
                    </a:cubicBezTo>
                    <a:cubicBezTo>
                      <a:pt x="3393" y="359"/>
                      <a:pt x="2828" y="533"/>
                      <a:pt x="2262" y="794"/>
                    </a:cubicBezTo>
                    <a:cubicBezTo>
                      <a:pt x="1610" y="1185"/>
                      <a:pt x="870" y="1490"/>
                      <a:pt x="175" y="1707"/>
                    </a:cubicBezTo>
                    <a:cubicBezTo>
                      <a:pt x="1" y="1751"/>
                      <a:pt x="88" y="2012"/>
                      <a:pt x="218" y="2012"/>
                    </a:cubicBezTo>
                    <a:cubicBezTo>
                      <a:pt x="1044" y="1794"/>
                      <a:pt x="1871" y="1490"/>
                      <a:pt x="2654" y="1098"/>
                    </a:cubicBezTo>
                    <a:cubicBezTo>
                      <a:pt x="3132" y="924"/>
                      <a:pt x="3610" y="707"/>
                      <a:pt x="4045" y="403"/>
                    </a:cubicBezTo>
                    <a:cubicBezTo>
                      <a:pt x="4350" y="1533"/>
                      <a:pt x="5307" y="2621"/>
                      <a:pt x="5959" y="3621"/>
                    </a:cubicBezTo>
                    <a:cubicBezTo>
                      <a:pt x="5992" y="3665"/>
                      <a:pt x="6037" y="3684"/>
                      <a:pt x="6083" y="3684"/>
                    </a:cubicBezTo>
                    <a:cubicBezTo>
                      <a:pt x="6216" y="3684"/>
                      <a:pt x="6361" y="3522"/>
                      <a:pt x="6264" y="3360"/>
                    </a:cubicBezTo>
                    <a:cubicBezTo>
                      <a:pt x="5524" y="2316"/>
                      <a:pt x="4828" y="1229"/>
                      <a:pt x="4219" y="98"/>
                    </a:cubicBezTo>
                    <a:cubicBezTo>
                      <a:pt x="4176" y="33"/>
                      <a:pt x="4122" y="0"/>
                      <a:pt x="40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8"/>
              <p:cNvSpPr/>
              <p:nvPr/>
            </p:nvSpPr>
            <p:spPr>
              <a:xfrm>
                <a:off x="4104464" y="4571531"/>
                <a:ext cx="183968" cy="114192"/>
              </a:xfrm>
              <a:custGeom>
                <a:avLst/>
                <a:gdLst/>
                <a:ahLst/>
                <a:cxnLst/>
                <a:rect l="l" t="t" r="r" b="b"/>
                <a:pathLst>
                  <a:path w="6014" h="3733" extrusionOk="0">
                    <a:moveTo>
                      <a:pt x="3840" y="1"/>
                    </a:moveTo>
                    <a:cubicBezTo>
                      <a:pt x="3775" y="1"/>
                      <a:pt x="3710" y="49"/>
                      <a:pt x="3682" y="133"/>
                    </a:cubicBezTo>
                    <a:cubicBezTo>
                      <a:pt x="2595" y="742"/>
                      <a:pt x="1420" y="1264"/>
                      <a:pt x="246" y="1699"/>
                    </a:cubicBezTo>
                    <a:cubicBezTo>
                      <a:pt x="1" y="1740"/>
                      <a:pt x="63" y="2051"/>
                      <a:pt x="253" y="2051"/>
                    </a:cubicBezTo>
                    <a:cubicBezTo>
                      <a:pt x="265" y="2051"/>
                      <a:pt x="277" y="2049"/>
                      <a:pt x="290" y="2047"/>
                    </a:cubicBezTo>
                    <a:cubicBezTo>
                      <a:pt x="1551" y="1699"/>
                      <a:pt x="2725" y="1134"/>
                      <a:pt x="3769" y="307"/>
                    </a:cubicBezTo>
                    <a:cubicBezTo>
                      <a:pt x="4074" y="873"/>
                      <a:pt x="4465" y="1351"/>
                      <a:pt x="4769" y="1916"/>
                    </a:cubicBezTo>
                    <a:cubicBezTo>
                      <a:pt x="5074" y="2482"/>
                      <a:pt x="5378" y="3134"/>
                      <a:pt x="5726" y="3656"/>
                    </a:cubicBezTo>
                    <a:cubicBezTo>
                      <a:pt x="5761" y="3708"/>
                      <a:pt x="5815" y="3732"/>
                      <a:pt x="5866" y="3732"/>
                    </a:cubicBezTo>
                    <a:cubicBezTo>
                      <a:pt x="5944" y="3732"/>
                      <a:pt x="6014" y="3675"/>
                      <a:pt x="5987" y="3569"/>
                    </a:cubicBezTo>
                    <a:cubicBezTo>
                      <a:pt x="5726" y="2873"/>
                      <a:pt x="5422" y="2177"/>
                      <a:pt x="5030" y="1525"/>
                    </a:cubicBezTo>
                    <a:cubicBezTo>
                      <a:pt x="4726" y="960"/>
                      <a:pt x="4378" y="481"/>
                      <a:pt x="3943" y="46"/>
                    </a:cubicBezTo>
                    <a:cubicBezTo>
                      <a:pt x="3912" y="15"/>
                      <a:pt x="3876" y="1"/>
                      <a:pt x="3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3" name="Google Shape;1263;p8"/>
            <p:cNvGrpSpPr/>
            <p:nvPr/>
          </p:nvGrpSpPr>
          <p:grpSpPr>
            <a:xfrm>
              <a:off x="4885433" y="-378431"/>
              <a:ext cx="1162609" cy="1086713"/>
              <a:chOff x="1244802" y="1369187"/>
              <a:chExt cx="933973" cy="873002"/>
            </a:xfrm>
          </p:grpSpPr>
          <p:sp>
            <p:nvSpPr>
              <p:cNvPr id="1264" name="Google Shape;1264;p8"/>
              <p:cNvSpPr/>
              <p:nvPr/>
            </p:nvSpPr>
            <p:spPr>
              <a:xfrm>
                <a:off x="1244802" y="1684484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609" y="1"/>
                    </a:moveTo>
                    <a:cubicBezTo>
                      <a:pt x="1392" y="305"/>
                      <a:pt x="1261" y="653"/>
                      <a:pt x="1087" y="958"/>
                    </a:cubicBezTo>
                    <a:lnTo>
                      <a:pt x="1044" y="958"/>
                    </a:lnTo>
                    <a:cubicBezTo>
                      <a:pt x="696" y="958"/>
                      <a:pt x="348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306"/>
                      <a:pt x="174" y="1349"/>
                    </a:cubicBezTo>
                    <a:lnTo>
                      <a:pt x="391" y="1523"/>
                    </a:lnTo>
                    <a:cubicBezTo>
                      <a:pt x="478" y="1653"/>
                      <a:pt x="609" y="1784"/>
                      <a:pt x="739" y="1914"/>
                    </a:cubicBezTo>
                    <a:cubicBezTo>
                      <a:pt x="696" y="2262"/>
                      <a:pt x="565" y="2610"/>
                      <a:pt x="522" y="2958"/>
                    </a:cubicBezTo>
                    <a:cubicBezTo>
                      <a:pt x="544" y="2980"/>
                      <a:pt x="565" y="2991"/>
                      <a:pt x="582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13" y="2784"/>
                      <a:pt x="1218" y="2610"/>
                      <a:pt x="1566" y="2436"/>
                    </a:cubicBezTo>
                    <a:cubicBezTo>
                      <a:pt x="1870" y="2610"/>
                      <a:pt x="2175" y="2784"/>
                      <a:pt x="2479" y="2958"/>
                    </a:cubicBezTo>
                    <a:cubicBezTo>
                      <a:pt x="2479" y="2980"/>
                      <a:pt x="2501" y="2991"/>
                      <a:pt x="2523" y="2991"/>
                    </a:cubicBezTo>
                    <a:cubicBezTo>
                      <a:pt x="2544" y="2991"/>
                      <a:pt x="2566" y="2980"/>
                      <a:pt x="2566" y="2958"/>
                    </a:cubicBezTo>
                    <a:cubicBezTo>
                      <a:pt x="2566" y="2610"/>
                      <a:pt x="2436" y="2262"/>
                      <a:pt x="2349" y="1914"/>
                    </a:cubicBezTo>
                    <a:cubicBezTo>
                      <a:pt x="2479" y="1784"/>
                      <a:pt x="2610" y="1653"/>
                      <a:pt x="2740" y="1523"/>
                    </a:cubicBezTo>
                    <a:cubicBezTo>
                      <a:pt x="2784" y="1436"/>
                      <a:pt x="2871" y="1393"/>
                      <a:pt x="2914" y="1349"/>
                    </a:cubicBezTo>
                    <a:cubicBezTo>
                      <a:pt x="2958" y="1306"/>
                      <a:pt x="3045" y="1219"/>
                      <a:pt x="3088" y="1175"/>
                    </a:cubicBezTo>
                    <a:cubicBezTo>
                      <a:pt x="3132" y="1175"/>
                      <a:pt x="3132" y="1088"/>
                      <a:pt x="3088" y="1088"/>
                    </a:cubicBezTo>
                    <a:cubicBezTo>
                      <a:pt x="2740" y="1045"/>
                      <a:pt x="2436" y="1001"/>
                      <a:pt x="2088" y="958"/>
                    </a:cubicBezTo>
                    <a:cubicBezTo>
                      <a:pt x="1914" y="653"/>
                      <a:pt x="1783" y="305"/>
                      <a:pt x="16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8"/>
              <p:cNvSpPr/>
              <p:nvPr/>
            </p:nvSpPr>
            <p:spPr>
              <a:xfrm>
                <a:off x="1320689" y="1446402"/>
                <a:ext cx="76969" cy="7431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3024" extrusionOk="0">
                    <a:moveTo>
                      <a:pt x="1588" y="1"/>
                    </a:moveTo>
                    <a:cubicBezTo>
                      <a:pt x="1577" y="1"/>
                      <a:pt x="1566" y="12"/>
                      <a:pt x="1566" y="33"/>
                    </a:cubicBezTo>
                    <a:cubicBezTo>
                      <a:pt x="1348" y="338"/>
                      <a:pt x="1218" y="686"/>
                      <a:pt x="1044" y="990"/>
                    </a:cubicBezTo>
                    <a:cubicBezTo>
                      <a:pt x="739" y="990"/>
                      <a:pt x="391" y="1077"/>
                      <a:pt x="87" y="1121"/>
                    </a:cubicBezTo>
                    <a:cubicBezTo>
                      <a:pt x="0" y="1121"/>
                      <a:pt x="0" y="1208"/>
                      <a:pt x="87" y="1208"/>
                    </a:cubicBezTo>
                    <a:cubicBezTo>
                      <a:pt x="87" y="1251"/>
                      <a:pt x="174" y="1295"/>
                      <a:pt x="218" y="1338"/>
                    </a:cubicBezTo>
                    <a:cubicBezTo>
                      <a:pt x="261" y="1425"/>
                      <a:pt x="348" y="1469"/>
                      <a:pt x="391" y="1556"/>
                    </a:cubicBezTo>
                    <a:cubicBezTo>
                      <a:pt x="522" y="1686"/>
                      <a:pt x="652" y="1816"/>
                      <a:pt x="783" y="1947"/>
                    </a:cubicBezTo>
                    <a:cubicBezTo>
                      <a:pt x="739" y="2295"/>
                      <a:pt x="609" y="2643"/>
                      <a:pt x="565" y="2991"/>
                    </a:cubicBezTo>
                    <a:cubicBezTo>
                      <a:pt x="565" y="3013"/>
                      <a:pt x="576" y="3023"/>
                      <a:pt x="593" y="3023"/>
                    </a:cubicBezTo>
                    <a:cubicBezTo>
                      <a:pt x="609" y="3023"/>
                      <a:pt x="631" y="3013"/>
                      <a:pt x="652" y="2991"/>
                    </a:cubicBezTo>
                    <a:cubicBezTo>
                      <a:pt x="957" y="2817"/>
                      <a:pt x="1261" y="2643"/>
                      <a:pt x="1566" y="2469"/>
                    </a:cubicBezTo>
                    <a:cubicBezTo>
                      <a:pt x="1914" y="2643"/>
                      <a:pt x="2218" y="2817"/>
                      <a:pt x="2523" y="2991"/>
                    </a:cubicBezTo>
                    <a:cubicBezTo>
                      <a:pt x="2523" y="3013"/>
                      <a:pt x="2544" y="3023"/>
                      <a:pt x="2566" y="3023"/>
                    </a:cubicBezTo>
                    <a:cubicBezTo>
                      <a:pt x="2588" y="3023"/>
                      <a:pt x="2610" y="3013"/>
                      <a:pt x="2610" y="2991"/>
                    </a:cubicBezTo>
                    <a:cubicBezTo>
                      <a:pt x="2610" y="2643"/>
                      <a:pt x="2436" y="2295"/>
                      <a:pt x="2392" y="1947"/>
                    </a:cubicBezTo>
                    <a:cubicBezTo>
                      <a:pt x="2523" y="1816"/>
                      <a:pt x="2653" y="1686"/>
                      <a:pt x="2784" y="1556"/>
                    </a:cubicBezTo>
                    <a:lnTo>
                      <a:pt x="2958" y="1338"/>
                    </a:lnTo>
                    <a:cubicBezTo>
                      <a:pt x="3001" y="1295"/>
                      <a:pt x="3045" y="1251"/>
                      <a:pt x="3088" y="1208"/>
                    </a:cubicBezTo>
                    <a:cubicBezTo>
                      <a:pt x="3132" y="1208"/>
                      <a:pt x="3132" y="1121"/>
                      <a:pt x="3088" y="1121"/>
                    </a:cubicBezTo>
                    <a:cubicBezTo>
                      <a:pt x="2784" y="1077"/>
                      <a:pt x="2436" y="1034"/>
                      <a:pt x="2131" y="990"/>
                    </a:cubicBezTo>
                    <a:cubicBezTo>
                      <a:pt x="1957" y="686"/>
                      <a:pt x="1827" y="338"/>
                      <a:pt x="1609" y="33"/>
                    </a:cubicBezTo>
                    <a:cubicBezTo>
                      <a:pt x="1609" y="12"/>
                      <a:pt x="1598" y="1"/>
                      <a:pt x="1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8"/>
              <p:cNvSpPr/>
              <p:nvPr/>
            </p:nvSpPr>
            <p:spPr>
              <a:xfrm>
                <a:off x="1490822" y="2019982"/>
                <a:ext cx="76772" cy="76035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094" extrusionOk="0">
                    <a:moveTo>
                      <a:pt x="1513" y="1"/>
                    </a:moveTo>
                    <a:cubicBezTo>
                      <a:pt x="1500" y="1"/>
                      <a:pt x="1558" y="136"/>
                      <a:pt x="1558" y="136"/>
                    </a:cubicBezTo>
                    <a:cubicBezTo>
                      <a:pt x="1384" y="441"/>
                      <a:pt x="1254" y="788"/>
                      <a:pt x="1080" y="1093"/>
                    </a:cubicBezTo>
                    <a:cubicBezTo>
                      <a:pt x="732" y="1093"/>
                      <a:pt x="427" y="1180"/>
                      <a:pt x="79" y="1223"/>
                    </a:cubicBezTo>
                    <a:cubicBezTo>
                      <a:pt x="71" y="1215"/>
                      <a:pt x="63" y="1212"/>
                      <a:pt x="55" y="1212"/>
                    </a:cubicBezTo>
                    <a:cubicBezTo>
                      <a:pt x="23" y="1212"/>
                      <a:pt x="1" y="1275"/>
                      <a:pt x="36" y="1310"/>
                    </a:cubicBezTo>
                    <a:cubicBezTo>
                      <a:pt x="79" y="1354"/>
                      <a:pt x="123" y="1397"/>
                      <a:pt x="210" y="1441"/>
                    </a:cubicBezTo>
                    <a:cubicBezTo>
                      <a:pt x="253" y="1528"/>
                      <a:pt x="340" y="1571"/>
                      <a:pt x="384" y="1658"/>
                    </a:cubicBezTo>
                    <a:cubicBezTo>
                      <a:pt x="471" y="1789"/>
                      <a:pt x="601" y="1919"/>
                      <a:pt x="775" y="2006"/>
                    </a:cubicBezTo>
                    <a:cubicBezTo>
                      <a:pt x="688" y="2398"/>
                      <a:pt x="558" y="2702"/>
                      <a:pt x="558" y="3094"/>
                    </a:cubicBezTo>
                    <a:lnTo>
                      <a:pt x="601" y="3094"/>
                    </a:lnTo>
                    <a:cubicBezTo>
                      <a:pt x="949" y="2920"/>
                      <a:pt x="1254" y="2746"/>
                      <a:pt x="1558" y="2572"/>
                    </a:cubicBezTo>
                    <a:cubicBezTo>
                      <a:pt x="1863" y="2746"/>
                      <a:pt x="2167" y="2920"/>
                      <a:pt x="2515" y="3094"/>
                    </a:cubicBezTo>
                    <a:lnTo>
                      <a:pt x="2602" y="3094"/>
                    </a:lnTo>
                    <a:cubicBezTo>
                      <a:pt x="2602" y="2702"/>
                      <a:pt x="2428" y="2398"/>
                      <a:pt x="2385" y="2006"/>
                    </a:cubicBezTo>
                    <a:cubicBezTo>
                      <a:pt x="2515" y="1919"/>
                      <a:pt x="2646" y="1789"/>
                      <a:pt x="2733" y="1658"/>
                    </a:cubicBezTo>
                    <a:cubicBezTo>
                      <a:pt x="2776" y="1571"/>
                      <a:pt x="2863" y="1528"/>
                      <a:pt x="2906" y="1441"/>
                    </a:cubicBezTo>
                    <a:cubicBezTo>
                      <a:pt x="2993" y="1397"/>
                      <a:pt x="3037" y="1354"/>
                      <a:pt x="3080" y="1310"/>
                    </a:cubicBezTo>
                    <a:cubicBezTo>
                      <a:pt x="3124" y="1310"/>
                      <a:pt x="3124" y="1223"/>
                      <a:pt x="3080" y="1223"/>
                    </a:cubicBezTo>
                    <a:cubicBezTo>
                      <a:pt x="2733" y="1180"/>
                      <a:pt x="2428" y="1093"/>
                      <a:pt x="2080" y="1093"/>
                    </a:cubicBezTo>
                    <a:cubicBezTo>
                      <a:pt x="1906" y="788"/>
                      <a:pt x="1776" y="441"/>
                      <a:pt x="1602" y="136"/>
                    </a:cubicBezTo>
                    <a:cubicBezTo>
                      <a:pt x="1544" y="35"/>
                      <a:pt x="1520" y="1"/>
                      <a:pt x="15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8"/>
              <p:cNvSpPr/>
              <p:nvPr/>
            </p:nvSpPr>
            <p:spPr>
              <a:xfrm>
                <a:off x="1669113" y="1685566"/>
                <a:ext cx="74855" cy="72693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2958" extrusionOk="0">
                    <a:moveTo>
                      <a:pt x="1523" y="0"/>
                    </a:moveTo>
                    <a:cubicBezTo>
                      <a:pt x="1349" y="305"/>
                      <a:pt x="1219" y="609"/>
                      <a:pt x="1045" y="914"/>
                    </a:cubicBezTo>
                    <a:cubicBezTo>
                      <a:pt x="697" y="914"/>
                      <a:pt x="349" y="1001"/>
                      <a:pt x="44" y="1044"/>
                    </a:cubicBezTo>
                    <a:cubicBezTo>
                      <a:pt x="1" y="1088"/>
                      <a:pt x="1" y="1131"/>
                      <a:pt x="44" y="1175"/>
                    </a:cubicBezTo>
                    <a:cubicBezTo>
                      <a:pt x="88" y="1218"/>
                      <a:pt x="131" y="1262"/>
                      <a:pt x="175" y="1305"/>
                    </a:cubicBezTo>
                    <a:lnTo>
                      <a:pt x="392" y="1479"/>
                    </a:lnTo>
                    <a:cubicBezTo>
                      <a:pt x="479" y="1609"/>
                      <a:pt x="610" y="1783"/>
                      <a:pt x="740" y="1870"/>
                    </a:cubicBezTo>
                    <a:cubicBezTo>
                      <a:pt x="697" y="2218"/>
                      <a:pt x="566" y="2566"/>
                      <a:pt x="523" y="2958"/>
                    </a:cubicBezTo>
                    <a:lnTo>
                      <a:pt x="566" y="2958"/>
                    </a:lnTo>
                    <a:cubicBezTo>
                      <a:pt x="871" y="2784"/>
                      <a:pt x="1175" y="2610"/>
                      <a:pt x="1480" y="2436"/>
                    </a:cubicBezTo>
                    <a:cubicBezTo>
                      <a:pt x="1784" y="2610"/>
                      <a:pt x="2132" y="2784"/>
                      <a:pt x="2436" y="2958"/>
                    </a:cubicBezTo>
                    <a:lnTo>
                      <a:pt x="2523" y="2958"/>
                    </a:lnTo>
                    <a:cubicBezTo>
                      <a:pt x="2480" y="2566"/>
                      <a:pt x="2349" y="2218"/>
                      <a:pt x="2306" y="1870"/>
                    </a:cubicBezTo>
                    <a:cubicBezTo>
                      <a:pt x="2436" y="1740"/>
                      <a:pt x="2567" y="1609"/>
                      <a:pt x="2654" y="1479"/>
                    </a:cubicBezTo>
                    <a:cubicBezTo>
                      <a:pt x="2741" y="1435"/>
                      <a:pt x="2784" y="1349"/>
                      <a:pt x="2828" y="1305"/>
                    </a:cubicBezTo>
                    <a:cubicBezTo>
                      <a:pt x="2915" y="1262"/>
                      <a:pt x="2958" y="1218"/>
                      <a:pt x="3002" y="1175"/>
                    </a:cubicBezTo>
                    <a:cubicBezTo>
                      <a:pt x="3045" y="1131"/>
                      <a:pt x="3045" y="1088"/>
                      <a:pt x="3002" y="1044"/>
                    </a:cubicBezTo>
                    <a:cubicBezTo>
                      <a:pt x="2654" y="1001"/>
                      <a:pt x="2349" y="957"/>
                      <a:pt x="2001" y="914"/>
                    </a:cubicBezTo>
                    <a:cubicBezTo>
                      <a:pt x="1828" y="609"/>
                      <a:pt x="1697" y="305"/>
                      <a:pt x="15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8"/>
              <p:cNvSpPr/>
              <p:nvPr/>
            </p:nvSpPr>
            <p:spPr>
              <a:xfrm>
                <a:off x="1920295" y="1725107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23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740" y="957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62"/>
                      <a:pt x="175" y="1305"/>
                      <a:pt x="218" y="1349"/>
                    </a:cubicBezTo>
                    <a:lnTo>
                      <a:pt x="392" y="1523"/>
                    </a:lnTo>
                    <a:cubicBezTo>
                      <a:pt x="523" y="1653"/>
                      <a:pt x="653" y="1784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8" y="2784"/>
                      <a:pt x="1262" y="2610"/>
                      <a:pt x="1566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80"/>
                      <a:pt x="2545" y="2991"/>
                      <a:pt x="2567" y="2991"/>
                    </a:cubicBezTo>
                    <a:cubicBezTo>
                      <a:pt x="2589" y="2991"/>
                      <a:pt x="2610" y="2980"/>
                      <a:pt x="2610" y="2958"/>
                    </a:cubicBezTo>
                    <a:cubicBezTo>
                      <a:pt x="2610" y="2610"/>
                      <a:pt x="2436" y="2262"/>
                      <a:pt x="2393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828" y="1436"/>
                      <a:pt x="2871" y="1392"/>
                      <a:pt x="2958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84" y="1044"/>
                      <a:pt x="2436" y="1001"/>
                      <a:pt x="2088" y="957"/>
                    </a:cubicBezTo>
                    <a:cubicBezTo>
                      <a:pt x="2088" y="957"/>
                      <a:pt x="2088" y="938"/>
                      <a:pt x="2075" y="938"/>
                    </a:cubicBezTo>
                    <a:cubicBezTo>
                      <a:pt x="2069" y="938"/>
                      <a:pt x="2059" y="943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8"/>
              <p:cNvSpPr/>
              <p:nvPr/>
            </p:nvSpPr>
            <p:spPr>
              <a:xfrm>
                <a:off x="1802728" y="1522019"/>
                <a:ext cx="76969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991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8"/>
                    </a:cubicBezTo>
                    <a:cubicBezTo>
                      <a:pt x="696" y="958"/>
                      <a:pt x="392" y="1045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9"/>
                      <a:pt x="131" y="1262"/>
                      <a:pt x="218" y="1306"/>
                    </a:cubicBezTo>
                    <a:lnTo>
                      <a:pt x="392" y="1523"/>
                    </a:lnTo>
                    <a:cubicBezTo>
                      <a:pt x="522" y="1654"/>
                      <a:pt x="609" y="1784"/>
                      <a:pt x="783" y="1914"/>
                    </a:cubicBezTo>
                    <a:cubicBezTo>
                      <a:pt x="696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88" y="2991"/>
                    </a:cubicBezTo>
                    <a:cubicBezTo>
                      <a:pt x="598" y="2991"/>
                      <a:pt x="609" y="2980"/>
                      <a:pt x="609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45" y="2991"/>
                      <a:pt x="2561" y="2991"/>
                    </a:cubicBezTo>
                    <a:cubicBezTo>
                      <a:pt x="2577" y="2991"/>
                      <a:pt x="2588" y="2980"/>
                      <a:pt x="2567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523" y="1784"/>
                      <a:pt x="2654" y="1654"/>
                      <a:pt x="2741" y="1523"/>
                    </a:cubicBezTo>
                    <a:cubicBezTo>
                      <a:pt x="2828" y="1436"/>
                      <a:pt x="2871" y="1393"/>
                      <a:pt x="2914" y="1306"/>
                    </a:cubicBezTo>
                    <a:cubicBezTo>
                      <a:pt x="3001" y="1262"/>
                      <a:pt x="3045" y="1219"/>
                      <a:pt x="3088" y="1175"/>
                    </a:cubicBezTo>
                    <a:cubicBezTo>
                      <a:pt x="3132" y="1175"/>
                      <a:pt x="3132" y="1088"/>
                      <a:pt x="3088" y="1088"/>
                    </a:cubicBezTo>
                    <a:cubicBezTo>
                      <a:pt x="2741" y="1045"/>
                      <a:pt x="2436" y="1001"/>
                      <a:pt x="2088" y="958"/>
                    </a:cubicBezTo>
                    <a:cubicBezTo>
                      <a:pt x="1914" y="653"/>
                      <a:pt x="1784" y="305"/>
                      <a:pt x="1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8"/>
              <p:cNvSpPr/>
              <p:nvPr/>
            </p:nvSpPr>
            <p:spPr>
              <a:xfrm>
                <a:off x="1905328" y="1369187"/>
                <a:ext cx="76993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2991" extrusionOk="0">
                    <a:moveTo>
                      <a:pt x="1567" y="0"/>
                    </a:moveTo>
                    <a:cubicBezTo>
                      <a:pt x="1349" y="305"/>
                      <a:pt x="1219" y="653"/>
                      <a:pt x="1045" y="957"/>
                    </a:cubicBezTo>
                    <a:cubicBezTo>
                      <a:pt x="697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31" y="1305"/>
                      <a:pt x="218" y="1349"/>
                    </a:cubicBezTo>
                    <a:cubicBezTo>
                      <a:pt x="262" y="1392"/>
                      <a:pt x="349" y="1436"/>
                      <a:pt x="392" y="1523"/>
                    </a:cubicBezTo>
                    <a:cubicBezTo>
                      <a:pt x="479" y="1653"/>
                      <a:pt x="610" y="1783"/>
                      <a:pt x="784" y="1914"/>
                    </a:cubicBezTo>
                    <a:cubicBezTo>
                      <a:pt x="697" y="2262"/>
                      <a:pt x="566" y="2610"/>
                      <a:pt x="566" y="2958"/>
                    </a:cubicBezTo>
                    <a:cubicBezTo>
                      <a:pt x="566" y="2980"/>
                      <a:pt x="577" y="2990"/>
                      <a:pt x="588" y="2990"/>
                    </a:cubicBezTo>
                    <a:cubicBezTo>
                      <a:pt x="599" y="2990"/>
                      <a:pt x="610" y="2980"/>
                      <a:pt x="610" y="2958"/>
                    </a:cubicBezTo>
                    <a:cubicBezTo>
                      <a:pt x="958" y="2784"/>
                      <a:pt x="1262" y="2610"/>
                      <a:pt x="1567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34" y="2990"/>
                      <a:pt x="2551" y="2990"/>
                    </a:cubicBezTo>
                    <a:cubicBezTo>
                      <a:pt x="2567" y="2990"/>
                      <a:pt x="2589" y="2980"/>
                      <a:pt x="2610" y="2958"/>
                    </a:cubicBezTo>
                    <a:cubicBezTo>
                      <a:pt x="2610" y="2610"/>
                      <a:pt x="2436" y="2262"/>
                      <a:pt x="2349" y="1914"/>
                    </a:cubicBezTo>
                    <a:cubicBezTo>
                      <a:pt x="2523" y="1783"/>
                      <a:pt x="2654" y="1653"/>
                      <a:pt x="2741" y="1523"/>
                    </a:cubicBezTo>
                    <a:cubicBezTo>
                      <a:pt x="2784" y="1436"/>
                      <a:pt x="2871" y="1392"/>
                      <a:pt x="2915" y="1349"/>
                    </a:cubicBezTo>
                    <a:cubicBezTo>
                      <a:pt x="3002" y="1305"/>
                      <a:pt x="3045" y="1218"/>
                      <a:pt x="3089" y="1175"/>
                    </a:cubicBezTo>
                    <a:cubicBezTo>
                      <a:pt x="3132" y="1175"/>
                      <a:pt x="3132" y="1088"/>
                      <a:pt x="3089" y="1088"/>
                    </a:cubicBezTo>
                    <a:cubicBezTo>
                      <a:pt x="2741" y="1044"/>
                      <a:pt x="2436" y="1001"/>
                      <a:pt x="2088" y="957"/>
                    </a:cubicBezTo>
                    <a:cubicBezTo>
                      <a:pt x="1914" y="653"/>
                      <a:pt x="1784" y="305"/>
                      <a:pt x="16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8"/>
              <p:cNvSpPr/>
              <p:nvPr/>
            </p:nvSpPr>
            <p:spPr>
              <a:xfrm>
                <a:off x="2102002" y="1577608"/>
                <a:ext cx="76772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991" extrusionOk="0">
                    <a:moveTo>
                      <a:pt x="1523" y="0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6" y="1001"/>
                      <a:pt x="392" y="1044"/>
                      <a:pt x="44" y="1088"/>
                    </a:cubicBezTo>
                    <a:cubicBezTo>
                      <a:pt x="1" y="1088"/>
                      <a:pt x="1" y="1175"/>
                      <a:pt x="44" y="1175"/>
                    </a:cubicBezTo>
                    <a:cubicBezTo>
                      <a:pt x="88" y="1218"/>
                      <a:pt x="131" y="1262"/>
                      <a:pt x="218" y="1305"/>
                    </a:cubicBezTo>
                    <a:cubicBezTo>
                      <a:pt x="262" y="1392"/>
                      <a:pt x="348" y="1436"/>
                      <a:pt x="392" y="1523"/>
                    </a:cubicBezTo>
                    <a:cubicBezTo>
                      <a:pt x="479" y="1653"/>
                      <a:pt x="609" y="1784"/>
                      <a:pt x="783" y="1914"/>
                    </a:cubicBezTo>
                    <a:cubicBezTo>
                      <a:pt x="696" y="2262"/>
                      <a:pt x="566" y="2610"/>
                      <a:pt x="566" y="2958"/>
                    </a:cubicBezTo>
                    <a:cubicBezTo>
                      <a:pt x="566" y="2980"/>
                      <a:pt x="577" y="2991"/>
                      <a:pt x="588" y="2991"/>
                    </a:cubicBezTo>
                    <a:cubicBezTo>
                      <a:pt x="599" y="2991"/>
                      <a:pt x="609" y="2980"/>
                      <a:pt x="609" y="2958"/>
                    </a:cubicBezTo>
                    <a:cubicBezTo>
                      <a:pt x="957" y="2784"/>
                      <a:pt x="1262" y="2610"/>
                      <a:pt x="1566" y="2436"/>
                    </a:cubicBezTo>
                    <a:cubicBezTo>
                      <a:pt x="1871" y="2610"/>
                      <a:pt x="2175" y="2784"/>
                      <a:pt x="2523" y="2958"/>
                    </a:cubicBezTo>
                    <a:cubicBezTo>
                      <a:pt x="2523" y="2980"/>
                      <a:pt x="2534" y="2991"/>
                      <a:pt x="2550" y="2991"/>
                    </a:cubicBezTo>
                    <a:cubicBezTo>
                      <a:pt x="2567" y="2991"/>
                      <a:pt x="2588" y="2980"/>
                      <a:pt x="2610" y="2958"/>
                    </a:cubicBezTo>
                    <a:cubicBezTo>
                      <a:pt x="2567" y="2610"/>
                      <a:pt x="2436" y="2262"/>
                      <a:pt x="2349" y="1914"/>
                    </a:cubicBezTo>
                    <a:cubicBezTo>
                      <a:pt x="2523" y="1784"/>
                      <a:pt x="2654" y="1653"/>
                      <a:pt x="2741" y="1523"/>
                    </a:cubicBezTo>
                    <a:cubicBezTo>
                      <a:pt x="2784" y="1436"/>
                      <a:pt x="2871" y="1392"/>
                      <a:pt x="2915" y="1305"/>
                    </a:cubicBezTo>
                    <a:cubicBezTo>
                      <a:pt x="3002" y="1262"/>
                      <a:pt x="3045" y="1218"/>
                      <a:pt x="3089" y="1175"/>
                    </a:cubicBezTo>
                    <a:cubicBezTo>
                      <a:pt x="3124" y="1140"/>
                      <a:pt x="3102" y="1076"/>
                      <a:pt x="3069" y="1076"/>
                    </a:cubicBezTo>
                    <a:cubicBezTo>
                      <a:pt x="3062" y="1076"/>
                      <a:pt x="3053" y="1079"/>
                      <a:pt x="3045" y="1088"/>
                    </a:cubicBezTo>
                    <a:cubicBezTo>
                      <a:pt x="2697" y="1044"/>
                      <a:pt x="2393" y="957"/>
                      <a:pt x="2045" y="957"/>
                    </a:cubicBezTo>
                    <a:cubicBezTo>
                      <a:pt x="1871" y="653"/>
                      <a:pt x="1740" y="305"/>
                      <a:pt x="15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8"/>
              <p:cNvSpPr/>
              <p:nvPr/>
            </p:nvSpPr>
            <p:spPr>
              <a:xfrm>
                <a:off x="2045357" y="1877939"/>
                <a:ext cx="76576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2959" extrusionOk="0">
                    <a:moveTo>
                      <a:pt x="1523" y="1"/>
                    </a:moveTo>
                    <a:cubicBezTo>
                      <a:pt x="1349" y="305"/>
                      <a:pt x="1218" y="610"/>
                      <a:pt x="1001" y="958"/>
                    </a:cubicBezTo>
                    <a:cubicBezTo>
                      <a:pt x="696" y="958"/>
                      <a:pt x="348" y="1001"/>
                      <a:pt x="44" y="1088"/>
                    </a:cubicBezTo>
                    <a:cubicBezTo>
                      <a:pt x="0" y="1088"/>
                      <a:pt x="0" y="1132"/>
                      <a:pt x="44" y="1175"/>
                    </a:cubicBezTo>
                    <a:cubicBezTo>
                      <a:pt x="87" y="1219"/>
                      <a:pt x="131" y="1262"/>
                      <a:pt x="174" y="1306"/>
                    </a:cubicBezTo>
                    <a:lnTo>
                      <a:pt x="392" y="1480"/>
                    </a:lnTo>
                    <a:cubicBezTo>
                      <a:pt x="479" y="1654"/>
                      <a:pt x="609" y="1784"/>
                      <a:pt x="740" y="1871"/>
                    </a:cubicBezTo>
                    <a:cubicBezTo>
                      <a:pt x="696" y="2263"/>
                      <a:pt x="566" y="2567"/>
                      <a:pt x="522" y="2959"/>
                    </a:cubicBezTo>
                    <a:lnTo>
                      <a:pt x="609" y="2959"/>
                    </a:lnTo>
                    <a:cubicBezTo>
                      <a:pt x="914" y="2785"/>
                      <a:pt x="1218" y="2611"/>
                      <a:pt x="1566" y="2437"/>
                    </a:cubicBezTo>
                    <a:cubicBezTo>
                      <a:pt x="1871" y="2611"/>
                      <a:pt x="2175" y="2785"/>
                      <a:pt x="2480" y="2959"/>
                    </a:cubicBezTo>
                    <a:lnTo>
                      <a:pt x="2567" y="2959"/>
                    </a:lnTo>
                    <a:cubicBezTo>
                      <a:pt x="2567" y="2567"/>
                      <a:pt x="2393" y="2263"/>
                      <a:pt x="2349" y="1871"/>
                    </a:cubicBezTo>
                    <a:cubicBezTo>
                      <a:pt x="2480" y="1784"/>
                      <a:pt x="2610" y="1654"/>
                      <a:pt x="2740" y="1480"/>
                    </a:cubicBezTo>
                    <a:cubicBezTo>
                      <a:pt x="2784" y="1436"/>
                      <a:pt x="2871" y="1349"/>
                      <a:pt x="2914" y="1306"/>
                    </a:cubicBezTo>
                    <a:cubicBezTo>
                      <a:pt x="2958" y="1262"/>
                      <a:pt x="3045" y="1219"/>
                      <a:pt x="3045" y="1175"/>
                    </a:cubicBezTo>
                    <a:cubicBezTo>
                      <a:pt x="3115" y="1140"/>
                      <a:pt x="3100" y="1076"/>
                      <a:pt x="3069" y="1076"/>
                    </a:cubicBezTo>
                    <a:cubicBezTo>
                      <a:pt x="3062" y="1076"/>
                      <a:pt x="3053" y="1080"/>
                      <a:pt x="3045" y="1088"/>
                    </a:cubicBezTo>
                    <a:cubicBezTo>
                      <a:pt x="2697" y="1001"/>
                      <a:pt x="2349" y="958"/>
                      <a:pt x="2045" y="958"/>
                    </a:cubicBezTo>
                    <a:cubicBezTo>
                      <a:pt x="1871" y="610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8"/>
              <p:cNvSpPr/>
              <p:nvPr/>
            </p:nvSpPr>
            <p:spPr>
              <a:xfrm>
                <a:off x="2044275" y="2076751"/>
                <a:ext cx="76944" cy="72717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959" extrusionOk="0">
                    <a:moveTo>
                      <a:pt x="1567" y="1"/>
                    </a:moveTo>
                    <a:cubicBezTo>
                      <a:pt x="1393" y="305"/>
                      <a:pt x="1262" y="610"/>
                      <a:pt x="1088" y="914"/>
                    </a:cubicBezTo>
                    <a:lnTo>
                      <a:pt x="1045" y="914"/>
                    </a:lnTo>
                    <a:cubicBezTo>
                      <a:pt x="697" y="958"/>
                      <a:pt x="349" y="1001"/>
                      <a:pt x="44" y="1088"/>
                    </a:cubicBezTo>
                    <a:cubicBezTo>
                      <a:pt x="1" y="1088"/>
                      <a:pt x="1" y="1132"/>
                      <a:pt x="44" y="1175"/>
                    </a:cubicBezTo>
                    <a:cubicBezTo>
                      <a:pt x="88" y="1219"/>
                      <a:pt x="131" y="1262"/>
                      <a:pt x="218" y="1306"/>
                    </a:cubicBezTo>
                    <a:lnTo>
                      <a:pt x="392" y="1479"/>
                    </a:lnTo>
                    <a:cubicBezTo>
                      <a:pt x="479" y="1653"/>
                      <a:pt x="610" y="1784"/>
                      <a:pt x="740" y="1871"/>
                    </a:cubicBezTo>
                    <a:cubicBezTo>
                      <a:pt x="697" y="2219"/>
                      <a:pt x="566" y="2567"/>
                      <a:pt x="523" y="2958"/>
                    </a:cubicBezTo>
                    <a:lnTo>
                      <a:pt x="610" y="2958"/>
                    </a:lnTo>
                    <a:cubicBezTo>
                      <a:pt x="914" y="2784"/>
                      <a:pt x="1262" y="2610"/>
                      <a:pt x="1567" y="2436"/>
                    </a:cubicBezTo>
                    <a:cubicBezTo>
                      <a:pt x="1871" y="2567"/>
                      <a:pt x="2176" y="2784"/>
                      <a:pt x="2480" y="2958"/>
                    </a:cubicBezTo>
                    <a:lnTo>
                      <a:pt x="2567" y="2958"/>
                    </a:lnTo>
                    <a:cubicBezTo>
                      <a:pt x="2567" y="2567"/>
                      <a:pt x="2437" y="2219"/>
                      <a:pt x="2350" y="1871"/>
                    </a:cubicBezTo>
                    <a:cubicBezTo>
                      <a:pt x="2480" y="1784"/>
                      <a:pt x="2611" y="1653"/>
                      <a:pt x="2741" y="1479"/>
                    </a:cubicBezTo>
                    <a:cubicBezTo>
                      <a:pt x="2784" y="1436"/>
                      <a:pt x="2871" y="1349"/>
                      <a:pt x="2915" y="1306"/>
                    </a:cubicBezTo>
                    <a:cubicBezTo>
                      <a:pt x="2958" y="1262"/>
                      <a:pt x="3045" y="1219"/>
                      <a:pt x="3089" y="1175"/>
                    </a:cubicBezTo>
                    <a:cubicBezTo>
                      <a:pt x="3124" y="1140"/>
                      <a:pt x="3131" y="1076"/>
                      <a:pt x="3109" y="1076"/>
                    </a:cubicBezTo>
                    <a:cubicBezTo>
                      <a:pt x="3104" y="1076"/>
                      <a:pt x="3097" y="1080"/>
                      <a:pt x="3089" y="1088"/>
                    </a:cubicBezTo>
                    <a:cubicBezTo>
                      <a:pt x="2741" y="1001"/>
                      <a:pt x="2393" y="958"/>
                      <a:pt x="2089" y="914"/>
                    </a:cubicBezTo>
                    <a:cubicBezTo>
                      <a:pt x="1915" y="610"/>
                      <a:pt x="1784" y="305"/>
                      <a:pt x="16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8"/>
              <p:cNvSpPr/>
              <p:nvPr/>
            </p:nvSpPr>
            <p:spPr>
              <a:xfrm>
                <a:off x="1882891" y="2167604"/>
                <a:ext cx="76576" cy="74585"/>
              </a:xfrm>
              <a:custGeom>
                <a:avLst/>
                <a:gdLst/>
                <a:ahLst/>
                <a:cxnLst/>
                <a:rect l="l" t="t" r="r" b="b"/>
                <a:pathLst>
                  <a:path w="3116" h="3035" extrusionOk="0">
                    <a:moveTo>
                      <a:pt x="1523" y="1"/>
                    </a:moveTo>
                    <a:cubicBezTo>
                      <a:pt x="1349" y="305"/>
                      <a:pt x="1218" y="653"/>
                      <a:pt x="1044" y="957"/>
                    </a:cubicBezTo>
                    <a:cubicBezTo>
                      <a:pt x="696" y="1001"/>
                      <a:pt x="348" y="1044"/>
                      <a:pt x="44" y="1088"/>
                    </a:cubicBezTo>
                    <a:cubicBezTo>
                      <a:pt x="0" y="1088"/>
                      <a:pt x="0" y="1175"/>
                      <a:pt x="44" y="1175"/>
                    </a:cubicBezTo>
                    <a:cubicBezTo>
                      <a:pt x="87" y="1218"/>
                      <a:pt x="131" y="1305"/>
                      <a:pt x="174" y="1349"/>
                    </a:cubicBezTo>
                    <a:cubicBezTo>
                      <a:pt x="261" y="1392"/>
                      <a:pt x="305" y="1436"/>
                      <a:pt x="392" y="1523"/>
                    </a:cubicBezTo>
                    <a:cubicBezTo>
                      <a:pt x="479" y="1653"/>
                      <a:pt x="609" y="1784"/>
                      <a:pt x="740" y="1914"/>
                    </a:cubicBezTo>
                    <a:cubicBezTo>
                      <a:pt x="696" y="2262"/>
                      <a:pt x="566" y="2610"/>
                      <a:pt x="522" y="3002"/>
                    </a:cubicBezTo>
                    <a:cubicBezTo>
                      <a:pt x="522" y="3023"/>
                      <a:pt x="544" y="3034"/>
                      <a:pt x="566" y="3034"/>
                    </a:cubicBezTo>
                    <a:cubicBezTo>
                      <a:pt x="588" y="3034"/>
                      <a:pt x="609" y="3023"/>
                      <a:pt x="609" y="3002"/>
                    </a:cubicBezTo>
                    <a:cubicBezTo>
                      <a:pt x="914" y="2828"/>
                      <a:pt x="1218" y="2654"/>
                      <a:pt x="1566" y="2480"/>
                    </a:cubicBezTo>
                    <a:cubicBezTo>
                      <a:pt x="1871" y="2654"/>
                      <a:pt x="2175" y="2828"/>
                      <a:pt x="2480" y="3002"/>
                    </a:cubicBezTo>
                    <a:cubicBezTo>
                      <a:pt x="2480" y="3016"/>
                      <a:pt x="2489" y="3021"/>
                      <a:pt x="2502" y="3021"/>
                    </a:cubicBezTo>
                    <a:cubicBezTo>
                      <a:pt x="2528" y="3021"/>
                      <a:pt x="2567" y="3002"/>
                      <a:pt x="2567" y="3002"/>
                    </a:cubicBezTo>
                    <a:cubicBezTo>
                      <a:pt x="2567" y="2610"/>
                      <a:pt x="2436" y="2306"/>
                      <a:pt x="2349" y="1914"/>
                    </a:cubicBezTo>
                    <a:cubicBezTo>
                      <a:pt x="2480" y="1784"/>
                      <a:pt x="2610" y="1653"/>
                      <a:pt x="2741" y="1523"/>
                    </a:cubicBezTo>
                    <a:cubicBezTo>
                      <a:pt x="2784" y="1436"/>
                      <a:pt x="2871" y="1392"/>
                      <a:pt x="2914" y="1349"/>
                    </a:cubicBezTo>
                    <a:cubicBezTo>
                      <a:pt x="2958" y="1305"/>
                      <a:pt x="3045" y="1218"/>
                      <a:pt x="3045" y="1175"/>
                    </a:cubicBezTo>
                    <a:cubicBezTo>
                      <a:pt x="3115" y="1140"/>
                      <a:pt x="3100" y="1076"/>
                      <a:pt x="3069" y="1076"/>
                    </a:cubicBezTo>
                    <a:cubicBezTo>
                      <a:pt x="3062" y="1076"/>
                      <a:pt x="3053" y="1080"/>
                      <a:pt x="3045" y="1088"/>
                    </a:cubicBezTo>
                    <a:cubicBezTo>
                      <a:pt x="2697" y="1044"/>
                      <a:pt x="2393" y="1001"/>
                      <a:pt x="2045" y="957"/>
                    </a:cubicBezTo>
                    <a:cubicBezTo>
                      <a:pt x="1871" y="653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8"/>
              <p:cNvSpPr/>
              <p:nvPr/>
            </p:nvSpPr>
            <p:spPr>
              <a:xfrm>
                <a:off x="2082760" y="1395900"/>
                <a:ext cx="78050" cy="73504"/>
              </a:xfrm>
              <a:custGeom>
                <a:avLst/>
                <a:gdLst/>
                <a:ahLst/>
                <a:cxnLst/>
                <a:rect l="l" t="t" r="r" b="b"/>
                <a:pathLst>
                  <a:path w="3176" h="2991" extrusionOk="0">
                    <a:moveTo>
                      <a:pt x="1523" y="1"/>
                    </a:moveTo>
                    <a:cubicBezTo>
                      <a:pt x="1349" y="305"/>
                      <a:pt x="1218" y="609"/>
                      <a:pt x="1045" y="914"/>
                    </a:cubicBezTo>
                    <a:cubicBezTo>
                      <a:pt x="740" y="957"/>
                      <a:pt x="392" y="1001"/>
                      <a:pt x="44" y="1044"/>
                    </a:cubicBezTo>
                    <a:cubicBezTo>
                      <a:pt x="1" y="1044"/>
                      <a:pt x="1" y="1131"/>
                      <a:pt x="44" y="1131"/>
                    </a:cubicBezTo>
                    <a:cubicBezTo>
                      <a:pt x="131" y="1218"/>
                      <a:pt x="175" y="1262"/>
                      <a:pt x="218" y="1305"/>
                    </a:cubicBezTo>
                    <a:cubicBezTo>
                      <a:pt x="305" y="1349"/>
                      <a:pt x="349" y="1436"/>
                      <a:pt x="392" y="1479"/>
                    </a:cubicBezTo>
                    <a:cubicBezTo>
                      <a:pt x="523" y="1610"/>
                      <a:pt x="653" y="1740"/>
                      <a:pt x="784" y="1871"/>
                    </a:cubicBezTo>
                    <a:cubicBezTo>
                      <a:pt x="697" y="2219"/>
                      <a:pt x="566" y="2567"/>
                      <a:pt x="566" y="2958"/>
                    </a:cubicBezTo>
                    <a:cubicBezTo>
                      <a:pt x="566" y="2980"/>
                      <a:pt x="577" y="2991"/>
                      <a:pt x="593" y="2991"/>
                    </a:cubicBezTo>
                    <a:cubicBezTo>
                      <a:pt x="610" y="2991"/>
                      <a:pt x="631" y="2980"/>
                      <a:pt x="653" y="2958"/>
                    </a:cubicBezTo>
                    <a:cubicBezTo>
                      <a:pt x="958" y="2784"/>
                      <a:pt x="1262" y="2610"/>
                      <a:pt x="1566" y="2436"/>
                    </a:cubicBezTo>
                    <a:cubicBezTo>
                      <a:pt x="1914" y="2610"/>
                      <a:pt x="2219" y="2784"/>
                      <a:pt x="2523" y="2958"/>
                    </a:cubicBezTo>
                    <a:cubicBezTo>
                      <a:pt x="2523" y="2973"/>
                      <a:pt x="2533" y="2977"/>
                      <a:pt x="2546" y="2977"/>
                    </a:cubicBezTo>
                    <a:cubicBezTo>
                      <a:pt x="2572" y="2977"/>
                      <a:pt x="2610" y="2958"/>
                      <a:pt x="2610" y="2958"/>
                    </a:cubicBezTo>
                    <a:cubicBezTo>
                      <a:pt x="2567" y="2610"/>
                      <a:pt x="2436" y="2262"/>
                      <a:pt x="2393" y="1871"/>
                    </a:cubicBezTo>
                    <a:cubicBezTo>
                      <a:pt x="2523" y="1740"/>
                      <a:pt x="2654" y="1610"/>
                      <a:pt x="2784" y="1479"/>
                    </a:cubicBezTo>
                    <a:cubicBezTo>
                      <a:pt x="2828" y="1436"/>
                      <a:pt x="2871" y="1349"/>
                      <a:pt x="2958" y="1305"/>
                    </a:cubicBezTo>
                    <a:cubicBezTo>
                      <a:pt x="3002" y="1262"/>
                      <a:pt x="3045" y="1218"/>
                      <a:pt x="3089" y="1131"/>
                    </a:cubicBezTo>
                    <a:cubicBezTo>
                      <a:pt x="3176" y="1131"/>
                      <a:pt x="3089" y="1044"/>
                      <a:pt x="3045" y="1044"/>
                    </a:cubicBezTo>
                    <a:cubicBezTo>
                      <a:pt x="2741" y="1001"/>
                      <a:pt x="2393" y="957"/>
                      <a:pt x="2045" y="914"/>
                    </a:cubicBezTo>
                    <a:cubicBezTo>
                      <a:pt x="1871" y="609"/>
                      <a:pt x="1740" y="305"/>
                      <a:pt x="15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8"/>
              <p:cNvSpPr/>
              <p:nvPr/>
            </p:nvSpPr>
            <p:spPr>
              <a:xfrm>
                <a:off x="1303585" y="1532464"/>
                <a:ext cx="209502" cy="479311"/>
              </a:xfrm>
              <a:custGeom>
                <a:avLst/>
                <a:gdLst/>
                <a:ahLst/>
                <a:cxnLst/>
                <a:rect l="l" t="t" r="r" b="b"/>
                <a:pathLst>
                  <a:path w="8525" h="19504" extrusionOk="0">
                    <a:moveTo>
                      <a:pt x="2110" y="0"/>
                    </a:moveTo>
                    <a:cubicBezTo>
                      <a:pt x="2043" y="0"/>
                      <a:pt x="1975" y="63"/>
                      <a:pt x="2001" y="141"/>
                    </a:cubicBezTo>
                    <a:lnTo>
                      <a:pt x="2001" y="185"/>
                    </a:lnTo>
                    <a:cubicBezTo>
                      <a:pt x="1566" y="1185"/>
                      <a:pt x="1174" y="2229"/>
                      <a:pt x="870" y="3316"/>
                    </a:cubicBezTo>
                    <a:cubicBezTo>
                      <a:pt x="740" y="3882"/>
                      <a:pt x="609" y="4490"/>
                      <a:pt x="435" y="5056"/>
                    </a:cubicBezTo>
                    <a:cubicBezTo>
                      <a:pt x="261" y="5491"/>
                      <a:pt x="87" y="5969"/>
                      <a:pt x="0" y="6448"/>
                    </a:cubicBezTo>
                    <a:cubicBezTo>
                      <a:pt x="0" y="6567"/>
                      <a:pt x="118" y="6634"/>
                      <a:pt x="225" y="6634"/>
                    </a:cubicBezTo>
                    <a:cubicBezTo>
                      <a:pt x="312" y="6634"/>
                      <a:pt x="392" y="6589"/>
                      <a:pt x="392" y="6491"/>
                    </a:cubicBezTo>
                    <a:cubicBezTo>
                      <a:pt x="479" y="5969"/>
                      <a:pt x="609" y="5447"/>
                      <a:pt x="827" y="4969"/>
                    </a:cubicBezTo>
                    <a:cubicBezTo>
                      <a:pt x="957" y="4404"/>
                      <a:pt x="1087" y="3882"/>
                      <a:pt x="1218" y="3360"/>
                    </a:cubicBezTo>
                    <a:cubicBezTo>
                      <a:pt x="1522" y="2403"/>
                      <a:pt x="1870" y="1446"/>
                      <a:pt x="2131" y="489"/>
                    </a:cubicBezTo>
                    <a:cubicBezTo>
                      <a:pt x="3175" y="3751"/>
                      <a:pt x="4219" y="6926"/>
                      <a:pt x="5263" y="10188"/>
                    </a:cubicBezTo>
                    <a:cubicBezTo>
                      <a:pt x="6263" y="13233"/>
                      <a:pt x="7133" y="16364"/>
                      <a:pt x="8220" y="19409"/>
                    </a:cubicBezTo>
                    <a:cubicBezTo>
                      <a:pt x="8254" y="19475"/>
                      <a:pt x="8306" y="19503"/>
                      <a:pt x="8358" y="19503"/>
                    </a:cubicBezTo>
                    <a:cubicBezTo>
                      <a:pt x="8442" y="19503"/>
                      <a:pt x="8525" y="19429"/>
                      <a:pt x="8525" y="19322"/>
                    </a:cubicBezTo>
                    <a:cubicBezTo>
                      <a:pt x="7655" y="16103"/>
                      <a:pt x="6524" y="12928"/>
                      <a:pt x="5480" y="9797"/>
                    </a:cubicBezTo>
                    <a:cubicBezTo>
                      <a:pt x="4436" y="6535"/>
                      <a:pt x="3393" y="3273"/>
                      <a:pt x="2218" y="98"/>
                    </a:cubicBezTo>
                    <a:cubicBezTo>
                      <a:pt x="2201" y="28"/>
                      <a:pt x="2156" y="0"/>
                      <a:pt x="21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8"/>
              <p:cNvSpPr/>
              <p:nvPr/>
            </p:nvSpPr>
            <p:spPr>
              <a:xfrm>
                <a:off x="1546804" y="1769907"/>
                <a:ext cx="156543" cy="254744"/>
              </a:xfrm>
              <a:custGeom>
                <a:avLst/>
                <a:gdLst/>
                <a:ahLst/>
                <a:cxnLst/>
                <a:rect l="l" t="t" r="r" b="b"/>
                <a:pathLst>
                  <a:path w="6370" h="10366" extrusionOk="0">
                    <a:moveTo>
                      <a:pt x="6271" y="0"/>
                    </a:moveTo>
                    <a:cubicBezTo>
                      <a:pt x="6242" y="0"/>
                      <a:pt x="6212" y="14"/>
                      <a:pt x="6196" y="48"/>
                    </a:cubicBezTo>
                    <a:cubicBezTo>
                      <a:pt x="5717" y="961"/>
                      <a:pt x="5152" y="1831"/>
                      <a:pt x="4499" y="2657"/>
                    </a:cubicBezTo>
                    <a:cubicBezTo>
                      <a:pt x="4021" y="3353"/>
                      <a:pt x="3543" y="4136"/>
                      <a:pt x="3108" y="4919"/>
                    </a:cubicBezTo>
                    <a:cubicBezTo>
                      <a:pt x="2194" y="6702"/>
                      <a:pt x="1194" y="8442"/>
                      <a:pt x="63" y="10138"/>
                    </a:cubicBezTo>
                    <a:cubicBezTo>
                      <a:pt x="1" y="10263"/>
                      <a:pt x="117" y="10365"/>
                      <a:pt x="220" y="10365"/>
                    </a:cubicBezTo>
                    <a:cubicBezTo>
                      <a:pt x="261" y="10365"/>
                      <a:pt x="299" y="10349"/>
                      <a:pt x="324" y="10312"/>
                    </a:cubicBezTo>
                    <a:cubicBezTo>
                      <a:pt x="1498" y="8659"/>
                      <a:pt x="2499" y="6963"/>
                      <a:pt x="3412" y="5180"/>
                    </a:cubicBezTo>
                    <a:cubicBezTo>
                      <a:pt x="3934" y="4223"/>
                      <a:pt x="4499" y="3310"/>
                      <a:pt x="5108" y="2440"/>
                    </a:cubicBezTo>
                    <a:cubicBezTo>
                      <a:pt x="5630" y="1744"/>
                      <a:pt x="6239" y="1005"/>
                      <a:pt x="6370" y="91"/>
                    </a:cubicBezTo>
                    <a:cubicBezTo>
                      <a:pt x="6370" y="37"/>
                      <a:pt x="6320" y="0"/>
                      <a:pt x="6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8"/>
              <p:cNvSpPr/>
              <p:nvPr/>
            </p:nvSpPr>
            <p:spPr>
              <a:xfrm>
                <a:off x="1753553" y="1736854"/>
                <a:ext cx="166176" cy="45267"/>
              </a:xfrm>
              <a:custGeom>
                <a:avLst/>
                <a:gdLst/>
                <a:ahLst/>
                <a:cxnLst/>
                <a:rect l="l" t="t" r="r" b="b"/>
                <a:pathLst>
                  <a:path w="6762" h="1842" extrusionOk="0">
                    <a:moveTo>
                      <a:pt x="131" y="1"/>
                    </a:moveTo>
                    <a:cubicBezTo>
                      <a:pt x="1" y="1"/>
                      <a:pt x="1" y="175"/>
                      <a:pt x="131" y="175"/>
                    </a:cubicBezTo>
                    <a:cubicBezTo>
                      <a:pt x="1175" y="479"/>
                      <a:pt x="2262" y="653"/>
                      <a:pt x="3306" y="958"/>
                    </a:cubicBezTo>
                    <a:cubicBezTo>
                      <a:pt x="4350" y="1262"/>
                      <a:pt x="5394" y="1610"/>
                      <a:pt x="6481" y="1828"/>
                    </a:cubicBezTo>
                    <a:cubicBezTo>
                      <a:pt x="6505" y="1837"/>
                      <a:pt x="6528" y="1842"/>
                      <a:pt x="6548" y="1842"/>
                    </a:cubicBezTo>
                    <a:cubicBezTo>
                      <a:pt x="6714" y="1842"/>
                      <a:pt x="6762" y="1562"/>
                      <a:pt x="6568" y="1523"/>
                    </a:cubicBezTo>
                    <a:cubicBezTo>
                      <a:pt x="5481" y="1219"/>
                      <a:pt x="4394" y="914"/>
                      <a:pt x="3263" y="566"/>
                    </a:cubicBezTo>
                    <a:cubicBezTo>
                      <a:pt x="2262" y="218"/>
                      <a:pt x="1175" y="44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8"/>
              <p:cNvSpPr/>
              <p:nvPr/>
            </p:nvSpPr>
            <p:spPr>
              <a:xfrm>
                <a:off x="2013139" y="1674581"/>
                <a:ext cx="86357" cy="73971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010" extrusionOk="0">
                    <a:moveTo>
                      <a:pt x="3363" y="1"/>
                    </a:moveTo>
                    <a:cubicBezTo>
                      <a:pt x="3345" y="1"/>
                      <a:pt x="3328" y="4"/>
                      <a:pt x="3312" y="12"/>
                    </a:cubicBezTo>
                    <a:cubicBezTo>
                      <a:pt x="2747" y="404"/>
                      <a:pt x="2355" y="969"/>
                      <a:pt x="1877" y="1361"/>
                    </a:cubicBezTo>
                    <a:cubicBezTo>
                      <a:pt x="1224" y="1752"/>
                      <a:pt x="659" y="2187"/>
                      <a:pt x="137" y="2709"/>
                    </a:cubicBezTo>
                    <a:cubicBezTo>
                      <a:pt x="0" y="2846"/>
                      <a:pt x="133" y="3010"/>
                      <a:pt x="259" y="3010"/>
                    </a:cubicBezTo>
                    <a:cubicBezTo>
                      <a:pt x="293" y="3010"/>
                      <a:pt x="327" y="2998"/>
                      <a:pt x="355" y="2970"/>
                    </a:cubicBezTo>
                    <a:cubicBezTo>
                      <a:pt x="833" y="2491"/>
                      <a:pt x="1355" y="2100"/>
                      <a:pt x="1920" y="1709"/>
                    </a:cubicBezTo>
                    <a:cubicBezTo>
                      <a:pt x="2486" y="1230"/>
                      <a:pt x="3008" y="708"/>
                      <a:pt x="3443" y="143"/>
                    </a:cubicBezTo>
                    <a:cubicBezTo>
                      <a:pt x="3514" y="72"/>
                      <a:pt x="3440" y="1"/>
                      <a:pt x="33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8"/>
              <p:cNvSpPr/>
              <p:nvPr/>
            </p:nvSpPr>
            <p:spPr>
              <a:xfrm>
                <a:off x="1875396" y="1617690"/>
                <a:ext cx="67508" cy="113930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4636" extrusionOk="0">
                    <a:moveTo>
                      <a:pt x="159" y="0"/>
                    </a:moveTo>
                    <a:cubicBezTo>
                      <a:pt x="121" y="0"/>
                      <a:pt x="88" y="22"/>
                      <a:pt x="88" y="66"/>
                    </a:cubicBezTo>
                    <a:cubicBezTo>
                      <a:pt x="1" y="414"/>
                      <a:pt x="131" y="544"/>
                      <a:pt x="305" y="892"/>
                    </a:cubicBezTo>
                    <a:cubicBezTo>
                      <a:pt x="523" y="1283"/>
                      <a:pt x="740" y="1675"/>
                      <a:pt x="958" y="2110"/>
                    </a:cubicBezTo>
                    <a:cubicBezTo>
                      <a:pt x="1393" y="2893"/>
                      <a:pt x="1871" y="3719"/>
                      <a:pt x="2306" y="4545"/>
                    </a:cubicBezTo>
                    <a:cubicBezTo>
                      <a:pt x="2344" y="4609"/>
                      <a:pt x="2401" y="4636"/>
                      <a:pt x="2459" y="4636"/>
                    </a:cubicBezTo>
                    <a:cubicBezTo>
                      <a:pt x="2599" y="4636"/>
                      <a:pt x="2746" y="4482"/>
                      <a:pt x="2654" y="4328"/>
                    </a:cubicBezTo>
                    <a:cubicBezTo>
                      <a:pt x="2263" y="3676"/>
                      <a:pt x="1871" y="2980"/>
                      <a:pt x="1480" y="2284"/>
                    </a:cubicBezTo>
                    <a:cubicBezTo>
                      <a:pt x="1001" y="1588"/>
                      <a:pt x="610" y="849"/>
                      <a:pt x="262" y="66"/>
                    </a:cubicBezTo>
                    <a:cubicBezTo>
                      <a:pt x="240" y="22"/>
                      <a:pt x="197" y="0"/>
                      <a:pt x="1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8"/>
              <p:cNvSpPr/>
              <p:nvPr/>
            </p:nvSpPr>
            <p:spPr>
              <a:xfrm>
                <a:off x="1861511" y="1462818"/>
                <a:ext cx="48904" cy="70284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60" extrusionOk="0">
                    <a:moveTo>
                      <a:pt x="1876" y="1"/>
                    </a:moveTo>
                    <a:cubicBezTo>
                      <a:pt x="1857" y="1"/>
                      <a:pt x="1839" y="6"/>
                      <a:pt x="1827" y="18"/>
                    </a:cubicBezTo>
                    <a:cubicBezTo>
                      <a:pt x="1131" y="844"/>
                      <a:pt x="566" y="1714"/>
                      <a:pt x="88" y="2627"/>
                    </a:cubicBezTo>
                    <a:cubicBezTo>
                      <a:pt x="1" y="2743"/>
                      <a:pt x="126" y="2859"/>
                      <a:pt x="245" y="2859"/>
                    </a:cubicBezTo>
                    <a:cubicBezTo>
                      <a:pt x="305" y="2859"/>
                      <a:pt x="363" y="2830"/>
                      <a:pt x="392" y="2758"/>
                    </a:cubicBezTo>
                    <a:cubicBezTo>
                      <a:pt x="914" y="1888"/>
                      <a:pt x="1479" y="1018"/>
                      <a:pt x="1958" y="105"/>
                    </a:cubicBezTo>
                    <a:cubicBezTo>
                      <a:pt x="1990" y="41"/>
                      <a:pt x="1928" y="1"/>
                      <a:pt x="18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8"/>
              <p:cNvSpPr/>
              <p:nvPr/>
            </p:nvSpPr>
            <p:spPr>
              <a:xfrm>
                <a:off x="1988711" y="1427577"/>
                <a:ext cx="84464" cy="1966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800" extrusionOk="0">
                    <a:moveTo>
                      <a:pt x="485" y="0"/>
                    </a:moveTo>
                    <a:cubicBezTo>
                      <a:pt x="351" y="0"/>
                      <a:pt x="218" y="6"/>
                      <a:pt x="87" y="16"/>
                    </a:cubicBezTo>
                    <a:cubicBezTo>
                      <a:pt x="0" y="16"/>
                      <a:pt x="0" y="147"/>
                      <a:pt x="87" y="190"/>
                    </a:cubicBezTo>
                    <a:cubicBezTo>
                      <a:pt x="609" y="321"/>
                      <a:pt x="1131" y="408"/>
                      <a:pt x="1653" y="495"/>
                    </a:cubicBezTo>
                    <a:cubicBezTo>
                      <a:pt x="2218" y="582"/>
                      <a:pt x="2697" y="712"/>
                      <a:pt x="3262" y="799"/>
                    </a:cubicBezTo>
                    <a:cubicBezTo>
                      <a:pt x="3393" y="799"/>
                      <a:pt x="3436" y="582"/>
                      <a:pt x="3306" y="538"/>
                    </a:cubicBezTo>
                    <a:cubicBezTo>
                      <a:pt x="2784" y="364"/>
                      <a:pt x="2262" y="234"/>
                      <a:pt x="1696" y="147"/>
                    </a:cubicBezTo>
                    <a:cubicBezTo>
                      <a:pt x="1305" y="49"/>
                      <a:pt x="889" y="0"/>
                      <a:pt x="4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8"/>
              <p:cNvSpPr/>
              <p:nvPr/>
            </p:nvSpPr>
            <p:spPr>
              <a:xfrm>
                <a:off x="2118418" y="1482429"/>
                <a:ext cx="19955" cy="78763"/>
              </a:xfrm>
              <a:custGeom>
                <a:avLst/>
                <a:gdLst/>
                <a:ahLst/>
                <a:cxnLst/>
                <a:rect l="l" t="t" r="r" b="b"/>
                <a:pathLst>
                  <a:path w="812" h="3205" extrusionOk="0">
                    <a:moveTo>
                      <a:pt x="123" y="1"/>
                    </a:moveTo>
                    <a:cubicBezTo>
                      <a:pt x="63" y="1"/>
                      <a:pt x="0" y="49"/>
                      <a:pt x="28" y="133"/>
                    </a:cubicBezTo>
                    <a:cubicBezTo>
                      <a:pt x="72" y="1133"/>
                      <a:pt x="246" y="2134"/>
                      <a:pt x="507" y="3091"/>
                    </a:cubicBezTo>
                    <a:cubicBezTo>
                      <a:pt x="507" y="3172"/>
                      <a:pt x="549" y="3204"/>
                      <a:pt x="603" y="3204"/>
                    </a:cubicBezTo>
                    <a:cubicBezTo>
                      <a:pt x="692" y="3204"/>
                      <a:pt x="811" y="3113"/>
                      <a:pt x="811" y="3004"/>
                    </a:cubicBezTo>
                    <a:cubicBezTo>
                      <a:pt x="594" y="2090"/>
                      <a:pt x="724" y="872"/>
                      <a:pt x="202" y="46"/>
                    </a:cubicBezTo>
                    <a:cubicBezTo>
                      <a:pt x="187" y="15"/>
                      <a:pt x="155" y="1"/>
                      <a:pt x="1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8"/>
              <p:cNvSpPr/>
              <p:nvPr/>
            </p:nvSpPr>
            <p:spPr>
              <a:xfrm>
                <a:off x="1993356" y="1806303"/>
                <a:ext cx="67163" cy="83629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3403" extrusionOk="0">
                    <a:moveTo>
                      <a:pt x="104" y="0"/>
                    </a:moveTo>
                    <a:cubicBezTo>
                      <a:pt x="45" y="0"/>
                      <a:pt x="1" y="48"/>
                      <a:pt x="29" y="132"/>
                    </a:cubicBezTo>
                    <a:cubicBezTo>
                      <a:pt x="551" y="1350"/>
                      <a:pt x="1334" y="2438"/>
                      <a:pt x="2290" y="3351"/>
                    </a:cubicBezTo>
                    <a:cubicBezTo>
                      <a:pt x="2336" y="3387"/>
                      <a:pt x="2384" y="3403"/>
                      <a:pt x="2429" y="3403"/>
                    </a:cubicBezTo>
                    <a:cubicBezTo>
                      <a:pt x="2598" y="3403"/>
                      <a:pt x="2732" y="3184"/>
                      <a:pt x="2595" y="3046"/>
                    </a:cubicBezTo>
                    <a:cubicBezTo>
                      <a:pt x="1638" y="2133"/>
                      <a:pt x="1073" y="959"/>
                      <a:pt x="203" y="45"/>
                    </a:cubicBezTo>
                    <a:cubicBezTo>
                      <a:pt x="172" y="15"/>
                      <a:pt x="136" y="0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8"/>
              <p:cNvSpPr/>
              <p:nvPr/>
            </p:nvSpPr>
            <p:spPr>
              <a:xfrm>
                <a:off x="2078484" y="1956775"/>
                <a:ext cx="12853" cy="104247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242" extrusionOk="0">
                    <a:moveTo>
                      <a:pt x="137" y="1"/>
                    </a:moveTo>
                    <a:cubicBezTo>
                      <a:pt x="88" y="1"/>
                      <a:pt x="44" y="33"/>
                      <a:pt x="44" y="98"/>
                    </a:cubicBezTo>
                    <a:cubicBezTo>
                      <a:pt x="1" y="751"/>
                      <a:pt x="1" y="1447"/>
                      <a:pt x="44" y="2099"/>
                    </a:cubicBezTo>
                    <a:cubicBezTo>
                      <a:pt x="1" y="2795"/>
                      <a:pt x="1" y="3447"/>
                      <a:pt x="88" y="4143"/>
                    </a:cubicBezTo>
                    <a:cubicBezTo>
                      <a:pt x="109" y="4209"/>
                      <a:pt x="175" y="4241"/>
                      <a:pt x="240" y="4241"/>
                    </a:cubicBezTo>
                    <a:cubicBezTo>
                      <a:pt x="305" y="4241"/>
                      <a:pt x="370" y="4209"/>
                      <a:pt x="392" y="4143"/>
                    </a:cubicBezTo>
                    <a:cubicBezTo>
                      <a:pt x="479" y="3534"/>
                      <a:pt x="523" y="2926"/>
                      <a:pt x="436" y="2317"/>
                    </a:cubicBezTo>
                    <a:cubicBezTo>
                      <a:pt x="436" y="1577"/>
                      <a:pt x="392" y="838"/>
                      <a:pt x="262" y="98"/>
                    </a:cubicBezTo>
                    <a:cubicBezTo>
                      <a:pt x="240" y="33"/>
                      <a:pt x="18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8"/>
              <p:cNvSpPr/>
              <p:nvPr/>
            </p:nvSpPr>
            <p:spPr>
              <a:xfrm>
                <a:off x="1973499" y="2140891"/>
                <a:ext cx="65468" cy="44554"/>
              </a:xfrm>
              <a:custGeom>
                <a:avLst/>
                <a:gdLst/>
                <a:ahLst/>
                <a:cxnLst/>
                <a:rect l="l" t="t" r="r" b="b"/>
                <a:pathLst>
                  <a:path w="2664" h="1813" extrusionOk="0">
                    <a:moveTo>
                      <a:pt x="2533" y="0"/>
                    </a:moveTo>
                    <a:cubicBezTo>
                      <a:pt x="2185" y="174"/>
                      <a:pt x="1794" y="392"/>
                      <a:pt x="1489" y="653"/>
                    </a:cubicBezTo>
                    <a:cubicBezTo>
                      <a:pt x="1054" y="914"/>
                      <a:pt x="619" y="1175"/>
                      <a:pt x="184" y="1436"/>
                    </a:cubicBezTo>
                    <a:cubicBezTo>
                      <a:pt x="0" y="1546"/>
                      <a:pt x="97" y="1812"/>
                      <a:pt x="262" y="1812"/>
                    </a:cubicBezTo>
                    <a:cubicBezTo>
                      <a:pt x="293" y="1812"/>
                      <a:pt x="325" y="1804"/>
                      <a:pt x="358" y="1784"/>
                    </a:cubicBezTo>
                    <a:cubicBezTo>
                      <a:pt x="750" y="1566"/>
                      <a:pt x="1141" y="1305"/>
                      <a:pt x="1533" y="1044"/>
                    </a:cubicBezTo>
                    <a:cubicBezTo>
                      <a:pt x="1968" y="783"/>
                      <a:pt x="2359" y="479"/>
                      <a:pt x="2620" y="87"/>
                    </a:cubicBezTo>
                    <a:cubicBezTo>
                      <a:pt x="2663" y="44"/>
                      <a:pt x="2620" y="0"/>
                      <a:pt x="25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7" name="Google Shape;1287;p8"/>
            <p:cNvGrpSpPr/>
            <p:nvPr/>
          </p:nvGrpSpPr>
          <p:grpSpPr>
            <a:xfrm>
              <a:off x="-6" y="161484"/>
              <a:ext cx="2003848" cy="1552949"/>
              <a:chOff x="-6" y="161484"/>
              <a:chExt cx="2003848" cy="1552949"/>
            </a:xfrm>
          </p:grpSpPr>
          <p:grpSp>
            <p:nvGrpSpPr>
              <p:cNvPr id="1288" name="Google Shape;1288;p8"/>
              <p:cNvGrpSpPr/>
              <p:nvPr/>
            </p:nvGrpSpPr>
            <p:grpSpPr>
              <a:xfrm>
                <a:off x="1243990" y="161484"/>
                <a:ext cx="759852" cy="387105"/>
                <a:chOff x="5631428" y="230135"/>
                <a:chExt cx="759852" cy="387105"/>
              </a:xfrm>
            </p:grpSpPr>
            <p:sp>
              <p:nvSpPr>
                <p:cNvPr id="1289" name="Google Shape;1289;p8"/>
                <p:cNvSpPr/>
                <p:nvPr/>
              </p:nvSpPr>
              <p:spPr>
                <a:xfrm>
                  <a:off x="6230928" y="463302"/>
                  <a:ext cx="160352" cy="153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5" h="6264" extrusionOk="0">
                      <a:moveTo>
                        <a:pt x="1978" y="1"/>
                      </a:moveTo>
                      <a:cubicBezTo>
                        <a:pt x="1878" y="1"/>
                        <a:pt x="1772" y="47"/>
                        <a:pt x="1697" y="123"/>
                      </a:cubicBezTo>
                      <a:cubicBezTo>
                        <a:pt x="1566" y="210"/>
                        <a:pt x="1523" y="341"/>
                        <a:pt x="1566" y="515"/>
                      </a:cubicBezTo>
                      <a:cubicBezTo>
                        <a:pt x="1566" y="602"/>
                        <a:pt x="1566" y="689"/>
                        <a:pt x="1566" y="819"/>
                      </a:cubicBezTo>
                      <a:lnTo>
                        <a:pt x="1566" y="906"/>
                      </a:lnTo>
                      <a:lnTo>
                        <a:pt x="1566" y="1341"/>
                      </a:lnTo>
                      <a:lnTo>
                        <a:pt x="1566" y="1428"/>
                      </a:lnTo>
                      <a:cubicBezTo>
                        <a:pt x="1566" y="1689"/>
                        <a:pt x="1566" y="1906"/>
                        <a:pt x="1610" y="2167"/>
                      </a:cubicBezTo>
                      <a:cubicBezTo>
                        <a:pt x="1436" y="2298"/>
                        <a:pt x="1305" y="2385"/>
                        <a:pt x="1131" y="2515"/>
                      </a:cubicBezTo>
                      <a:cubicBezTo>
                        <a:pt x="783" y="2733"/>
                        <a:pt x="479" y="2994"/>
                        <a:pt x="174" y="3255"/>
                      </a:cubicBezTo>
                      <a:cubicBezTo>
                        <a:pt x="44" y="3385"/>
                        <a:pt x="0" y="3603"/>
                        <a:pt x="131" y="3777"/>
                      </a:cubicBezTo>
                      <a:cubicBezTo>
                        <a:pt x="218" y="3907"/>
                        <a:pt x="348" y="3951"/>
                        <a:pt x="479" y="3951"/>
                      </a:cubicBezTo>
                      <a:lnTo>
                        <a:pt x="1262" y="4125"/>
                      </a:lnTo>
                      <a:cubicBezTo>
                        <a:pt x="1566" y="4168"/>
                        <a:pt x="1871" y="4212"/>
                        <a:pt x="2175" y="4299"/>
                      </a:cubicBezTo>
                      <a:cubicBezTo>
                        <a:pt x="2306" y="4603"/>
                        <a:pt x="2392" y="4908"/>
                        <a:pt x="2523" y="5168"/>
                      </a:cubicBezTo>
                      <a:cubicBezTo>
                        <a:pt x="2610" y="5473"/>
                        <a:pt x="2697" y="5647"/>
                        <a:pt x="2784" y="5908"/>
                      </a:cubicBezTo>
                      <a:cubicBezTo>
                        <a:pt x="2812" y="6130"/>
                        <a:pt x="2998" y="6263"/>
                        <a:pt x="3187" y="6263"/>
                      </a:cubicBezTo>
                      <a:cubicBezTo>
                        <a:pt x="3294" y="6263"/>
                        <a:pt x="3401" y="6220"/>
                        <a:pt x="3480" y="6125"/>
                      </a:cubicBezTo>
                      <a:cubicBezTo>
                        <a:pt x="3741" y="5777"/>
                        <a:pt x="3958" y="5429"/>
                        <a:pt x="4132" y="5038"/>
                      </a:cubicBezTo>
                      <a:cubicBezTo>
                        <a:pt x="4219" y="4864"/>
                        <a:pt x="4306" y="4690"/>
                        <a:pt x="4393" y="4560"/>
                      </a:cubicBezTo>
                      <a:cubicBezTo>
                        <a:pt x="4654" y="4560"/>
                        <a:pt x="4872" y="4516"/>
                        <a:pt x="5133" y="4473"/>
                      </a:cubicBezTo>
                      <a:lnTo>
                        <a:pt x="5220" y="4473"/>
                      </a:lnTo>
                      <a:cubicBezTo>
                        <a:pt x="5394" y="4473"/>
                        <a:pt x="5524" y="4429"/>
                        <a:pt x="5654" y="4429"/>
                      </a:cubicBezTo>
                      <a:lnTo>
                        <a:pt x="6046" y="4429"/>
                      </a:lnTo>
                      <a:cubicBezTo>
                        <a:pt x="6176" y="4429"/>
                        <a:pt x="6307" y="4386"/>
                        <a:pt x="6394" y="4255"/>
                      </a:cubicBezTo>
                      <a:cubicBezTo>
                        <a:pt x="6524" y="4125"/>
                        <a:pt x="6524" y="3864"/>
                        <a:pt x="6394" y="3733"/>
                      </a:cubicBezTo>
                      <a:lnTo>
                        <a:pt x="6002" y="3298"/>
                      </a:lnTo>
                      <a:cubicBezTo>
                        <a:pt x="5785" y="3037"/>
                        <a:pt x="5567" y="2733"/>
                        <a:pt x="5307" y="2515"/>
                      </a:cubicBezTo>
                      <a:cubicBezTo>
                        <a:pt x="5350" y="2254"/>
                        <a:pt x="5437" y="2037"/>
                        <a:pt x="5481" y="1776"/>
                      </a:cubicBezTo>
                      <a:cubicBezTo>
                        <a:pt x="5567" y="1472"/>
                        <a:pt x="5698" y="1124"/>
                        <a:pt x="5741" y="776"/>
                      </a:cubicBezTo>
                      <a:cubicBezTo>
                        <a:pt x="5785" y="602"/>
                        <a:pt x="5741" y="471"/>
                        <a:pt x="5611" y="384"/>
                      </a:cubicBezTo>
                      <a:cubicBezTo>
                        <a:pt x="5556" y="302"/>
                        <a:pt x="5466" y="271"/>
                        <a:pt x="5374" y="271"/>
                      </a:cubicBezTo>
                      <a:cubicBezTo>
                        <a:pt x="5321" y="271"/>
                        <a:pt x="5267" y="281"/>
                        <a:pt x="5220" y="297"/>
                      </a:cubicBezTo>
                      <a:cubicBezTo>
                        <a:pt x="4872" y="428"/>
                        <a:pt x="4567" y="558"/>
                        <a:pt x="4219" y="689"/>
                      </a:cubicBezTo>
                      <a:cubicBezTo>
                        <a:pt x="4002" y="776"/>
                        <a:pt x="3784" y="906"/>
                        <a:pt x="3567" y="950"/>
                      </a:cubicBezTo>
                      <a:cubicBezTo>
                        <a:pt x="3262" y="776"/>
                        <a:pt x="2958" y="558"/>
                        <a:pt x="2697" y="384"/>
                      </a:cubicBezTo>
                      <a:lnTo>
                        <a:pt x="2175" y="80"/>
                      </a:lnTo>
                      <a:cubicBezTo>
                        <a:pt x="2120" y="25"/>
                        <a:pt x="2050" y="1"/>
                        <a:pt x="197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0" name="Google Shape;1290;p8"/>
                <p:cNvSpPr/>
                <p:nvPr/>
              </p:nvSpPr>
              <p:spPr>
                <a:xfrm>
                  <a:off x="5631428" y="230135"/>
                  <a:ext cx="208445" cy="204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" h="8324" extrusionOk="0">
                      <a:moveTo>
                        <a:pt x="4219" y="1305"/>
                      </a:moveTo>
                      <a:cubicBezTo>
                        <a:pt x="4350" y="1522"/>
                        <a:pt x="4437" y="1740"/>
                        <a:pt x="4567" y="2001"/>
                      </a:cubicBezTo>
                      <a:cubicBezTo>
                        <a:pt x="4741" y="2305"/>
                        <a:pt x="4915" y="2653"/>
                        <a:pt x="5089" y="3001"/>
                      </a:cubicBezTo>
                      <a:cubicBezTo>
                        <a:pt x="5132" y="3175"/>
                        <a:pt x="5306" y="3306"/>
                        <a:pt x="5480" y="3306"/>
                      </a:cubicBezTo>
                      <a:cubicBezTo>
                        <a:pt x="6002" y="3393"/>
                        <a:pt x="6568" y="3436"/>
                        <a:pt x="7090" y="3523"/>
                      </a:cubicBezTo>
                      <a:lnTo>
                        <a:pt x="7220" y="3523"/>
                      </a:lnTo>
                      <a:cubicBezTo>
                        <a:pt x="7090" y="3654"/>
                        <a:pt x="6959" y="3784"/>
                        <a:pt x="6829" y="3958"/>
                      </a:cubicBezTo>
                      <a:lnTo>
                        <a:pt x="6742" y="4045"/>
                      </a:lnTo>
                      <a:cubicBezTo>
                        <a:pt x="6481" y="4349"/>
                        <a:pt x="6220" y="4610"/>
                        <a:pt x="5959" y="4871"/>
                      </a:cubicBezTo>
                      <a:cubicBezTo>
                        <a:pt x="5828" y="4958"/>
                        <a:pt x="5741" y="5089"/>
                        <a:pt x="5785" y="5263"/>
                      </a:cubicBezTo>
                      <a:cubicBezTo>
                        <a:pt x="5828" y="5654"/>
                        <a:pt x="5959" y="6089"/>
                        <a:pt x="6046" y="6350"/>
                      </a:cubicBezTo>
                      <a:cubicBezTo>
                        <a:pt x="6089" y="6611"/>
                        <a:pt x="6176" y="6872"/>
                        <a:pt x="6220" y="7133"/>
                      </a:cubicBezTo>
                      <a:lnTo>
                        <a:pt x="5785" y="6916"/>
                      </a:lnTo>
                      <a:cubicBezTo>
                        <a:pt x="5350" y="6655"/>
                        <a:pt x="4915" y="6394"/>
                        <a:pt x="4437" y="6176"/>
                      </a:cubicBezTo>
                      <a:cubicBezTo>
                        <a:pt x="4371" y="6154"/>
                        <a:pt x="4306" y="6144"/>
                        <a:pt x="4241" y="6144"/>
                      </a:cubicBezTo>
                      <a:cubicBezTo>
                        <a:pt x="4176" y="6144"/>
                        <a:pt x="4110" y="6154"/>
                        <a:pt x="4045" y="6176"/>
                      </a:cubicBezTo>
                      <a:cubicBezTo>
                        <a:pt x="3610" y="6437"/>
                        <a:pt x="3132" y="6655"/>
                        <a:pt x="2697" y="6916"/>
                      </a:cubicBezTo>
                      <a:lnTo>
                        <a:pt x="2262" y="7133"/>
                      </a:lnTo>
                      <a:cubicBezTo>
                        <a:pt x="2305" y="6916"/>
                        <a:pt x="2392" y="6698"/>
                        <a:pt x="2479" y="6350"/>
                      </a:cubicBezTo>
                      <a:cubicBezTo>
                        <a:pt x="2566" y="6002"/>
                        <a:pt x="2653" y="5654"/>
                        <a:pt x="2697" y="5263"/>
                      </a:cubicBezTo>
                      <a:cubicBezTo>
                        <a:pt x="2740" y="5089"/>
                        <a:pt x="2653" y="4958"/>
                        <a:pt x="2566" y="4871"/>
                      </a:cubicBezTo>
                      <a:cubicBezTo>
                        <a:pt x="2262" y="4610"/>
                        <a:pt x="2001" y="4349"/>
                        <a:pt x="1740" y="4045"/>
                      </a:cubicBezTo>
                      <a:lnTo>
                        <a:pt x="1653" y="3958"/>
                      </a:lnTo>
                      <a:cubicBezTo>
                        <a:pt x="1523" y="3784"/>
                        <a:pt x="1392" y="3654"/>
                        <a:pt x="1262" y="3523"/>
                      </a:cubicBezTo>
                      <a:lnTo>
                        <a:pt x="1305" y="3523"/>
                      </a:lnTo>
                      <a:cubicBezTo>
                        <a:pt x="1870" y="3436"/>
                        <a:pt x="2392" y="3393"/>
                        <a:pt x="2958" y="3306"/>
                      </a:cubicBezTo>
                      <a:cubicBezTo>
                        <a:pt x="3132" y="3306"/>
                        <a:pt x="3262" y="3175"/>
                        <a:pt x="3306" y="3001"/>
                      </a:cubicBezTo>
                      <a:cubicBezTo>
                        <a:pt x="3523" y="2653"/>
                        <a:pt x="3697" y="2305"/>
                        <a:pt x="3871" y="2001"/>
                      </a:cubicBezTo>
                      <a:cubicBezTo>
                        <a:pt x="4002" y="1740"/>
                        <a:pt x="4089" y="1522"/>
                        <a:pt x="4219" y="1305"/>
                      </a:cubicBezTo>
                      <a:close/>
                      <a:moveTo>
                        <a:pt x="4263" y="0"/>
                      </a:moveTo>
                      <a:cubicBezTo>
                        <a:pt x="4045" y="0"/>
                        <a:pt x="3871" y="131"/>
                        <a:pt x="3784" y="305"/>
                      </a:cubicBezTo>
                      <a:cubicBezTo>
                        <a:pt x="3523" y="740"/>
                        <a:pt x="3306" y="1131"/>
                        <a:pt x="3132" y="1566"/>
                      </a:cubicBezTo>
                      <a:cubicBezTo>
                        <a:pt x="2958" y="1870"/>
                        <a:pt x="2827" y="2175"/>
                        <a:pt x="2653" y="2479"/>
                      </a:cubicBezTo>
                      <a:cubicBezTo>
                        <a:pt x="2175" y="2523"/>
                        <a:pt x="1697" y="2566"/>
                        <a:pt x="1262" y="2653"/>
                      </a:cubicBezTo>
                      <a:lnTo>
                        <a:pt x="522" y="2740"/>
                      </a:lnTo>
                      <a:cubicBezTo>
                        <a:pt x="261" y="2784"/>
                        <a:pt x="44" y="3001"/>
                        <a:pt x="44" y="3262"/>
                      </a:cubicBezTo>
                      <a:cubicBezTo>
                        <a:pt x="0" y="3436"/>
                        <a:pt x="87" y="3610"/>
                        <a:pt x="261" y="3741"/>
                      </a:cubicBezTo>
                      <a:cubicBezTo>
                        <a:pt x="348" y="3828"/>
                        <a:pt x="435" y="3915"/>
                        <a:pt x="522" y="4045"/>
                      </a:cubicBezTo>
                      <a:lnTo>
                        <a:pt x="609" y="4088"/>
                      </a:lnTo>
                      <a:cubicBezTo>
                        <a:pt x="740" y="4219"/>
                        <a:pt x="870" y="4349"/>
                        <a:pt x="1044" y="4523"/>
                      </a:cubicBezTo>
                      <a:lnTo>
                        <a:pt x="1131" y="4610"/>
                      </a:lnTo>
                      <a:cubicBezTo>
                        <a:pt x="1349" y="4871"/>
                        <a:pt x="1566" y="5132"/>
                        <a:pt x="1827" y="5350"/>
                      </a:cubicBezTo>
                      <a:cubicBezTo>
                        <a:pt x="1784" y="5611"/>
                        <a:pt x="1697" y="5872"/>
                        <a:pt x="1653" y="6133"/>
                      </a:cubicBezTo>
                      <a:cubicBezTo>
                        <a:pt x="1479" y="6655"/>
                        <a:pt x="1392" y="7220"/>
                        <a:pt x="1305" y="7742"/>
                      </a:cubicBezTo>
                      <a:cubicBezTo>
                        <a:pt x="1305" y="8003"/>
                        <a:pt x="1479" y="8220"/>
                        <a:pt x="1740" y="8307"/>
                      </a:cubicBezTo>
                      <a:cubicBezTo>
                        <a:pt x="1784" y="8318"/>
                        <a:pt x="1830" y="8324"/>
                        <a:pt x="1877" y="8324"/>
                      </a:cubicBezTo>
                      <a:cubicBezTo>
                        <a:pt x="2017" y="8324"/>
                        <a:pt x="2164" y="8275"/>
                        <a:pt x="2262" y="8177"/>
                      </a:cubicBezTo>
                      <a:lnTo>
                        <a:pt x="3175" y="7655"/>
                      </a:lnTo>
                      <a:cubicBezTo>
                        <a:pt x="3480" y="7437"/>
                        <a:pt x="3871" y="7263"/>
                        <a:pt x="4263" y="7046"/>
                      </a:cubicBezTo>
                      <a:cubicBezTo>
                        <a:pt x="4611" y="7263"/>
                        <a:pt x="5002" y="7437"/>
                        <a:pt x="5350" y="7655"/>
                      </a:cubicBezTo>
                      <a:lnTo>
                        <a:pt x="6263" y="8177"/>
                      </a:lnTo>
                      <a:cubicBezTo>
                        <a:pt x="6350" y="8264"/>
                        <a:pt x="6481" y="8307"/>
                        <a:pt x="6655" y="8307"/>
                      </a:cubicBezTo>
                      <a:lnTo>
                        <a:pt x="6785" y="8307"/>
                      </a:lnTo>
                      <a:cubicBezTo>
                        <a:pt x="7003" y="8264"/>
                        <a:pt x="7177" y="8003"/>
                        <a:pt x="7177" y="7785"/>
                      </a:cubicBezTo>
                      <a:cubicBezTo>
                        <a:pt x="7133" y="7220"/>
                        <a:pt x="7046" y="6655"/>
                        <a:pt x="6872" y="6133"/>
                      </a:cubicBezTo>
                      <a:cubicBezTo>
                        <a:pt x="6829" y="5872"/>
                        <a:pt x="6742" y="5611"/>
                        <a:pt x="6698" y="5350"/>
                      </a:cubicBezTo>
                      <a:cubicBezTo>
                        <a:pt x="6916" y="5132"/>
                        <a:pt x="7177" y="4871"/>
                        <a:pt x="7394" y="4654"/>
                      </a:cubicBezTo>
                      <a:lnTo>
                        <a:pt x="7481" y="4523"/>
                      </a:lnTo>
                      <a:cubicBezTo>
                        <a:pt x="7612" y="4393"/>
                        <a:pt x="7742" y="4219"/>
                        <a:pt x="7873" y="4088"/>
                      </a:cubicBezTo>
                      <a:lnTo>
                        <a:pt x="7960" y="4045"/>
                      </a:lnTo>
                      <a:cubicBezTo>
                        <a:pt x="8090" y="3958"/>
                        <a:pt x="8177" y="3828"/>
                        <a:pt x="8264" y="3741"/>
                      </a:cubicBezTo>
                      <a:cubicBezTo>
                        <a:pt x="8394" y="3610"/>
                        <a:pt x="8481" y="3436"/>
                        <a:pt x="8481" y="3262"/>
                      </a:cubicBezTo>
                      <a:cubicBezTo>
                        <a:pt x="8481" y="3001"/>
                        <a:pt x="8264" y="2784"/>
                        <a:pt x="8003" y="2740"/>
                      </a:cubicBezTo>
                      <a:lnTo>
                        <a:pt x="7220" y="2653"/>
                      </a:lnTo>
                      <a:cubicBezTo>
                        <a:pt x="6785" y="2566"/>
                        <a:pt x="6307" y="2523"/>
                        <a:pt x="5828" y="2479"/>
                      </a:cubicBezTo>
                      <a:cubicBezTo>
                        <a:pt x="5654" y="2175"/>
                        <a:pt x="5524" y="1870"/>
                        <a:pt x="5393" y="1566"/>
                      </a:cubicBezTo>
                      <a:cubicBezTo>
                        <a:pt x="5176" y="1131"/>
                        <a:pt x="4959" y="740"/>
                        <a:pt x="4698" y="305"/>
                      </a:cubicBezTo>
                      <a:cubicBezTo>
                        <a:pt x="4611" y="131"/>
                        <a:pt x="4437" y="0"/>
                        <a:pt x="426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91" name="Google Shape;1291;p8"/>
              <p:cNvGrpSpPr/>
              <p:nvPr/>
            </p:nvGrpSpPr>
            <p:grpSpPr>
              <a:xfrm rot="-5400000">
                <a:off x="-77519" y="499777"/>
                <a:ext cx="1292169" cy="1137144"/>
                <a:chOff x="2298855" y="-386428"/>
                <a:chExt cx="1292169" cy="1137144"/>
              </a:xfrm>
            </p:grpSpPr>
            <p:sp>
              <p:nvSpPr>
                <p:cNvPr id="1292" name="Google Shape;1292;p8"/>
                <p:cNvSpPr/>
                <p:nvPr/>
              </p:nvSpPr>
              <p:spPr>
                <a:xfrm rot="5400000">
                  <a:off x="2966661" y="-98157"/>
                  <a:ext cx="89818" cy="91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83" extrusionOk="0">
                      <a:moveTo>
                        <a:pt x="2044" y="1"/>
                      </a:moveTo>
                      <a:cubicBezTo>
                        <a:pt x="1783" y="174"/>
                        <a:pt x="1522" y="479"/>
                        <a:pt x="1261" y="696"/>
                      </a:cubicBezTo>
                      <a:cubicBezTo>
                        <a:pt x="957" y="609"/>
                        <a:pt x="609" y="522"/>
                        <a:pt x="305" y="435"/>
                      </a:cubicBezTo>
                      <a:cubicBezTo>
                        <a:pt x="261" y="435"/>
                        <a:pt x="218" y="522"/>
                        <a:pt x="261" y="522"/>
                      </a:cubicBezTo>
                      <a:cubicBezTo>
                        <a:pt x="261" y="609"/>
                        <a:pt x="305" y="653"/>
                        <a:pt x="348" y="740"/>
                      </a:cubicBezTo>
                      <a:cubicBezTo>
                        <a:pt x="392" y="783"/>
                        <a:pt x="392" y="870"/>
                        <a:pt x="435" y="957"/>
                      </a:cubicBezTo>
                      <a:cubicBezTo>
                        <a:pt x="479" y="1131"/>
                        <a:pt x="565" y="1305"/>
                        <a:pt x="652" y="1479"/>
                      </a:cubicBezTo>
                      <a:cubicBezTo>
                        <a:pt x="435" y="1740"/>
                        <a:pt x="261" y="2045"/>
                        <a:pt x="87" y="2349"/>
                      </a:cubicBezTo>
                      <a:cubicBezTo>
                        <a:pt x="0" y="2480"/>
                        <a:pt x="44" y="2480"/>
                        <a:pt x="87" y="2480"/>
                      </a:cubicBezTo>
                      <a:cubicBezTo>
                        <a:pt x="435" y="2436"/>
                        <a:pt x="783" y="2349"/>
                        <a:pt x="1174" y="2306"/>
                      </a:cubicBezTo>
                      <a:cubicBezTo>
                        <a:pt x="1435" y="2567"/>
                        <a:pt x="1653" y="2871"/>
                        <a:pt x="1870" y="3132"/>
                      </a:cubicBezTo>
                      <a:cubicBezTo>
                        <a:pt x="1870" y="3157"/>
                        <a:pt x="1899" y="3182"/>
                        <a:pt x="1924" y="3182"/>
                      </a:cubicBezTo>
                      <a:cubicBezTo>
                        <a:pt x="1942" y="3182"/>
                        <a:pt x="1957" y="3169"/>
                        <a:pt x="1957" y="3132"/>
                      </a:cubicBezTo>
                      <a:cubicBezTo>
                        <a:pt x="2044" y="2784"/>
                        <a:pt x="2044" y="2436"/>
                        <a:pt x="2131" y="2045"/>
                      </a:cubicBezTo>
                      <a:cubicBezTo>
                        <a:pt x="2305" y="2001"/>
                        <a:pt x="2479" y="1914"/>
                        <a:pt x="2610" y="1827"/>
                      </a:cubicBezTo>
                      <a:lnTo>
                        <a:pt x="2871" y="1740"/>
                      </a:lnTo>
                      <a:cubicBezTo>
                        <a:pt x="2914" y="1697"/>
                        <a:pt x="3001" y="1653"/>
                        <a:pt x="3045" y="1653"/>
                      </a:cubicBezTo>
                      <a:cubicBezTo>
                        <a:pt x="3088" y="1653"/>
                        <a:pt x="3132" y="1566"/>
                        <a:pt x="3088" y="1566"/>
                      </a:cubicBezTo>
                      <a:cubicBezTo>
                        <a:pt x="2784" y="1392"/>
                        <a:pt x="2523" y="1218"/>
                        <a:pt x="2218" y="1088"/>
                      </a:cubicBezTo>
                      <a:cubicBezTo>
                        <a:pt x="2175" y="740"/>
                        <a:pt x="2175" y="348"/>
                        <a:pt x="20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3" name="Google Shape;1293;p8"/>
                <p:cNvSpPr/>
                <p:nvPr/>
              </p:nvSpPr>
              <p:spPr>
                <a:xfrm rot="5400000">
                  <a:off x="3071058" y="-365437"/>
                  <a:ext cx="88585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45" y="1"/>
                      </a:moveTo>
                      <a:cubicBezTo>
                        <a:pt x="1740" y="218"/>
                        <a:pt x="1479" y="479"/>
                        <a:pt x="1218" y="696"/>
                      </a:cubicBezTo>
                      <a:cubicBezTo>
                        <a:pt x="914" y="609"/>
                        <a:pt x="566" y="523"/>
                        <a:pt x="262" y="479"/>
                      </a:cubicBezTo>
                      <a:cubicBezTo>
                        <a:pt x="253" y="470"/>
                        <a:pt x="244" y="467"/>
                        <a:pt x="236" y="467"/>
                      </a:cubicBezTo>
                      <a:cubicBezTo>
                        <a:pt x="204" y="467"/>
                        <a:pt x="183" y="523"/>
                        <a:pt x="218" y="523"/>
                      </a:cubicBezTo>
                      <a:cubicBezTo>
                        <a:pt x="262" y="609"/>
                        <a:pt x="262" y="696"/>
                        <a:pt x="305" y="740"/>
                      </a:cubicBezTo>
                      <a:cubicBezTo>
                        <a:pt x="348" y="827"/>
                        <a:pt x="392" y="914"/>
                        <a:pt x="392" y="1001"/>
                      </a:cubicBezTo>
                      <a:cubicBezTo>
                        <a:pt x="479" y="1131"/>
                        <a:pt x="522" y="1305"/>
                        <a:pt x="609" y="1479"/>
                      </a:cubicBezTo>
                      <a:cubicBezTo>
                        <a:pt x="435" y="1784"/>
                        <a:pt x="218" y="2045"/>
                        <a:pt x="44" y="2393"/>
                      </a:cubicBezTo>
                      <a:cubicBezTo>
                        <a:pt x="1" y="2393"/>
                        <a:pt x="44" y="2436"/>
                        <a:pt x="44" y="2436"/>
                      </a:cubicBezTo>
                      <a:cubicBezTo>
                        <a:pt x="435" y="2393"/>
                        <a:pt x="783" y="2349"/>
                        <a:pt x="1131" y="2306"/>
                      </a:cubicBezTo>
                      <a:cubicBezTo>
                        <a:pt x="1392" y="2567"/>
                        <a:pt x="1610" y="2871"/>
                        <a:pt x="1827" y="3132"/>
                      </a:cubicBezTo>
                      <a:cubicBezTo>
                        <a:pt x="1827" y="3154"/>
                        <a:pt x="1849" y="3165"/>
                        <a:pt x="1871" y="3165"/>
                      </a:cubicBezTo>
                      <a:cubicBezTo>
                        <a:pt x="1892" y="3165"/>
                        <a:pt x="1914" y="3154"/>
                        <a:pt x="1914" y="3132"/>
                      </a:cubicBezTo>
                      <a:cubicBezTo>
                        <a:pt x="2001" y="2784"/>
                        <a:pt x="2045" y="2393"/>
                        <a:pt x="2088" y="2045"/>
                      </a:cubicBezTo>
                      <a:cubicBezTo>
                        <a:pt x="2262" y="1958"/>
                        <a:pt x="2436" y="1914"/>
                        <a:pt x="2610" y="1827"/>
                      </a:cubicBezTo>
                      <a:lnTo>
                        <a:pt x="2828" y="1697"/>
                      </a:lnTo>
                      <a:cubicBezTo>
                        <a:pt x="2915" y="1697"/>
                        <a:pt x="2958" y="1653"/>
                        <a:pt x="3045" y="1610"/>
                      </a:cubicBezTo>
                      <a:cubicBezTo>
                        <a:pt x="3089" y="1610"/>
                        <a:pt x="3089" y="1566"/>
                        <a:pt x="3045" y="1523"/>
                      </a:cubicBezTo>
                      <a:cubicBezTo>
                        <a:pt x="2784" y="1392"/>
                        <a:pt x="2480" y="1218"/>
                        <a:pt x="2175" y="1044"/>
                      </a:cubicBezTo>
                      <a:cubicBezTo>
                        <a:pt x="2132" y="696"/>
                        <a:pt x="2132" y="349"/>
                        <a:pt x="20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4" name="Google Shape;1294;p8"/>
                <p:cNvSpPr/>
                <p:nvPr/>
              </p:nvSpPr>
              <p:spPr>
                <a:xfrm rot="5400000">
                  <a:off x="3274346" y="-41162"/>
                  <a:ext cx="88585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01" y="0"/>
                      </a:moveTo>
                      <a:cubicBezTo>
                        <a:pt x="1697" y="218"/>
                        <a:pt x="1436" y="479"/>
                        <a:pt x="1175" y="696"/>
                      </a:cubicBezTo>
                      <a:cubicBezTo>
                        <a:pt x="871" y="609"/>
                        <a:pt x="523" y="566"/>
                        <a:pt x="218" y="479"/>
                      </a:cubicBezTo>
                      <a:cubicBezTo>
                        <a:pt x="210" y="470"/>
                        <a:pt x="202" y="467"/>
                        <a:pt x="194" y="467"/>
                      </a:cubicBezTo>
                      <a:cubicBezTo>
                        <a:pt x="161" y="467"/>
                        <a:pt x="140" y="530"/>
                        <a:pt x="175" y="566"/>
                      </a:cubicBezTo>
                      <a:cubicBezTo>
                        <a:pt x="218" y="609"/>
                        <a:pt x="218" y="696"/>
                        <a:pt x="262" y="740"/>
                      </a:cubicBezTo>
                      <a:cubicBezTo>
                        <a:pt x="305" y="827"/>
                        <a:pt x="349" y="914"/>
                        <a:pt x="349" y="1001"/>
                      </a:cubicBezTo>
                      <a:cubicBezTo>
                        <a:pt x="436" y="1175"/>
                        <a:pt x="479" y="1348"/>
                        <a:pt x="566" y="1479"/>
                      </a:cubicBezTo>
                      <a:cubicBezTo>
                        <a:pt x="392" y="1783"/>
                        <a:pt x="175" y="2088"/>
                        <a:pt x="1" y="2392"/>
                      </a:cubicBezTo>
                      <a:cubicBezTo>
                        <a:pt x="1" y="2423"/>
                        <a:pt x="23" y="2454"/>
                        <a:pt x="51" y="2454"/>
                      </a:cubicBezTo>
                      <a:cubicBezTo>
                        <a:pt x="62" y="2454"/>
                        <a:pt x="75" y="2449"/>
                        <a:pt x="88" y="2436"/>
                      </a:cubicBezTo>
                      <a:cubicBezTo>
                        <a:pt x="436" y="2392"/>
                        <a:pt x="784" y="2349"/>
                        <a:pt x="1175" y="2305"/>
                      </a:cubicBezTo>
                      <a:cubicBezTo>
                        <a:pt x="1393" y="2566"/>
                        <a:pt x="1610" y="2871"/>
                        <a:pt x="1871" y="3132"/>
                      </a:cubicBezTo>
                      <a:cubicBezTo>
                        <a:pt x="1871" y="3153"/>
                        <a:pt x="1882" y="3164"/>
                        <a:pt x="1893" y="3164"/>
                      </a:cubicBezTo>
                      <a:cubicBezTo>
                        <a:pt x="1904" y="3164"/>
                        <a:pt x="1914" y="3153"/>
                        <a:pt x="1914" y="3132"/>
                      </a:cubicBezTo>
                      <a:cubicBezTo>
                        <a:pt x="2001" y="2740"/>
                        <a:pt x="2045" y="2392"/>
                        <a:pt x="2088" y="2044"/>
                      </a:cubicBezTo>
                      <a:cubicBezTo>
                        <a:pt x="2262" y="1957"/>
                        <a:pt x="2436" y="1914"/>
                        <a:pt x="2610" y="1827"/>
                      </a:cubicBezTo>
                      <a:cubicBezTo>
                        <a:pt x="2654" y="1783"/>
                        <a:pt x="2741" y="1740"/>
                        <a:pt x="2828" y="1696"/>
                      </a:cubicBezTo>
                      <a:cubicBezTo>
                        <a:pt x="2915" y="1696"/>
                        <a:pt x="2958" y="1653"/>
                        <a:pt x="3045" y="1609"/>
                      </a:cubicBezTo>
                      <a:cubicBezTo>
                        <a:pt x="3089" y="1609"/>
                        <a:pt x="3089" y="1566"/>
                        <a:pt x="3045" y="1522"/>
                      </a:cubicBezTo>
                      <a:cubicBezTo>
                        <a:pt x="2784" y="1392"/>
                        <a:pt x="2480" y="1218"/>
                        <a:pt x="2175" y="1044"/>
                      </a:cubicBezTo>
                      <a:cubicBezTo>
                        <a:pt x="2088" y="740"/>
                        <a:pt x="2088" y="392"/>
                        <a:pt x="2001" y="44"/>
                      </a:cubicBezTo>
                      <a:cubicBezTo>
                        <a:pt x="2001" y="44"/>
                        <a:pt x="2001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5" name="Google Shape;1295;p8"/>
                <p:cNvSpPr/>
                <p:nvPr/>
              </p:nvSpPr>
              <p:spPr>
                <a:xfrm rot="5400000">
                  <a:off x="3500805" y="-131493"/>
                  <a:ext cx="89359" cy="91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6" h="3176" extrusionOk="0">
                      <a:moveTo>
                        <a:pt x="2028" y="0"/>
                      </a:moveTo>
                      <a:cubicBezTo>
                        <a:pt x="1767" y="218"/>
                        <a:pt x="1506" y="479"/>
                        <a:pt x="1245" y="696"/>
                      </a:cubicBezTo>
                      <a:cubicBezTo>
                        <a:pt x="941" y="609"/>
                        <a:pt x="593" y="566"/>
                        <a:pt x="288" y="479"/>
                      </a:cubicBezTo>
                      <a:cubicBezTo>
                        <a:pt x="245" y="479"/>
                        <a:pt x="201" y="522"/>
                        <a:pt x="245" y="566"/>
                      </a:cubicBezTo>
                      <a:cubicBezTo>
                        <a:pt x="245" y="609"/>
                        <a:pt x="288" y="696"/>
                        <a:pt x="332" y="740"/>
                      </a:cubicBezTo>
                      <a:cubicBezTo>
                        <a:pt x="375" y="827"/>
                        <a:pt x="419" y="914"/>
                        <a:pt x="419" y="1001"/>
                      </a:cubicBezTo>
                      <a:cubicBezTo>
                        <a:pt x="462" y="1175"/>
                        <a:pt x="549" y="1349"/>
                        <a:pt x="636" y="1479"/>
                      </a:cubicBezTo>
                      <a:cubicBezTo>
                        <a:pt x="462" y="1784"/>
                        <a:pt x="201" y="2088"/>
                        <a:pt x="71" y="2393"/>
                      </a:cubicBezTo>
                      <a:cubicBezTo>
                        <a:pt x="0" y="2428"/>
                        <a:pt x="15" y="2491"/>
                        <a:pt x="70" y="2491"/>
                      </a:cubicBezTo>
                      <a:cubicBezTo>
                        <a:pt x="83" y="2491"/>
                        <a:pt x="98" y="2488"/>
                        <a:pt x="114" y="2480"/>
                      </a:cubicBezTo>
                      <a:cubicBezTo>
                        <a:pt x="462" y="2436"/>
                        <a:pt x="810" y="2393"/>
                        <a:pt x="1158" y="2349"/>
                      </a:cubicBezTo>
                      <a:cubicBezTo>
                        <a:pt x="1376" y="2610"/>
                        <a:pt x="1637" y="2871"/>
                        <a:pt x="1854" y="3175"/>
                      </a:cubicBezTo>
                      <a:lnTo>
                        <a:pt x="1941" y="3175"/>
                      </a:lnTo>
                      <a:cubicBezTo>
                        <a:pt x="2028" y="2828"/>
                        <a:pt x="2028" y="2436"/>
                        <a:pt x="2115" y="2088"/>
                      </a:cubicBezTo>
                      <a:cubicBezTo>
                        <a:pt x="2289" y="2001"/>
                        <a:pt x="2463" y="1958"/>
                        <a:pt x="2593" y="1871"/>
                      </a:cubicBezTo>
                      <a:cubicBezTo>
                        <a:pt x="2680" y="1784"/>
                        <a:pt x="2767" y="1784"/>
                        <a:pt x="2854" y="1740"/>
                      </a:cubicBezTo>
                      <a:cubicBezTo>
                        <a:pt x="2898" y="1740"/>
                        <a:pt x="2985" y="1697"/>
                        <a:pt x="3028" y="1653"/>
                      </a:cubicBezTo>
                      <a:cubicBezTo>
                        <a:pt x="3072" y="1653"/>
                        <a:pt x="3115" y="1610"/>
                        <a:pt x="3072" y="1566"/>
                      </a:cubicBezTo>
                      <a:cubicBezTo>
                        <a:pt x="2767" y="1392"/>
                        <a:pt x="2506" y="1218"/>
                        <a:pt x="2202" y="1088"/>
                      </a:cubicBezTo>
                      <a:cubicBezTo>
                        <a:pt x="2158" y="740"/>
                        <a:pt x="2158" y="392"/>
                        <a:pt x="2071" y="44"/>
                      </a:cubicBezTo>
                      <a:lnTo>
                        <a:pt x="207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6" name="Google Shape;1296;p8"/>
                <p:cNvSpPr/>
                <p:nvPr/>
              </p:nvSpPr>
              <p:spPr>
                <a:xfrm rot="5400000">
                  <a:off x="2713404" y="-267535"/>
                  <a:ext cx="88585" cy="92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209" extrusionOk="0">
                      <a:moveTo>
                        <a:pt x="1235" y="1"/>
                      </a:moveTo>
                      <a:cubicBezTo>
                        <a:pt x="1218" y="1"/>
                        <a:pt x="1197" y="11"/>
                        <a:pt x="1175" y="33"/>
                      </a:cubicBezTo>
                      <a:cubicBezTo>
                        <a:pt x="1088" y="381"/>
                        <a:pt x="1088" y="773"/>
                        <a:pt x="1001" y="1120"/>
                      </a:cubicBezTo>
                      <a:cubicBezTo>
                        <a:pt x="827" y="1207"/>
                        <a:pt x="696" y="1294"/>
                        <a:pt x="522" y="1381"/>
                      </a:cubicBezTo>
                      <a:lnTo>
                        <a:pt x="305" y="1468"/>
                      </a:lnTo>
                      <a:cubicBezTo>
                        <a:pt x="218" y="1512"/>
                        <a:pt x="131" y="1512"/>
                        <a:pt x="87" y="1555"/>
                      </a:cubicBezTo>
                      <a:cubicBezTo>
                        <a:pt x="44" y="1555"/>
                        <a:pt x="1" y="1642"/>
                        <a:pt x="44" y="1642"/>
                      </a:cubicBezTo>
                      <a:cubicBezTo>
                        <a:pt x="348" y="1816"/>
                        <a:pt x="609" y="1990"/>
                        <a:pt x="914" y="2121"/>
                      </a:cubicBezTo>
                      <a:cubicBezTo>
                        <a:pt x="1001" y="2469"/>
                        <a:pt x="1001" y="2817"/>
                        <a:pt x="1044" y="3165"/>
                      </a:cubicBezTo>
                      <a:cubicBezTo>
                        <a:pt x="1044" y="3165"/>
                        <a:pt x="1044" y="3208"/>
                        <a:pt x="1044" y="3208"/>
                      </a:cubicBezTo>
                      <a:lnTo>
                        <a:pt x="1088" y="3208"/>
                      </a:lnTo>
                      <a:cubicBezTo>
                        <a:pt x="1349" y="2991"/>
                        <a:pt x="1610" y="2730"/>
                        <a:pt x="1871" y="2512"/>
                      </a:cubicBezTo>
                      <a:cubicBezTo>
                        <a:pt x="2219" y="2599"/>
                        <a:pt x="2523" y="2686"/>
                        <a:pt x="2871" y="2730"/>
                      </a:cubicBezTo>
                      <a:cubicBezTo>
                        <a:pt x="2879" y="2738"/>
                        <a:pt x="2886" y="2742"/>
                        <a:pt x="2891" y="2742"/>
                      </a:cubicBezTo>
                      <a:cubicBezTo>
                        <a:pt x="2913" y="2742"/>
                        <a:pt x="2906" y="2678"/>
                        <a:pt x="2871" y="2643"/>
                      </a:cubicBezTo>
                      <a:cubicBezTo>
                        <a:pt x="2871" y="2599"/>
                        <a:pt x="2828" y="2512"/>
                        <a:pt x="2784" y="2469"/>
                      </a:cubicBezTo>
                      <a:cubicBezTo>
                        <a:pt x="2741" y="2382"/>
                        <a:pt x="2741" y="2295"/>
                        <a:pt x="2697" y="2208"/>
                      </a:cubicBezTo>
                      <a:cubicBezTo>
                        <a:pt x="2654" y="2034"/>
                        <a:pt x="2567" y="1903"/>
                        <a:pt x="2480" y="1729"/>
                      </a:cubicBezTo>
                      <a:cubicBezTo>
                        <a:pt x="2654" y="1425"/>
                        <a:pt x="2915" y="1164"/>
                        <a:pt x="3089" y="816"/>
                      </a:cubicBezTo>
                      <a:cubicBezTo>
                        <a:pt x="3089" y="785"/>
                        <a:pt x="3067" y="754"/>
                        <a:pt x="3039" y="754"/>
                      </a:cubicBezTo>
                      <a:cubicBezTo>
                        <a:pt x="3027" y="754"/>
                        <a:pt x="3014" y="760"/>
                        <a:pt x="3002" y="773"/>
                      </a:cubicBezTo>
                      <a:cubicBezTo>
                        <a:pt x="2654" y="816"/>
                        <a:pt x="2306" y="859"/>
                        <a:pt x="1914" y="903"/>
                      </a:cubicBezTo>
                      <a:cubicBezTo>
                        <a:pt x="1740" y="599"/>
                        <a:pt x="1523" y="338"/>
                        <a:pt x="1262" y="33"/>
                      </a:cubicBezTo>
                      <a:cubicBezTo>
                        <a:pt x="1262" y="11"/>
                        <a:pt x="1251" y="1"/>
                        <a:pt x="12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7" name="Google Shape;1297;p8"/>
                <p:cNvSpPr/>
                <p:nvPr/>
              </p:nvSpPr>
              <p:spPr>
                <a:xfrm rot="5400000">
                  <a:off x="3395261" y="-102890"/>
                  <a:ext cx="53254" cy="119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" h="4150" extrusionOk="0">
                      <a:moveTo>
                        <a:pt x="99" y="1"/>
                      </a:moveTo>
                      <a:cubicBezTo>
                        <a:pt x="51" y="1"/>
                        <a:pt x="1" y="38"/>
                        <a:pt x="1" y="92"/>
                      </a:cubicBezTo>
                      <a:cubicBezTo>
                        <a:pt x="88" y="788"/>
                        <a:pt x="262" y="1440"/>
                        <a:pt x="566" y="2049"/>
                      </a:cubicBezTo>
                      <a:cubicBezTo>
                        <a:pt x="871" y="2701"/>
                        <a:pt x="1132" y="3397"/>
                        <a:pt x="1480" y="4050"/>
                      </a:cubicBezTo>
                      <a:cubicBezTo>
                        <a:pt x="1508" y="4120"/>
                        <a:pt x="1559" y="4150"/>
                        <a:pt x="1614" y="4150"/>
                      </a:cubicBezTo>
                      <a:cubicBezTo>
                        <a:pt x="1728" y="4150"/>
                        <a:pt x="1857" y="4023"/>
                        <a:pt x="1828" y="3876"/>
                      </a:cubicBezTo>
                      <a:cubicBezTo>
                        <a:pt x="1523" y="3223"/>
                        <a:pt x="1219" y="2571"/>
                        <a:pt x="958" y="1875"/>
                      </a:cubicBezTo>
                      <a:cubicBezTo>
                        <a:pt x="784" y="1223"/>
                        <a:pt x="523" y="614"/>
                        <a:pt x="175" y="48"/>
                      </a:cubicBezTo>
                      <a:cubicBezTo>
                        <a:pt x="158" y="15"/>
                        <a:pt x="129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8" name="Google Shape;1298;p8"/>
                <p:cNvSpPr/>
                <p:nvPr/>
              </p:nvSpPr>
              <p:spPr>
                <a:xfrm rot="5400000">
                  <a:off x="3148154" y="-132915"/>
                  <a:ext cx="44450" cy="1987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0" h="6929" extrusionOk="0">
                      <a:moveTo>
                        <a:pt x="1449" y="1"/>
                      </a:moveTo>
                      <a:cubicBezTo>
                        <a:pt x="1410" y="1"/>
                        <a:pt x="1375" y="22"/>
                        <a:pt x="1375" y="61"/>
                      </a:cubicBezTo>
                      <a:cubicBezTo>
                        <a:pt x="984" y="1105"/>
                        <a:pt x="766" y="2149"/>
                        <a:pt x="636" y="3236"/>
                      </a:cubicBezTo>
                      <a:cubicBezTo>
                        <a:pt x="418" y="4410"/>
                        <a:pt x="201" y="5541"/>
                        <a:pt x="27" y="6716"/>
                      </a:cubicBezTo>
                      <a:cubicBezTo>
                        <a:pt x="1" y="6845"/>
                        <a:pt x="130" y="6929"/>
                        <a:pt x="247" y="6929"/>
                      </a:cubicBezTo>
                      <a:cubicBezTo>
                        <a:pt x="326" y="6929"/>
                        <a:pt x="401" y="6890"/>
                        <a:pt x="418" y="6803"/>
                      </a:cubicBezTo>
                      <a:cubicBezTo>
                        <a:pt x="636" y="5628"/>
                        <a:pt x="810" y="4454"/>
                        <a:pt x="1027" y="3280"/>
                      </a:cubicBezTo>
                      <a:cubicBezTo>
                        <a:pt x="1288" y="2236"/>
                        <a:pt x="1462" y="1192"/>
                        <a:pt x="1549" y="105"/>
                      </a:cubicBezTo>
                      <a:cubicBezTo>
                        <a:pt x="1549" y="33"/>
                        <a:pt x="1496" y="1"/>
                        <a:pt x="14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9" name="Google Shape;1299;p8"/>
                <p:cNvSpPr/>
                <p:nvPr/>
              </p:nvSpPr>
              <p:spPr>
                <a:xfrm rot="5400000">
                  <a:off x="2962200" y="-231630"/>
                  <a:ext cx="177542" cy="77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91" h="2707" extrusionOk="0">
                      <a:moveTo>
                        <a:pt x="211" y="0"/>
                      </a:moveTo>
                      <a:cubicBezTo>
                        <a:pt x="95" y="0"/>
                        <a:pt x="1" y="187"/>
                        <a:pt x="159" y="267"/>
                      </a:cubicBezTo>
                      <a:cubicBezTo>
                        <a:pt x="1986" y="1224"/>
                        <a:pt x="3856" y="2050"/>
                        <a:pt x="5857" y="2702"/>
                      </a:cubicBezTo>
                      <a:cubicBezTo>
                        <a:pt x="5871" y="2705"/>
                        <a:pt x="5885" y="2706"/>
                        <a:pt x="5898" y="2706"/>
                      </a:cubicBezTo>
                      <a:cubicBezTo>
                        <a:pt x="6090" y="2706"/>
                        <a:pt x="6190" y="2433"/>
                        <a:pt x="5987" y="2311"/>
                      </a:cubicBezTo>
                      <a:cubicBezTo>
                        <a:pt x="4073" y="1615"/>
                        <a:pt x="2160" y="702"/>
                        <a:pt x="246" y="6"/>
                      </a:cubicBezTo>
                      <a:cubicBezTo>
                        <a:pt x="234" y="2"/>
                        <a:pt x="223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0" name="Google Shape;1300;p8"/>
                <p:cNvSpPr/>
                <p:nvPr/>
              </p:nvSpPr>
              <p:spPr>
                <a:xfrm rot="5400000">
                  <a:off x="2816437" y="-220248"/>
                  <a:ext cx="133035" cy="164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9" h="5739" extrusionOk="0">
                      <a:moveTo>
                        <a:pt x="4480" y="0"/>
                      </a:moveTo>
                      <a:cubicBezTo>
                        <a:pt x="4462" y="0"/>
                        <a:pt x="4445" y="4"/>
                        <a:pt x="4429" y="12"/>
                      </a:cubicBezTo>
                      <a:cubicBezTo>
                        <a:pt x="3646" y="838"/>
                        <a:pt x="2907" y="1708"/>
                        <a:pt x="2254" y="2622"/>
                      </a:cubicBezTo>
                      <a:cubicBezTo>
                        <a:pt x="1558" y="3578"/>
                        <a:pt x="819" y="4535"/>
                        <a:pt x="123" y="5492"/>
                      </a:cubicBezTo>
                      <a:cubicBezTo>
                        <a:pt x="0" y="5615"/>
                        <a:pt x="138" y="5738"/>
                        <a:pt x="276" y="5738"/>
                      </a:cubicBezTo>
                      <a:cubicBezTo>
                        <a:pt x="333" y="5738"/>
                        <a:pt x="389" y="5717"/>
                        <a:pt x="428" y="5666"/>
                      </a:cubicBezTo>
                      <a:cubicBezTo>
                        <a:pt x="1167" y="4666"/>
                        <a:pt x="1950" y="3709"/>
                        <a:pt x="2733" y="2752"/>
                      </a:cubicBezTo>
                      <a:cubicBezTo>
                        <a:pt x="3429" y="1926"/>
                        <a:pt x="4038" y="1056"/>
                        <a:pt x="4603" y="142"/>
                      </a:cubicBezTo>
                      <a:cubicBezTo>
                        <a:pt x="4638" y="71"/>
                        <a:pt x="4558" y="0"/>
                        <a:pt x="448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1" name="Google Shape;1301;p8"/>
                <p:cNvSpPr/>
                <p:nvPr/>
              </p:nvSpPr>
              <p:spPr>
                <a:xfrm rot="5400000">
                  <a:off x="2630126" y="-362368"/>
                  <a:ext cx="129364" cy="812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1" h="2833" extrusionOk="0">
                      <a:moveTo>
                        <a:pt x="4380" y="1"/>
                      </a:moveTo>
                      <a:cubicBezTo>
                        <a:pt x="3598" y="392"/>
                        <a:pt x="2902" y="914"/>
                        <a:pt x="2206" y="1349"/>
                      </a:cubicBezTo>
                      <a:cubicBezTo>
                        <a:pt x="1466" y="1784"/>
                        <a:pt x="814" y="2132"/>
                        <a:pt x="162" y="2523"/>
                      </a:cubicBezTo>
                      <a:cubicBezTo>
                        <a:pt x="1" y="2604"/>
                        <a:pt x="137" y="2833"/>
                        <a:pt x="296" y="2833"/>
                      </a:cubicBezTo>
                      <a:cubicBezTo>
                        <a:pt x="309" y="2833"/>
                        <a:pt x="322" y="2831"/>
                        <a:pt x="336" y="2828"/>
                      </a:cubicBezTo>
                      <a:cubicBezTo>
                        <a:pt x="1858" y="2175"/>
                        <a:pt x="3250" y="1262"/>
                        <a:pt x="4467" y="131"/>
                      </a:cubicBezTo>
                      <a:cubicBezTo>
                        <a:pt x="4511" y="44"/>
                        <a:pt x="4424" y="1"/>
                        <a:pt x="43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2" name="Google Shape;1302;p8"/>
                <p:cNvSpPr/>
                <p:nvPr/>
              </p:nvSpPr>
              <p:spPr>
                <a:xfrm rot="5400000">
                  <a:off x="2821973" y="277262"/>
                  <a:ext cx="88585" cy="90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39" extrusionOk="0">
                      <a:moveTo>
                        <a:pt x="2045" y="0"/>
                      </a:moveTo>
                      <a:cubicBezTo>
                        <a:pt x="1740" y="174"/>
                        <a:pt x="1479" y="435"/>
                        <a:pt x="1218" y="696"/>
                      </a:cubicBezTo>
                      <a:cubicBezTo>
                        <a:pt x="914" y="566"/>
                        <a:pt x="566" y="522"/>
                        <a:pt x="261" y="435"/>
                      </a:cubicBezTo>
                      <a:cubicBezTo>
                        <a:pt x="218" y="435"/>
                        <a:pt x="174" y="479"/>
                        <a:pt x="218" y="522"/>
                      </a:cubicBezTo>
                      <a:cubicBezTo>
                        <a:pt x="261" y="609"/>
                        <a:pt x="261" y="653"/>
                        <a:pt x="305" y="740"/>
                      </a:cubicBezTo>
                      <a:cubicBezTo>
                        <a:pt x="348" y="783"/>
                        <a:pt x="392" y="870"/>
                        <a:pt x="435" y="957"/>
                      </a:cubicBezTo>
                      <a:cubicBezTo>
                        <a:pt x="479" y="1131"/>
                        <a:pt x="522" y="1305"/>
                        <a:pt x="609" y="1435"/>
                      </a:cubicBezTo>
                      <a:cubicBezTo>
                        <a:pt x="435" y="1740"/>
                        <a:pt x="218" y="2044"/>
                        <a:pt x="44" y="2349"/>
                      </a:cubicBezTo>
                      <a:cubicBezTo>
                        <a:pt x="1" y="2392"/>
                        <a:pt x="44" y="2436"/>
                        <a:pt x="44" y="2436"/>
                      </a:cubicBezTo>
                      <a:cubicBezTo>
                        <a:pt x="435" y="2392"/>
                        <a:pt x="783" y="2349"/>
                        <a:pt x="1131" y="2305"/>
                      </a:cubicBezTo>
                      <a:cubicBezTo>
                        <a:pt x="1392" y="2566"/>
                        <a:pt x="1610" y="2827"/>
                        <a:pt x="1827" y="3088"/>
                      </a:cubicBezTo>
                      <a:cubicBezTo>
                        <a:pt x="1827" y="3113"/>
                        <a:pt x="1856" y="3138"/>
                        <a:pt x="1881" y="3138"/>
                      </a:cubicBezTo>
                      <a:cubicBezTo>
                        <a:pt x="1899" y="3138"/>
                        <a:pt x="1914" y="3125"/>
                        <a:pt x="1914" y="3088"/>
                      </a:cubicBezTo>
                      <a:cubicBezTo>
                        <a:pt x="2045" y="2740"/>
                        <a:pt x="2045" y="2392"/>
                        <a:pt x="2088" y="2001"/>
                      </a:cubicBezTo>
                      <a:cubicBezTo>
                        <a:pt x="2262" y="1957"/>
                        <a:pt x="2436" y="1870"/>
                        <a:pt x="2610" y="1783"/>
                      </a:cubicBezTo>
                      <a:lnTo>
                        <a:pt x="2828" y="1696"/>
                      </a:lnTo>
                      <a:cubicBezTo>
                        <a:pt x="2915" y="1653"/>
                        <a:pt x="2958" y="1653"/>
                        <a:pt x="3045" y="1609"/>
                      </a:cubicBezTo>
                      <a:cubicBezTo>
                        <a:pt x="3089" y="1609"/>
                        <a:pt x="3089" y="1522"/>
                        <a:pt x="3045" y="1522"/>
                      </a:cubicBezTo>
                      <a:cubicBezTo>
                        <a:pt x="2784" y="1349"/>
                        <a:pt x="2480" y="1175"/>
                        <a:pt x="2175" y="1044"/>
                      </a:cubicBezTo>
                      <a:cubicBezTo>
                        <a:pt x="2132" y="696"/>
                        <a:pt x="2132" y="348"/>
                        <a:pt x="20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3" name="Google Shape;1303;p8"/>
                <p:cNvSpPr/>
                <p:nvPr/>
              </p:nvSpPr>
              <p:spPr>
                <a:xfrm rot="5400000">
                  <a:off x="2718078" y="543811"/>
                  <a:ext cx="88585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2044" y="0"/>
                      </a:moveTo>
                      <a:cubicBezTo>
                        <a:pt x="1740" y="174"/>
                        <a:pt x="1479" y="479"/>
                        <a:pt x="1218" y="696"/>
                      </a:cubicBezTo>
                      <a:cubicBezTo>
                        <a:pt x="913" y="609"/>
                        <a:pt x="565" y="522"/>
                        <a:pt x="261" y="435"/>
                      </a:cubicBezTo>
                      <a:cubicBezTo>
                        <a:pt x="218" y="435"/>
                        <a:pt x="174" y="522"/>
                        <a:pt x="218" y="522"/>
                      </a:cubicBezTo>
                      <a:cubicBezTo>
                        <a:pt x="261" y="609"/>
                        <a:pt x="261" y="653"/>
                        <a:pt x="305" y="740"/>
                      </a:cubicBezTo>
                      <a:cubicBezTo>
                        <a:pt x="348" y="783"/>
                        <a:pt x="391" y="870"/>
                        <a:pt x="435" y="957"/>
                      </a:cubicBezTo>
                      <a:cubicBezTo>
                        <a:pt x="478" y="1131"/>
                        <a:pt x="522" y="1305"/>
                        <a:pt x="609" y="1479"/>
                      </a:cubicBezTo>
                      <a:cubicBezTo>
                        <a:pt x="435" y="1740"/>
                        <a:pt x="218" y="2044"/>
                        <a:pt x="44" y="2349"/>
                      </a:cubicBezTo>
                      <a:cubicBezTo>
                        <a:pt x="0" y="2479"/>
                        <a:pt x="87" y="2479"/>
                        <a:pt x="87" y="2479"/>
                      </a:cubicBezTo>
                      <a:cubicBezTo>
                        <a:pt x="435" y="2436"/>
                        <a:pt x="783" y="2349"/>
                        <a:pt x="1174" y="2305"/>
                      </a:cubicBezTo>
                      <a:cubicBezTo>
                        <a:pt x="1435" y="2566"/>
                        <a:pt x="1653" y="2871"/>
                        <a:pt x="1870" y="3132"/>
                      </a:cubicBezTo>
                      <a:cubicBezTo>
                        <a:pt x="1870" y="3153"/>
                        <a:pt x="1892" y="3164"/>
                        <a:pt x="1914" y="3164"/>
                      </a:cubicBezTo>
                      <a:cubicBezTo>
                        <a:pt x="1935" y="3164"/>
                        <a:pt x="1957" y="3153"/>
                        <a:pt x="1957" y="3132"/>
                      </a:cubicBezTo>
                      <a:cubicBezTo>
                        <a:pt x="2044" y="2784"/>
                        <a:pt x="2044" y="2436"/>
                        <a:pt x="2131" y="2044"/>
                      </a:cubicBezTo>
                      <a:cubicBezTo>
                        <a:pt x="2305" y="2001"/>
                        <a:pt x="2479" y="1914"/>
                        <a:pt x="2610" y="1827"/>
                      </a:cubicBezTo>
                      <a:lnTo>
                        <a:pt x="2871" y="1740"/>
                      </a:lnTo>
                      <a:cubicBezTo>
                        <a:pt x="2914" y="1696"/>
                        <a:pt x="3001" y="1653"/>
                        <a:pt x="3045" y="1653"/>
                      </a:cubicBezTo>
                      <a:cubicBezTo>
                        <a:pt x="3088" y="1609"/>
                        <a:pt x="3088" y="1566"/>
                        <a:pt x="3045" y="1566"/>
                      </a:cubicBezTo>
                      <a:cubicBezTo>
                        <a:pt x="2784" y="1392"/>
                        <a:pt x="2479" y="1218"/>
                        <a:pt x="2175" y="1087"/>
                      </a:cubicBezTo>
                      <a:cubicBezTo>
                        <a:pt x="2131" y="740"/>
                        <a:pt x="2131" y="348"/>
                        <a:pt x="20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4" name="Google Shape;1304;p8"/>
                <p:cNvSpPr/>
                <p:nvPr/>
              </p:nvSpPr>
              <p:spPr>
                <a:xfrm rot="5400000">
                  <a:off x="3085410" y="443400"/>
                  <a:ext cx="89818" cy="9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5" extrusionOk="0">
                      <a:moveTo>
                        <a:pt x="2001" y="1"/>
                      </a:moveTo>
                      <a:cubicBezTo>
                        <a:pt x="1696" y="218"/>
                        <a:pt x="1435" y="479"/>
                        <a:pt x="1174" y="697"/>
                      </a:cubicBezTo>
                      <a:cubicBezTo>
                        <a:pt x="870" y="610"/>
                        <a:pt x="566" y="566"/>
                        <a:pt x="218" y="479"/>
                      </a:cubicBezTo>
                      <a:cubicBezTo>
                        <a:pt x="209" y="471"/>
                        <a:pt x="201" y="467"/>
                        <a:pt x="193" y="467"/>
                      </a:cubicBezTo>
                      <a:cubicBezTo>
                        <a:pt x="161" y="467"/>
                        <a:pt x="139" y="531"/>
                        <a:pt x="174" y="566"/>
                      </a:cubicBezTo>
                      <a:cubicBezTo>
                        <a:pt x="218" y="610"/>
                        <a:pt x="261" y="697"/>
                        <a:pt x="261" y="740"/>
                      </a:cubicBezTo>
                      <a:cubicBezTo>
                        <a:pt x="305" y="827"/>
                        <a:pt x="348" y="914"/>
                        <a:pt x="392" y="1001"/>
                      </a:cubicBezTo>
                      <a:cubicBezTo>
                        <a:pt x="435" y="1175"/>
                        <a:pt x="522" y="1349"/>
                        <a:pt x="609" y="1479"/>
                      </a:cubicBezTo>
                      <a:cubicBezTo>
                        <a:pt x="392" y="1784"/>
                        <a:pt x="174" y="2088"/>
                        <a:pt x="0" y="2393"/>
                      </a:cubicBezTo>
                      <a:cubicBezTo>
                        <a:pt x="0" y="2424"/>
                        <a:pt x="22" y="2454"/>
                        <a:pt x="50" y="2454"/>
                      </a:cubicBezTo>
                      <a:cubicBezTo>
                        <a:pt x="62" y="2454"/>
                        <a:pt x="74" y="2449"/>
                        <a:pt x="87" y="2436"/>
                      </a:cubicBezTo>
                      <a:cubicBezTo>
                        <a:pt x="435" y="2393"/>
                        <a:pt x="783" y="2349"/>
                        <a:pt x="1174" y="2306"/>
                      </a:cubicBezTo>
                      <a:cubicBezTo>
                        <a:pt x="1392" y="2567"/>
                        <a:pt x="1609" y="2828"/>
                        <a:pt x="1870" y="3132"/>
                      </a:cubicBezTo>
                      <a:cubicBezTo>
                        <a:pt x="1870" y="3154"/>
                        <a:pt x="1881" y="3165"/>
                        <a:pt x="1897" y="3165"/>
                      </a:cubicBezTo>
                      <a:cubicBezTo>
                        <a:pt x="1914" y="3165"/>
                        <a:pt x="1936" y="3154"/>
                        <a:pt x="1957" y="3132"/>
                      </a:cubicBezTo>
                      <a:cubicBezTo>
                        <a:pt x="2044" y="2784"/>
                        <a:pt x="2044" y="2393"/>
                        <a:pt x="2131" y="2045"/>
                      </a:cubicBezTo>
                      <a:cubicBezTo>
                        <a:pt x="2305" y="1958"/>
                        <a:pt x="2436" y="1914"/>
                        <a:pt x="2610" y="1827"/>
                      </a:cubicBezTo>
                      <a:cubicBezTo>
                        <a:pt x="2697" y="1784"/>
                        <a:pt x="2784" y="1740"/>
                        <a:pt x="2827" y="1697"/>
                      </a:cubicBezTo>
                      <a:cubicBezTo>
                        <a:pt x="2914" y="1697"/>
                        <a:pt x="3001" y="1653"/>
                        <a:pt x="3045" y="1610"/>
                      </a:cubicBezTo>
                      <a:cubicBezTo>
                        <a:pt x="3088" y="1610"/>
                        <a:pt x="3132" y="1566"/>
                        <a:pt x="3088" y="1523"/>
                      </a:cubicBezTo>
                      <a:cubicBezTo>
                        <a:pt x="2784" y="1349"/>
                        <a:pt x="2479" y="1175"/>
                        <a:pt x="2218" y="1045"/>
                      </a:cubicBezTo>
                      <a:cubicBezTo>
                        <a:pt x="2088" y="697"/>
                        <a:pt x="2088" y="349"/>
                        <a:pt x="2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5" name="Google Shape;1305;p8"/>
                <p:cNvSpPr/>
                <p:nvPr/>
              </p:nvSpPr>
              <p:spPr>
                <a:xfrm rot="5400000">
                  <a:off x="3193435" y="659937"/>
                  <a:ext cx="89847" cy="91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3" h="3198" extrusionOk="0">
                      <a:moveTo>
                        <a:pt x="2045" y="1"/>
                      </a:moveTo>
                      <a:cubicBezTo>
                        <a:pt x="1784" y="218"/>
                        <a:pt x="1523" y="479"/>
                        <a:pt x="1262" y="740"/>
                      </a:cubicBezTo>
                      <a:cubicBezTo>
                        <a:pt x="958" y="610"/>
                        <a:pt x="610" y="566"/>
                        <a:pt x="305" y="479"/>
                      </a:cubicBezTo>
                      <a:cubicBezTo>
                        <a:pt x="218" y="479"/>
                        <a:pt x="218" y="566"/>
                        <a:pt x="262" y="566"/>
                      </a:cubicBezTo>
                      <a:cubicBezTo>
                        <a:pt x="262" y="653"/>
                        <a:pt x="305" y="697"/>
                        <a:pt x="349" y="784"/>
                      </a:cubicBezTo>
                      <a:cubicBezTo>
                        <a:pt x="392" y="827"/>
                        <a:pt x="392" y="914"/>
                        <a:pt x="436" y="1001"/>
                      </a:cubicBezTo>
                      <a:cubicBezTo>
                        <a:pt x="479" y="1175"/>
                        <a:pt x="566" y="1349"/>
                        <a:pt x="653" y="1523"/>
                      </a:cubicBezTo>
                      <a:cubicBezTo>
                        <a:pt x="479" y="1827"/>
                        <a:pt x="218" y="2088"/>
                        <a:pt x="88" y="2393"/>
                      </a:cubicBezTo>
                      <a:cubicBezTo>
                        <a:pt x="1" y="2480"/>
                        <a:pt x="44" y="2480"/>
                        <a:pt x="88" y="2480"/>
                      </a:cubicBezTo>
                      <a:cubicBezTo>
                        <a:pt x="436" y="2436"/>
                        <a:pt x="784" y="2349"/>
                        <a:pt x="1175" y="2349"/>
                      </a:cubicBezTo>
                      <a:cubicBezTo>
                        <a:pt x="1436" y="2610"/>
                        <a:pt x="1654" y="2871"/>
                        <a:pt x="1871" y="3132"/>
                      </a:cubicBezTo>
                      <a:cubicBezTo>
                        <a:pt x="1871" y="3176"/>
                        <a:pt x="1893" y="3198"/>
                        <a:pt x="1915" y="3198"/>
                      </a:cubicBezTo>
                      <a:cubicBezTo>
                        <a:pt x="1936" y="3198"/>
                        <a:pt x="1958" y="3176"/>
                        <a:pt x="1958" y="3132"/>
                      </a:cubicBezTo>
                      <a:cubicBezTo>
                        <a:pt x="2045" y="2784"/>
                        <a:pt x="2089" y="2436"/>
                        <a:pt x="2132" y="2088"/>
                      </a:cubicBezTo>
                      <a:cubicBezTo>
                        <a:pt x="2306" y="2045"/>
                        <a:pt x="2480" y="1958"/>
                        <a:pt x="2611" y="1871"/>
                      </a:cubicBezTo>
                      <a:lnTo>
                        <a:pt x="2871" y="1740"/>
                      </a:lnTo>
                      <a:cubicBezTo>
                        <a:pt x="2915" y="1740"/>
                        <a:pt x="3002" y="1697"/>
                        <a:pt x="3045" y="1654"/>
                      </a:cubicBezTo>
                      <a:cubicBezTo>
                        <a:pt x="3089" y="1654"/>
                        <a:pt x="3132" y="1610"/>
                        <a:pt x="3089" y="1567"/>
                      </a:cubicBezTo>
                      <a:cubicBezTo>
                        <a:pt x="2784" y="1436"/>
                        <a:pt x="2524" y="1262"/>
                        <a:pt x="2219" y="1088"/>
                      </a:cubicBezTo>
                      <a:cubicBezTo>
                        <a:pt x="2176" y="740"/>
                        <a:pt x="2176" y="392"/>
                        <a:pt x="2089" y="44"/>
                      </a:cubicBezTo>
                      <a:cubicBezTo>
                        <a:pt x="2089" y="44"/>
                        <a:pt x="2089" y="44"/>
                        <a:pt x="208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6" name="Google Shape;1306;p8"/>
                <p:cNvSpPr/>
                <p:nvPr/>
              </p:nvSpPr>
              <p:spPr>
                <a:xfrm rot="5400000">
                  <a:off x="2526332" y="217629"/>
                  <a:ext cx="87323" cy="90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6" extrusionOk="0">
                      <a:moveTo>
                        <a:pt x="1202" y="1"/>
                      </a:moveTo>
                      <a:cubicBezTo>
                        <a:pt x="1186" y="1"/>
                        <a:pt x="1175" y="12"/>
                        <a:pt x="1175" y="34"/>
                      </a:cubicBezTo>
                      <a:cubicBezTo>
                        <a:pt x="1044" y="382"/>
                        <a:pt x="1044" y="729"/>
                        <a:pt x="1001" y="1121"/>
                      </a:cubicBezTo>
                      <a:cubicBezTo>
                        <a:pt x="827" y="1164"/>
                        <a:pt x="653" y="1251"/>
                        <a:pt x="479" y="1338"/>
                      </a:cubicBezTo>
                      <a:lnTo>
                        <a:pt x="261" y="1469"/>
                      </a:lnTo>
                      <a:cubicBezTo>
                        <a:pt x="174" y="1469"/>
                        <a:pt x="131" y="1512"/>
                        <a:pt x="44" y="1556"/>
                      </a:cubicBezTo>
                      <a:cubicBezTo>
                        <a:pt x="0" y="1556"/>
                        <a:pt x="0" y="1599"/>
                        <a:pt x="44" y="1599"/>
                      </a:cubicBezTo>
                      <a:cubicBezTo>
                        <a:pt x="305" y="1773"/>
                        <a:pt x="609" y="1947"/>
                        <a:pt x="914" y="2078"/>
                      </a:cubicBezTo>
                      <a:cubicBezTo>
                        <a:pt x="957" y="2426"/>
                        <a:pt x="957" y="2817"/>
                        <a:pt x="1001" y="3165"/>
                      </a:cubicBezTo>
                      <a:lnTo>
                        <a:pt x="1044" y="3165"/>
                      </a:lnTo>
                      <a:cubicBezTo>
                        <a:pt x="1349" y="2991"/>
                        <a:pt x="1610" y="2687"/>
                        <a:pt x="1871" y="2469"/>
                      </a:cubicBezTo>
                      <a:cubicBezTo>
                        <a:pt x="2175" y="2556"/>
                        <a:pt x="2479" y="2643"/>
                        <a:pt x="2827" y="2730"/>
                      </a:cubicBezTo>
                      <a:cubicBezTo>
                        <a:pt x="2871" y="2730"/>
                        <a:pt x="2871" y="2643"/>
                        <a:pt x="2871" y="2643"/>
                      </a:cubicBezTo>
                      <a:cubicBezTo>
                        <a:pt x="2827" y="2556"/>
                        <a:pt x="2784" y="2513"/>
                        <a:pt x="2784" y="2426"/>
                      </a:cubicBezTo>
                      <a:cubicBezTo>
                        <a:pt x="2740" y="2339"/>
                        <a:pt x="2697" y="2295"/>
                        <a:pt x="2653" y="2208"/>
                      </a:cubicBezTo>
                      <a:cubicBezTo>
                        <a:pt x="2610" y="2034"/>
                        <a:pt x="2523" y="1860"/>
                        <a:pt x="2436" y="1686"/>
                      </a:cubicBezTo>
                      <a:cubicBezTo>
                        <a:pt x="2653" y="1382"/>
                        <a:pt x="2871" y="1077"/>
                        <a:pt x="3045" y="729"/>
                      </a:cubicBezTo>
                      <a:cubicBezTo>
                        <a:pt x="3045" y="686"/>
                        <a:pt x="3001" y="686"/>
                        <a:pt x="3001" y="686"/>
                      </a:cubicBezTo>
                      <a:cubicBezTo>
                        <a:pt x="2610" y="729"/>
                        <a:pt x="2262" y="816"/>
                        <a:pt x="1914" y="860"/>
                      </a:cubicBezTo>
                      <a:cubicBezTo>
                        <a:pt x="1697" y="556"/>
                        <a:pt x="1479" y="295"/>
                        <a:pt x="1262" y="34"/>
                      </a:cubicBezTo>
                      <a:cubicBezTo>
                        <a:pt x="1240" y="12"/>
                        <a:pt x="1218" y="1"/>
                        <a:pt x="12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7" name="Google Shape;1307;p8"/>
                <p:cNvSpPr/>
                <p:nvPr/>
              </p:nvSpPr>
              <p:spPr>
                <a:xfrm rot="5400000">
                  <a:off x="2300117" y="306656"/>
                  <a:ext cx="87323" cy="898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33" extrusionOk="0">
                      <a:moveTo>
                        <a:pt x="1175" y="1"/>
                      </a:moveTo>
                      <a:cubicBezTo>
                        <a:pt x="1088" y="349"/>
                        <a:pt x="1044" y="697"/>
                        <a:pt x="1001" y="1088"/>
                      </a:cubicBezTo>
                      <a:cubicBezTo>
                        <a:pt x="827" y="1132"/>
                        <a:pt x="653" y="1219"/>
                        <a:pt x="479" y="1306"/>
                      </a:cubicBezTo>
                      <a:lnTo>
                        <a:pt x="261" y="1393"/>
                      </a:lnTo>
                      <a:cubicBezTo>
                        <a:pt x="174" y="1436"/>
                        <a:pt x="131" y="1436"/>
                        <a:pt x="44" y="1480"/>
                      </a:cubicBezTo>
                      <a:cubicBezTo>
                        <a:pt x="0" y="1480"/>
                        <a:pt x="0" y="1567"/>
                        <a:pt x="44" y="1567"/>
                      </a:cubicBezTo>
                      <a:cubicBezTo>
                        <a:pt x="305" y="1741"/>
                        <a:pt x="609" y="1915"/>
                        <a:pt x="914" y="2045"/>
                      </a:cubicBezTo>
                      <a:cubicBezTo>
                        <a:pt x="957" y="2393"/>
                        <a:pt x="957" y="2784"/>
                        <a:pt x="1044" y="3089"/>
                      </a:cubicBezTo>
                      <a:cubicBezTo>
                        <a:pt x="1001" y="3132"/>
                        <a:pt x="1001" y="3132"/>
                        <a:pt x="1044" y="3132"/>
                      </a:cubicBezTo>
                      <a:cubicBezTo>
                        <a:pt x="1349" y="2915"/>
                        <a:pt x="1610" y="2654"/>
                        <a:pt x="1871" y="2436"/>
                      </a:cubicBezTo>
                      <a:cubicBezTo>
                        <a:pt x="2175" y="2523"/>
                        <a:pt x="2523" y="2610"/>
                        <a:pt x="2827" y="2654"/>
                      </a:cubicBezTo>
                      <a:cubicBezTo>
                        <a:pt x="2836" y="2663"/>
                        <a:pt x="2845" y="2666"/>
                        <a:pt x="2853" y="2666"/>
                      </a:cubicBezTo>
                      <a:cubicBezTo>
                        <a:pt x="2885" y="2666"/>
                        <a:pt x="2906" y="2610"/>
                        <a:pt x="2871" y="2610"/>
                      </a:cubicBezTo>
                      <a:cubicBezTo>
                        <a:pt x="2827" y="2523"/>
                        <a:pt x="2827" y="2436"/>
                        <a:pt x="2784" y="2393"/>
                      </a:cubicBezTo>
                      <a:cubicBezTo>
                        <a:pt x="2740" y="2306"/>
                        <a:pt x="2697" y="2219"/>
                        <a:pt x="2653" y="2176"/>
                      </a:cubicBezTo>
                      <a:cubicBezTo>
                        <a:pt x="2610" y="2002"/>
                        <a:pt x="2566" y="1828"/>
                        <a:pt x="2479" y="1654"/>
                      </a:cubicBezTo>
                      <a:cubicBezTo>
                        <a:pt x="2653" y="1349"/>
                        <a:pt x="2871" y="1088"/>
                        <a:pt x="3045" y="740"/>
                      </a:cubicBezTo>
                      <a:cubicBezTo>
                        <a:pt x="3045" y="697"/>
                        <a:pt x="3001" y="697"/>
                        <a:pt x="2958" y="697"/>
                      </a:cubicBezTo>
                      <a:cubicBezTo>
                        <a:pt x="2610" y="740"/>
                        <a:pt x="2262" y="827"/>
                        <a:pt x="1914" y="827"/>
                      </a:cubicBezTo>
                      <a:cubicBezTo>
                        <a:pt x="1697" y="566"/>
                        <a:pt x="1479" y="305"/>
                        <a:pt x="1218" y="44"/>
                      </a:cubicBezTo>
                      <a:cubicBezTo>
                        <a:pt x="1218" y="1"/>
                        <a:pt x="1175" y="1"/>
                        <a:pt x="1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8" name="Google Shape;1308;p8"/>
                <p:cNvSpPr/>
                <p:nvPr/>
              </p:nvSpPr>
              <p:spPr>
                <a:xfrm rot="5400000">
                  <a:off x="3117155" y="554982"/>
                  <a:ext cx="118180" cy="612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21" h="2136" extrusionOk="0">
                      <a:moveTo>
                        <a:pt x="3990" y="0"/>
                      </a:moveTo>
                      <a:cubicBezTo>
                        <a:pt x="3338" y="174"/>
                        <a:pt x="2729" y="479"/>
                        <a:pt x="2163" y="827"/>
                      </a:cubicBezTo>
                      <a:cubicBezTo>
                        <a:pt x="1511" y="1131"/>
                        <a:pt x="815" y="1436"/>
                        <a:pt x="163" y="1740"/>
                      </a:cubicBezTo>
                      <a:cubicBezTo>
                        <a:pt x="0" y="1862"/>
                        <a:pt x="103" y="2136"/>
                        <a:pt x="259" y="2136"/>
                      </a:cubicBezTo>
                      <a:cubicBezTo>
                        <a:pt x="270" y="2136"/>
                        <a:pt x="282" y="2134"/>
                        <a:pt x="293" y="2132"/>
                      </a:cubicBezTo>
                      <a:cubicBezTo>
                        <a:pt x="989" y="1827"/>
                        <a:pt x="1641" y="1523"/>
                        <a:pt x="2337" y="1218"/>
                      </a:cubicBezTo>
                      <a:cubicBezTo>
                        <a:pt x="2946" y="957"/>
                        <a:pt x="3555" y="609"/>
                        <a:pt x="4077" y="131"/>
                      </a:cubicBezTo>
                      <a:cubicBezTo>
                        <a:pt x="4121" y="87"/>
                        <a:pt x="4034" y="0"/>
                        <a:pt x="399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9" name="Google Shape;1309;p8"/>
                <p:cNvSpPr/>
                <p:nvPr/>
              </p:nvSpPr>
              <p:spPr>
                <a:xfrm rot="5400000">
                  <a:off x="2942083" y="319889"/>
                  <a:ext cx="114710" cy="172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0" h="6015" extrusionOk="0">
                      <a:moveTo>
                        <a:pt x="3877" y="1"/>
                      </a:moveTo>
                      <a:cubicBezTo>
                        <a:pt x="3849" y="1"/>
                        <a:pt x="3820" y="11"/>
                        <a:pt x="3795" y="37"/>
                      </a:cubicBezTo>
                      <a:cubicBezTo>
                        <a:pt x="3142" y="863"/>
                        <a:pt x="2577" y="1776"/>
                        <a:pt x="2055" y="2733"/>
                      </a:cubicBezTo>
                      <a:cubicBezTo>
                        <a:pt x="1402" y="3734"/>
                        <a:pt x="750" y="4690"/>
                        <a:pt x="98" y="5691"/>
                      </a:cubicBezTo>
                      <a:cubicBezTo>
                        <a:pt x="0" y="5853"/>
                        <a:pt x="169" y="6015"/>
                        <a:pt x="315" y="6015"/>
                      </a:cubicBezTo>
                      <a:cubicBezTo>
                        <a:pt x="365" y="6015"/>
                        <a:pt x="412" y="5996"/>
                        <a:pt x="446" y="5952"/>
                      </a:cubicBezTo>
                      <a:cubicBezTo>
                        <a:pt x="1098" y="4951"/>
                        <a:pt x="1750" y="3951"/>
                        <a:pt x="2359" y="2994"/>
                      </a:cubicBezTo>
                      <a:cubicBezTo>
                        <a:pt x="3012" y="2081"/>
                        <a:pt x="3534" y="1124"/>
                        <a:pt x="3969" y="124"/>
                      </a:cubicBezTo>
                      <a:cubicBezTo>
                        <a:pt x="3999" y="62"/>
                        <a:pt x="3943" y="1"/>
                        <a:pt x="387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0" name="Google Shape;1310;p8"/>
                <p:cNvSpPr/>
                <p:nvPr/>
              </p:nvSpPr>
              <p:spPr>
                <a:xfrm rot="5400000">
                  <a:off x="2715381" y="409234"/>
                  <a:ext cx="179607" cy="70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2467" extrusionOk="0">
                      <a:moveTo>
                        <a:pt x="335" y="1"/>
                      </a:moveTo>
                      <a:cubicBezTo>
                        <a:pt x="118" y="1"/>
                        <a:pt x="0" y="326"/>
                        <a:pt x="236" y="405"/>
                      </a:cubicBezTo>
                      <a:cubicBezTo>
                        <a:pt x="2106" y="1231"/>
                        <a:pt x="4106" y="1927"/>
                        <a:pt x="6107" y="2449"/>
                      </a:cubicBezTo>
                      <a:cubicBezTo>
                        <a:pt x="6125" y="2461"/>
                        <a:pt x="6142" y="2466"/>
                        <a:pt x="6156" y="2466"/>
                      </a:cubicBezTo>
                      <a:cubicBezTo>
                        <a:pt x="6246" y="2466"/>
                        <a:pt x="6263" y="2263"/>
                        <a:pt x="6151" y="2188"/>
                      </a:cubicBezTo>
                      <a:cubicBezTo>
                        <a:pt x="4324" y="1362"/>
                        <a:pt x="2280" y="796"/>
                        <a:pt x="410" y="13"/>
                      </a:cubicBezTo>
                      <a:cubicBezTo>
                        <a:pt x="384" y="5"/>
                        <a:pt x="359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1" name="Google Shape;1311;p8"/>
                <p:cNvSpPr/>
                <p:nvPr/>
              </p:nvSpPr>
              <p:spPr>
                <a:xfrm rot="5400000">
                  <a:off x="2704828" y="187674"/>
                  <a:ext cx="24978" cy="205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7169" extrusionOk="0">
                      <a:moveTo>
                        <a:pt x="745" y="1"/>
                      </a:moveTo>
                      <a:cubicBezTo>
                        <a:pt x="710" y="1"/>
                        <a:pt x="673" y="24"/>
                        <a:pt x="653" y="83"/>
                      </a:cubicBezTo>
                      <a:cubicBezTo>
                        <a:pt x="435" y="1127"/>
                        <a:pt x="305" y="2171"/>
                        <a:pt x="305" y="3258"/>
                      </a:cubicBezTo>
                      <a:cubicBezTo>
                        <a:pt x="174" y="4476"/>
                        <a:pt x="131" y="5737"/>
                        <a:pt x="1" y="6955"/>
                      </a:cubicBezTo>
                      <a:cubicBezTo>
                        <a:pt x="1" y="7085"/>
                        <a:pt x="124" y="7168"/>
                        <a:pt x="233" y="7168"/>
                      </a:cubicBezTo>
                      <a:cubicBezTo>
                        <a:pt x="307" y="7168"/>
                        <a:pt x="374" y="7130"/>
                        <a:pt x="392" y="7042"/>
                      </a:cubicBezTo>
                      <a:cubicBezTo>
                        <a:pt x="479" y="5824"/>
                        <a:pt x="609" y="4650"/>
                        <a:pt x="696" y="3476"/>
                      </a:cubicBezTo>
                      <a:cubicBezTo>
                        <a:pt x="827" y="2345"/>
                        <a:pt x="870" y="1214"/>
                        <a:pt x="827" y="83"/>
                      </a:cubicBezTo>
                      <a:cubicBezTo>
                        <a:pt x="827" y="35"/>
                        <a:pt x="788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2" name="Google Shape;1312;p8"/>
                <p:cNvSpPr/>
                <p:nvPr/>
              </p:nvSpPr>
              <p:spPr>
                <a:xfrm rot="5400000">
                  <a:off x="2432287" y="231636"/>
                  <a:ext cx="45683" cy="14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4913" extrusionOk="0">
                      <a:moveTo>
                        <a:pt x="87" y="0"/>
                      </a:moveTo>
                      <a:cubicBezTo>
                        <a:pt x="54" y="0"/>
                        <a:pt x="22" y="11"/>
                        <a:pt x="0" y="33"/>
                      </a:cubicBezTo>
                      <a:cubicBezTo>
                        <a:pt x="130" y="1686"/>
                        <a:pt x="565" y="3339"/>
                        <a:pt x="1261" y="4817"/>
                      </a:cubicBezTo>
                      <a:cubicBezTo>
                        <a:pt x="1295" y="4884"/>
                        <a:pt x="1353" y="4912"/>
                        <a:pt x="1410" y="4912"/>
                      </a:cubicBezTo>
                      <a:cubicBezTo>
                        <a:pt x="1503" y="4912"/>
                        <a:pt x="1593" y="4838"/>
                        <a:pt x="1566" y="4730"/>
                      </a:cubicBezTo>
                      <a:cubicBezTo>
                        <a:pt x="1348" y="3991"/>
                        <a:pt x="1087" y="3252"/>
                        <a:pt x="870" y="2512"/>
                      </a:cubicBezTo>
                      <a:cubicBezTo>
                        <a:pt x="609" y="1686"/>
                        <a:pt x="478" y="859"/>
                        <a:pt x="174" y="33"/>
                      </a:cubicBezTo>
                      <a:cubicBezTo>
                        <a:pt x="152" y="11"/>
                        <a:pt x="120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3" name="Google Shape;1313;p8"/>
                <p:cNvSpPr/>
                <p:nvPr/>
              </p:nvSpPr>
              <p:spPr>
                <a:xfrm rot="5400000">
                  <a:off x="2780991" y="71912"/>
                  <a:ext cx="285915" cy="1193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70" h="4162" extrusionOk="0">
                      <a:moveTo>
                        <a:pt x="218" y="1"/>
                      </a:moveTo>
                      <a:cubicBezTo>
                        <a:pt x="87" y="1"/>
                        <a:pt x="0" y="218"/>
                        <a:pt x="174" y="262"/>
                      </a:cubicBezTo>
                      <a:cubicBezTo>
                        <a:pt x="1740" y="783"/>
                        <a:pt x="3306" y="1305"/>
                        <a:pt x="4828" y="1958"/>
                      </a:cubicBezTo>
                      <a:cubicBezTo>
                        <a:pt x="6350" y="2610"/>
                        <a:pt x="8003" y="3393"/>
                        <a:pt x="9612" y="4132"/>
                      </a:cubicBezTo>
                      <a:cubicBezTo>
                        <a:pt x="9646" y="4153"/>
                        <a:pt x="9678" y="4161"/>
                        <a:pt x="9709" y="4161"/>
                      </a:cubicBezTo>
                      <a:cubicBezTo>
                        <a:pt x="9874" y="4161"/>
                        <a:pt x="9970" y="3902"/>
                        <a:pt x="9786" y="3828"/>
                      </a:cubicBezTo>
                      <a:cubicBezTo>
                        <a:pt x="8177" y="3045"/>
                        <a:pt x="6568" y="2349"/>
                        <a:pt x="4958" y="1653"/>
                      </a:cubicBezTo>
                      <a:cubicBezTo>
                        <a:pt x="3436" y="957"/>
                        <a:pt x="1827" y="392"/>
                        <a:pt x="2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14" name="Google Shape;1314;p8"/>
            <p:cNvGrpSpPr/>
            <p:nvPr/>
          </p:nvGrpSpPr>
          <p:grpSpPr>
            <a:xfrm>
              <a:off x="6820499" y="12"/>
              <a:ext cx="2326409" cy="1642112"/>
              <a:chOff x="6820499" y="12"/>
              <a:chExt cx="2326409" cy="1642112"/>
            </a:xfrm>
          </p:grpSpPr>
          <p:sp>
            <p:nvSpPr>
              <p:cNvPr id="1315" name="Google Shape;1315;p8"/>
              <p:cNvSpPr/>
              <p:nvPr/>
            </p:nvSpPr>
            <p:spPr>
              <a:xfrm rot="-5400000">
                <a:off x="8186646" y="790601"/>
                <a:ext cx="165963" cy="161649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6144" extrusionOk="0">
                    <a:moveTo>
                      <a:pt x="3154" y="0"/>
                    </a:moveTo>
                    <a:cubicBezTo>
                      <a:pt x="3024" y="0"/>
                      <a:pt x="2893" y="77"/>
                      <a:pt x="2828" y="229"/>
                    </a:cubicBezTo>
                    <a:cubicBezTo>
                      <a:pt x="2654" y="490"/>
                      <a:pt x="2480" y="838"/>
                      <a:pt x="2306" y="1142"/>
                    </a:cubicBezTo>
                    <a:cubicBezTo>
                      <a:pt x="2219" y="1360"/>
                      <a:pt x="2088" y="1577"/>
                      <a:pt x="2001" y="1795"/>
                    </a:cubicBezTo>
                    <a:cubicBezTo>
                      <a:pt x="1654" y="1838"/>
                      <a:pt x="1306" y="1882"/>
                      <a:pt x="958" y="1925"/>
                    </a:cubicBezTo>
                    <a:lnTo>
                      <a:pt x="349" y="2012"/>
                    </a:lnTo>
                    <a:cubicBezTo>
                      <a:pt x="175" y="2055"/>
                      <a:pt x="44" y="2186"/>
                      <a:pt x="1" y="2403"/>
                    </a:cubicBezTo>
                    <a:cubicBezTo>
                      <a:pt x="1" y="2534"/>
                      <a:pt x="88" y="2664"/>
                      <a:pt x="175" y="2751"/>
                    </a:cubicBezTo>
                    <a:cubicBezTo>
                      <a:pt x="262" y="2838"/>
                      <a:pt x="305" y="2882"/>
                      <a:pt x="392" y="2969"/>
                    </a:cubicBezTo>
                    <a:lnTo>
                      <a:pt x="479" y="3012"/>
                    </a:lnTo>
                    <a:cubicBezTo>
                      <a:pt x="566" y="3099"/>
                      <a:pt x="653" y="3186"/>
                      <a:pt x="784" y="3317"/>
                    </a:cubicBezTo>
                    <a:lnTo>
                      <a:pt x="827" y="3404"/>
                    </a:lnTo>
                    <a:cubicBezTo>
                      <a:pt x="1001" y="3578"/>
                      <a:pt x="1175" y="3795"/>
                      <a:pt x="1349" y="3969"/>
                    </a:cubicBezTo>
                    <a:cubicBezTo>
                      <a:pt x="1306" y="4143"/>
                      <a:pt x="1262" y="4317"/>
                      <a:pt x="1219" y="4535"/>
                    </a:cubicBezTo>
                    <a:cubicBezTo>
                      <a:pt x="1088" y="4926"/>
                      <a:pt x="1001" y="5317"/>
                      <a:pt x="958" y="5709"/>
                    </a:cubicBezTo>
                    <a:cubicBezTo>
                      <a:pt x="958" y="5926"/>
                      <a:pt x="1088" y="6100"/>
                      <a:pt x="1262" y="6144"/>
                    </a:cubicBezTo>
                    <a:cubicBezTo>
                      <a:pt x="1436" y="6144"/>
                      <a:pt x="1567" y="6144"/>
                      <a:pt x="1654" y="6013"/>
                    </a:cubicBezTo>
                    <a:cubicBezTo>
                      <a:pt x="1871" y="5926"/>
                      <a:pt x="2088" y="5796"/>
                      <a:pt x="2349" y="5665"/>
                    </a:cubicBezTo>
                    <a:cubicBezTo>
                      <a:pt x="2567" y="5535"/>
                      <a:pt x="2871" y="5361"/>
                      <a:pt x="3176" y="5230"/>
                    </a:cubicBezTo>
                    <a:cubicBezTo>
                      <a:pt x="3437" y="5361"/>
                      <a:pt x="3698" y="5535"/>
                      <a:pt x="3959" y="5665"/>
                    </a:cubicBezTo>
                    <a:cubicBezTo>
                      <a:pt x="4263" y="5796"/>
                      <a:pt x="4437" y="5926"/>
                      <a:pt x="4655" y="6013"/>
                    </a:cubicBezTo>
                    <a:cubicBezTo>
                      <a:pt x="4742" y="6100"/>
                      <a:pt x="4829" y="6144"/>
                      <a:pt x="4916" y="6144"/>
                    </a:cubicBezTo>
                    <a:lnTo>
                      <a:pt x="5046" y="6144"/>
                    </a:lnTo>
                    <a:cubicBezTo>
                      <a:pt x="5220" y="6100"/>
                      <a:pt x="5350" y="5926"/>
                      <a:pt x="5350" y="5752"/>
                    </a:cubicBezTo>
                    <a:cubicBezTo>
                      <a:pt x="5307" y="5317"/>
                      <a:pt x="5220" y="4926"/>
                      <a:pt x="5089" y="4535"/>
                    </a:cubicBezTo>
                    <a:cubicBezTo>
                      <a:pt x="5046" y="4361"/>
                      <a:pt x="5003" y="4143"/>
                      <a:pt x="4959" y="3969"/>
                    </a:cubicBezTo>
                    <a:cubicBezTo>
                      <a:pt x="5133" y="3795"/>
                      <a:pt x="5307" y="3578"/>
                      <a:pt x="5481" y="3404"/>
                    </a:cubicBezTo>
                    <a:lnTo>
                      <a:pt x="5568" y="3317"/>
                    </a:lnTo>
                    <a:cubicBezTo>
                      <a:pt x="5655" y="3186"/>
                      <a:pt x="5742" y="3099"/>
                      <a:pt x="5872" y="3012"/>
                    </a:cubicBezTo>
                    <a:lnTo>
                      <a:pt x="5916" y="2969"/>
                    </a:lnTo>
                    <a:cubicBezTo>
                      <a:pt x="6003" y="2882"/>
                      <a:pt x="6090" y="2838"/>
                      <a:pt x="6133" y="2751"/>
                    </a:cubicBezTo>
                    <a:cubicBezTo>
                      <a:pt x="6220" y="2664"/>
                      <a:pt x="6307" y="2534"/>
                      <a:pt x="6307" y="2403"/>
                    </a:cubicBezTo>
                    <a:cubicBezTo>
                      <a:pt x="6307" y="2186"/>
                      <a:pt x="6133" y="2055"/>
                      <a:pt x="5959" y="2012"/>
                    </a:cubicBezTo>
                    <a:lnTo>
                      <a:pt x="5350" y="1925"/>
                    </a:lnTo>
                    <a:cubicBezTo>
                      <a:pt x="5046" y="1882"/>
                      <a:pt x="4698" y="1838"/>
                      <a:pt x="4307" y="1795"/>
                    </a:cubicBezTo>
                    <a:cubicBezTo>
                      <a:pt x="4220" y="1577"/>
                      <a:pt x="4089" y="1360"/>
                      <a:pt x="4002" y="1142"/>
                    </a:cubicBezTo>
                    <a:cubicBezTo>
                      <a:pt x="3872" y="925"/>
                      <a:pt x="3698" y="533"/>
                      <a:pt x="3480" y="229"/>
                    </a:cubicBezTo>
                    <a:cubicBezTo>
                      <a:pt x="3415" y="77"/>
                      <a:pt x="3285" y="0"/>
                      <a:pt x="3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8"/>
              <p:cNvSpPr/>
              <p:nvPr/>
            </p:nvSpPr>
            <p:spPr>
              <a:xfrm rot="-5400000">
                <a:off x="6869962" y="148532"/>
                <a:ext cx="80140" cy="82929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52" extrusionOk="0">
                    <a:moveTo>
                      <a:pt x="1132" y="0"/>
                    </a:moveTo>
                    <a:cubicBezTo>
                      <a:pt x="1045" y="348"/>
                      <a:pt x="1045" y="696"/>
                      <a:pt x="958" y="1044"/>
                    </a:cubicBezTo>
                    <a:cubicBezTo>
                      <a:pt x="653" y="1175"/>
                      <a:pt x="349" y="1305"/>
                      <a:pt x="44" y="1479"/>
                    </a:cubicBezTo>
                    <a:cubicBezTo>
                      <a:pt x="1" y="1479"/>
                      <a:pt x="44" y="1522"/>
                      <a:pt x="88" y="1566"/>
                    </a:cubicBezTo>
                    <a:cubicBezTo>
                      <a:pt x="131" y="1609"/>
                      <a:pt x="175" y="1609"/>
                      <a:pt x="262" y="1653"/>
                    </a:cubicBezTo>
                    <a:lnTo>
                      <a:pt x="479" y="1783"/>
                    </a:lnTo>
                    <a:cubicBezTo>
                      <a:pt x="653" y="1870"/>
                      <a:pt x="784" y="1957"/>
                      <a:pt x="958" y="2044"/>
                    </a:cubicBezTo>
                    <a:cubicBezTo>
                      <a:pt x="1001" y="2392"/>
                      <a:pt x="1001" y="2740"/>
                      <a:pt x="1088" y="3132"/>
                    </a:cubicBezTo>
                    <a:cubicBezTo>
                      <a:pt x="1088" y="3146"/>
                      <a:pt x="1093" y="3151"/>
                      <a:pt x="1100" y="3151"/>
                    </a:cubicBezTo>
                    <a:cubicBezTo>
                      <a:pt x="1112" y="3151"/>
                      <a:pt x="1132" y="3132"/>
                      <a:pt x="1132" y="3132"/>
                    </a:cubicBezTo>
                    <a:cubicBezTo>
                      <a:pt x="1393" y="2871"/>
                      <a:pt x="1654" y="2566"/>
                      <a:pt x="1915" y="2349"/>
                    </a:cubicBezTo>
                    <a:cubicBezTo>
                      <a:pt x="2263" y="2392"/>
                      <a:pt x="2611" y="2479"/>
                      <a:pt x="2958" y="2566"/>
                    </a:cubicBezTo>
                    <a:cubicBezTo>
                      <a:pt x="2958" y="2566"/>
                      <a:pt x="3045" y="2566"/>
                      <a:pt x="3002" y="2523"/>
                    </a:cubicBezTo>
                    <a:cubicBezTo>
                      <a:pt x="2872" y="2175"/>
                      <a:pt x="2654" y="1870"/>
                      <a:pt x="2480" y="1566"/>
                    </a:cubicBezTo>
                    <a:cubicBezTo>
                      <a:pt x="2567" y="1435"/>
                      <a:pt x="2654" y="1262"/>
                      <a:pt x="2741" y="1088"/>
                    </a:cubicBezTo>
                    <a:cubicBezTo>
                      <a:pt x="2741" y="1001"/>
                      <a:pt x="2785" y="957"/>
                      <a:pt x="2828" y="870"/>
                    </a:cubicBezTo>
                    <a:cubicBezTo>
                      <a:pt x="2872" y="783"/>
                      <a:pt x="2915" y="740"/>
                      <a:pt x="2958" y="653"/>
                    </a:cubicBezTo>
                    <a:cubicBezTo>
                      <a:pt x="3002" y="653"/>
                      <a:pt x="2958" y="566"/>
                      <a:pt x="2915" y="566"/>
                    </a:cubicBezTo>
                    <a:cubicBezTo>
                      <a:pt x="2567" y="653"/>
                      <a:pt x="2263" y="696"/>
                      <a:pt x="1915" y="740"/>
                    </a:cubicBezTo>
                    <a:cubicBezTo>
                      <a:pt x="1654" y="522"/>
                      <a:pt x="1436" y="218"/>
                      <a:pt x="1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8"/>
              <p:cNvSpPr/>
              <p:nvPr/>
            </p:nvSpPr>
            <p:spPr>
              <a:xfrm rot="-5400000">
                <a:off x="7196995" y="285265"/>
                <a:ext cx="78641" cy="83271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3165" extrusionOk="0">
                    <a:moveTo>
                      <a:pt x="1088" y="1"/>
                    </a:moveTo>
                    <a:lnTo>
                      <a:pt x="1088" y="44"/>
                    </a:lnTo>
                    <a:cubicBezTo>
                      <a:pt x="1001" y="349"/>
                      <a:pt x="1001" y="740"/>
                      <a:pt x="914" y="1088"/>
                    </a:cubicBezTo>
                    <a:cubicBezTo>
                      <a:pt x="609" y="1219"/>
                      <a:pt x="305" y="1349"/>
                      <a:pt x="0" y="1480"/>
                    </a:cubicBezTo>
                    <a:cubicBezTo>
                      <a:pt x="0" y="1523"/>
                      <a:pt x="0" y="1523"/>
                      <a:pt x="0" y="1567"/>
                    </a:cubicBezTo>
                    <a:cubicBezTo>
                      <a:pt x="87" y="1610"/>
                      <a:pt x="131" y="1610"/>
                      <a:pt x="218" y="1654"/>
                    </a:cubicBezTo>
                    <a:cubicBezTo>
                      <a:pt x="305" y="1697"/>
                      <a:pt x="348" y="1740"/>
                      <a:pt x="435" y="1784"/>
                    </a:cubicBezTo>
                    <a:cubicBezTo>
                      <a:pt x="609" y="1871"/>
                      <a:pt x="740" y="1958"/>
                      <a:pt x="914" y="2045"/>
                    </a:cubicBezTo>
                    <a:cubicBezTo>
                      <a:pt x="957" y="2393"/>
                      <a:pt x="914" y="2741"/>
                      <a:pt x="1044" y="3132"/>
                    </a:cubicBezTo>
                    <a:cubicBezTo>
                      <a:pt x="1044" y="3154"/>
                      <a:pt x="1055" y="3165"/>
                      <a:pt x="1066" y="3165"/>
                    </a:cubicBezTo>
                    <a:cubicBezTo>
                      <a:pt x="1077" y="3165"/>
                      <a:pt x="1088" y="3154"/>
                      <a:pt x="1088" y="3132"/>
                    </a:cubicBezTo>
                    <a:cubicBezTo>
                      <a:pt x="1349" y="2871"/>
                      <a:pt x="1610" y="2610"/>
                      <a:pt x="1870" y="2349"/>
                    </a:cubicBezTo>
                    <a:cubicBezTo>
                      <a:pt x="2218" y="2393"/>
                      <a:pt x="2566" y="2480"/>
                      <a:pt x="2914" y="2567"/>
                    </a:cubicBezTo>
                    <a:cubicBezTo>
                      <a:pt x="2914" y="2580"/>
                      <a:pt x="2922" y="2585"/>
                      <a:pt x="2931" y="2585"/>
                    </a:cubicBezTo>
                    <a:cubicBezTo>
                      <a:pt x="2954" y="2585"/>
                      <a:pt x="2989" y="2554"/>
                      <a:pt x="2958" y="2523"/>
                    </a:cubicBezTo>
                    <a:cubicBezTo>
                      <a:pt x="2784" y="2175"/>
                      <a:pt x="2610" y="1871"/>
                      <a:pt x="2436" y="1567"/>
                    </a:cubicBezTo>
                    <a:cubicBezTo>
                      <a:pt x="2523" y="1436"/>
                      <a:pt x="2610" y="1262"/>
                      <a:pt x="2697" y="1088"/>
                    </a:cubicBezTo>
                    <a:cubicBezTo>
                      <a:pt x="2697" y="1001"/>
                      <a:pt x="2740" y="914"/>
                      <a:pt x="2784" y="871"/>
                    </a:cubicBezTo>
                    <a:cubicBezTo>
                      <a:pt x="2827" y="784"/>
                      <a:pt x="2871" y="740"/>
                      <a:pt x="2871" y="653"/>
                    </a:cubicBezTo>
                    <a:cubicBezTo>
                      <a:pt x="2914" y="653"/>
                      <a:pt x="2914" y="566"/>
                      <a:pt x="2871" y="566"/>
                    </a:cubicBezTo>
                    <a:cubicBezTo>
                      <a:pt x="2523" y="653"/>
                      <a:pt x="2218" y="697"/>
                      <a:pt x="1870" y="740"/>
                    </a:cubicBezTo>
                    <a:cubicBezTo>
                      <a:pt x="1610" y="523"/>
                      <a:pt x="1392" y="218"/>
                      <a:pt x="1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8"/>
              <p:cNvSpPr/>
              <p:nvPr/>
            </p:nvSpPr>
            <p:spPr>
              <a:xfrm rot="-5400000">
                <a:off x="7468606" y="5313"/>
                <a:ext cx="78983" cy="82114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131" y="0"/>
                    </a:moveTo>
                    <a:cubicBezTo>
                      <a:pt x="1044" y="348"/>
                      <a:pt x="1000" y="696"/>
                      <a:pt x="913" y="1044"/>
                    </a:cubicBezTo>
                    <a:cubicBezTo>
                      <a:pt x="609" y="1174"/>
                      <a:pt x="305" y="1348"/>
                      <a:pt x="44" y="1479"/>
                    </a:cubicBezTo>
                    <a:cubicBezTo>
                      <a:pt x="0" y="1479"/>
                      <a:pt x="44" y="1522"/>
                      <a:pt x="44" y="1522"/>
                    </a:cubicBezTo>
                    <a:cubicBezTo>
                      <a:pt x="87" y="1566"/>
                      <a:pt x="174" y="1609"/>
                      <a:pt x="218" y="1609"/>
                    </a:cubicBezTo>
                    <a:lnTo>
                      <a:pt x="479" y="1740"/>
                    </a:lnTo>
                    <a:cubicBezTo>
                      <a:pt x="609" y="1870"/>
                      <a:pt x="783" y="1914"/>
                      <a:pt x="957" y="2001"/>
                    </a:cubicBezTo>
                    <a:cubicBezTo>
                      <a:pt x="1000" y="2349"/>
                      <a:pt x="957" y="2740"/>
                      <a:pt x="1044" y="3088"/>
                    </a:cubicBezTo>
                    <a:cubicBezTo>
                      <a:pt x="1044" y="3110"/>
                      <a:pt x="1066" y="3121"/>
                      <a:pt x="1087" y="3121"/>
                    </a:cubicBezTo>
                    <a:cubicBezTo>
                      <a:pt x="1109" y="3121"/>
                      <a:pt x="1131" y="3110"/>
                      <a:pt x="1131" y="3088"/>
                    </a:cubicBezTo>
                    <a:cubicBezTo>
                      <a:pt x="1392" y="2827"/>
                      <a:pt x="1609" y="2566"/>
                      <a:pt x="1870" y="2349"/>
                    </a:cubicBezTo>
                    <a:cubicBezTo>
                      <a:pt x="2218" y="2392"/>
                      <a:pt x="2566" y="2479"/>
                      <a:pt x="2914" y="2523"/>
                    </a:cubicBezTo>
                    <a:cubicBezTo>
                      <a:pt x="2914" y="2535"/>
                      <a:pt x="2922" y="2541"/>
                      <a:pt x="2932" y="2541"/>
                    </a:cubicBezTo>
                    <a:cubicBezTo>
                      <a:pt x="2958" y="2541"/>
                      <a:pt x="3001" y="2510"/>
                      <a:pt x="3001" y="2479"/>
                    </a:cubicBezTo>
                    <a:cubicBezTo>
                      <a:pt x="2871" y="2175"/>
                      <a:pt x="2653" y="1870"/>
                      <a:pt x="2436" y="1566"/>
                    </a:cubicBezTo>
                    <a:cubicBezTo>
                      <a:pt x="2523" y="1392"/>
                      <a:pt x="2610" y="1218"/>
                      <a:pt x="2697" y="1087"/>
                    </a:cubicBezTo>
                    <a:cubicBezTo>
                      <a:pt x="2740" y="1000"/>
                      <a:pt x="2784" y="913"/>
                      <a:pt x="2827" y="827"/>
                    </a:cubicBezTo>
                    <a:cubicBezTo>
                      <a:pt x="2871" y="783"/>
                      <a:pt x="2871" y="696"/>
                      <a:pt x="2914" y="653"/>
                    </a:cubicBezTo>
                    <a:cubicBezTo>
                      <a:pt x="2949" y="617"/>
                      <a:pt x="2928" y="554"/>
                      <a:pt x="2895" y="554"/>
                    </a:cubicBezTo>
                    <a:cubicBezTo>
                      <a:pt x="2887" y="554"/>
                      <a:pt x="2879" y="557"/>
                      <a:pt x="2871" y="566"/>
                    </a:cubicBezTo>
                    <a:cubicBezTo>
                      <a:pt x="2566" y="609"/>
                      <a:pt x="2218" y="653"/>
                      <a:pt x="1914" y="740"/>
                    </a:cubicBezTo>
                    <a:cubicBezTo>
                      <a:pt x="1653" y="479"/>
                      <a:pt x="1435" y="174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8"/>
              <p:cNvSpPr/>
              <p:nvPr/>
            </p:nvSpPr>
            <p:spPr>
              <a:xfrm rot="-5400000">
                <a:off x="7626190" y="514872"/>
                <a:ext cx="80114" cy="82587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9" extrusionOk="0">
                    <a:moveTo>
                      <a:pt x="1174" y="0"/>
                    </a:moveTo>
                    <a:cubicBezTo>
                      <a:pt x="1044" y="305"/>
                      <a:pt x="1044" y="696"/>
                      <a:pt x="957" y="1044"/>
                    </a:cubicBezTo>
                    <a:cubicBezTo>
                      <a:pt x="653" y="1175"/>
                      <a:pt x="348" y="1305"/>
                      <a:pt x="44" y="1435"/>
                    </a:cubicBezTo>
                    <a:cubicBezTo>
                      <a:pt x="0" y="1435"/>
                      <a:pt x="44" y="1522"/>
                      <a:pt x="44" y="1522"/>
                    </a:cubicBezTo>
                    <a:cubicBezTo>
                      <a:pt x="131" y="1566"/>
                      <a:pt x="174" y="1609"/>
                      <a:pt x="261" y="1653"/>
                    </a:cubicBezTo>
                    <a:lnTo>
                      <a:pt x="479" y="1783"/>
                    </a:lnTo>
                    <a:cubicBezTo>
                      <a:pt x="653" y="1870"/>
                      <a:pt x="783" y="1957"/>
                      <a:pt x="957" y="2001"/>
                    </a:cubicBezTo>
                    <a:cubicBezTo>
                      <a:pt x="1000" y="2392"/>
                      <a:pt x="1000" y="2740"/>
                      <a:pt x="1087" y="3088"/>
                    </a:cubicBezTo>
                    <a:cubicBezTo>
                      <a:pt x="1087" y="3125"/>
                      <a:pt x="1095" y="3138"/>
                      <a:pt x="1104" y="3138"/>
                    </a:cubicBezTo>
                    <a:cubicBezTo>
                      <a:pt x="1116" y="3138"/>
                      <a:pt x="1131" y="3113"/>
                      <a:pt x="1131" y="3088"/>
                    </a:cubicBezTo>
                    <a:cubicBezTo>
                      <a:pt x="1392" y="2871"/>
                      <a:pt x="1653" y="2610"/>
                      <a:pt x="1914" y="2349"/>
                    </a:cubicBezTo>
                    <a:cubicBezTo>
                      <a:pt x="2262" y="2392"/>
                      <a:pt x="2610" y="2479"/>
                      <a:pt x="2958" y="2566"/>
                    </a:cubicBezTo>
                    <a:cubicBezTo>
                      <a:pt x="2958" y="2566"/>
                      <a:pt x="3045" y="2566"/>
                      <a:pt x="3001" y="2523"/>
                    </a:cubicBezTo>
                    <a:cubicBezTo>
                      <a:pt x="2871" y="2175"/>
                      <a:pt x="2697" y="1870"/>
                      <a:pt x="2479" y="1566"/>
                    </a:cubicBezTo>
                    <a:cubicBezTo>
                      <a:pt x="2566" y="1392"/>
                      <a:pt x="2653" y="1261"/>
                      <a:pt x="2740" y="1088"/>
                    </a:cubicBezTo>
                    <a:cubicBezTo>
                      <a:pt x="2784" y="1001"/>
                      <a:pt x="2827" y="914"/>
                      <a:pt x="2827" y="827"/>
                    </a:cubicBezTo>
                    <a:cubicBezTo>
                      <a:pt x="2871" y="783"/>
                      <a:pt x="2914" y="740"/>
                      <a:pt x="2958" y="653"/>
                    </a:cubicBezTo>
                    <a:cubicBezTo>
                      <a:pt x="3001" y="609"/>
                      <a:pt x="2958" y="566"/>
                      <a:pt x="2914" y="566"/>
                    </a:cubicBezTo>
                    <a:cubicBezTo>
                      <a:pt x="2610" y="609"/>
                      <a:pt x="2262" y="653"/>
                      <a:pt x="1957" y="740"/>
                    </a:cubicBezTo>
                    <a:cubicBezTo>
                      <a:pt x="1696" y="479"/>
                      <a:pt x="1435" y="174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8"/>
              <p:cNvSpPr/>
              <p:nvPr/>
            </p:nvSpPr>
            <p:spPr>
              <a:xfrm rot="-5400000">
                <a:off x="7795298" y="462476"/>
                <a:ext cx="78983" cy="8327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132" y="1"/>
                    </a:moveTo>
                    <a:cubicBezTo>
                      <a:pt x="1045" y="349"/>
                      <a:pt x="1045" y="740"/>
                      <a:pt x="958" y="1045"/>
                    </a:cubicBezTo>
                    <a:cubicBezTo>
                      <a:pt x="653" y="1175"/>
                      <a:pt x="349" y="1349"/>
                      <a:pt x="44" y="1479"/>
                    </a:cubicBezTo>
                    <a:cubicBezTo>
                      <a:pt x="1" y="1479"/>
                      <a:pt x="44" y="1566"/>
                      <a:pt x="44" y="1566"/>
                    </a:cubicBezTo>
                    <a:cubicBezTo>
                      <a:pt x="131" y="1610"/>
                      <a:pt x="175" y="1653"/>
                      <a:pt x="262" y="1653"/>
                    </a:cubicBezTo>
                    <a:cubicBezTo>
                      <a:pt x="305" y="1697"/>
                      <a:pt x="392" y="1740"/>
                      <a:pt x="479" y="1784"/>
                    </a:cubicBezTo>
                    <a:cubicBezTo>
                      <a:pt x="610" y="1871"/>
                      <a:pt x="784" y="1958"/>
                      <a:pt x="958" y="2045"/>
                    </a:cubicBezTo>
                    <a:cubicBezTo>
                      <a:pt x="1001" y="2393"/>
                      <a:pt x="1001" y="2784"/>
                      <a:pt x="1045" y="3132"/>
                    </a:cubicBezTo>
                    <a:cubicBezTo>
                      <a:pt x="1045" y="3154"/>
                      <a:pt x="1066" y="3165"/>
                      <a:pt x="1088" y="3165"/>
                    </a:cubicBezTo>
                    <a:cubicBezTo>
                      <a:pt x="1110" y="3165"/>
                      <a:pt x="1132" y="3154"/>
                      <a:pt x="1132" y="3132"/>
                    </a:cubicBezTo>
                    <a:cubicBezTo>
                      <a:pt x="1393" y="2871"/>
                      <a:pt x="1654" y="2610"/>
                      <a:pt x="1871" y="2393"/>
                    </a:cubicBezTo>
                    <a:cubicBezTo>
                      <a:pt x="2219" y="2436"/>
                      <a:pt x="2610" y="2523"/>
                      <a:pt x="2958" y="2567"/>
                    </a:cubicBezTo>
                    <a:cubicBezTo>
                      <a:pt x="2958" y="2580"/>
                      <a:pt x="2962" y="2585"/>
                      <a:pt x="2967" y="2585"/>
                    </a:cubicBezTo>
                    <a:cubicBezTo>
                      <a:pt x="2980" y="2585"/>
                      <a:pt x="3002" y="2554"/>
                      <a:pt x="3002" y="2523"/>
                    </a:cubicBezTo>
                    <a:cubicBezTo>
                      <a:pt x="2871" y="2219"/>
                      <a:pt x="2654" y="1914"/>
                      <a:pt x="2480" y="1610"/>
                    </a:cubicBezTo>
                    <a:cubicBezTo>
                      <a:pt x="2567" y="1436"/>
                      <a:pt x="2654" y="1262"/>
                      <a:pt x="2697" y="1132"/>
                    </a:cubicBezTo>
                    <a:cubicBezTo>
                      <a:pt x="2741" y="1045"/>
                      <a:pt x="2784" y="958"/>
                      <a:pt x="2828" y="871"/>
                    </a:cubicBezTo>
                    <a:cubicBezTo>
                      <a:pt x="2871" y="827"/>
                      <a:pt x="2915" y="740"/>
                      <a:pt x="2915" y="697"/>
                    </a:cubicBezTo>
                    <a:cubicBezTo>
                      <a:pt x="2958" y="697"/>
                      <a:pt x="2915" y="610"/>
                      <a:pt x="2915" y="610"/>
                    </a:cubicBezTo>
                    <a:cubicBezTo>
                      <a:pt x="2567" y="653"/>
                      <a:pt x="2219" y="697"/>
                      <a:pt x="1915" y="784"/>
                    </a:cubicBezTo>
                    <a:cubicBezTo>
                      <a:pt x="1958" y="740"/>
                      <a:pt x="1958" y="740"/>
                      <a:pt x="1915" y="740"/>
                    </a:cubicBezTo>
                    <a:cubicBezTo>
                      <a:pt x="1654" y="523"/>
                      <a:pt x="1436" y="218"/>
                      <a:pt x="1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8"/>
              <p:cNvSpPr/>
              <p:nvPr/>
            </p:nvSpPr>
            <p:spPr>
              <a:xfrm rot="-5400000">
                <a:off x="7399635" y="223278"/>
                <a:ext cx="391966" cy="129656"/>
              </a:xfrm>
              <a:custGeom>
                <a:avLst/>
                <a:gdLst/>
                <a:ahLst/>
                <a:cxnLst/>
                <a:rect l="l" t="t" r="r" b="b"/>
                <a:pathLst>
                  <a:path w="14898" h="4928" extrusionOk="0">
                    <a:moveTo>
                      <a:pt x="14685" y="0"/>
                    </a:moveTo>
                    <a:cubicBezTo>
                      <a:pt x="14664" y="0"/>
                      <a:pt x="14640" y="4"/>
                      <a:pt x="14614" y="13"/>
                    </a:cubicBezTo>
                    <a:lnTo>
                      <a:pt x="7177" y="2361"/>
                    </a:lnTo>
                    <a:cubicBezTo>
                      <a:pt x="5959" y="2753"/>
                      <a:pt x="4741" y="3144"/>
                      <a:pt x="3567" y="3536"/>
                    </a:cubicBezTo>
                    <a:cubicBezTo>
                      <a:pt x="2349" y="3840"/>
                      <a:pt x="1175" y="4232"/>
                      <a:pt x="44" y="4710"/>
                    </a:cubicBezTo>
                    <a:cubicBezTo>
                      <a:pt x="0" y="4754"/>
                      <a:pt x="0" y="4927"/>
                      <a:pt x="131" y="4927"/>
                    </a:cubicBezTo>
                    <a:cubicBezTo>
                      <a:pt x="1392" y="4623"/>
                      <a:pt x="2654" y="4232"/>
                      <a:pt x="3915" y="3797"/>
                    </a:cubicBezTo>
                    <a:lnTo>
                      <a:pt x="7568" y="2622"/>
                    </a:lnTo>
                    <a:lnTo>
                      <a:pt x="14701" y="404"/>
                    </a:lnTo>
                    <a:cubicBezTo>
                      <a:pt x="14897" y="326"/>
                      <a:pt x="14881" y="0"/>
                      <a:pt x="14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8"/>
              <p:cNvSpPr/>
              <p:nvPr/>
            </p:nvSpPr>
            <p:spPr>
              <a:xfrm rot="-5400000">
                <a:off x="7280253" y="82349"/>
                <a:ext cx="206402" cy="188853"/>
              </a:xfrm>
              <a:custGeom>
                <a:avLst/>
                <a:gdLst/>
                <a:ahLst/>
                <a:cxnLst/>
                <a:rect l="l" t="t" r="r" b="b"/>
                <a:pathLst>
                  <a:path w="7845" h="7178" extrusionOk="0">
                    <a:moveTo>
                      <a:pt x="149" y="1"/>
                    </a:moveTo>
                    <a:cubicBezTo>
                      <a:pt x="73" y="1"/>
                      <a:pt x="1" y="128"/>
                      <a:pt x="71" y="199"/>
                    </a:cubicBezTo>
                    <a:cubicBezTo>
                      <a:pt x="1246" y="1416"/>
                      <a:pt x="2550" y="2504"/>
                      <a:pt x="3768" y="3635"/>
                    </a:cubicBezTo>
                    <a:cubicBezTo>
                      <a:pt x="4986" y="4809"/>
                      <a:pt x="6160" y="6027"/>
                      <a:pt x="7378" y="7114"/>
                    </a:cubicBezTo>
                    <a:cubicBezTo>
                      <a:pt x="7433" y="7158"/>
                      <a:pt x="7494" y="7177"/>
                      <a:pt x="7551" y="7177"/>
                    </a:cubicBezTo>
                    <a:cubicBezTo>
                      <a:pt x="7717" y="7177"/>
                      <a:pt x="7845" y="7015"/>
                      <a:pt x="7683" y="6853"/>
                    </a:cubicBezTo>
                    <a:cubicBezTo>
                      <a:pt x="6552" y="5635"/>
                      <a:pt x="5290" y="4461"/>
                      <a:pt x="4029" y="3330"/>
                    </a:cubicBezTo>
                    <a:cubicBezTo>
                      <a:pt x="2768" y="2199"/>
                      <a:pt x="1550" y="1025"/>
                      <a:pt x="202" y="25"/>
                    </a:cubicBezTo>
                    <a:cubicBezTo>
                      <a:pt x="185" y="8"/>
                      <a:pt x="167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8"/>
              <p:cNvSpPr/>
              <p:nvPr/>
            </p:nvSpPr>
            <p:spPr>
              <a:xfrm rot="-5400000">
                <a:off x="7034649" y="168356"/>
                <a:ext cx="91822" cy="201456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7657" extrusionOk="0">
                    <a:moveTo>
                      <a:pt x="3468" y="1"/>
                    </a:moveTo>
                    <a:cubicBezTo>
                      <a:pt x="3457" y="1"/>
                      <a:pt x="3446" y="12"/>
                      <a:pt x="3446" y="34"/>
                    </a:cubicBezTo>
                    <a:cubicBezTo>
                      <a:pt x="2751" y="1034"/>
                      <a:pt x="2359" y="2339"/>
                      <a:pt x="1837" y="3470"/>
                    </a:cubicBezTo>
                    <a:cubicBezTo>
                      <a:pt x="1272" y="4774"/>
                      <a:pt x="663" y="6079"/>
                      <a:pt x="54" y="7384"/>
                    </a:cubicBezTo>
                    <a:cubicBezTo>
                      <a:pt x="0" y="7545"/>
                      <a:pt x="129" y="7657"/>
                      <a:pt x="256" y="7657"/>
                    </a:cubicBezTo>
                    <a:cubicBezTo>
                      <a:pt x="335" y="7657"/>
                      <a:pt x="412" y="7614"/>
                      <a:pt x="445" y="7514"/>
                    </a:cubicBezTo>
                    <a:cubicBezTo>
                      <a:pt x="1011" y="6253"/>
                      <a:pt x="1533" y="4992"/>
                      <a:pt x="2098" y="3730"/>
                    </a:cubicBezTo>
                    <a:cubicBezTo>
                      <a:pt x="2577" y="2513"/>
                      <a:pt x="3272" y="1251"/>
                      <a:pt x="3490" y="34"/>
                    </a:cubicBezTo>
                    <a:cubicBezTo>
                      <a:pt x="3490" y="12"/>
                      <a:pt x="3479" y="1"/>
                      <a:pt x="34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8"/>
              <p:cNvSpPr/>
              <p:nvPr/>
            </p:nvSpPr>
            <p:spPr>
              <a:xfrm rot="-5400000">
                <a:off x="6815066" y="42068"/>
                <a:ext cx="131208" cy="47095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1790" extrusionOk="0">
                    <a:moveTo>
                      <a:pt x="4986" y="0"/>
                    </a:moveTo>
                    <a:lnTo>
                      <a:pt x="4638" y="131"/>
                    </a:lnTo>
                    <a:cubicBezTo>
                      <a:pt x="3072" y="435"/>
                      <a:pt x="1594" y="914"/>
                      <a:pt x="158" y="1566"/>
                    </a:cubicBezTo>
                    <a:cubicBezTo>
                      <a:pt x="0" y="1606"/>
                      <a:pt x="94" y="1789"/>
                      <a:pt x="210" y="1789"/>
                    </a:cubicBezTo>
                    <a:cubicBezTo>
                      <a:pt x="222" y="1789"/>
                      <a:pt x="234" y="1787"/>
                      <a:pt x="245" y="1784"/>
                    </a:cubicBezTo>
                    <a:cubicBezTo>
                      <a:pt x="1681" y="1305"/>
                      <a:pt x="3116" y="870"/>
                      <a:pt x="4551" y="479"/>
                    </a:cubicBezTo>
                    <a:lnTo>
                      <a:pt x="4986" y="348"/>
                    </a:lnTo>
                    <a:lnTo>
                      <a:pt x="49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8"/>
              <p:cNvSpPr/>
              <p:nvPr/>
            </p:nvSpPr>
            <p:spPr>
              <a:xfrm rot="-5400000">
                <a:off x="7534776" y="146256"/>
                <a:ext cx="439140" cy="146652"/>
              </a:xfrm>
              <a:custGeom>
                <a:avLst/>
                <a:gdLst/>
                <a:ahLst/>
                <a:cxnLst/>
                <a:rect l="l" t="t" r="r" b="b"/>
                <a:pathLst>
                  <a:path w="16691" h="5574" extrusionOk="0">
                    <a:moveTo>
                      <a:pt x="16690" y="0"/>
                    </a:moveTo>
                    <a:cubicBezTo>
                      <a:pt x="11123" y="1610"/>
                      <a:pt x="5556" y="3349"/>
                      <a:pt x="119" y="5350"/>
                    </a:cubicBezTo>
                    <a:cubicBezTo>
                      <a:pt x="0" y="5390"/>
                      <a:pt x="26" y="5573"/>
                      <a:pt x="162" y="5573"/>
                    </a:cubicBezTo>
                    <a:cubicBezTo>
                      <a:pt x="176" y="5573"/>
                      <a:pt x="190" y="5571"/>
                      <a:pt x="206" y="5567"/>
                    </a:cubicBezTo>
                    <a:cubicBezTo>
                      <a:pt x="5686" y="3784"/>
                      <a:pt x="11166" y="2045"/>
                      <a:pt x="16690" y="392"/>
                    </a:cubicBezTo>
                    <a:lnTo>
                      <a:pt x="166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8"/>
              <p:cNvSpPr/>
              <p:nvPr/>
            </p:nvSpPr>
            <p:spPr>
              <a:xfrm rot="-5400000">
                <a:off x="8350425" y="391373"/>
                <a:ext cx="41228" cy="41228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lnTo>
                      <a:pt x="653" y="653"/>
                    </a:lnTo>
                    <a:lnTo>
                      <a:pt x="1" y="784"/>
                    </a:lnTo>
                    <a:lnTo>
                      <a:pt x="653" y="914"/>
                    </a:lnTo>
                    <a:lnTo>
                      <a:pt x="784" y="1567"/>
                    </a:lnTo>
                    <a:lnTo>
                      <a:pt x="914" y="914"/>
                    </a:lnTo>
                    <a:lnTo>
                      <a:pt x="1566" y="784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8"/>
              <p:cNvSpPr/>
              <p:nvPr/>
            </p:nvSpPr>
            <p:spPr>
              <a:xfrm rot="-5400000">
                <a:off x="6821065" y="411408"/>
                <a:ext cx="41228" cy="4235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4" y="0"/>
                    </a:moveTo>
                    <a:lnTo>
                      <a:pt x="653" y="696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96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8" name="Google Shape;1328;p8"/>
              <p:cNvGrpSpPr/>
              <p:nvPr/>
            </p:nvGrpSpPr>
            <p:grpSpPr>
              <a:xfrm rot="-5400000">
                <a:off x="8629246" y="1124461"/>
                <a:ext cx="661091" cy="374233"/>
                <a:chOff x="3605869" y="4792681"/>
                <a:chExt cx="617496" cy="349555"/>
              </a:xfrm>
            </p:grpSpPr>
            <p:sp>
              <p:nvSpPr>
                <p:cNvPr id="1329" name="Google Shape;1329;p8"/>
                <p:cNvSpPr/>
                <p:nvPr/>
              </p:nvSpPr>
              <p:spPr>
                <a:xfrm>
                  <a:off x="3801462" y="4996015"/>
                  <a:ext cx="226631" cy="14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5950" extrusionOk="0">
                      <a:moveTo>
                        <a:pt x="4739" y="1"/>
                      </a:moveTo>
                      <a:cubicBezTo>
                        <a:pt x="3809" y="1"/>
                        <a:pt x="2897" y="368"/>
                        <a:pt x="2088" y="817"/>
                      </a:cubicBezTo>
                      <a:cubicBezTo>
                        <a:pt x="2045" y="860"/>
                        <a:pt x="2045" y="860"/>
                        <a:pt x="2001" y="904"/>
                      </a:cubicBezTo>
                      <a:cubicBezTo>
                        <a:pt x="1740" y="1034"/>
                        <a:pt x="1523" y="1252"/>
                        <a:pt x="1305" y="1426"/>
                      </a:cubicBezTo>
                      <a:cubicBezTo>
                        <a:pt x="436" y="2426"/>
                        <a:pt x="1" y="3731"/>
                        <a:pt x="88" y="5036"/>
                      </a:cubicBezTo>
                      <a:cubicBezTo>
                        <a:pt x="131" y="5340"/>
                        <a:pt x="175" y="5688"/>
                        <a:pt x="262" y="5949"/>
                      </a:cubicBezTo>
                      <a:lnTo>
                        <a:pt x="8873" y="5949"/>
                      </a:lnTo>
                      <a:cubicBezTo>
                        <a:pt x="9221" y="5079"/>
                        <a:pt x="9221" y="4079"/>
                        <a:pt x="8873" y="3209"/>
                      </a:cubicBezTo>
                      <a:cubicBezTo>
                        <a:pt x="8395" y="1861"/>
                        <a:pt x="7308" y="773"/>
                        <a:pt x="6003" y="251"/>
                      </a:cubicBezTo>
                      <a:cubicBezTo>
                        <a:pt x="5583" y="76"/>
                        <a:pt x="5159" y="1"/>
                        <a:pt x="4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8"/>
                <p:cNvSpPr/>
                <p:nvPr/>
              </p:nvSpPr>
              <p:spPr>
                <a:xfrm>
                  <a:off x="3864521" y="4792681"/>
                  <a:ext cx="88740" cy="17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0" extrusionOk="0">
                      <a:moveTo>
                        <a:pt x="3437" y="1"/>
                      </a:moveTo>
                      <a:cubicBezTo>
                        <a:pt x="2262" y="305"/>
                        <a:pt x="1262" y="1132"/>
                        <a:pt x="740" y="2219"/>
                      </a:cubicBezTo>
                      <a:cubicBezTo>
                        <a:pt x="1" y="3915"/>
                        <a:pt x="1567" y="5090"/>
                        <a:pt x="1262" y="6742"/>
                      </a:cubicBezTo>
                      <a:cubicBezTo>
                        <a:pt x="1211" y="6999"/>
                        <a:pt x="1417" y="7149"/>
                        <a:pt x="1603" y="7149"/>
                      </a:cubicBezTo>
                      <a:cubicBezTo>
                        <a:pt x="1733" y="7149"/>
                        <a:pt x="1853" y="7077"/>
                        <a:pt x="1871" y="6916"/>
                      </a:cubicBezTo>
                      <a:cubicBezTo>
                        <a:pt x="2132" y="5611"/>
                        <a:pt x="1523" y="4916"/>
                        <a:pt x="1219" y="3698"/>
                      </a:cubicBezTo>
                      <a:cubicBezTo>
                        <a:pt x="784" y="1871"/>
                        <a:pt x="2436" y="1219"/>
                        <a:pt x="3524" y="175"/>
                      </a:cubicBezTo>
                      <a:cubicBezTo>
                        <a:pt x="3611" y="88"/>
                        <a:pt x="3524" y="1"/>
                        <a:pt x="343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1" name="Google Shape;1331;p8"/>
                <p:cNvSpPr/>
                <p:nvPr/>
              </p:nvSpPr>
              <p:spPr>
                <a:xfrm>
                  <a:off x="3702056" y="4857461"/>
                  <a:ext cx="115724" cy="160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9" h="6513" extrusionOk="0">
                      <a:moveTo>
                        <a:pt x="868" y="1"/>
                      </a:moveTo>
                      <a:cubicBezTo>
                        <a:pt x="827" y="1"/>
                        <a:pt x="779" y="22"/>
                        <a:pt x="740" y="61"/>
                      </a:cubicBezTo>
                      <a:cubicBezTo>
                        <a:pt x="131" y="1105"/>
                        <a:pt x="1" y="2410"/>
                        <a:pt x="392" y="3541"/>
                      </a:cubicBezTo>
                      <a:cubicBezTo>
                        <a:pt x="1088" y="5281"/>
                        <a:pt x="3002" y="4976"/>
                        <a:pt x="4002" y="6368"/>
                      </a:cubicBezTo>
                      <a:cubicBezTo>
                        <a:pt x="4066" y="6470"/>
                        <a:pt x="4159" y="6512"/>
                        <a:pt x="4253" y="6512"/>
                      </a:cubicBezTo>
                      <a:cubicBezTo>
                        <a:pt x="4480" y="6512"/>
                        <a:pt x="4709" y="6266"/>
                        <a:pt x="4524" y="6020"/>
                      </a:cubicBezTo>
                      <a:cubicBezTo>
                        <a:pt x="3785" y="4933"/>
                        <a:pt x="2871" y="4846"/>
                        <a:pt x="1828" y="4237"/>
                      </a:cubicBezTo>
                      <a:cubicBezTo>
                        <a:pt x="175" y="3280"/>
                        <a:pt x="914" y="1627"/>
                        <a:pt x="958" y="105"/>
                      </a:cubicBezTo>
                      <a:cubicBezTo>
                        <a:pt x="958" y="33"/>
                        <a:pt x="918" y="1"/>
                        <a:pt x="8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2" name="Google Shape;1332;p8"/>
                <p:cNvSpPr/>
                <p:nvPr/>
              </p:nvSpPr>
              <p:spPr>
                <a:xfrm>
                  <a:off x="3605869" y="5063768"/>
                  <a:ext cx="178193" cy="7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1" h="3045" extrusionOk="0">
                      <a:moveTo>
                        <a:pt x="106" y="0"/>
                      </a:moveTo>
                      <a:cubicBezTo>
                        <a:pt x="47" y="0"/>
                        <a:pt x="0" y="40"/>
                        <a:pt x="0" y="104"/>
                      </a:cubicBezTo>
                      <a:cubicBezTo>
                        <a:pt x="305" y="1322"/>
                        <a:pt x="1131" y="2322"/>
                        <a:pt x="2219" y="2844"/>
                      </a:cubicBezTo>
                      <a:cubicBezTo>
                        <a:pt x="2557" y="2988"/>
                        <a:pt x="2873" y="3045"/>
                        <a:pt x="3174" y="3045"/>
                      </a:cubicBezTo>
                      <a:cubicBezTo>
                        <a:pt x="4280" y="3045"/>
                        <a:pt x="5192" y="2282"/>
                        <a:pt x="6338" y="2282"/>
                      </a:cubicBezTo>
                      <a:cubicBezTo>
                        <a:pt x="6483" y="2282"/>
                        <a:pt x="6632" y="2295"/>
                        <a:pt x="6785" y="2322"/>
                      </a:cubicBezTo>
                      <a:cubicBezTo>
                        <a:pt x="6800" y="2324"/>
                        <a:pt x="6814" y="2325"/>
                        <a:pt x="6827" y="2325"/>
                      </a:cubicBezTo>
                      <a:cubicBezTo>
                        <a:pt x="7183" y="2325"/>
                        <a:pt x="7251" y="1795"/>
                        <a:pt x="6916" y="1670"/>
                      </a:cubicBezTo>
                      <a:cubicBezTo>
                        <a:pt x="6714" y="1636"/>
                        <a:pt x="6526" y="1621"/>
                        <a:pt x="6349" y="1621"/>
                      </a:cubicBezTo>
                      <a:cubicBezTo>
                        <a:pt x="5383" y="1621"/>
                        <a:pt x="4727" y="2065"/>
                        <a:pt x="3697" y="2322"/>
                      </a:cubicBezTo>
                      <a:cubicBezTo>
                        <a:pt x="3480" y="2379"/>
                        <a:pt x="3279" y="2405"/>
                        <a:pt x="3092" y="2405"/>
                      </a:cubicBezTo>
                      <a:cubicBezTo>
                        <a:pt x="1710" y="2405"/>
                        <a:pt x="1094" y="975"/>
                        <a:pt x="174" y="17"/>
                      </a:cubicBezTo>
                      <a:cubicBezTo>
                        <a:pt x="151" y="5"/>
                        <a:pt x="128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3" name="Google Shape;1333;p8"/>
                <p:cNvSpPr/>
                <p:nvPr/>
              </p:nvSpPr>
              <p:spPr>
                <a:xfrm>
                  <a:off x="4045491" y="5063621"/>
                  <a:ext cx="177874" cy="75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8" h="3061" extrusionOk="0">
                      <a:moveTo>
                        <a:pt x="4074" y="1"/>
                      </a:moveTo>
                      <a:cubicBezTo>
                        <a:pt x="2976" y="1"/>
                        <a:pt x="2060" y="801"/>
                        <a:pt x="902" y="801"/>
                      </a:cubicBezTo>
                      <a:cubicBezTo>
                        <a:pt x="760" y="801"/>
                        <a:pt x="615" y="789"/>
                        <a:pt x="466" y="762"/>
                      </a:cubicBezTo>
                      <a:cubicBezTo>
                        <a:pt x="452" y="761"/>
                        <a:pt x="438" y="760"/>
                        <a:pt x="425" y="760"/>
                      </a:cubicBezTo>
                      <a:cubicBezTo>
                        <a:pt x="108" y="760"/>
                        <a:pt x="1" y="1246"/>
                        <a:pt x="335" y="1371"/>
                      </a:cubicBezTo>
                      <a:cubicBezTo>
                        <a:pt x="549" y="1416"/>
                        <a:pt x="747" y="1435"/>
                        <a:pt x="936" y="1435"/>
                      </a:cubicBezTo>
                      <a:cubicBezTo>
                        <a:pt x="1859" y="1435"/>
                        <a:pt x="2535" y="972"/>
                        <a:pt x="3510" y="719"/>
                      </a:cubicBezTo>
                      <a:cubicBezTo>
                        <a:pt x="3728" y="662"/>
                        <a:pt x="3928" y="636"/>
                        <a:pt x="4115" y="636"/>
                      </a:cubicBezTo>
                      <a:cubicBezTo>
                        <a:pt x="5498" y="636"/>
                        <a:pt x="6119" y="2066"/>
                        <a:pt x="7076" y="3024"/>
                      </a:cubicBezTo>
                      <a:cubicBezTo>
                        <a:pt x="7089" y="3050"/>
                        <a:pt x="7109" y="3060"/>
                        <a:pt x="7131" y="3060"/>
                      </a:cubicBezTo>
                      <a:cubicBezTo>
                        <a:pt x="7181" y="3060"/>
                        <a:pt x="7238" y="2999"/>
                        <a:pt x="7207" y="2937"/>
                      </a:cubicBezTo>
                      <a:cubicBezTo>
                        <a:pt x="6903" y="1763"/>
                        <a:pt x="6120" y="762"/>
                        <a:pt x="4989" y="197"/>
                      </a:cubicBezTo>
                      <a:cubicBezTo>
                        <a:pt x="4666" y="56"/>
                        <a:pt x="4364" y="1"/>
                        <a:pt x="40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1334;p8"/>
                <p:cNvSpPr/>
                <p:nvPr/>
              </p:nvSpPr>
              <p:spPr>
                <a:xfrm>
                  <a:off x="3994203" y="4893046"/>
                  <a:ext cx="164284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5" h="4407" extrusionOk="0">
                      <a:moveTo>
                        <a:pt x="4484" y="0"/>
                      </a:moveTo>
                      <a:cubicBezTo>
                        <a:pt x="4026" y="0"/>
                        <a:pt x="3565" y="73"/>
                        <a:pt x="3118" y="223"/>
                      </a:cubicBezTo>
                      <a:cubicBezTo>
                        <a:pt x="1378" y="919"/>
                        <a:pt x="1683" y="2832"/>
                        <a:pt x="291" y="3833"/>
                      </a:cubicBezTo>
                      <a:cubicBezTo>
                        <a:pt x="1" y="4014"/>
                        <a:pt x="194" y="4406"/>
                        <a:pt x="468" y="4406"/>
                      </a:cubicBezTo>
                      <a:cubicBezTo>
                        <a:pt x="523" y="4406"/>
                        <a:pt x="581" y="4391"/>
                        <a:pt x="639" y="4354"/>
                      </a:cubicBezTo>
                      <a:cubicBezTo>
                        <a:pt x="1726" y="3615"/>
                        <a:pt x="1813" y="2745"/>
                        <a:pt x="2422" y="1658"/>
                      </a:cubicBezTo>
                      <a:cubicBezTo>
                        <a:pt x="2950" y="786"/>
                        <a:pt x="3660" y="580"/>
                        <a:pt x="4436" y="580"/>
                      </a:cubicBezTo>
                      <a:cubicBezTo>
                        <a:pt x="5131" y="580"/>
                        <a:pt x="5879" y="745"/>
                        <a:pt x="6597" y="745"/>
                      </a:cubicBezTo>
                      <a:cubicBezTo>
                        <a:pt x="6684" y="745"/>
                        <a:pt x="6684" y="614"/>
                        <a:pt x="6641" y="571"/>
                      </a:cubicBezTo>
                      <a:cubicBezTo>
                        <a:pt x="5968" y="194"/>
                        <a:pt x="5228" y="0"/>
                        <a:pt x="44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8"/>
                <p:cNvSpPr/>
                <p:nvPr/>
              </p:nvSpPr>
              <p:spPr>
                <a:xfrm>
                  <a:off x="3787577" y="4801430"/>
                  <a:ext cx="72250" cy="181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" h="7394" extrusionOk="0">
                      <a:moveTo>
                        <a:pt x="1838" y="0"/>
                      </a:moveTo>
                      <a:cubicBezTo>
                        <a:pt x="1816" y="0"/>
                        <a:pt x="1796" y="11"/>
                        <a:pt x="1783" y="36"/>
                      </a:cubicBezTo>
                      <a:cubicBezTo>
                        <a:pt x="783" y="732"/>
                        <a:pt x="131" y="1863"/>
                        <a:pt x="44" y="3124"/>
                      </a:cubicBezTo>
                      <a:cubicBezTo>
                        <a:pt x="0" y="4951"/>
                        <a:pt x="1914" y="5429"/>
                        <a:pt x="2262" y="7126"/>
                      </a:cubicBezTo>
                      <a:cubicBezTo>
                        <a:pt x="2299" y="7311"/>
                        <a:pt x="2431" y="7394"/>
                        <a:pt x="2567" y="7394"/>
                      </a:cubicBezTo>
                      <a:cubicBezTo>
                        <a:pt x="2750" y="7394"/>
                        <a:pt x="2939" y="7245"/>
                        <a:pt x="2914" y="6995"/>
                      </a:cubicBezTo>
                      <a:cubicBezTo>
                        <a:pt x="2653" y="5690"/>
                        <a:pt x="1827" y="5255"/>
                        <a:pt x="1088" y="4299"/>
                      </a:cubicBezTo>
                      <a:cubicBezTo>
                        <a:pt x="0" y="2776"/>
                        <a:pt x="1305" y="1515"/>
                        <a:pt x="1914" y="123"/>
                      </a:cubicBezTo>
                      <a:cubicBezTo>
                        <a:pt x="1945" y="62"/>
                        <a:pt x="1888" y="0"/>
                        <a:pt x="18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6" name="Google Shape;1336;p8"/>
                <p:cNvSpPr/>
                <p:nvPr/>
              </p:nvSpPr>
              <p:spPr>
                <a:xfrm>
                  <a:off x="3638996" y="4946496"/>
                  <a:ext cx="153495" cy="118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4833" extrusionOk="0">
                      <a:moveTo>
                        <a:pt x="314" y="1"/>
                      </a:moveTo>
                      <a:cubicBezTo>
                        <a:pt x="262" y="1"/>
                        <a:pt x="202" y="38"/>
                        <a:pt x="175" y="92"/>
                      </a:cubicBezTo>
                      <a:cubicBezTo>
                        <a:pt x="1" y="1310"/>
                        <a:pt x="349" y="2571"/>
                        <a:pt x="1175" y="3484"/>
                      </a:cubicBezTo>
                      <a:cubicBezTo>
                        <a:pt x="2436" y="4833"/>
                        <a:pt x="4133" y="3832"/>
                        <a:pt x="5568" y="4746"/>
                      </a:cubicBezTo>
                      <a:cubicBezTo>
                        <a:pt x="5629" y="4784"/>
                        <a:pt x="5692" y="4801"/>
                        <a:pt x="5752" y="4801"/>
                      </a:cubicBezTo>
                      <a:cubicBezTo>
                        <a:pt x="6031" y="4801"/>
                        <a:pt x="6246" y="4438"/>
                        <a:pt x="5959" y="4224"/>
                      </a:cubicBezTo>
                      <a:cubicBezTo>
                        <a:pt x="4872" y="3484"/>
                        <a:pt x="3959" y="3745"/>
                        <a:pt x="2741" y="3571"/>
                      </a:cubicBezTo>
                      <a:cubicBezTo>
                        <a:pt x="914" y="3267"/>
                        <a:pt x="914" y="1484"/>
                        <a:pt x="392" y="48"/>
                      </a:cubicBezTo>
                      <a:cubicBezTo>
                        <a:pt x="376" y="15"/>
                        <a:pt x="346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7" name="Google Shape;1337;p8"/>
                <p:cNvSpPr/>
                <p:nvPr/>
              </p:nvSpPr>
              <p:spPr>
                <a:xfrm>
                  <a:off x="4041953" y="5137936"/>
                  <a:ext cx="17129" cy="4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175" extrusionOk="0">
                      <a:moveTo>
                        <a:pt x="255" y="0"/>
                      </a:moveTo>
                      <a:cubicBezTo>
                        <a:pt x="136" y="0"/>
                        <a:pt x="30" y="58"/>
                        <a:pt x="1" y="174"/>
                      </a:cubicBezTo>
                      <a:lnTo>
                        <a:pt x="697" y="174"/>
                      </a:lnTo>
                      <a:cubicBezTo>
                        <a:pt x="610" y="131"/>
                        <a:pt x="523" y="87"/>
                        <a:pt x="436" y="44"/>
                      </a:cubicBezTo>
                      <a:cubicBezTo>
                        <a:pt x="378" y="15"/>
                        <a:pt x="315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8"/>
                <p:cNvSpPr/>
                <p:nvPr/>
              </p:nvSpPr>
              <p:spPr>
                <a:xfrm>
                  <a:off x="4030525" y="4975446"/>
                  <a:ext cx="184460" cy="6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6" h="2831" extrusionOk="0">
                      <a:moveTo>
                        <a:pt x="4275" y="0"/>
                      </a:moveTo>
                      <a:cubicBezTo>
                        <a:pt x="2499" y="0"/>
                        <a:pt x="2012" y="1875"/>
                        <a:pt x="335" y="2219"/>
                      </a:cubicBezTo>
                      <a:cubicBezTo>
                        <a:pt x="0" y="2303"/>
                        <a:pt x="68" y="2831"/>
                        <a:pt x="423" y="2831"/>
                      </a:cubicBezTo>
                      <a:cubicBezTo>
                        <a:pt x="437" y="2831"/>
                        <a:pt x="451" y="2830"/>
                        <a:pt x="466" y="2828"/>
                      </a:cubicBezTo>
                      <a:cubicBezTo>
                        <a:pt x="1770" y="2611"/>
                        <a:pt x="2205" y="1784"/>
                        <a:pt x="3162" y="1045"/>
                      </a:cubicBezTo>
                      <a:cubicBezTo>
                        <a:pt x="3595" y="744"/>
                        <a:pt x="4002" y="626"/>
                        <a:pt x="4393" y="626"/>
                      </a:cubicBezTo>
                      <a:cubicBezTo>
                        <a:pt x="5415" y="626"/>
                        <a:pt x="6331" y="1431"/>
                        <a:pt x="7338" y="1871"/>
                      </a:cubicBezTo>
                      <a:cubicBezTo>
                        <a:pt x="7349" y="1877"/>
                        <a:pt x="7361" y="1880"/>
                        <a:pt x="7373" y="1880"/>
                      </a:cubicBezTo>
                      <a:cubicBezTo>
                        <a:pt x="7446" y="1880"/>
                        <a:pt x="7506" y="1772"/>
                        <a:pt x="7468" y="1697"/>
                      </a:cubicBezTo>
                      <a:cubicBezTo>
                        <a:pt x="6729" y="741"/>
                        <a:pt x="5598" y="88"/>
                        <a:pt x="4337" y="1"/>
                      </a:cubicBezTo>
                      <a:cubicBezTo>
                        <a:pt x="4316" y="1"/>
                        <a:pt x="4296" y="0"/>
                        <a:pt x="42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9" name="Google Shape;1339;p8"/>
                <p:cNvSpPr/>
                <p:nvPr/>
              </p:nvSpPr>
              <p:spPr>
                <a:xfrm>
                  <a:off x="3948273" y="4829618"/>
                  <a:ext cx="121499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" h="5922" extrusionOk="0">
                      <a:moveTo>
                        <a:pt x="4102" y="0"/>
                      </a:moveTo>
                      <a:cubicBezTo>
                        <a:pt x="3130" y="0"/>
                        <a:pt x="2191" y="355"/>
                        <a:pt x="1420" y="1020"/>
                      </a:cubicBezTo>
                      <a:cubicBezTo>
                        <a:pt x="72" y="2325"/>
                        <a:pt x="1116" y="3978"/>
                        <a:pt x="159" y="5413"/>
                      </a:cubicBezTo>
                      <a:cubicBezTo>
                        <a:pt x="0" y="5667"/>
                        <a:pt x="236" y="5921"/>
                        <a:pt x="459" y="5921"/>
                      </a:cubicBezTo>
                      <a:cubicBezTo>
                        <a:pt x="542" y="5921"/>
                        <a:pt x="622" y="5887"/>
                        <a:pt x="681" y="5805"/>
                      </a:cubicBezTo>
                      <a:cubicBezTo>
                        <a:pt x="1420" y="4717"/>
                        <a:pt x="1160" y="3804"/>
                        <a:pt x="1334" y="2586"/>
                      </a:cubicBezTo>
                      <a:cubicBezTo>
                        <a:pt x="1638" y="716"/>
                        <a:pt x="3421" y="759"/>
                        <a:pt x="4856" y="238"/>
                      </a:cubicBezTo>
                      <a:cubicBezTo>
                        <a:pt x="4943" y="194"/>
                        <a:pt x="4900" y="64"/>
                        <a:pt x="4813" y="64"/>
                      </a:cubicBezTo>
                      <a:cubicBezTo>
                        <a:pt x="4575" y="21"/>
                        <a:pt x="4337" y="0"/>
                        <a:pt x="41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40" name="Google Shape;1340;p8"/>
              <p:cNvSpPr/>
              <p:nvPr/>
            </p:nvSpPr>
            <p:spPr>
              <a:xfrm rot="-5400000">
                <a:off x="8702308" y="866834"/>
                <a:ext cx="41228" cy="4235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3" y="0"/>
                    </a:moveTo>
                    <a:lnTo>
                      <a:pt x="653" y="696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3" y="1609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6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8"/>
              <p:cNvSpPr/>
              <p:nvPr/>
            </p:nvSpPr>
            <p:spPr>
              <a:xfrm rot="-5400000">
                <a:off x="8980944" y="92991"/>
                <a:ext cx="82429" cy="81850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111" extrusionOk="0">
                    <a:moveTo>
                      <a:pt x="789" y="0"/>
                    </a:moveTo>
                    <a:cubicBezTo>
                      <a:pt x="784" y="0"/>
                      <a:pt x="784" y="11"/>
                      <a:pt x="784" y="33"/>
                    </a:cubicBezTo>
                    <a:cubicBezTo>
                      <a:pt x="784" y="381"/>
                      <a:pt x="827" y="772"/>
                      <a:pt x="827" y="1120"/>
                    </a:cubicBezTo>
                    <a:cubicBezTo>
                      <a:pt x="523" y="1294"/>
                      <a:pt x="262" y="1512"/>
                      <a:pt x="44" y="1729"/>
                    </a:cubicBezTo>
                    <a:cubicBezTo>
                      <a:pt x="1" y="1729"/>
                      <a:pt x="1" y="1773"/>
                      <a:pt x="44" y="1773"/>
                    </a:cubicBezTo>
                    <a:cubicBezTo>
                      <a:pt x="88" y="1816"/>
                      <a:pt x="175" y="1816"/>
                      <a:pt x="218" y="1860"/>
                    </a:cubicBezTo>
                    <a:lnTo>
                      <a:pt x="479" y="1903"/>
                    </a:lnTo>
                    <a:cubicBezTo>
                      <a:pt x="653" y="1990"/>
                      <a:pt x="827" y="2034"/>
                      <a:pt x="1044" y="2077"/>
                    </a:cubicBezTo>
                    <a:cubicBezTo>
                      <a:pt x="1131" y="2382"/>
                      <a:pt x="1218" y="2773"/>
                      <a:pt x="1349" y="3078"/>
                    </a:cubicBezTo>
                    <a:cubicBezTo>
                      <a:pt x="1371" y="3099"/>
                      <a:pt x="1392" y="3110"/>
                      <a:pt x="1409" y="3110"/>
                    </a:cubicBezTo>
                    <a:cubicBezTo>
                      <a:pt x="1425" y="3110"/>
                      <a:pt x="1436" y="3099"/>
                      <a:pt x="1436" y="3078"/>
                    </a:cubicBezTo>
                    <a:cubicBezTo>
                      <a:pt x="1653" y="2773"/>
                      <a:pt x="1827" y="2469"/>
                      <a:pt x="2001" y="2164"/>
                    </a:cubicBezTo>
                    <a:lnTo>
                      <a:pt x="3089" y="2164"/>
                    </a:lnTo>
                    <a:cubicBezTo>
                      <a:pt x="3089" y="2164"/>
                      <a:pt x="3132" y="2121"/>
                      <a:pt x="3132" y="2077"/>
                    </a:cubicBezTo>
                    <a:cubicBezTo>
                      <a:pt x="2915" y="1816"/>
                      <a:pt x="2654" y="1555"/>
                      <a:pt x="2436" y="1294"/>
                    </a:cubicBezTo>
                    <a:cubicBezTo>
                      <a:pt x="2480" y="1120"/>
                      <a:pt x="2523" y="946"/>
                      <a:pt x="2567" y="729"/>
                    </a:cubicBezTo>
                    <a:cubicBezTo>
                      <a:pt x="2567" y="642"/>
                      <a:pt x="2610" y="598"/>
                      <a:pt x="2610" y="511"/>
                    </a:cubicBezTo>
                    <a:cubicBezTo>
                      <a:pt x="2654" y="425"/>
                      <a:pt x="2654" y="338"/>
                      <a:pt x="2654" y="294"/>
                    </a:cubicBezTo>
                    <a:cubicBezTo>
                      <a:pt x="2697" y="251"/>
                      <a:pt x="2654" y="207"/>
                      <a:pt x="2610" y="207"/>
                    </a:cubicBezTo>
                    <a:cubicBezTo>
                      <a:pt x="2306" y="338"/>
                      <a:pt x="2001" y="468"/>
                      <a:pt x="1697" y="598"/>
                    </a:cubicBezTo>
                    <a:cubicBezTo>
                      <a:pt x="1392" y="425"/>
                      <a:pt x="1131" y="164"/>
                      <a:pt x="827" y="33"/>
                    </a:cubicBezTo>
                    <a:cubicBezTo>
                      <a:pt x="805" y="11"/>
                      <a:pt x="794" y="0"/>
                      <a:pt x="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8"/>
              <p:cNvSpPr/>
              <p:nvPr/>
            </p:nvSpPr>
            <p:spPr>
              <a:xfrm rot="-5400000">
                <a:off x="8841778" y="330294"/>
                <a:ext cx="78983" cy="8442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209" extrusionOk="0">
                    <a:moveTo>
                      <a:pt x="1218" y="0"/>
                    </a:moveTo>
                    <a:cubicBezTo>
                      <a:pt x="1218" y="44"/>
                      <a:pt x="1218" y="44"/>
                      <a:pt x="1218" y="44"/>
                    </a:cubicBezTo>
                    <a:cubicBezTo>
                      <a:pt x="1131" y="392"/>
                      <a:pt x="1088" y="740"/>
                      <a:pt x="1001" y="1088"/>
                    </a:cubicBezTo>
                    <a:cubicBezTo>
                      <a:pt x="653" y="1218"/>
                      <a:pt x="348" y="1349"/>
                      <a:pt x="44" y="1479"/>
                    </a:cubicBezTo>
                    <a:cubicBezTo>
                      <a:pt x="1" y="1479"/>
                      <a:pt x="1" y="1566"/>
                      <a:pt x="44" y="1566"/>
                    </a:cubicBezTo>
                    <a:cubicBezTo>
                      <a:pt x="131" y="1610"/>
                      <a:pt x="175" y="1653"/>
                      <a:pt x="262" y="1697"/>
                    </a:cubicBezTo>
                    <a:cubicBezTo>
                      <a:pt x="305" y="1697"/>
                      <a:pt x="392" y="1740"/>
                      <a:pt x="479" y="1827"/>
                    </a:cubicBezTo>
                    <a:cubicBezTo>
                      <a:pt x="609" y="1914"/>
                      <a:pt x="783" y="2001"/>
                      <a:pt x="957" y="2088"/>
                    </a:cubicBezTo>
                    <a:cubicBezTo>
                      <a:pt x="914" y="2436"/>
                      <a:pt x="957" y="2827"/>
                      <a:pt x="1001" y="3175"/>
                    </a:cubicBezTo>
                    <a:cubicBezTo>
                      <a:pt x="1001" y="3197"/>
                      <a:pt x="1012" y="3208"/>
                      <a:pt x="1028" y="3208"/>
                    </a:cubicBezTo>
                    <a:cubicBezTo>
                      <a:pt x="1044" y="3208"/>
                      <a:pt x="1066" y="3197"/>
                      <a:pt x="1088" y="3175"/>
                    </a:cubicBezTo>
                    <a:cubicBezTo>
                      <a:pt x="1349" y="2958"/>
                      <a:pt x="1610" y="2697"/>
                      <a:pt x="1871" y="2436"/>
                    </a:cubicBezTo>
                    <a:cubicBezTo>
                      <a:pt x="2219" y="2523"/>
                      <a:pt x="2567" y="2610"/>
                      <a:pt x="2915" y="2697"/>
                    </a:cubicBezTo>
                    <a:cubicBezTo>
                      <a:pt x="2915" y="2710"/>
                      <a:pt x="2922" y="2715"/>
                      <a:pt x="2932" y="2715"/>
                    </a:cubicBezTo>
                    <a:cubicBezTo>
                      <a:pt x="2954" y="2715"/>
                      <a:pt x="2989" y="2684"/>
                      <a:pt x="2958" y="2654"/>
                    </a:cubicBezTo>
                    <a:cubicBezTo>
                      <a:pt x="2871" y="2306"/>
                      <a:pt x="2654" y="2045"/>
                      <a:pt x="2480" y="1697"/>
                    </a:cubicBezTo>
                    <a:cubicBezTo>
                      <a:pt x="2610" y="1566"/>
                      <a:pt x="2697" y="1392"/>
                      <a:pt x="2741" y="1218"/>
                    </a:cubicBezTo>
                    <a:cubicBezTo>
                      <a:pt x="2828" y="1088"/>
                      <a:pt x="2828" y="1044"/>
                      <a:pt x="2871" y="957"/>
                    </a:cubicBezTo>
                    <a:cubicBezTo>
                      <a:pt x="2915" y="870"/>
                      <a:pt x="2958" y="827"/>
                      <a:pt x="3002" y="783"/>
                    </a:cubicBezTo>
                    <a:cubicBezTo>
                      <a:pt x="3002" y="740"/>
                      <a:pt x="3002" y="696"/>
                      <a:pt x="2958" y="696"/>
                    </a:cubicBezTo>
                    <a:cubicBezTo>
                      <a:pt x="2610" y="740"/>
                      <a:pt x="2306" y="740"/>
                      <a:pt x="1958" y="783"/>
                    </a:cubicBezTo>
                    <a:cubicBezTo>
                      <a:pt x="1740" y="566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8"/>
              <p:cNvSpPr/>
              <p:nvPr/>
            </p:nvSpPr>
            <p:spPr>
              <a:xfrm rot="-5400000">
                <a:off x="8890017" y="517766"/>
                <a:ext cx="78904" cy="82429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133" extrusionOk="0">
                    <a:moveTo>
                      <a:pt x="1215" y="1"/>
                    </a:moveTo>
                    <a:cubicBezTo>
                      <a:pt x="1128" y="349"/>
                      <a:pt x="1084" y="697"/>
                      <a:pt x="998" y="1044"/>
                    </a:cubicBezTo>
                    <a:cubicBezTo>
                      <a:pt x="693" y="1131"/>
                      <a:pt x="389" y="1305"/>
                      <a:pt x="84" y="1436"/>
                    </a:cubicBezTo>
                    <a:cubicBezTo>
                      <a:pt x="15" y="1436"/>
                      <a:pt x="1" y="1492"/>
                      <a:pt x="20" y="1492"/>
                    </a:cubicBezTo>
                    <a:cubicBezTo>
                      <a:pt x="25" y="1492"/>
                      <a:pt x="32" y="1488"/>
                      <a:pt x="41" y="1479"/>
                    </a:cubicBezTo>
                    <a:cubicBezTo>
                      <a:pt x="128" y="1523"/>
                      <a:pt x="171" y="1566"/>
                      <a:pt x="215" y="1610"/>
                    </a:cubicBezTo>
                    <a:cubicBezTo>
                      <a:pt x="302" y="1653"/>
                      <a:pt x="389" y="1697"/>
                      <a:pt x="476" y="1740"/>
                    </a:cubicBezTo>
                    <a:cubicBezTo>
                      <a:pt x="606" y="1871"/>
                      <a:pt x="780" y="1958"/>
                      <a:pt x="911" y="2045"/>
                    </a:cubicBezTo>
                    <a:cubicBezTo>
                      <a:pt x="954" y="2393"/>
                      <a:pt x="911" y="2741"/>
                      <a:pt x="998" y="3132"/>
                    </a:cubicBezTo>
                    <a:lnTo>
                      <a:pt x="1041" y="3132"/>
                    </a:lnTo>
                    <a:cubicBezTo>
                      <a:pt x="1345" y="2871"/>
                      <a:pt x="1563" y="2610"/>
                      <a:pt x="1824" y="2393"/>
                    </a:cubicBezTo>
                    <a:cubicBezTo>
                      <a:pt x="2215" y="2436"/>
                      <a:pt x="2520" y="2567"/>
                      <a:pt x="2868" y="2654"/>
                    </a:cubicBezTo>
                    <a:cubicBezTo>
                      <a:pt x="2868" y="2654"/>
                      <a:pt x="2955" y="2654"/>
                      <a:pt x="2955" y="2610"/>
                    </a:cubicBezTo>
                    <a:cubicBezTo>
                      <a:pt x="2824" y="2262"/>
                      <a:pt x="2650" y="1958"/>
                      <a:pt x="2476" y="1653"/>
                    </a:cubicBezTo>
                    <a:cubicBezTo>
                      <a:pt x="2563" y="1479"/>
                      <a:pt x="2650" y="1305"/>
                      <a:pt x="2737" y="1175"/>
                    </a:cubicBezTo>
                    <a:cubicBezTo>
                      <a:pt x="2781" y="1088"/>
                      <a:pt x="2824" y="1001"/>
                      <a:pt x="2868" y="957"/>
                    </a:cubicBezTo>
                    <a:cubicBezTo>
                      <a:pt x="2911" y="870"/>
                      <a:pt x="2955" y="827"/>
                      <a:pt x="2998" y="740"/>
                    </a:cubicBezTo>
                    <a:cubicBezTo>
                      <a:pt x="2998" y="697"/>
                      <a:pt x="2998" y="653"/>
                      <a:pt x="2955" y="653"/>
                    </a:cubicBezTo>
                    <a:cubicBezTo>
                      <a:pt x="2650" y="697"/>
                      <a:pt x="2302" y="740"/>
                      <a:pt x="1954" y="784"/>
                    </a:cubicBezTo>
                    <a:cubicBezTo>
                      <a:pt x="1737" y="523"/>
                      <a:pt x="1519" y="218"/>
                      <a:pt x="12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8"/>
              <p:cNvSpPr/>
              <p:nvPr/>
            </p:nvSpPr>
            <p:spPr>
              <a:xfrm rot="-5400000">
                <a:off x="9049311" y="21126"/>
                <a:ext cx="99241" cy="95953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647" extrusionOk="0">
                    <a:moveTo>
                      <a:pt x="108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901" y="1210"/>
                      <a:pt x="1858" y="2254"/>
                      <a:pt x="2902" y="3168"/>
                    </a:cubicBezTo>
                    <a:cubicBezTo>
                      <a:pt x="3032" y="3298"/>
                      <a:pt x="3206" y="3472"/>
                      <a:pt x="3380" y="3646"/>
                    </a:cubicBezTo>
                    <a:lnTo>
                      <a:pt x="3772" y="3646"/>
                    </a:lnTo>
                    <a:cubicBezTo>
                      <a:pt x="3554" y="3429"/>
                      <a:pt x="3380" y="3255"/>
                      <a:pt x="3163" y="3081"/>
                    </a:cubicBezTo>
                    <a:cubicBezTo>
                      <a:pt x="2162" y="2080"/>
                      <a:pt x="1249" y="950"/>
                      <a:pt x="162" y="36"/>
                    </a:cubicBezTo>
                    <a:cubicBezTo>
                      <a:pt x="149" y="11"/>
                      <a:pt x="129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8"/>
              <p:cNvSpPr/>
              <p:nvPr/>
            </p:nvSpPr>
            <p:spPr>
              <a:xfrm rot="-5400000">
                <a:off x="8857077" y="188917"/>
                <a:ext cx="169673" cy="115211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4379" extrusionOk="0">
                    <a:moveTo>
                      <a:pt x="220" y="0"/>
                    </a:moveTo>
                    <a:cubicBezTo>
                      <a:pt x="106" y="0"/>
                      <a:pt x="1" y="171"/>
                      <a:pt x="111" y="281"/>
                    </a:cubicBezTo>
                    <a:cubicBezTo>
                      <a:pt x="2068" y="1803"/>
                      <a:pt x="4112" y="3152"/>
                      <a:pt x="6287" y="4369"/>
                    </a:cubicBezTo>
                    <a:cubicBezTo>
                      <a:pt x="6298" y="4375"/>
                      <a:pt x="6310" y="4378"/>
                      <a:pt x="6322" y="4378"/>
                    </a:cubicBezTo>
                    <a:cubicBezTo>
                      <a:pt x="6394" y="4378"/>
                      <a:pt x="6449" y="4271"/>
                      <a:pt x="6374" y="4195"/>
                    </a:cubicBezTo>
                    <a:cubicBezTo>
                      <a:pt x="4242" y="2934"/>
                      <a:pt x="2242" y="1542"/>
                      <a:pt x="285" y="20"/>
                    </a:cubicBezTo>
                    <a:cubicBezTo>
                      <a:pt x="264" y="6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8"/>
              <p:cNvSpPr/>
              <p:nvPr/>
            </p:nvSpPr>
            <p:spPr>
              <a:xfrm rot="-5400000">
                <a:off x="8858195" y="444401"/>
                <a:ext cx="116132" cy="33598"/>
              </a:xfrm>
              <a:custGeom>
                <a:avLst/>
                <a:gdLst/>
                <a:ahLst/>
                <a:cxnLst/>
                <a:rect l="l" t="t" r="r" b="b"/>
                <a:pathLst>
                  <a:path w="4414" h="1277" extrusionOk="0">
                    <a:moveTo>
                      <a:pt x="4315" y="1"/>
                    </a:moveTo>
                    <a:cubicBezTo>
                      <a:pt x="4308" y="1"/>
                      <a:pt x="4301" y="3"/>
                      <a:pt x="4295" y="10"/>
                    </a:cubicBezTo>
                    <a:cubicBezTo>
                      <a:pt x="2860" y="140"/>
                      <a:pt x="1468" y="531"/>
                      <a:pt x="120" y="1053"/>
                    </a:cubicBezTo>
                    <a:cubicBezTo>
                      <a:pt x="1" y="1093"/>
                      <a:pt x="62" y="1277"/>
                      <a:pt x="173" y="1277"/>
                    </a:cubicBezTo>
                    <a:cubicBezTo>
                      <a:pt x="183" y="1277"/>
                      <a:pt x="195" y="1275"/>
                      <a:pt x="207" y="1271"/>
                    </a:cubicBezTo>
                    <a:cubicBezTo>
                      <a:pt x="1772" y="836"/>
                      <a:pt x="2773" y="662"/>
                      <a:pt x="4339" y="140"/>
                    </a:cubicBezTo>
                    <a:cubicBezTo>
                      <a:pt x="4413" y="103"/>
                      <a:pt x="4359" y="1"/>
                      <a:pt x="4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8"/>
              <p:cNvSpPr/>
              <p:nvPr/>
            </p:nvSpPr>
            <p:spPr>
              <a:xfrm rot="-5400000">
                <a:off x="9009833" y="472329"/>
                <a:ext cx="38939" cy="115027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4372" extrusionOk="0">
                    <a:moveTo>
                      <a:pt x="131" y="1"/>
                    </a:moveTo>
                    <a:cubicBezTo>
                      <a:pt x="87" y="1"/>
                      <a:pt x="0" y="1"/>
                      <a:pt x="44" y="88"/>
                    </a:cubicBezTo>
                    <a:cubicBezTo>
                      <a:pt x="305" y="697"/>
                      <a:pt x="435" y="1349"/>
                      <a:pt x="609" y="2001"/>
                    </a:cubicBezTo>
                    <a:cubicBezTo>
                      <a:pt x="870" y="2741"/>
                      <a:pt x="1001" y="3567"/>
                      <a:pt x="1305" y="4306"/>
                    </a:cubicBezTo>
                    <a:cubicBezTo>
                      <a:pt x="1305" y="4350"/>
                      <a:pt x="1327" y="4372"/>
                      <a:pt x="1354" y="4372"/>
                    </a:cubicBezTo>
                    <a:cubicBezTo>
                      <a:pt x="1381" y="4372"/>
                      <a:pt x="1414" y="4350"/>
                      <a:pt x="1436" y="4306"/>
                    </a:cubicBezTo>
                    <a:cubicBezTo>
                      <a:pt x="1479" y="3524"/>
                      <a:pt x="1044" y="2654"/>
                      <a:pt x="827" y="1914"/>
                    </a:cubicBezTo>
                    <a:cubicBezTo>
                      <a:pt x="653" y="1479"/>
                      <a:pt x="566" y="1001"/>
                      <a:pt x="435" y="566"/>
                    </a:cubicBezTo>
                    <a:cubicBezTo>
                      <a:pt x="435" y="349"/>
                      <a:pt x="305" y="13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8"/>
              <p:cNvSpPr/>
              <p:nvPr/>
            </p:nvSpPr>
            <p:spPr>
              <a:xfrm rot="-5400000">
                <a:off x="8651399" y="135048"/>
                <a:ext cx="41201" cy="41228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lnTo>
                      <a:pt x="653" y="653"/>
                    </a:lnTo>
                    <a:lnTo>
                      <a:pt x="0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3" y="914"/>
                    </a:lnTo>
                    <a:lnTo>
                      <a:pt x="1566" y="783"/>
                    </a:lnTo>
                    <a:lnTo>
                      <a:pt x="913" y="653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9" name="Google Shape;1349;p8"/>
            <p:cNvGrpSpPr/>
            <p:nvPr/>
          </p:nvGrpSpPr>
          <p:grpSpPr>
            <a:xfrm>
              <a:off x="3821968" y="161463"/>
              <a:ext cx="618504" cy="617029"/>
              <a:chOff x="1120993" y="2399273"/>
              <a:chExt cx="618504" cy="617029"/>
            </a:xfrm>
          </p:grpSpPr>
          <p:sp>
            <p:nvSpPr>
              <p:cNvPr id="1350" name="Google Shape;1350;p8"/>
              <p:cNvSpPr/>
              <p:nvPr/>
            </p:nvSpPr>
            <p:spPr>
              <a:xfrm>
                <a:off x="1317470" y="2602312"/>
                <a:ext cx="241597" cy="218496"/>
              </a:xfrm>
              <a:custGeom>
                <a:avLst/>
                <a:gdLst/>
                <a:ahLst/>
                <a:cxnLst/>
                <a:rect l="l" t="t" r="r" b="b"/>
                <a:pathLst>
                  <a:path w="9831" h="8891" extrusionOk="0">
                    <a:moveTo>
                      <a:pt x="4721" y="1"/>
                    </a:moveTo>
                    <a:cubicBezTo>
                      <a:pt x="3795" y="1"/>
                      <a:pt x="2889" y="357"/>
                      <a:pt x="2045" y="840"/>
                    </a:cubicBezTo>
                    <a:cubicBezTo>
                      <a:pt x="2045" y="840"/>
                      <a:pt x="2001" y="883"/>
                      <a:pt x="2001" y="883"/>
                    </a:cubicBezTo>
                    <a:cubicBezTo>
                      <a:pt x="1740" y="1057"/>
                      <a:pt x="1523" y="1231"/>
                      <a:pt x="1305" y="1449"/>
                    </a:cubicBezTo>
                    <a:cubicBezTo>
                      <a:pt x="435" y="2405"/>
                      <a:pt x="1" y="3710"/>
                      <a:pt x="88" y="5059"/>
                    </a:cubicBezTo>
                    <a:cubicBezTo>
                      <a:pt x="241" y="7245"/>
                      <a:pt x="2086" y="8890"/>
                      <a:pt x="4190" y="8890"/>
                    </a:cubicBezTo>
                    <a:cubicBezTo>
                      <a:pt x="4472" y="8890"/>
                      <a:pt x="4758" y="8861"/>
                      <a:pt x="5046" y="8799"/>
                    </a:cubicBezTo>
                    <a:cubicBezTo>
                      <a:pt x="7829" y="8147"/>
                      <a:pt x="9830" y="6233"/>
                      <a:pt x="8873" y="3232"/>
                    </a:cubicBezTo>
                    <a:cubicBezTo>
                      <a:pt x="8351" y="1884"/>
                      <a:pt x="7307" y="796"/>
                      <a:pt x="5959" y="231"/>
                    </a:cubicBezTo>
                    <a:cubicBezTo>
                      <a:pt x="5545" y="71"/>
                      <a:pt x="5131" y="1"/>
                      <a:pt x="472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8"/>
              <p:cNvSpPr/>
              <p:nvPr/>
            </p:nvSpPr>
            <p:spPr>
              <a:xfrm>
                <a:off x="1379473" y="2399273"/>
                <a:ext cx="88544" cy="175441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7139" extrusionOk="0">
                    <a:moveTo>
                      <a:pt x="3523" y="0"/>
                    </a:moveTo>
                    <a:cubicBezTo>
                      <a:pt x="3510" y="0"/>
                      <a:pt x="3496" y="4"/>
                      <a:pt x="3480" y="12"/>
                    </a:cubicBezTo>
                    <a:cubicBezTo>
                      <a:pt x="2262" y="316"/>
                      <a:pt x="1305" y="1099"/>
                      <a:pt x="740" y="2230"/>
                    </a:cubicBezTo>
                    <a:cubicBezTo>
                      <a:pt x="0" y="3926"/>
                      <a:pt x="1609" y="5057"/>
                      <a:pt x="1305" y="6753"/>
                    </a:cubicBezTo>
                    <a:cubicBezTo>
                      <a:pt x="1254" y="6983"/>
                      <a:pt x="1444" y="7138"/>
                      <a:pt x="1626" y="7138"/>
                    </a:cubicBezTo>
                    <a:cubicBezTo>
                      <a:pt x="1754" y="7138"/>
                      <a:pt x="1878" y="7063"/>
                      <a:pt x="1914" y="6884"/>
                    </a:cubicBezTo>
                    <a:cubicBezTo>
                      <a:pt x="2175" y="5579"/>
                      <a:pt x="1566" y="4883"/>
                      <a:pt x="1261" y="3709"/>
                    </a:cubicBezTo>
                    <a:cubicBezTo>
                      <a:pt x="783" y="1882"/>
                      <a:pt x="2479" y="1186"/>
                      <a:pt x="3567" y="142"/>
                    </a:cubicBezTo>
                    <a:cubicBezTo>
                      <a:pt x="3602" y="71"/>
                      <a:pt x="3580" y="0"/>
                      <a:pt x="35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8"/>
              <p:cNvSpPr/>
              <p:nvPr/>
            </p:nvSpPr>
            <p:spPr>
              <a:xfrm>
                <a:off x="1391219" y="2840517"/>
                <a:ext cx="89822" cy="175785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7153" extrusionOk="0">
                    <a:moveTo>
                      <a:pt x="2035" y="0"/>
                    </a:moveTo>
                    <a:cubicBezTo>
                      <a:pt x="1905" y="0"/>
                      <a:pt x="1777" y="73"/>
                      <a:pt x="1740" y="237"/>
                    </a:cubicBezTo>
                    <a:cubicBezTo>
                      <a:pt x="1479" y="1542"/>
                      <a:pt x="2088" y="2237"/>
                      <a:pt x="2393" y="3412"/>
                    </a:cubicBezTo>
                    <a:cubicBezTo>
                      <a:pt x="2871" y="5282"/>
                      <a:pt x="1175" y="5934"/>
                      <a:pt x="88" y="6978"/>
                    </a:cubicBezTo>
                    <a:cubicBezTo>
                      <a:pt x="1" y="7065"/>
                      <a:pt x="88" y="7152"/>
                      <a:pt x="175" y="7152"/>
                    </a:cubicBezTo>
                    <a:cubicBezTo>
                      <a:pt x="1349" y="6848"/>
                      <a:pt x="2349" y="6021"/>
                      <a:pt x="2915" y="4891"/>
                    </a:cubicBezTo>
                    <a:cubicBezTo>
                      <a:pt x="3654" y="3194"/>
                      <a:pt x="2045" y="2063"/>
                      <a:pt x="2349" y="367"/>
                    </a:cubicBezTo>
                    <a:cubicBezTo>
                      <a:pt x="2400" y="140"/>
                      <a:pt x="2215" y="0"/>
                      <a:pt x="20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8"/>
              <p:cNvSpPr/>
              <p:nvPr/>
            </p:nvSpPr>
            <p:spPr>
              <a:xfrm>
                <a:off x="1218064" y="2462799"/>
                <a:ext cx="114986" cy="161089"/>
              </a:xfrm>
              <a:custGeom>
                <a:avLst/>
                <a:gdLst/>
                <a:ahLst/>
                <a:cxnLst/>
                <a:rect l="l" t="t" r="r" b="b"/>
                <a:pathLst>
                  <a:path w="4679" h="6555" extrusionOk="0">
                    <a:moveTo>
                      <a:pt x="841" y="1"/>
                    </a:moveTo>
                    <a:cubicBezTo>
                      <a:pt x="799" y="1"/>
                      <a:pt x="758" y="25"/>
                      <a:pt x="740" y="80"/>
                    </a:cubicBezTo>
                    <a:cubicBezTo>
                      <a:pt x="131" y="1167"/>
                      <a:pt x="1" y="2428"/>
                      <a:pt x="392" y="3603"/>
                    </a:cubicBezTo>
                    <a:cubicBezTo>
                      <a:pt x="1088" y="5299"/>
                      <a:pt x="3002" y="4994"/>
                      <a:pt x="4002" y="6430"/>
                    </a:cubicBezTo>
                    <a:cubicBezTo>
                      <a:pt x="4065" y="6518"/>
                      <a:pt x="4153" y="6555"/>
                      <a:pt x="4241" y="6555"/>
                    </a:cubicBezTo>
                    <a:cubicBezTo>
                      <a:pt x="4459" y="6555"/>
                      <a:pt x="4679" y="6329"/>
                      <a:pt x="4524" y="6082"/>
                    </a:cubicBezTo>
                    <a:cubicBezTo>
                      <a:pt x="3785" y="4994"/>
                      <a:pt x="2915" y="4907"/>
                      <a:pt x="1827" y="4255"/>
                    </a:cubicBezTo>
                    <a:cubicBezTo>
                      <a:pt x="175" y="3298"/>
                      <a:pt x="914" y="1645"/>
                      <a:pt x="958" y="123"/>
                    </a:cubicBezTo>
                    <a:cubicBezTo>
                      <a:pt x="958" y="47"/>
                      <a:pt x="899" y="1"/>
                      <a:pt x="8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8"/>
              <p:cNvSpPr/>
              <p:nvPr/>
            </p:nvSpPr>
            <p:spPr>
              <a:xfrm>
                <a:off x="1527488" y="2791441"/>
                <a:ext cx="114937" cy="15976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6501" extrusionOk="0">
                    <a:moveTo>
                      <a:pt x="428" y="1"/>
                    </a:moveTo>
                    <a:cubicBezTo>
                      <a:pt x="213" y="1"/>
                      <a:pt x="0" y="236"/>
                      <a:pt x="153" y="451"/>
                    </a:cubicBezTo>
                    <a:cubicBezTo>
                      <a:pt x="893" y="1538"/>
                      <a:pt x="1762" y="1625"/>
                      <a:pt x="2850" y="2277"/>
                    </a:cubicBezTo>
                    <a:cubicBezTo>
                      <a:pt x="4503" y="3234"/>
                      <a:pt x="3763" y="4887"/>
                      <a:pt x="3720" y="6409"/>
                    </a:cubicBezTo>
                    <a:cubicBezTo>
                      <a:pt x="3720" y="6463"/>
                      <a:pt x="3786" y="6500"/>
                      <a:pt x="3847" y="6500"/>
                    </a:cubicBezTo>
                    <a:cubicBezTo>
                      <a:pt x="3885" y="6500"/>
                      <a:pt x="3920" y="6486"/>
                      <a:pt x="3937" y="6453"/>
                    </a:cubicBezTo>
                    <a:cubicBezTo>
                      <a:pt x="4546" y="5409"/>
                      <a:pt x="4676" y="4104"/>
                      <a:pt x="4285" y="2930"/>
                    </a:cubicBezTo>
                    <a:cubicBezTo>
                      <a:pt x="3589" y="1233"/>
                      <a:pt x="1675" y="1538"/>
                      <a:pt x="675" y="146"/>
                    </a:cubicBezTo>
                    <a:cubicBezTo>
                      <a:pt x="611" y="43"/>
                      <a:pt x="519" y="1"/>
                      <a:pt x="4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8"/>
              <p:cNvSpPr/>
              <p:nvPr/>
            </p:nvSpPr>
            <p:spPr>
              <a:xfrm>
                <a:off x="1120993" y="2669672"/>
                <a:ext cx="180135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7330" h="3041" extrusionOk="0">
                    <a:moveTo>
                      <a:pt x="159" y="1"/>
                    </a:moveTo>
                    <a:cubicBezTo>
                      <a:pt x="81" y="1"/>
                      <a:pt x="1" y="72"/>
                      <a:pt x="36" y="143"/>
                    </a:cubicBezTo>
                    <a:cubicBezTo>
                      <a:pt x="341" y="1317"/>
                      <a:pt x="1167" y="2318"/>
                      <a:pt x="2254" y="2839"/>
                    </a:cubicBezTo>
                    <a:cubicBezTo>
                      <a:pt x="2585" y="2983"/>
                      <a:pt x="2895" y="3040"/>
                      <a:pt x="3193" y="3040"/>
                    </a:cubicBezTo>
                    <a:cubicBezTo>
                      <a:pt x="4288" y="3040"/>
                      <a:pt x="5215" y="2278"/>
                      <a:pt x="6340" y="2278"/>
                    </a:cubicBezTo>
                    <a:cubicBezTo>
                      <a:pt x="6482" y="2278"/>
                      <a:pt x="6628" y="2290"/>
                      <a:pt x="6778" y="2318"/>
                    </a:cubicBezTo>
                    <a:cubicBezTo>
                      <a:pt x="6793" y="2319"/>
                      <a:pt x="6807" y="2320"/>
                      <a:pt x="6822" y="2320"/>
                    </a:cubicBezTo>
                    <a:cubicBezTo>
                      <a:pt x="7221" y="2320"/>
                      <a:pt x="7330" y="1751"/>
                      <a:pt x="6952" y="1709"/>
                    </a:cubicBezTo>
                    <a:cubicBezTo>
                      <a:pt x="6730" y="1664"/>
                      <a:pt x="6524" y="1645"/>
                      <a:pt x="6329" y="1645"/>
                    </a:cubicBezTo>
                    <a:cubicBezTo>
                      <a:pt x="5382" y="1645"/>
                      <a:pt x="4708" y="2101"/>
                      <a:pt x="3733" y="2318"/>
                    </a:cubicBezTo>
                    <a:cubicBezTo>
                      <a:pt x="3516" y="2375"/>
                      <a:pt x="3315" y="2401"/>
                      <a:pt x="3128" y="2401"/>
                    </a:cubicBezTo>
                    <a:cubicBezTo>
                      <a:pt x="1746" y="2401"/>
                      <a:pt x="1130" y="970"/>
                      <a:pt x="210" y="12"/>
                    </a:cubicBezTo>
                    <a:cubicBezTo>
                      <a:pt x="194" y="4"/>
                      <a:pt x="177" y="1"/>
                      <a:pt x="1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8"/>
              <p:cNvSpPr/>
              <p:nvPr/>
            </p:nvSpPr>
            <p:spPr>
              <a:xfrm>
                <a:off x="1559902" y="2670483"/>
                <a:ext cx="179594" cy="74610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3036" extrusionOk="0">
                    <a:moveTo>
                      <a:pt x="4135" y="1"/>
                    </a:moveTo>
                    <a:cubicBezTo>
                      <a:pt x="3029" y="1"/>
                      <a:pt x="2095" y="801"/>
                      <a:pt x="957" y="801"/>
                    </a:cubicBezTo>
                    <a:cubicBezTo>
                      <a:pt x="818" y="801"/>
                      <a:pt x="676" y="789"/>
                      <a:pt x="530" y="762"/>
                    </a:cubicBezTo>
                    <a:cubicBezTo>
                      <a:pt x="491" y="751"/>
                      <a:pt x="454" y="745"/>
                      <a:pt x="420" y="745"/>
                    </a:cubicBezTo>
                    <a:cubicBezTo>
                      <a:pt x="76" y="745"/>
                      <a:pt x="0" y="1292"/>
                      <a:pt x="356" y="1371"/>
                    </a:cubicBezTo>
                    <a:cubicBezTo>
                      <a:pt x="577" y="1415"/>
                      <a:pt x="781" y="1435"/>
                      <a:pt x="972" y="1435"/>
                    </a:cubicBezTo>
                    <a:cubicBezTo>
                      <a:pt x="1912" y="1435"/>
                      <a:pt x="2563" y="972"/>
                      <a:pt x="3575" y="719"/>
                    </a:cubicBezTo>
                    <a:cubicBezTo>
                      <a:pt x="3792" y="662"/>
                      <a:pt x="3993" y="636"/>
                      <a:pt x="4180" y="636"/>
                    </a:cubicBezTo>
                    <a:cubicBezTo>
                      <a:pt x="5563" y="636"/>
                      <a:pt x="6178" y="2066"/>
                      <a:pt x="7098" y="3024"/>
                    </a:cubicBezTo>
                    <a:cubicBezTo>
                      <a:pt x="7115" y="3032"/>
                      <a:pt x="7133" y="3036"/>
                      <a:pt x="7151" y="3036"/>
                    </a:cubicBezTo>
                    <a:cubicBezTo>
                      <a:pt x="7228" y="3036"/>
                      <a:pt x="7307" y="2972"/>
                      <a:pt x="7272" y="2937"/>
                    </a:cubicBezTo>
                    <a:cubicBezTo>
                      <a:pt x="6967" y="1719"/>
                      <a:pt x="6141" y="719"/>
                      <a:pt x="5054" y="197"/>
                    </a:cubicBezTo>
                    <a:cubicBezTo>
                      <a:pt x="4731" y="56"/>
                      <a:pt x="4427" y="1"/>
                      <a:pt x="41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8"/>
              <p:cNvSpPr/>
              <p:nvPr/>
            </p:nvSpPr>
            <p:spPr>
              <a:xfrm>
                <a:off x="1184937" y="2806653"/>
                <a:ext cx="165414" cy="109236"/>
              </a:xfrm>
              <a:custGeom>
                <a:avLst/>
                <a:gdLst/>
                <a:ahLst/>
                <a:cxnLst/>
                <a:rect l="l" t="t" r="r" b="b"/>
                <a:pathLst>
                  <a:path w="6731" h="4445" extrusionOk="0">
                    <a:moveTo>
                      <a:pt x="6250" y="0"/>
                    </a:moveTo>
                    <a:cubicBezTo>
                      <a:pt x="6198" y="0"/>
                      <a:pt x="6144" y="15"/>
                      <a:pt x="6089" y="49"/>
                    </a:cubicBezTo>
                    <a:cubicBezTo>
                      <a:pt x="5002" y="788"/>
                      <a:pt x="4915" y="1702"/>
                      <a:pt x="4306" y="2789"/>
                    </a:cubicBezTo>
                    <a:cubicBezTo>
                      <a:pt x="3786" y="3648"/>
                      <a:pt x="3101" y="3861"/>
                      <a:pt x="2350" y="3861"/>
                    </a:cubicBezTo>
                    <a:cubicBezTo>
                      <a:pt x="1656" y="3861"/>
                      <a:pt x="905" y="3680"/>
                      <a:pt x="174" y="3659"/>
                    </a:cubicBezTo>
                    <a:cubicBezTo>
                      <a:pt x="44" y="3659"/>
                      <a:pt x="0" y="3789"/>
                      <a:pt x="131" y="3833"/>
                    </a:cubicBezTo>
                    <a:cubicBezTo>
                      <a:pt x="783" y="4241"/>
                      <a:pt x="1521" y="4445"/>
                      <a:pt x="2269" y="4445"/>
                    </a:cubicBezTo>
                    <a:cubicBezTo>
                      <a:pt x="2717" y="4445"/>
                      <a:pt x="3170" y="4371"/>
                      <a:pt x="3610" y="4224"/>
                    </a:cubicBezTo>
                    <a:cubicBezTo>
                      <a:pt x="5350" y="3528"/>
                      <a:pt x="5046" y="1615"/>
                      <a:pt x="6437" y="614"/>
                    </a:cubicBezTo>
                    <a:cubicBezTo>
                      <a:pt x="6731" y="431"/>
                      <a:pt x="6529" y="0"/>
                      <a:pt x="62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8"/>
              <p:cNvSpPr/>
              <p:nvPr/>
            </p:nvSpPr>
            <p:spPr>
              <a:xfrm>
                <a:off x="1510212" y="2499146"/>
                <a:ext cx="164284" cy="109064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4438" extrusionOk="0">
                    <a:moveTo>
                      <a:pt x="4496" y="0"/>
                    </a:moveTo>
                    <a:cubicBezTo>
                      <a:pt x="4027" y="0"/>
                      <a:pt x="3559" y="84"/>
                      <a:pt x="3118" y="253"/>
                    </a:cubicBezTo>
                    <a:cubicBezTo>
                      <a:pt x="1378" y="906"/>
                      <a:pt x="1683" y="2863"/>
                      <a:pt x="291" y="3820"/>
                    </a:cubicBezTo>
                    <a:cubicBezTo>
                      <a:pt x="0" y="4038"/>
                      <a:pt x="195" y="4437"/>
                      <a:pt x="469" y="4437"/>
                    </a:cubicBezTo>
                    <a:cubicBezTo>
                      <a:pt x="523" y="4437"/>
                      <a:pt x="581" y="4421"/>
                      <a:pt x="639" y="4385"/>
                    </a:cubicBezTo>
                    <a:cubicBezTo>
                      <a:pt x="1726" y="3646"/>
                      <a:pt x="1813" y="2733"/>
                      <a:pt x="2422" y="1645"/>
                    </a:cubicBezTo>
                    <a:cubicBezTo>
                      <a:pt x="2943" y="807"/>
                      <a:pt x="3630" y="606"/>
                      <a:pt x="4383" y="606"/>
                    </a:cubicBezTo>
                    <a:cubicBezTo>
                      <a:pt x="5076" y="606"/>
                      <a:pt x="5825" y="775"/>
                      <a:pt x="6554" y="775"/>
                    </a:cubicBezTo>
                    <a:cubicBezTo>
                      <a:pt x="6641" y="775"/>
                      <a:pt x="6684" y="645"/>
                      <a:pt x="6597" y="601"/>
                    </a:cubicBezTo>
                    <a:cubicBezTo>
                      <a:pt x="5961" y="204"/>
                      <a:pt x="5228" y="0"/>
                      <a:pt x="44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8"/>
              <p:cNvSpPr/>
              <p:nvPr/>
            </p:nvSpPr>
            <p:spPr>
              <a:xfrm>
                <a:off x="1303585" y="2407825"/>
                <a:ext cx="71169" cy="180946"/>
              </a:xfrm>
              <a:custGeom>
                <a:avLst/>
                <a:gdLst/>
                <a:ahLst/>
                <a:cxnLst/>
                <a:rect l="l" t="t" r="r" b="b"/>
                <a:pathLst>
                  <a:path w="2896" h="7363" extrusionOk="0">
                    <a:moveTo>
                      <a:pt x="1791" y="0"/>
                    </a:moveTo>
                    <a:cubicBezTo>
                      <a:pt x="1773" y="0"/>
                      <a:pt x="1756" y="4"/>
                      <a:pt x="1740" y="12"/>
                    </a:cubicBezTo>
                    <a:cubicBezTo>
                      <a:pt x="740" y="751"/>
                      <a:pt x="131" y="1882"/>
                      <a:pt x="44" y="3100"/>
                    </a:cubicBezTo>
                    <a:cubicBezTo>
                      <a:pt x="0" y="4970"/>
                      <a:pt x="1914" y="5448"/>
                      <a:pt x="2262" y="7144"/>
                    </a:cubicBezTo>
                    <a:cubicBezTo>
                      <a:pt x="2299" y="7293"/>
                      <a:pt x="2424" y="7362"/>
                      <a:pt x="2551" y="7362"/>
                    </a:cubicBezTo>
                    <a:cubicBezTo>
                      <a:pt x="2721" y="7362"/>
                      <a:pt x="2896" y="7238"/>
                      <a:pt x="2871" y="7014"/>
                    </a:cubicBezTo>
                    <a:cubicBezTo>
                      <a:pt x="2653" y="5709"/>
                      <a:pt x="1783" y="5274"/>
                      <a:pt x="1087" y="4317"/>
                    </a:cubicBezTo>
                    <a:cubicBezTo>
                      <a:pt x="0" y="2752"/>
                      <a:pt x="1305" y="1534"/>
                      <a:pt x="1914" y="142"/>
                    </a:cubicBezTo>
                    <a:cubicBezTo>
                      <a:pt x="1949" y="71"/>
                      <a:pt x="1869" y="0"/>
                      <a:pt x="17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8"/>
              <p:cNvSpPr/>
              <p:nvPr/>
            </p:nvSpPr>
            <p:spPr>
              <a:xfrm>
                <a:off x="1485170" y="2826190"/>
                <a:ext cx="71759" cy="180774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7356" extrusionOk="0">
                    <a:moveTo>
                      <a:pt x="338" y="1"/>
                    </a:moveTo>
                    <a:cubicBezTo>
                      <a:pt x="166" y="1"/>
                      <a:pt x="0" y="124"/>
                      <a:pt x="48" y="341"/>
                    </a:cubicBezTo>
                    <a:cubicBezTo>
                      <a:pt x="266" y="1646"/>
                      <a:pt x="1136" y="2081"/>
                      <a:pt x="1832" y="3081"/>
                    </a:cubicBezTo>
                    <a:cubicBezTo>
                      <a:pt x="2919" y="4604"/>
                      <a:pt x="1614" y="5821"/>
                      <a:pt x="1005" y="7213"/>
                    </a:cubicBezTo>
                    <a:cubicBezTo>
                      <a:pt x="970" y="7284"/>
                      <a:pt x="1050" y="7355"/>
                      <a:pt x="1128" y="7355"/>
                    </a:cubicBezTo>
                    <a:cubicBezTo>
                      <a:pt x="1146" y="7355"/>
                      <a:pt x="1163" y="7352"/>
                      <a:pt x="1179" y="7344"/>
                    </a:cubicBezTo>
                    <a:cubicBezTo>
                      <a:pt x="2180" y="6604"/>
                      <a:pt x="2789" y="5474"/>
                      <a:pt x="2876" y="4256"/>
                    </a:cubicBezTo>
                    <a:cubicBezTo>
                      <a:pt x="2919" y="2386"/>
                      <a:pt x="1005" y="1907"/>
                      <a:pt x="657" y="254"/>
                    </a:cubicBezTo>
                    <a:cubicBezTo>
                      <a:pt x="619" y="80"/>
                      <a:pt x="477" y="1"/>
                      <a:pt x="3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8"/>
              <p:cNvSpPr/>
              <p:nvPr/>
            </p:nvSpPr>
            <p:spPr>
              <a:xfrm>
                <a:off x="1155004" y="2553579"/>
                <a:ext cx="152439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4824" extrusionOk="0">
                    <a:moveTo>
                      <a:pt x="296" y="0"/>
                    </a:moveTo>
                    <a:cubicBezTo>
                      <a:pt x="248" y="0"/>
                      <a:pt x="198" y="35"/>
                      <a:pt x="175" y="83"/>
                    </a:cubicBezTo>
                    <a:cubicBezTo>
                      <a:pt x="1" y="1300"/>
                      <a:pt x="349" y="2562"/>
                      <a:pt x="1175" y="3475"/>
                    </a:cubicBezTo>
                    <a:cubicBezTo>
                      <a:pt x="2436" y="4823"/>
                      <a:pt x="4132" y="3823"/>
                      <a:pt x="5568" y="4736"/>
                    </a:cubicBezTo>
                    <a:cubicBezTo>
                      <a:pt x="5629" y="4775"/>
                      <a:pt x="5691" y="4792"/>
                      <a:pt x="5748" y="4792"/>
                    </a:cubicBezTo>
                    <a:cubicBezTo>
                      <a:pt x="6017" y="4792"/>
                      <a:pt x="6202" y="4429"/>
                      <a:pt x="5916" y="4214"/>
                    </a:cubicBezTo>
                    <a:cubicBezTo>
                      <a:pt x="4828" y="3519"/>
                      <a:pt x="3958" y="3780"/>
                      <a:pt x="2741" y="3562"/>
                    </a:cubicBezTo>
                    <a:cubicBezTo>
                      <a:pt x="870" y="3258"/>
                      <a:pt x="914" y="1474"/>
                      <a:pt x="392" y="83"/>
                    </a:cubicBezTo>
                    <a:cubicBezTo>
                      <a:pt x="372" y="24"/>
                      <a:pt x="335" y="0"/>
                      <a:pt x="2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8"/>
              <p:cNvSpPr/>
              <p:nvPr/>
            </p:nvSpPr>
            <p:spPr>
              <a:xfrm>
                <a:off x="1552972" y="2743495"/>
                <a:ext cx="152512" cy="118353"/>
              </a:xfrm>
              <a:custGeom>
                <a:avLst/>
                <a:gdLst/>
                <a:ahLst/>
                <a:cxnLst/>
                <a:rect l="l" t="t" r="r" b="b"/>
                <a:pathLst>
                  <a:path w="6206" h="4816" extrusionOk="0">
                    <a:moveTo>
                      <a:pt x="468" y="1"/>
                    </a:moveTo>
                    <a:cubicBezTo>
                      <a:pt x="194" y="1"/>
                      <a:pt x="1" y="394"/>
                      <a:pt x="291" y="575"/>
                    </a:cubicBezTo>
                    <a:cubicBezTo>
                      <a:pt x="1378" y="1314"/>
                      <a:pt x="2248" y="1053"/>
                      <a:pt x="3466" y="1227"/>
                    </a:cubicBezTo>
                    <a:cubicBezTo>
                      <a:pt x="5336" y="1532"/>
                      <a:pt x="5292" y="3358"/>
                      <a:pt x="5814" y="4750"/>
                    </a:cubicBezTo>
                    <a:cubicBezTo>
                      <a:pt x="5836" y="4794"/>
                      <a:pt x="5879" y="4815"/>
                      <a:pt x="5923" y="4815"/>
                    </a:cubicBezTo>
                    <a:cubicBezTo>
                      <a:pt x="5966" y="4815"/>
                      <a:pt x="6010" y="4794"/>
                      <a:pt x="6032" y="4750"/>
                    </a:cubicBezTo>
                    <a:cubicBezTo>
                      <a:pt x="6206" y="3532"/>
                      <a:pt x="5858" y="2271"/>
                      <a:pt x="5031" y="1358"/>
                    </a:cubicBezTo>
                    <a:cubicBezTo>
                      <a:pt x="3770" y="9"/>
                      <a:pt x="2074" y="1010"/>
                      <a:pt x="638" y="53"/>
                    </a:cubicBezTo>
                    <a:cubicBezTo>
                      <a:pt x="580" y="17"/>
                      <a:pt x="522" y="1"/>
                      <a:pt x="4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8"/>
              <p:cNvSpPr/>
              <p:nvPr/>
            </p:nvSpPr>
            <p:spPr>
              <a:xfrm>
                <a:off x="1130626" y="2762909"/>
                <a:ext cx="184411" cy="70604"/>
              </a:xfrm>
              <a:custGeom>
                <a:avLst/>
                <a:gdLst/>
                <a:ahLst/>
                <a:cxnLst/>
                <a:rect l="l" t="t" r="r" b="b"/>
                <a:pathLst>
                  <a:path w="7504" h="2873" extrusionOk="0">
                    <a:moveTo>
                      <a:pt x="7038" y="0"/>
                    </a:moveTo>
                    <a:cubicBezTo>
                      <a:pt x="7024" y="0"/>
                      <a:pt x="7010" y="1"/>
                      <a:pt x="6995" y="2"/>
                    </a:cubicBezTo>
                    <a:cubicBezTo>
                      <a:pt x="5733" y="263"/>
                      <a:pt x="5298" y="1090"/>
                      <a:pt x="4298" y="1829"/>
                    </a:cubicBezTo>
                    <a:cubicBezTo>
                      <a:pt x="3877" y="2130"/>
                      <a:pt x="3476" y="2248"/>
                      <a:pt x="3086" y="2248"/>
                    </a:cubicBezTo>
                    <a:cubicBezTo>
                      <a:pt x="2068" y="2248"/>
                      <a:pt x="1129" y="1443"/>
                      <a:pt x="123" y="1003"/>
                    </a:cubicBezTo>
                    <a:cubicBezTo>
                      <a:pt x="107" y="995"/>
                      <a:pt x="92" y="991"/>
                      <a:pt x="80" y="991"/>
                    </a:cubicBezTo>
                    <a:cubicBezTo>
                      <a:pt x="23" y="991"/>
                      <a:pt x="0" y="1062"/>
                      <a:pt x="36" y="1133"/>
                    </a:cubicBezTo>
                    <a:cubicBezTo>
                      <a:pt x="775" y="2133"/>
                      <a:pt x="1906" y="2742"/>
                      <a:pt x="3124" y="2873"/>
                    </a:cubicBezTo>
                    <a:cubicBezTo>
                      <a:pt x="4994" y="2873"/>
                      <a:pt x="5429" y="1003"/>
                      <a:pt x="7125" y="655"/>
                    </a:cubicBezTo>
                    <a:cubicBezTo>
                      <a:pt x="7503" y="571"/>
                      <a:pt x="7435" y="0"/>
                      <a:pt x="70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8"/>
              <p:cNvSpPr/>
              <p:nvPr/>
            </p:nvSpPr>
            <p:spPr>
              <a:xfrm>
                <a:off x="1545772" y="2582308"/>
                <a:ext cx="184091" cy="69719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837" extrusionOk="0">
                    <a:moveTo>
                      <a:pt x="4304" y="0"/>
                    </a:moveTo>
                    <a:cubicBezTo>
                      <a:pt x="2487" y="0"/>
                      <a:pt x="2043" y="1832"/>
                      <a:pt x="366" y="2219"/>
                    </a:cubicBezTo>
                    <a:cubicBezTo>
                      <a:pt x="1" y="2300"/>
                      <a:pt x="52" y="2837"/>
                      <a:pt x="415" y="2837"/>
                    </a:cubicBezTo>
                    <a:cubicBezTo>
                      <a:pt x="440" y="2837"/>
                      <a:pt x="468" y="2834"/>
                      <a:pt x="497" y="2828"/>
                    </a:cubicBezTo>
                    <a:cubicBezTo>
                      <a:pt x="1758" y="2567"/>
                      <a:pt x="2193" y="1784"/>
                      <a:pt x="3193" y="1045"/>
                    </a:cubicBezTo>
                    <a:cubicBezTo>
                      <a:pt x="3625" y="724"/>
                      <a:pt x="4037" y="599"/>
                      <a:pt x="4436" y="599"/>
                    </a:cubicBezTo>
                    <a:cubicBezTo>
                      <a:pt x="5442" y="599"/>
                      <a:pt x="6372" y="1392"/>
                      <a:pt x="7368" y="1828"/>
                    </a:cubicBezTo>
                    <a:cubicBezTo>
                      <a:pt x="7384" y="1836"/>
                      <a:pt x="7399" y="1839"/>
                      <a:pt x="7412" y="1839"/>
                    </a:cubicBezTo>
                    <a:cubicBezTo>
                      <a:pt x="7468" y="1839"/>
                      <a:pt x="7491" y="1768"/>
                      <a:pt x="7455" y="1697"/>
                    </a:cubicBezTo>
                    <a:cubicBezTo>
                      <a:pt x="6716" y="697"/>
                      <a:pt x="5585" y="88"/>
                      <a:pt x="4367" y="1"/>
                    </a:cubicBezTo>
                    <a:cubicBezTo>
                      <a:pt x="4346" y="0"/>
                      <a:pt x="4325" y="0"/>
                      <a:pt x="43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8"/>
              <p:cNvSpPr/>
              <p:nvPr/>
            </p:nvSpPr>
            <p:spPr>
              <a:xfrm>
                <a:off x="1274709" y="2833366"/>
                <a:ext cx="121179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5922" extrusionOk="0">
                    <a:moveTo>
                      <a:pt x="4489" y="1"/>
                    </a:moveTo>
                    <a:cubicBezTo>
                      <a:pt x="4406" y="1"/>
                      <a:pt x="4323" y="40"/>
                      <a:pt x="4263" y="136"/>
                    </a:cubicBezTo>
                    <a:cubicBezTo>
                      <a:pt x="3524" y="1224"/>
                      <a:pt x="3785" y="2137"/>
                      <a:pt x="3611" y="3355"/>
                    </a:cubicBezTo>
                    <a:cubicBezTo>
                      <a:pt x="3306" y="5225"/>
                      <a:pt x="1523" y="5138"/>
                      <a:pt x="88" y="5703"/>
                    </a:cubicBezTo>
                    <a:cubicBezTo>
                      <a:pt x="1" y="5747"/>
                      <a:pt x="1" y="5834"/>
                      <a:pt x="88" y="5877"/>
                    </a:cubicBezTo>
                    <a:cubicBezTo>
                      <a:pt x="294" y="5907"/>
                      <a:pt x="501" y="5921"/>
                      <a:pt x="707" y="5921"/>
                    </a:cubicBezTo>
                    <a:cubicBezTo>
                      <a:pt x="1722" y="5921"/>
                      <a:pt x="2721" y="5571"/>
                      <a:pt x="3480" y="4921"/>
                    </a:cubicBezTo>
                    <a:cubicBezTo>
                      <a:pt x="4829" y="3616"/>
                      <a:pt x="3828" y="1963"/>
                      <a:pt x="4742" y="528"/>
                    </a:cubicBezTo>
                    <a:cubicBezTo>
                      <a:pt x="4931" y="276"/>
                      <a:pt x="4709" y="1"/>
                      <a:pt x="44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8"/>
              <p:cNvSpPr/>
              <p:nvPr/>
            </p:nvSpPr>
            <p:spPr>
              <a:xfrm>
                <a:off x="1464330" y="2435890"/>
                <a:ext cx="121450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5922" extrusionOk="0">
                    <a:moveTo>
                      <a:pt x="4191" y="0"/>
                    </a:moveTo>
                    <a:cubicBezTo>
                      <a:pt x="3177" y="0"/>
                      <a:pt x="2177" y="350"/>
                      <a:pt x="1418" y="1001"/>
                    </a:cubicBezTo>
                    <a:cubicBezTo>
                      <a:pt x="70" y="2306"/>
                      <a:pt x="1070" y="3958"/>
                      <a:pt x="157" y="5437"/>
                    </a:cubicBezTo>
                    <a:cubicBezTo>
                      <a:pt x="0" y="5657"/>
                      <a:pt x="228" y="5922"/>
                      <a:pt x="449" y="5922"/>
                    </a:cubicBezTo>
                    <a:cubicBezTo>
                      <a:pt x="534" y="5922"/>
                      <a:pt x="618" y="5882"/>
                      <a:pt x="679" y="5785"/>
                    </a:cubicBezTo>
                    <a:cubicBezTo>
                      <a:pt x="1418" y="4698"/>
                      <a:pt x="1157" y="3828"/>
                      <a:pt x="1375" y="2610"/>
                    </a:cubicBezTo>
                    <a:cubicBezTo>
                      <a:pt x="1636" y="740"/>
                      <a:pt x="3463" y="783"/>
                      <a:pt x="4854" y="218"/>
                    </a:cubicBezTo>
                    <a:cubicBezTo>
                      <a:pt x="4941" y="218"/>
                      <a:pt x="4898" y="44"/>
                      <a:pt x="4811" y="44"/>
                    </a:cubicBezTo>
                    <a:cubicBezTo>
                      <a:pt x="4605" y="14"/>
                      <a:pt x="4398" y="0"/>
                      <a:pt x="4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9"/>
          <p:cNvSpPr txBox="1">
            <a:spLocks noGrp="1"/>
          </p:cNvSpPr>
          <p:nvPr>
            <p:ph type="subTitle" idx="1"/>
          </p:nvPr>
        </p:nvSpPr>
        <p:spPr>
          <a:xfrm>
            <a:off x="4722787" y="2606288"/>
            <a:ext cx="3308400" cy="13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endParaRPr/>
          </a:p>
        </p:txBody>
      </p:sp>
      <p:sp>
        <p:nvSpPr>
          <p:cNvPr id="1369" name="Google Shape;1369;p9"/>
          <p:cNvSpPr txBox="1">
            <a:spLocks noGrp="1"/>
          </p:cNvSpPr>
          <p:nvPr>
            <p:ph type="title"/>
          </p:nvPr>
        </p:nvSpPr>
        <p:spPr>
          <a:xfrm>
            <a:off x="4722887" y="1335663"/>
            <a:ext cx="2938500" cy="12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1370" name="Google Shape;1370;p9"/>
          <p:cNvGrpSpPr/>
          <p:nvPr/>
        </p:nvGrpSpPr>
        <p:grpSpPr>
          <a:xfrm>
            <a:off x="-3" y="-529719"/>
            <a:ext cx="2975710" cy="5535570"/>
            <a:chOff x="-3" y="-529719"/>
            <a:chExt cx="2975710" cy="5535570"/>
          </a:xfrm>
        </p:grpSpPr>
        <p:grpSp>
          <p:nvGrpSpPr>
            <p:cNvPr id="1371" name="Google Shape;1371;p9"/>
            <p:cNvGrpSpPr/>
            <p:nvPr/>
          </p:nvGrpSpPr>
          <p:grpSpPr>
            <a:xfrm rot="10800000">
              <a:off x="-3" y="2770867"/>
              <a:ext cx="1329502" cy="2234984"/>
              <a:chOff x="7814504" y="129818"/>
              <a:chExt cx="1329502" cy="2234984"/>
            </a:xfrm>
          </p:grpSpPr>
          <p:grpSp>
            <p:nvGrpSpPr>
              <p:cNvPr id="1372" name="Google Shape;1372;p9"/>
              <p:cNvGrpSpPr/>
              <p:nvPr/>
            </p:nvGrpSpPr>
            <p:grpSpPr>
              <a:xfrm>
                <a:off x="8702276" y="1862195"/>
                <a:ext cx="441731" cy="502606"/>
                <a:chOff x="3744776" y="5158358"/>
                <a:chExt cx="441731" cy="502606"/>
              </a:xfrm>
            </p:grpSpPr>
            <p:sp>
              <p:nvSpPr>
                <p:cNvPr id="1373" name="Google Shape;1373;p9"/>
                <p:cNvSpPr/>
                <p:nvPr/>
              </p:nvSpPr>
              <p:spPr>
                <a:xfrm>
                  <a:off x="3925721" y="5340619"/>
                  <a:ext cx="90485" cy="9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8" h="3165" extrusionOk="0">
                      <a:moveTo>
                        <a:pt x="1827" y="1"/>
                      </a:moveTo>
                      <a:cubicBezTo>
                        <a:pt x="1566" y="262"/>
                        <a:pt x="1348" y="523"/>
                        <a:pt x="1087" y="784"/>
                      </a:cubicBezTo>
                      <a:cubicBezTo>
                        <a:pt x="740" y="697"/>
                        <a:pt x="435" y="653"/>
                        <a:pt x="87" y="610"/>
                      </a:cubicBezTo>
                      <a:cubicBezTo>
                        <a:pt x="44" y="610"/>
                        <a:pt x="44" y="653"/>
                        <a:pt x="87" y="697"/>
                      </a:cubicBezTo>
                      <a:cubicBezTo>
                        <a:pt x="87" y="740"/>
                        <a:pt x="131" y="827"/>
                        <a:pt x="174" y="871"/>
                      </a:cubicBezTo>
                      <a:cubicBezTo>
                        <a:pt x="218" y="958"/>
                        <a:pt x="261" y="1045"/>
                        <a:pt x="305" y="1088"/>
                      </a:cubicBezTo>
                      <a:cubicBezTo>
                        <a:pt x="348" y="1262"/>
                        <a:pt x="435" y="1436"/>
                        <a:pt x="522" y="1567"/>
                      </a:cubicBezTo>
                      <a:cubicBezTo>
                        <a:pt x="348" y="1914"/>
                        <a:pt x="131" y="2175"/>
                        <a:pt x="0" y="2523"/>
                      </a:cubicBezTo>
                      <a:cubicBezTo>
                        <a:pt x="0" y="2554"/>
                        <a:pt x="22" y="2585"/>
                        <a:pt x="35" y="2585"/>
                      </a:cubicBezTo>
                      <a:cubicBezTo>
                        <a:pt x="40" y="2585"/>
                        <a:pt x="44" y="2580"/>
                        <a:pt x="44" y="2567"/>
                      </a:cubicBezTo>
                      <a:cubicBezTo>
                        <a:pt x="392" y="2523"/>
                        <a:pt x="740" y="2436"/>
                        <a:pt x="1131" y="2349"/>
                      </a:cubicBezTo>
                      <a:cubicBezTo>
                        <a:pt x="1348" y="2610"/>
                        <a:pt x="1609" y="2871"/>
                        <a:pt x="1870" y="3132"/>
                      </a:cubicBezTo>
                      <a:cubicBezTo>
                        <a:pt x="1870" y="3154"/>
                        <a:pt x="1881" y="3165"/>
                        <a:pt x="1898" y="3165"/>
                      </a:cubicBezTo>
                      <a:cubicBezTo>
                        <a:pt x="1914" y="3165"/>
                        <a:pt x="1936" y="3154"/>
                        <a:pt x="1957" y="3132"/>
                      </a:cubicBezTo>
                      <a:cubicBezTo>
                        <a:pt x="2001" y="2784"/>
                        <a:pt x="2001" y="2436"/>
                        <a:pt x="2044" y="2045"/>
                      </a:cubicBezTo>
                      <a:cubicBezTo>
                        <a:pt x="2218" y="1958"/>
                        <a:pt x="2349" y="1871"/>
                        <a:pt x="2523" y="1784"/>
                      </a:cubicBezTo>
                      <a:cubicBezTo>
                        <a:pt x="2610" y="1741"/>
                        <a:pt x="2653" y="1697"/>
                        <a:pt x="2740" y="1654"/>
                      </a:cubicBezTo>
                      <a:cubicBezTo>
                        <a:pt x="2827" y="1654"/>
                        <a:pt x="2871" y="1610"/>
                        <a:pt x="2958" y="1567"/>
                      </a:cubicBezTo>
                      <a:cubicBezTo>
                        <a:pt x="2958" y="1523"/>
                        <a:pt x="2958" y="1480"/>
                        <a:pt x="2958" y="1480"/>
                      </a:cubicBezTo>
                      <a:cubicBezTo>
                        <a:pt x="2653" y="1349"/>
                        <a:pt x="2349" y="1175"/>
                        <a:pt x="2044" y="1045"/>
                      </a:cubicBezTo>
                      <a:cubicBezTo>
                        <a:pt x="1957" y="740"/>
                        <a:pt x="1957" y="392"/>
                        <a:pt x="1870" y="44"/>
                      </a:cubicBezTo>
                      <a:lnTo>
                        <a:pt x="18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4" name="Google Shape;1374;p9"/>
                <p:cNvSpPr/>
                <p:nvPr/>
              </p:nvSpPr>
              <p:spPr>
                <a:xfrm>
                  <a:off x="3845879" y="5158358"/>
                  <a:ext cx="91831" cy="9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871" y="0"/>
                      </a:moveTo>
                      <a:cubicBezTo>
                        <a:pt x="1871" y="44"/>
                        <a:pt x="1871" y="44"/>
                        <a:pt x="1871" y="44"/>
                      </a:cubicBezTo>
                      <a:cubicBezTo>
                        <a:pt x="1566" y="261"/>
                        <a:pt x="1349" y="522"/>
                        <a:pt x="1088" y="783"/>
                      </a:cubicBezTo>
                      <a:cubicBezTo>
                        <a:pt x="783" y="696"/>
                        <a:pt x="435" y="653"/>
                        <a:pt x="131" y="609"/>
                      </a:cubicBezTo>
                      <a:cubicBezTo>
                        <a:pt x="88" y="609"/>
                        <a:pt x="44" y="653"/>
                        <a:pt x="88" y="696"/>
                      </a:cubicBezTo>
                      <a:cubicBezTo>
                        <a:pt x="131" y="740"/>
                        <a:pt x="131" y="827"/>
                        <a:pt x="175" y="870"/>
                      </a:cubicBezTo>
                      <a:cubicBezTo>
                        <a:pt x="218" y="957"/>
                        <a:pt x="262" y="1044"/>
                        <a:pt x="305" y="1131"/>
                      </a:cubicBezTo>
                      <a:cubicBezTo>
                        <a:pt x="392" y="1305"/>
                        <a:pt x="435" y="1435"/>
                        <a:pt x="566" y="1609"/>
                      </a:cubicBezTo>
                      <a:cubicBezTo>
                        <a:pt x="348" y="1914"/>
                        <a:pt x="175" y="2218"/>
                        <a:pt x="1" y="2523"/>
                      </a:cubicBezTo>
                      <a:cubicBezTo>
                        <a:pt x="1" y="2554"/>
                        <a:pt x="22" y="2584"/>
                        <a:pt x="50" y="2584"/>
                      </a:cubicBezTo>
                      <a:cubicBezTo>
                        <a:pt x="62" y="2584"/>
                        <a:pt x="75" y="2579"/>
                        <a:pt x="88" y="2566"/>
                      </a:cubicBezTo>
                      <a:cubicBezTo>
                        <a:pt x="435" y="2523"/>
                        <a:pt x="783" y="2436"/>
                        <a:pt x="1131" y="2392"/>
                      </a:cubicBezTo>
                      <a:cubicBezTo>
                        <a:pt x="1392" y="2610"/>
                        <a:pt x="1610" y="2871"/>
                        <a:pt x="1871" y="3132"/>
                      </a:cubicBezTo>
                      <a:cubicBezTo>
                        <a:pt x="1871" y="3153"/>
                        <a:pt x="1893" y="3164"/>
                        <a:pt x="1914" y="3164"/>
                      </a:cubicBezTo>
                      <a:cubicBezTo>
                        <a:pt x="1936" y="3164"/>
                        <a:pt x="1958" y="3153"/>
                        <a:pt x="1958" y="3132"/>
                      </a:cubicBezTo>
                      <a:cubicBezTo>
                        <a:pt x="2045" y="2784"/>
                        <a:pt x="2001" y="2436"/>
                        <a:pt x="2045" y="2044"/>
                      </a:cubicBezTo>
                      <a:cubicBezTo>
                        <a:pt x="2219" y="2001"/>
                        <a:pt x="2393" y="1914"/>
                        <a:pt x="2523" y="1783"/>
                      </a:cubicBezTo>
                      <a:cubicBezTo>
                        <a:pt x="2610" y="1740"/>
                        <a:pt x="2697" y="1696"/>
                        <a:pt x="2784" y="1653"/>
                      </a:cubicBezTo>
                      <a:cubicBezTo>
                        <a:pt x="2828" y="1653"/>
                        <a:pt x="2915" y="1609"/>
                        <a:pt x="2958" y="1566"/>
                      </a:cubicBezTo>
                      <a:cubicBezTo>
                        <a:pt x="3002" y="1566"/>
                        <a:pt x="3002" y="1522"/>
                        <a:pt x="2958" y="1479"/>
                      </a:cubicBezTo>
                      <a:cubicBezTo>
                        <a:pt x="2654" y="1349"/>
                        <a:pt x="2349" y="1175"/>
                        <a:pt x="2045" y="1088"/>
                      </a:cubicBezTo>
                      <a:cubicBezTo>
                        <a:pt x="1958" y="740"/>
                        <a:pt x="1958" y="348"/>
                        <a:pt x="18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5" name="Google Shape;1375;p9"/>
                <p:cNvSpPr/>
                <p:nvPr/>
              </p:nvSpPr>
              <p:spPr>
                <a:xfrm>
                  <a:off x="4093360" y="5236854"/>
                  <a:ext cx="93147" cy="9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5" extrusionOk="0">
                      <a:moveTo>
                        <a:pt x="1827" y="0"/>
                      </a:moveTo>
                      <a:cubicBezTo>
                        <a:pt x="1566" y="218"/>
                        <a:pt x="1349" y="522"/>
                        <a:pt x="1088" y="740"/>
                      </a:cubicBezTo>
                      <a:cubicBezTo>
                        <a:pt x="783" y="696"/>
                        <a:pt x="435" y="609"/>
                        <a:pt x="131" y="566"/>
                      </a:cubicBezTo>
                      <a:cubicBezTo>
                        <a:pt x="44" y="566"/>
                        <a:pt x="44" y="653"/>
                        <a:pt x="87" y="653"/>
                      </a:cubicBezTo>
                      <a:cubicBezTo>
                        <a:pt x="87" y="740"/>
                        <a:pt x="131" y="783"/>
                        <a:pt x="174" y="870"/>
                      </a:cubicBezTo>
                      <a:cubicBezTo>
                        <a:pt x="218" y="914"/>
                        <a:pt x="261" y="1001"/>
                        <a:pt x="305" y="1088"/>
                      </a:cubicBezTo>
                      <a:cubicBezTo>
                        <a:pt x="348" y="1262"/>
                        <a:pt x="435" y="1392"/>
                        <a:pt x="522" y="1566"/>
                      </a:cubicBezTo>
                      <a:cubicBezTo>
                        <a:pt x="392" y="1871"/>
                        <a:pt x="174" y="2175"/>
                        <a:pt x="0" y="2523"/>
                      </a:cubicBezTo>
                      <a:cubicBezTo>
                        <a:pt x="0" y="2554"/>
                        <a:pt x="22" y="2584"/>
                        <a:pt x="50" y="2584"/>
                      </a:cubicBezTo>
                      <a:cubicBezTo>
                        <a:pt x="62" y="2584"/>
                        <a:pt x="75" y="2579"/>
                        <a:pt x="87" y="2566"/>
                      </a:cubicBezTo>
                      <a:cubicBezTo>
                        <a:pt x="435" y="2523"/>
                        <a:pt x="783" y="2436"/>
                        <a:pt x="1131" y="2392"/>
                      </a:cubicBezTo>
                      <a:cubicBezTo>
                        <a:pt x="1392" y="2610"/>
                        <a:pt x="1610" y="2914"/>
                        <a:pt x="1870" y="3132"/>
                      </a:cubicBezTo>
                      <a:cubicBezTo>
                        <a:pt x="1870" y="3154"/>
                        <a:pt x="1892" y="3164"/>
                        <a:pt x="1914" y="3164"/>
                      </a:cubicBezTo>
                      <a:cubicBezTo>
                        <a:pt x="1936" y="3164"/>
                        <a:pt x="1957" y="3154"/>
                        <a:pt x="1957" y="3132"/>
                      </a:cubicBezTo>
                      <a:cubicBezTo>
                        <a:pt x="2044" y="2784"/>
                        <a:pt x="2001" y="2436"/>
                        <a:pt x="2044" y="2044"/>
                      </a:cubicBezTo>
                      <a:cubicBezTo>
                        <a:pt x="2218" y="1958"/>
                        <a:pt x="2392" y="1914"/>
                        <a:pt x="2523" y="1784"/>
                      </a:cubicBezTo>
                      <a:cubicBezTo>
                        <a:pt x="2610" y="1740"/>
                        <a:pt x="2697" y="1697"/>
                        <a:pt x="2784" y="1697"/>
                      </a:cubicBezTo>
                      <a:cubicBezTo>
                        <a:pt x="2827" y="1653"/>
                        <a:pt x="2914" y="1610"/>
                        <a:pt x="2958" y="1566"/>
                      </a:cubicBezTo>
                      <a:cubicBezTo>
                        <a:pt x="3001" y="1566"/>
                        <a:pt x="3045" y="1523"/>
                        <a:pt x="2958" y="1479"/>
                      </a:cubicBezTo>
                      <a:cubicBezTo>
                        <a:pt x="2653" y="1349"/>
                        <a:pt x="2349" y="1175"/>
                        <a:pt x="2044" y="1088"/>
                      </a:cubicBezTo>
                      <a:cubicBezTo>
                        <a:pt x="2001" y="740"/>
                        <a:pt x="1957" y="348"/>
                        <a:pt x="1870" y="44"/>
                      </a:cubicBezTo>
                      <a:lnTo>
                        <a:pt x="18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6" name="Google Shape;1376;p9"/>
                <p:cNvSpPr/>
                <p:nvPr/>
              </p:nvSpPr>
              <p:spPr>
                <a:xfrm>
                  <a:off x="3744776" y="5486996"/>
                  <a:ext cx="91831" cy="9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827" y="0"/>
                      </a:moveTo>
                      <a:cubicBezTo>
                        <a:pt x="1566" y="217"/>
                        <a:pt x="1305" y="522"/>
                        <a:pt x="1044" y="739"/>
                      </a:cubicBezTo>
                      <a:cubicBezTo>
                        <a:pt x="739" y="696"/>
                        <a:pt x="392" y="652"/>
                        <a:pt x="87" y="565"/>
                      </a:cubicBezTo>
                      <a:cubicBezTo>
                        <a:pt x="44" y="609"/>
                        <a:pt x="44" y="652"/>
                        <a:pt x="87" y="652"/>
                      </a:cubicBezTo>
                      <a:cubicBezTo>
                        <a:pt x="131" y="739"/>
                        <a:pt x="131" y="783"/>
                        <a:pt x="174" y="870"/>
                      </a:cubicBezTo>
                      <a:cubicBezTo>
                        <a:pt x="218" y="913"/>
                        <a:pt x="261" y="1000"/>
                        <a:pt x="305" y="1087"/>
                      </a:cubicBezTo>
                      <a:cubicBezTo>
                        <a:pt x="348" y="1261"/>
                        <a:pt x="435" y="1435"/>
                        <a:pt x="522" y="1566"/>
                      </a:cubicBezTo>
                      <a:cubicBezTo>
                        <a:pt x="392" y="1914"/>
                        <a:pt x="174" y="2175"/>
                        <a:pt x="0" y="2523"/>
                      </a:cubicBezTo>
                      <a:cubicBezTo>
                        <a:pt x="0" y="2553"/>
                        <a:pt x="22" y="2584"/>
                        <a:pt x="50" y="2584"/>
                      </a:cubicBezTo>
                      <a:cubicBezTo>
                        <a:pt x="62" y="2584"/>
                        <a:pt x="74" y="2579"/>
                        <a:pt x="87" y="2566"/>
                      </a:cubicBezTo>
                      <a:cubicBezTo>
                        <a:pt x="435" y="2479"/>
                        <a:pt x="783" y="2392"/>
                        <a:pt x="1131" y="2349"/>
                      </a:cubicBezTo>
                      <a:cubicBezTo>
                        <a:pt x="1392" y="2610"/>
                        <a:pt x="1609" y="2871"/>
                        <a:pt x="1870" y="3132"/>
                      </a:cubicBezTo>
                      <a:cubicBezTo>
                        <a:pt x="1870" y="3153"/>
                        <a:pt x="1892" y="3164"/>
                        <a:pt x="1914" y="3164"/>
                      </a:cubicBezTo>
                      <a:cubicBezTo>
                        <a:pt x="1936" y="3164"/>
                        <a:pt x="1957" y="3153"/>
                        <a:pt x="1957" y="3132"/>
                      </a:cubicBezTo>
                      <a:cubicBezTo>
                        <a:pt x="2044" y="2784"/>
                        <a:pt x="2001" y="2392"/>
                        <a:pt x="2044" y="2044"/>
                      </a:cubicBezTo>
                      <a:cubicBezTo>
                        <a:pt x="2218" y="1957"/>
                        <a:pt x="2392" y="1870"/>
                        <a:pt x="2523" y="1783"/>
                      </a:cubicBezTo>
                      <a:cubicBezTo>
                        <a:pt x="2610" y="1740"/>
                        <a:pt x="2697" y="1696"/>
                        <a:pt x="2784" y="1653"/>
                      </a:cubicBezTo>
                      <a:cubicBezTo>
                        <a:pt x="2827" y="1609"/>
                        <a:pt x="2914" y="1609"/>
                        <a:pt x="2958" y="1566"/>
                      </a:cubicBezTo>
                      <a:cubicBezTo>
                        <a:pt x="3001" y="1522"/>
                        <a:pt x="3001" y="1479"/>
                        <a:pt x="2958" y="1479"/>
                      </a:cubicBezTo>
                      <a:cubicBezTo>
                        <a:pt x="2653" y="1348"/>
                        <a:pt x="2349" y="1174"/>
                        <a:pt x="2044" y="1044"/>
                      </a:cubicBezTo>
                      <a:cubicBezTo>
                        <a:pt x="1957" y="739"/>
                        <a:pt x="1957" y="391"/>
                        <a:pt x="1870" y="44"/>
                      </a:cubicBezTo>
                      <a:lnTo>
                        <a:pt x="187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7" name="Google Shape;1377;p9"/>
                <p:cNvSpPr/>
                <p:nvPr/>
              </p:nvSpPr>
              <p:spPr>
                <a:xfrm>
                  <a:off x="3990911" y="5564147"/>
                  <a:ext cx="93147" cy="96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5" extrusionOk="0">
                      <a:moveTo>
                        <a:pt x="1871" y="1"/>
                      </a:moveTo>
                      <a:cubicBezTo>
                        <a:pt x="1610" y="262"/>
                        <a:pt x="1349" y="523"/>
                        <a:pt x="1088" y="784"/>
                      </a:cubicBezTo>
                      <a:cubicBezTo>
                        <a:pt x="783" y="697"/>
                        <a:pt x="435" y="653"/>
                        <a:pt x="131" y="610"/>
                      </a:cubicBezTo>
                      <a:cubicBezTo>
                        <a:pt x="122" y="601"/>
                        <a:pt x="114" y="598"/>
                        <a:pt x="106" y="598"/>
                      </a:cubicBezTo>
                      <a:cubicBezTo>
                        <a:pt x="74" y="598"/>
                        <a:pt x="52" y="661"/>
                        <a:pt x="87" y="697"/>
                      </a:cubicBezTo>
                      <a:cubicBezTo>
                        <a:pt x="131" y="740"/>
                        <a:pt x="131" y="827"/>
                        <a:pt x="174" y="870"/>
                      </a:cubicBezTo>
                      <a:cubicBezTo>
                        <a:pt x="218" y="957"/>
                        <a:pt x="261" y="1044"/>
                        <a:pt x="305" y="1088"/>
                      </a:cubicBezTo>
                      <a:cubicBezTo>
                        <a:pt x="392" y="1262"/>
                        <a:pt x="479" y="1436"/>
                        <a:pt x="566" y="1566"/>
                      </a:cubicBezTo>
                      <a:cubicBezTo>
                        <a:pt x="392" y="1914"/>
                        <a:pt x="174" y="2175"/>
                        <a:pt x="0" y="2523"/>
                      </a:cubicBezTo>
                      <a:cubicBezTo>
                        <a:pt x="0" y="2554"/>
                        <a:pt x="22" y="2585"/>
                        <a:pt x="50" y="2585"/>
                      </a:cubicBezTo>
                      <a:cubicBezTo>
                        <a:pt x="62" y="2585"/>
                        <a:pt x="75" y="2579"/>
                        <a:pt x="87" y="2567"/>
                      </a:cubicBezTo>
                      <a:cubicBezTo>
                        <a:pt x="435" y="2523"/>
                        <a:pt x="783" y="2436"/>
                        <a:pt x="1131" y="2349"/>
                      </a:cubicBezTo>
                      <a:cubicBezTo>
                        <a:pt x="1392" y="2610"/>
                        <a:pt x="1610" y="2915"/>
                        <a:pt x="1871" y="3132"/>
                      </a:cubicBezTo>
                      <a:cubicBezTo>
                        <a:pt x="1871" y="3154"/>
                        <a:pt x="1892" y="3165"/>
                        <a:pt x="1914" y="3165"/>
                      </a:cubicBezTo>
                      <a:cubicBezTo>
                        <a:pt x="1936" y="3165"/>
                        <a:pt x="1957" y="3154"/>
                        <a:pt x="1957" y="3132"/>
                      </a:cubicBezTo>
                      <a:cubicBezTo>
                        <a:pt x="2044" y="2784"/>
                        <a:pt x="2001" y="2436"/>
                        <a:pt x="2044" y="2045"/>
                      </a:cubicBezTo>
                      <a:cubicBezTo>
                        <a:pt x="2218" y="1958"/>
                        <a:pt x="2392" y="1871"/>
                        <a:pt x="2523" y="1784"/>
                      </a:cubicBezTo>
                      <a:cubicBezTo>
                        <a:pt x="2610" y="1740"/>
                        <a:pt x="2697" y="1697"/>
                        <a:pt x="2784" y="1653"/>
                      </a:cubicBezTo>
                      <a:cubicBezTo>
                        <a:pt x="2827" y="1653"/>
                        <a:pt x="2914" y="1610"/>
                        <a:pt x="2958" y="1566"/>
                      </a:cubicBezTo>
                      <a:cubicBezTo>
                        <a:pt x="3001" y="1566"/>
                        <a:pt x="3045" y="1479"/>
                        <a:pt x="2958" y="1479"/>
                      </a:cubicBezTo>
                      <a:cubicBezTo>
                        <a:pt x="2653" y="1349"/>
                        <a:pt x="2349" y="1175"/>
                        <a:pt x="2044" y="1044"/>
                      </a:cubicBezTo>
                      <a:cubicBezTo>
                        <a:pt x="2001" y="740"/>
                        <a:pt x="1957" y="392"/>
                        <a:pt x="1871" y="44"/>
                      </a:cubicBezTo>
                      <a:lnTo>
                        <a:pt x="187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8" name="Google Shape;1378;p9"/>
                <p:cNvSpPr/>
                <p:nvPr/>
              </p:nvSpPr>
              <p:spPr>
                <a:xfrm>
                  <a:off x="3911068" y="5273563"/>
                  <a:ext cx="41449" cy="75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5" h="2483" extrusionOk="0">
                      <a:moveTo>
                        <a:pt x="70" y="0"/>
                      </a:moveTo>
                      <a:cubicBezTo>
                        <a:pt x="44" y="0"/>
                        <a:pt x="1" y="31"/>
                        <a:pt x="1" y="62"/>
                      </a:cubicBezTo>
                      <a:cubicBezTo>
                        <a:pt x="44" y="497"/>
                        <a:pt x="175" y="888"/>
                        <a:pt x="436" y="1236"/>
                      </a:cubicBezTo>
                      <a:cubicBezTo>
                        <a:pt x="610" y="1627"/>
                        <a:pt x="827" y="2019"/>
                        <a:pt x="1045" y="2410"/>
                      </a:cubicBezTo>
                      <a:cubicBezTo>
                        <a:pt x="1070" y="2461"/>
                        <a:pt x="1110" y="2482"/>
                        <a:pt x="1152" y="2482"/>
                      </a:cubicBezTo>
                      <a:cubicBezTo>
                        <a:pt x="1251" y="2482"/>
                        <a:pt x="1354" y="2359"/>
                        <a:pt x="1262" y="2236"/>
                      </a:cubicBezTo>
                      <a:cubicBezTo>
                        <a:pt x="1045" y="1888"/>
                        <a:pt x="827" y="1497"/>
                        <a:pt x="653" y="1105"/>
                      </a:cubicBezTo>
                      <a:cubicBezTo>
                        <a:pt x="523" y="714"/>
                        <a:pt x="349" y="366"/>
                        <a:pt x="88" y="18"/>
                      </a:cubicBezTo>
                      <a:cubicBezTo>
                        <a:pt x="88" y="5"/>
                        <a:pt x="80" y="0"/>
                        <a:pt x="7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9" name="Google Shape;1379;p9"/>
                <p:cNvSpPr/>
                <p:nvPr/>
              </p:nvSpPr>
              <p:spPr>
                <a:xfrm>
                  <a:off x="4002352" y="5332634"/>
                  <a:ext cx="83052" cy="33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5" h="1104" extrusionOk="0">
                      <a:moveTo>
                        <a:pt x="2627" y="1"/>
                      </a:moveTo>
                      <a:cubicBezTo>
                        <a:pt x="1801" y="175"/>
                        <a:pt x="975" y="436"/>
                        <a:pt x="192" y="784"/>
                      </a:cubicBezTo>
                      <a:cubicBezTo>
                        <a:pt x="1" y="860"/>
                        <a:pt x="111" y="1104"/>
                        <a:pt x="288" y="1104"/>
                      </a:cubicBezTo>
                      <a:cubicBezTo>
                        <a:pt x="313" y="1104"/>
                        <a:pt x="339" y="1099"/>
                        <a:pt x="366" y="1088"/>
                      </a:cubicBezTo>
                      <a:cubicBezTo>
                        <a:pt x="1149" y="871"/>
                        <a:pt x="1931" y="566"/>
                        <a:pt x="2671" y="131"/>
                      </a:cubicBezTo>
                      <a:cubicBezTo>
                        <a:pt x="2714" y="88"/>
                        <a:pt x="2714" y="1"/>
                        <a:pt x="26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0" name="Google Shape;1380;p9"/>
                <p:cNvSpPr/>
                <p:nvPr/>
              </p:nvSpPr>
              <p:spPr>
                <a:xfrm>
                  <a:off x="3821467" y="5436429"/>
                  <a:ext cx="89629" cy="63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" h="2085" extrusionOk="0">
                      <a:moveTo>
                        <a:pt x="2930" y="0"/>
                      </a:moveTo>
                      <a:cubicBezTo>
                        <a:pt x="2408" y="131"/>
                        <a:pt x="1973" y="348"/>
                        <a:pt x="1581" y="696"/>
                      </a:cubicBezTo>
                      <a:cubicBezTo>
                        <a:pt x="1060" y="1044"/>
                        <a:pt x="581" y="1436"/>
                        <a:pt x="103" y="1827"/>
                      </a:cubicBezTo>
                      <a:cubicBezTo>
                        <a:pt x="0" y="1929"/>
                        <a:pt x="58" y="2085"/>
                        <a:pt x="172" y="2085"/>
                      </a:cubicBezTo>
                      <a:cubicBezTo>
                        <a:pt x="203" y="2085"/>
                        <a:pt x="239" y="2073"/>
                        <a:pt x="277" y="2044"/>
                      </a:cubicBezTo>
                      <a:cubicBezTo>
                        <a:pt x="668" y="1740"/>
                        <a:pt x="1060" y="1392"/>
                        <a:pt x="1494" y="1088"/>
                      </a:cubicBezTo>
                      <a:cubicBezTo>
                        <a:pt x="1929" y="783"/>
                        <a:pt x="2582" y="479"/>
                        <a:pt x="2930" y="44"/>
                      </a:cubicBezTo>
                      <a:lnTo>
                        <a:pt x="2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9"/>
                <p:cNvSpPr/>
                <p:nvPr/>
              </p:nvSpPr>
              <p:spPr>
                <a:xfrm>
                  <a:off x="3982926" y="5460260"/>
                  <a:ext cx="37289" cy="1059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" h="3462" extrusionOk="0">
                      <a:moveTo>
                        <a:pt x="69" y="0"/>
                      </a:moveTo>
                      <a:cubicBezTo>
                        <a:pt x="34" y="0"/>
                        <a:pt x="0" y="37"/>
                        <a:pt x="0" y="91"/>
                      </a:cubicBezTo>
                      <a:cubicBezTo>
                        <a:pt x="87" y="657"/>
                        <a:pt x="218" y="1222"/>
                        <a:pt x="392" y="1744"/>
                      </a:cubicBezTo>
                      <a:cubicBezTo>
                        <a:pt x="522" y="2309"/>
                        <a:pt x="696" y="2875"/>
                        <a:pt x="914" y="3397"/>
                      </a:cubicBezTo>
                      <a:cubicBezTo>
                        <a:pt x="944" y="3442"/>
                        <a:pt x="990" y="3461"/>
                        <a:pt x="1038" y="3461"/>
                      </a:cubicBezTo>
                      <a:cubicBezTo>
                        <a:pt x="1126" y="3461"/>
                        <a:pt x="1218" y="3395"/>
                        <a:pt x="1218" y="3310"/>
                      </a:cubicBezTo>
                      <a:cubicBezTo>
                        <a:pt x="1044" y="2788"/>
                        <a:pt x="827" y="2309"/>
                        <a:pt x="696" y="1787"/>
                      </a:cubicBezTo>
                      <a:cubicBezTo>
                        <a:pt x="479" y="1222"/>
                        <a:pt x="348" y="613"/>
                        <a:pt x="131" y="48"/>
                      </a:cubicBezTo>
                      <a:cubicBezTo>
                        <a:pt x="114" y="14"/>
                        <a:pt x="91" y="0"/>
                        <a:pt x="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82" name="Google Shape;1382;p9"/>
              <p:cNvGrpSpPr/>
              <p:nvPr/>
            </p:nvGrpSpPr>
            <p:grpSpPr>
              <a:xfrm>
                <a:off x="7814504" y="129818"/>
                <a:ext cx="1214226" cy="1467545"/>
                <a:chOff x="9043917" y="500505"/>
                <a:chExt cx="1214226" cy="1467545"/>
              </a:xfrm>
            </p:grpSpPr>
            <p:sp>
              <p:nvSpPr>
                <p:cNvPr id="1383" name="Google Shape;1383;p9"/>
                <p:cNvSpPr/>
                <p:nvPr/>
              </p:nvSpPr>
              <p:spPr>
                <a:xfrm>
                  <a:off x="9043917" y="831850"/>
                  <a:ext cx="75912" cy="7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33" extrusionOk="0">
                      <a:moveTo>
                        <a:pt x="1044" y="1"/>
                      </a:moveTo>
                      <a:cubicBezTo>
                        <a:pt x="957" y="349"/>
                        <a:pt x="957" y="740"/>
                        <a:pt x="914" y="1088"/>
                      </a:cubicBezTo>
                      <a:cubicBezTo>
                        <a:pt x="609" y="1219"/>
                        <a:pt x="348" y="1393"/>
                        <a:pt x="44" y="1567"/>
                      </a:cubicBezTo>
                      <a:cubicBezTo>
                        <a:pt x="0" y="1567"/>
                        <a:pt x="44" y="1654"/>
                        <a:pt x="87" y="1654"/>
                      </a:cubicBezTo>
                      <a:cubicBezTo>
                        <a:pt x="131" y="1697"/>
                        <a:pt x="218" y="1697"/>
                        <a:pt x="305" y="1740"/>
                      </a:cubicBezTo>
                      <a:lnTo>
                        <a:pt x="522" y="1827"/>
                      </a:lnTo>
                      <a:cubicBezTo>
                        <a:pt x="696" y="1914"/>
                        <a:pt x="827" y="2001"/>
                        <a:pt x="1001" y="2045"/>
                      </a:cubicBezTo>
                      <a:cubicBezTo>
                        <a:pt x="1087" y="2392"/>
                        <a:pt x="1088" y="2782"/>
                        <a:pt x="1217" y="3129"/>
                      </a:cubicBezTo>
                      <a:lnTo>
                        <a:pt x="1217" y="3129"/>
                      </a:lnTo>
                      <a:cubicBezTo>
                        <a:pt x="1233" y="3124"/>
                        <a:pt x="1262" y="3114"/>
                        <a:pt x="1262" y="3089"/>
                      </a:cubicBezTo>
                      <a:cubicBezTo>
                        <a:pt x="1479" y="2828"/>
                        <a:pt x="1697" y="2567"/>
                        <a:pt x="1914" y="2262"/>
                      </a:cubicBezTo>
                      <a:cubicBezTo>
                        <a:pt x="2305" y="2306"/>
                        <a:pt x="2653" y="2349"/>
                        <a:pt x="3001" y="2393"/>
                      </a:cubicBezTo>
                      <a:cubicBezTo>
                        <a:pt x="3045" y="2393"/>
                        <a:pt x="3088" y="2393"/>
                        <a:pt x="3088" y="2349"/>
                      </a:cubicBezTo>
                      <a:cubicBezTo>
                        <a:pt x="2914" y="2045"/>
                        <a:pt x="2697" y="1740"/>
                        <a:pt x="2479" y="1436"/>
                      </a:cubicBezTo>
                      <a:cubicBezTo>
                        <a:pt x="2566" y="1262"/>
                        <a:pt x="2653" y="1088"/>
                        <a:pt x="2697" y="958"/>
                      </a:cubicBezTo>
                      <a:cubicBezTo>
                        <a:pt x="2697" y="871"/>
                        <a:pt x="2740" y="784"/>
                        <a:pt x="2784" y="697"/>
                      </a:cubicBezTo>
                      <a:cubicBezTo>
                        <a:pt x="2827" y="653"/>
                        <a:pt x="2871" y="566"/>
                        <a:pt x="2871" y="479"/>
                      </a:cubicBezTo>
                      <a:cubicBezTo>
                        <a:pt x="2906" y="479"/>
                        <a:pt x="2885" y="424"/>
                        <a:pt x="2853" y="424"/>
                      </a:cubicBezTo>
                      <a:cubicBezTo>
                        <a:pt x="2845" y="424"/>
                        <a:pt x="2836" y="427"/>
                        <a:pt x="2827" y="436"/>
                      </a:cubicBezTo>
                      <a:cubicBezTo>
                        <a:pt x="2523" y="523"/>
                        <a:pt x="2175" y="566"/>
                        <a:pt x="1871" y="653"/>
                      </a:cubicBezTo>
                      <a:cubicBezTo>
                        <a:pt x="1610" y="479"/>
                        <a:pt x="1349" y="175"/>
                        <a:pt x="1044" y="1"/>
                      </a:cubicBezTo>
                      <a:close/>
                      <a:moveTo>
                        <a:pt x="1217" y="3129"/>
                      </a:moveTo>
                      <a:cubicBezTo>
                        <a:pt x="1205" y="3132"/>
                        <a:pt x="1200" y="3132"/>
                        <a:pt x="1218" y="3132"/>
                      </a:cubicBezTo>
                      <a:cubicBezTo>
                        <a:pt x="1218" y="3131"/>
                        <a:pt x="1217" y="3130"/>
                        <a:pt x="1217" y="312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9"/>
                <p:cNvSpPr/>
                <p:nvPr/>
              </p:nvSpPr>
              <p:spPr>
                <a:xfrm>
                  <a:off x="9273718" y="804055"/>
                  <a:ext cx="76969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6" extrusionOk="0">
                      <a:moveTo>
                        <a:pt x="1001" y="1"/>
                      </a:moveTo>
                      <a:cubicBezTo>
                        <a:pt x="1001" y="1"/>
                        <a:pt x="1001" y="44"/>
                        <a:pt x="1001" y="44"/>
                      </a:cubicBezTo>
                      <a:cubicBezTo>
                        <a:pt x="957" y="392"/>
                        <a:pt x="957" y="740"/>
                        <a:pt x="914" y="1088"/>
                      </a:cubicBezTo>
                      <a:cubicBezTo>
                        <a:pt x="609" y="1262"/>
                        <a:pt x="348" y="1436"/>
                        <a:pt x="44" y="1567"/>
                      </a:cubicBezTo>
                      <a:cubicBezTo>
                        <a:pt x="0" y="1567"/>
                        <a:pt x="44" y="1654"/>
                        <a:pt x="87" y="1654"/>
                      </a:cubicBezTo>
                      <a:cubicBezTo>
                        <a:pt x="131" y="1697"/>
                        <a:pt x="218" y="1741"/>
                        <a:pt x="261" y="1741"/>
                      </a:cubicBezTo>
                      <a:cubicBezTo>
                        <a:pt x="348" y="1784"/>
                        <a:pt x="435" y="1828"/>
                        <a:pt x="522" y="1871"/>
                      </a:cubicBezTo>
                      <a:cubicBezTo>
                        <a:pt x="653" y="1958"/>
                        <a:pt x="827" y="2002"/>
                        <a:pt x="1001" y="2089"/>
                      </a:cubicBezTo>
                      <a:cubicBezTo>
                        <a:pt x="1088" y="2437"/>
                        <a:pt x="1088" y="2785"/>
                        <a:pt x="1218" y="3132"/>
                      </a:cubicBezTo>
                      <a:cubicBezTo>
                        <a:pt x="1218" y="3154"/>
                        <a:pt x="1240" y="3165"/>
                        <a:pt x="1262" y="3165"/>
                      </a:cubicBezTo>
                      <a:cubicBezTo>
                        <a:pt x="1283" y="3165"/>
                        <a:pt x="1305" y="3154"/>
                        <a:pt x="1305" y="3132"/>
                      </a:cubicBezTo>
                      <a:cubicBezTo>
                        <a:pt x="1523" y="2871"/>
                        <a:pt x="1740" y="2611"/>
                        <a:pt x="1958" y="2306"/>
                      </a:cubicBezTo>
                      <a:cubicBezTo>
                        <a:pt x="2305" y="2306"/>
                        <a:pt x="2697" y="2393"/>
                        <a:pt x="3045" y="2437"/>
                      </a:cubicBezTo>
                      <a:cubicBezTo>
                        <a:pt x="3058" y="2449"/>
                        <a:pt x="3070" y="2455"/>
                        <a:pt x="3082" y="2455"/>
                      </a:cubicBezTo>
                      <a:cubicBezTo>
                        <a:pt x="3110" y="2455"/>
                        <a:pt x="3132" y="2424"/>
                        <a:pt x="3132" y="2393"/>
                      </a:cubicBezTo>
                      <a:cubicBezTo>
                        <a:pt x="2914" y="2089"/>
                        <a:pt x="2740" y="1784"/>
                        <a:pt x="2523" y="1480"/>
                      </a:cubicBezTo>
                      <a:cubicBezTo>
                        <a:pt x="2610" y="1306"/>
                        <a:pt x="2653" y="1132"/>
                        <a:pt x="2740" y="958"/>
                      </a:cubicBezTo>
                      <a:cubicBezTo>
                        <a:pt x="2740" y="871"/>
                        <a:pt x="2740" y="784"/>
                        <a:pt x="2784" y="740"/>
                      </a:cubicBezTo>
                      <a:cubicBezTo>
                        <a:pt x="2827" y="653"/>
                        <a:pt x="2827" y="566"/>
                        <a:pt x="2871" y="523"/>
                      </a:cubicBezTo>
                      <a:cubicBezTo>
                        <a:pt x="2871" y="479"/>
                        <a:pt x="2871" y="436"/>
                        <a:pt x="2827" y="436"/>
                      </a:cubicBezTo>
                      <a:cubicBezTo>
                        <a:pt x="2523" y="523"/>
                        <a:pt x="2175" y="566"/>
                        <a:pt x="1871" y="697"/>
                      </a:cubicBezTo>
                      <a:cubicBezTo>
                        <a:pt x="1566" y="479"/>
                        <a:pt x="1305" y="218"/>
                        <a:pt x="1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9"/>
                <p:cNvSpPr/>
                <p:nvPr/>
              </p:nvSpPr>
              <p:spPr>
                <a:xfrm>
                  <a:off x="9859438" y="500505"/>
                  <a:ext cx="76674" cy="764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0" h="3109" extrusionOk="0">
                      <a:moveTo>
                        <a:pt x="1044" y="1"/>
                      </a:moveTo>
                      <a:cubicBezTo>
                        <a:pt x="1001" y="349"/>
                        <a:pt x="1001" y="740"/>
                        <a:pt x="957" y="1088"/>
                      </a:cubicBezTo>
                      <a:cubicBezTo>
                        <a:pt x="653" y="1262"/>
                        <a:pt x="349" y="1436"/>
                        <a:pt x="88" y="1567"/>
                      </a:cubicBezTo>
                      <a:cubicBezTo>
                        <a:pt x="1" y="1567"/>
                        <a:pt x="1" y="1610"/>
                        <a:pt x="44" y="1610"/>
                      </a:cubicBezTo>
                      <a:cubicBezTo>
                        <a:pt x="131" y="1654"/>
                        <a:pt x="175" y="1654"/>
                        <a:pt x="262" y="1697"/>
                      </a:cubicBezTo>
                      <a:cubicBezTo>
                        <a:pt x="349" y="1697"/>
                        <a:pt x="392" y="1741"/>
                        <a:pt x="479" y="1784"/>
                      </a:cubicBezTo>
                      <a:cubicBezTo>
                        <a:pt x="653" y="1871"/>
                        <a:pt x="827" y="1958"/>
                        <a:pt x="1001" y="2002"/>
                      </a:cubicBezTo>
                      <a:cubicBezTo>
                        <a:pt x="1088" y="2350"/>
                        <a:pt x="1088" y="2741"/>
                        <a:pt x="1175" y="3089"/>
                      </a:cubicBezTo>
                      <a:cubicBezTo>
                        <a:pt x="1175" y="3103"/>
                        <a:pt x="1185" y="3108"/>
                        <a:pt x="1197" y="3108"/>
                      </a:cubicBezTo>
                      <a:cubicBezTo>
                        <a:pt x="1223" y="3108"/>
                        <a:pt x="1262" y="3089"/>
                        <a:pt x="1262" y="3089"/>
                      </a:cubicBezTo>
                      <a:cubicBezTo>
                        <a:pt x="1479" y="2828"/>
                        <a:pt x="1697" y="2567"/>
                        <a:pt x="1958" y="2263"/>
                      </a:cubicBezTo>
                      <a:cubicBezTo>
                        <a:pt x="2306" y="2306"/>
                        <a:pt x="2654" y="2350"/>
                        <a:pt x="3045" y="2393"/>
                      </a:cubicBezTo>
                      <a:cubicBezTo>
                        <a:pt x="3045" y="2406"/>
                        <a:pt x="3053" y="2411"/>
                        <a:pt x="3062" y="2411"/>
                      </a:cubicBezTo>
                      <a:cubicBezTo>
                        <a:pt x="3085" y="2411"/>
                        <a:pt x="3119" y="2380"/>
                        <a:pt x="3089" y="2350"/>
                      </a:cubicBezTo>
                      <a:cubicBezTo>
                        <a:pt x="2958" y="2002"/>
                        <a:pt x="2697" y="1741"/>
                        <a:pt x="2480" y="1436"/>
                      </a:cubicBezTo>
                      <a:cubicBezTo>
                        <a:pt x="2567" y="1262"/>
                        <a:pt x="2654" y="1132"/>
                        <a:pt x="2697" y="958"/>
                      </a:cubicBezTo>
                      <a:cubicBezTo>
                        <a:pt x="2741" y="871"/>
                        <a:pt x="2741" y="784"/>
                        <a:pt x="2784" y="697"/>
                      </a:cubicBezTo>
                      <a:cubicBezTo>
                        <a:pt x="2828" y="653"/>
                        <a:pt x="2871" y="566"/>
                        <a:pt x="2871" y="479"/>
                      </a:cubicBezTo>
                      <a:cubicBezTo>
                        <a:pt x="2915" y="479"/>
                        <a:pt x="2871" y="436"/>
                        <a:pt x="2828" y="436"/>
                      </a:cubicBezTo>
                      <a:cubicBezTo>
                        <a:pt x="2523" y="479"/>
                        <a:pt x="2219" y="566"/>
                        <a:pt x="1871" y="653"/>
                      </a:cubicBezTo>
                      <a:cubicBezTo>
                        <a:pt x="1610" y="436"/>
                        <a:pt x="1349" y="175"/>
                        <a:pt x="10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9"/>
                <p:cNvSpPr/>
                <p:nvPr/>
              </p:nvSpPr>
              <p:spPr>
                <a:xfrm>
                  <a:off x="9676674" y="641590"/>
                  <a:ext cx="74831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6" extrusionOk="0">
                      <a:moveTo>
                        <a:pt x="1001" y="1"/>
                      </a:moveTo>
                      <a:cubicBezTo>
                        <a:pt x="1001" y="44"/>
                        <a:pt x="1001" y="44"/>
                        <a:pt x="1001" y="44"/>
                      </a:cubicBezTo>
                      <a:cubicBezTo>
                        <a:pt x="914" y="392"/>
                        <a:pt x="957" y="740"/>
                        <a:pt x="870" y="1088"/>
                      </a:cubicBezTo>
                      <a:cubicBezTo>
                        <a:pt x="609" y="1262"/>
                        <a:pt x="305" y="1436"/>
                        <a:pt x="44" y="1610"/>
                      </a:cubicBezTo>
                      <a:cubicBezTo>
                        <a:pt x="0" y="1610"/>
                        <a:pt x="0" y="1610"/>
                        <a:pt x="0" y="1654"/>
                      </a:cubicBezTo>
                      <a:cubicBezTo>
                        <a:pt x="87" y="1654"/>
                        <a:pt x="131" y="1697"/>
                        <a:pt x="218" y="1741"/>
                      </a:cubicBezTo>
                      <a:cubicBezTo>
                        <a:pt x="305" y="1741"/>
                        <a:pt x="392" y="1784"/>
                        <a:pt x="435" y="1828"/>
                      </a:cubicBezTo>
                      <a:cubicBezTo>
                        <a:pt x="609" y="1915"/>
                        <a:pt x="783" y="2002"/>
                        <a:pt x="957" y="2045"/>
                      </a:cubicBezTo>
                      <a:cubicBezTo>
                        <a:pt x="1044" y="2393"/>
                        <a:pt x="1044" y="2741"/>
                        <a:pt x="1131" y="3132"/>
                      </a:cubicBezTo>
                      <a:cubicBezTo>
                        <a:pt x="1153" y="3154"/>
                        <a:pt x="1175" y="3165"/>
                        <a:pt x="1191" y="3165"/>
                      </a:cubicBezTo>
                      <a:cubicBezTo>
                        <a:pt x="1207" y="3165"/>
                        <a:pt x="1218" y="3154"/>
                        <a:pt x="1218" y="3132"/>
                      </a:cubicBezTo>
                      <a:cubicBezTo>
                        <a:pt x="1479" y="2872"/>
                        <a:pt x="1697" y="2567"/>
                        <a:pt x="1914" y="2306"/>
                      </a:cubicBezTo>
                      <a:cubicBezTo>
                        <a:pt x="2262" y="2350"/>
                        <a:pt x="2610" y="2393"/>
                        <a:pt x="2958" y="2437"/>
                      </a:cubicBezTo>
                      <a:cubicBezTo>
                        <a:pt x="3001" y="2437"/>
                        <a:pt x="3045" y="2437"/>
                        <a:pt x="3045" y="2350"/>
                      </a:cubicBezTo>
                      <a:cubicBezTo>
                        <a:pt x="2871" y="2045"/>
                        <a:pt x="2653" y="1784"/>
                        <a:pt x="2436" y="1480"/>
                      </a:cubicBezTo>
                      <a:cubicBezTo>
                        <a:pt x="2523" y="1306"/>
                        <a:pt x="2610" y="1132"/>
                        <a:pt x="2653" y="958"/>
                      </a:cubicBezTo>
                      <a:cubicBezTo>
                        <a:pt x="2653" y="871"/>
                        <a:pt x="2697" y="827"/>
                        <a:pt x="2740" y="740"/>
                      </a:cubicBezTo>
                      <a:cubicBezTo>
                        <a:pt x="2784" y="653"/>
                        <a:pt x="2784" y="610"/>
                        <a:pt x="2827" y="523"/>
                      </a:cubicBezTo>
                      <a:cubicBezTo>
                        <a:pt x="2871" y="523"/>
                        <a:pt x="2827" y="436"/>
                        <a:pt x="2784" y="436"/>
                      </a:cubicBezTo>
                      <a:cubicBezTo>
                        <a:pt x="2479" y="523"/>
                        <a:pt x="2131" y="610"/>
                        <a:pt x="1827" y="697"/>
                      </a:cubicBezTo>
                      <a:cubicBezTo>
                        <a:pt x="1566" y="479"/>
                        <a:pt x="1262" y="218"/>
                        <a:pt x="10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9"/>
                <p:cNvSpPr/>
                <p:nvPr/>
              </p:nvSpPr>
              <p:spPr>
                <a:xfrm>
                  <a:off x="10182231" y="1278894"/>
                  <a:ext cx="75912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" h="3165" extrusionOk="0">
                      <a:moveTo>
                        <a:pt x="1892" y="1"/>
                      </a:moveTo>
                      <a:cubicBezTo>
                        <a:pt x="1882" y="1"/>
                        <a:pt x="1871" y="12"/>
                        <a:pt x="1871" y="33"/>
                      </a:cubicBezTo>
                      <a:cubicBezTo>
                        <a:pt x="1610" y="338"/>
                        <a:pt x="1392" y="599"/>
                        <a:pt x="1175" y="860"/>
                      </a:cubicBezTo>
                      <a:cubicBezTo>
                        <a:pt x="827" y="860"/>
                        <a:pt x="479" y="773"/>
                        <a:pt x="88" y="773"/>
                      </a:cubicBezTo>
                      <a:cubicBezTo>
                        <a:pt x="75" y="760"/>
                        <a:pt x="62" y="755"/>
                        <a:pt x="50" y="755"/>
                      </a:cubicBezTo>
                      <a:cubicBezTo>
                        <a:pt x="22" y="755"/>
                        <a:pt x="1" y="786"/>
                        <a:pt x="1" y="816"/>
                      </a:cubicBezTo>
                      <a:cubicBezTo>
                        <a:pt x="218" y="1121"/>
                        <a:pt x="392" y="1425"/>
                        <a:pt x="609" y="1686"/>
                      </a:cubicBezTo>
                      <a:cubicBezTo>
                        <a:pt x="522" y="1860"/>
                        <a:pt x="479" y="2034"/>
                        <a:pt x="435" y="2208"/>
                      </a:cubicBezTo>
                      <a:cubicBezTo>
                        <a:pt x="392" y="2295"/>
                        <a:pt x="348" y="2339"/>
                        <a:pt x="305" y="2426"/>
                      </a:cubicBezTo>
                      <a:cubicBezTo>
                        <a:pt x="261" y="2513"/>
                        <a:pt x="261" y="2556"/>
                        <a:pt x="218" y="2643"/>
                      </a:cubicBezTo>
                      <a:cubicBezTo>
                        <a:pt x="218" y="2686"/>
                        <a:pt x="218" y="2730"/>
                        <a:pt x="261" y="2730"/>
                      </a:cubicBezTo>
                      <a:cubicBezTo>
                        <a:pt x="609" y="2643"/>
                        <a:pt x="914" y="2556"/>
                        <a:pt x="1218" y="2469"/>
                      </a:cubicBezTo>
                      <a:cubicBezTo>
                        <a:pt x="1523" y="2686"/>
                        <a:pt x="1784" y="2947"/>
                        <a:pt x="2045" y="3165"/>
                      </a:cubicBezTo>
                      <a:lnTo>
                        <a:pt x="2088" y="3165"/>
                      </a:lnTo>
                      <a:cubicBezTo>
                        <a:pt x="2132" y="3165"/>
                        <a:pt x="2088" y="3165"/>
                        <a:pt x="2088" y="3121"/>
                      </a:cubicBezTo>
                      <a:cubicBezTo>
                        <a:pt x="2132" y="2773"/>
                        <a:pt x="2132" y="2426"/>
                        <a:pt x="2175" y="2078"/>
                      </a:cubicBezTo>
                      <a:cubicBezTo>
                        <a:pt x="2480" y="1904"/>
                        <a:pt x="2741" y="1730"/>
                        <a:pt x="3045" y="1556"/>
                      </a:cubicBezTo>
                      <a:lnTo>
                        <a:pt x="3089" y="1556"/>
                      </a:lnTo>
                      <a:cubicBezTo>
                        <a:pt x="3002" y="1512"/>
                        <a:pt x="2958" y="1469"/>
                        <a:pt x="2871" y="1469"/>
                      </a:cubicBezTo>
                      <a:lnTo>
                        <a:pt x="2610" y="1338"/>
                      </a:lnTo>
                      <a:cubicBezTo>
                        <a:pt x="2480" y="1251"/>
                        <a:pt x="2306" y="1164"/>
                        <a:pt x="2132" y="1121"/>
                      </a:cubicBezTo>
                      <a:cubicBezTo>
                        <a:pt x="2045" y="773"/>
                        <a:pt x="2045" y="425"/>
                        <a:pt x="1914" y="33"/>
                      </a:cubicBezTo>
                      <a:cubicBezTo>
                        <a:pt x="1914" y="12"/>
                        <a:pt x="1903" y="1"/>
                        <a:pt x="18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9"/>
                <p:cNvSpPr/>
                <p:nvPr/>
              </p:nvSpPr>
              <p:spPr>
                <a:xfrm>
                  <a:off x="9952430" y="1306688"/>
                  <a:ext cx="76969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65" extrusionOk="0">
                      <a:moveTo>
                        <a:pt x="1887" y="1"/>
                      </a:moveTo>
                      <a:cubicBezTo>
                        <a:pt x="1871" y="1"/>
                        <a:pt x="1849" y="11"/>
                        <a:pt x="1827" y="33"/>
                      </a:cubicBezTo>
                      <a:cubicBezTo>
                        <a:pt x="1610" y="338"/>
                        <a:pt x="1392" y="599"/>
                        <a:pt x="1175" y="860"/>
                      </a:cubicBezTo>
                      <a:cubicBezTo>
                        <a:pt x="783" y="860"/>
                        <a:pt x="435" y="773"/>
                        <a:pt x="87" y="773"/>
                      </a:cubicBezTo>
                      <a:cubicBezTo>
                        <a:pt x="75" y="760"/>
                        <a:pt x="62" y="755"/>
                        <a:pt x="50" y="755"/>
                      </a:cubicBezTo>
                      <a:cubicBezTo>
                        <a:pt x="22" y="755"/>
                        <a:pt x="1" y="785"/>
                        <a:pt x="1" y="816"/>
                      </a:cubicBezTo>
                      <a:cubicBezTo>
                        <a:pt x="174" y="1121"/>
                        <a:pt x="392" y="1425"/>
                        <a:pt x="609" y="1686"/>
                      </a:cubicBezTo>
                      <a:cubicBezTo>
                        <a:pt x="522" y="1860"/>
                        <a:pt x="479" y="2034"/>
                        <a:pt x="392" y="2208"/>
                      </a:cubicBezTo>
                      <a:cubicBezTo>
                        <a:pt x="392" y="2295"/>
                        <a:pt x="348" y="2382"/>
                        <a:pt x="305" y="2425"/>
                      </a:cubicBezTo>
                      <a:cubicBezTo>
                        <a:pt x="261" y="2512"/>
                        <a:pt x="261" y="2556"/>
                        <a:pt x="218" y="2643"/>
                      </a:cubicBezTo>
                      <a:cubicBezTo>
                        <a:pt x="174" y="2686"/>
                        <a:pt x="218" y="2730"/>
                        <a:pt x="261" y="2730"/>
                      </a:cubicBezTo>
                      <a:cubicBezTo>
                        <a:pt x="566" y="2643"/>
                        <a:pt x="914" y="2556"/>
                        <a:pt x="1218" y="2469"/>
                      </a:cubicBezTo>
                      <a:cubicBezTo>
                        <a:pt x="1523" y="2686"/>
                        <a:pt x="1784" y="2947"/>
                        <a:pt x="2045" y="3165"/>
                      </a:cubicBezTo>
                      <a:lnTo>
                        <a:pt x="2088" y="3165"/>
                      </a:lnTo>
                      <a:cubicBezTo>
                        <a:pt x="2132" y="2817"/>
                        <a:pt x="2132" y="2469"/>
                        <a:pt x="2175" y="2121"/>
                      </a:cubicBezTo>
                      <a:cubicBezTo>
                        <a:pt x="2480" y="1947"/>
                        <a:pt x="2784" y="1773"/>
                        <a:pt x="3045" y="1599"/>
                      </a:cubicBezTo>
                      <a:cubicBezTo>
                        <a:pt x="3132" y="1555"/>
                        <a:pt x="3089" y="1512"/>
                        <a:pt x="3045" y="1512"/>
                      </a:cubicBezTo>
                      <a:cubicBezTo>
                        <a:pt x="3002" y="1468"/>
                        <a:pt x="2915" y="1425"/>
                        <a:pt x="2871" y="1425"/>
                      </a:cubicBezTo>
                      <a:cubicBezTo>
                        <a:pt x="2784" y="1382"/>
                        <a:pt x="2697" y="1382"/>
                        <a:pt x="2610" y="1338"/>
                      </a:cubicBezTo>
                      <a:cubicBezTo>
                        <a:pt x="2436" y="1251"/>
                        <a:pt x="2306" y="1164"/>
                        <a:pt x="2132" y="1121"/>
                      </a:cubicBezTo>
                      <a:cubicBezTo>
                        <a:pt x="2045" y="773"/>
                        <a:pt x="2045" y="381"/>
                        <a:pt x="1914" y="33"/>
                      </a:cubicBezTo>
                      <a:cubicBezTo>
                        <a:pt x="1914" y="11"/>
                        <a:pt x="1903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9"/>
                <p:cNvSpPr/>
                <p:nvPr/>
              </p:nvSpPr>
              <p:spPr>
                <a:xfrm>
                  <a:off x="9850886" y="1057645"/>
                  <a:ext cx="74855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22" extrusionOk="0">
                      <a:moveTo>
                        <a:pt x="1887" y="1"/>
                      </a:moveTo>
                      <a:cubicBezTo>
                        <a:pt x="1871" y="1"/>
                        <a:pt x="1849" y="12"/>
                        <a:pt x="1827" y="33"/>
                      </a:cubicBezTo>
                      <a:cubicBezTo>
                        <a:pt x="1610" y="294"/>
                        <a:pt x="1392" y="555"/>
                        <a:pt x="1175" y="860"/>
                      </a:cubicBezTo>
                      <a:cubicBezTo>
                        <a:pt x="827" y="816"/>
                        <a:pt x="436" y="773"/>
                        <a:pt x="88" y="729"/>
                      </a:cubicBezTo>
                      <a:cubicBezTo>
                        <a:pt x="44" y="729"/>
                        <a:pt x="1" y="729"/>
                        <a:pt x="1" y="773"/>
                      </a:cubicBezTo>
                      <a:cubicBezTo>
                        <a:pt x="175" y="1121"/>
                        <a:pt x="392" y="1382"/>
                        <a:pt x="610" y="1686"/>
                      </a:cubicBezTo>
                      <a:cubicBezTo>
                        <a:pt x="523" y="1860"/>
                        <a:pt x="436" y="1991"/>
                        <a:pt x="392" y="2164"/>
                      </a:cubicBezTo>
                      <a:cubicBezTo>
                        <a:pt x="392" y="2251"/>
                        <a:pt x="349" y="2338"/>
                        <a:pt x="305" y="2425"/>
                      </a:cubicBezTo>
                      <a:cubicBezTo>
                        <a:pt x="262" y="2469"/>
                        <a:pt x="262" y="2556"/>
                        <a:pt x="218" y="2643"/>
                      </a:cubicBezTo>
                      <a:cubicBezTo>
                        <a:pt x="183" y="2643"/>
                        <a:pt x="204" y="2699"/>
                        <a:pt x="236" y="2699"/>
                      </a:cubicBezTo>
                      <a:cubicBezTo>
                        <a:pt x="244" y="2699"/>
                        <a:pt x="253" y="2695"/>
                        <a:pt x="262" y="2686"/>
                      </a:cubicBezTo>
                      <a:cubicBezTo>
                        <a:pt x="566" y="2599"/>
                        <a:pt x="914" y="2556"/>
                        <a:pt x="1218" y="2469"/>
                      </a:cubicBezTo>
                      <a:cubicBezTo>
                        <a:pt x="1479" y="2686"/>
                        <a:pt x="1784" y="2947"/>
                        <a:pt x="2045" y="3121"/>
                      </a:cubicBezTo>
                      <a:cubicBezTo>
                        <a:pt x="2132" y="2773"/>
                        <a:pt x="2132" y="2425"/>
                        <a:pt x="2175" y="2077"/>
                      </a:cubicBezTo>
                      <a:lnTo>
                        <a:pt x="2175" y="2034"/>
                      </a:lnTo>
                      <a:cubicBezTo>
                        <a:pt x="2480" y="1904"/>
                        <a:pt x="2741" y="1730"/>
                        <a:pt x="3045" y="1556"/>
                      </a:cubicBezTo>
                      <a:cubicBezTo>
                        <a:pt x="3045" y="1556"/>
                        <a:pt x="3045" y="1512"/>
                        <a:pt x="3045" y="1512"/>
                      </a:cubicBezTo>
                      <a:cubicBezTo>
                        <a:pt x="3002" y="1469"/>
                        <a:pt x="2915" y="1425"/>
                        <a:pt x="2871" y="1425"/>
                      </a:cubicBezTo>
                      <a:lnTo>
                        <a:pt x="2610" y="1295"/>
                      </a:lnTo>
                      <a:cubicBezTo>
                        <a:pt x="2436" y="1208"/>
                        <a:pt x="2306" y="1164"/>
                        <a:pt x="2132" y="1077"/>
                      </a:cubicBezTo>
                      <a:cubicBezTo>
                        <a:pt x="2045" y="729"/>
                        <a:pt x="2045" y="381"/>
                        <a:pt x="1914" y="33"/>
                      </a:cubicBezTo>
                      <a:cubicBezTo>
                        <a:pt x="1914" y="12"/>
                        <a:pt x="1903" y="1"/>
                        <a:pt x="18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9"/>
                <p:cNvSpPr/>
                <p:nvPr/>
              </p:nvSpPr>
              <p:spPr>
                <a:xfrm>
                  <a:off x="9366709" y="1612376"/>
                  <a:ext cx="76969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22" extrusionOk="0">
                      <a:moveTo>
                        <a:pt x="1870" y="1"/>
                      </a:moveTo>
                      <a:cubicBezTo>
                        <a:pt x="1849" y="1"/>
                        <a:pt x="1827" y="12"/>
                        <a:pt x="1827" y="33"/>
                      </a:cubicBezTo>
                      <a:cubicBezTo>
                        <a:pt x="1610" y="294"/>
                        <a:pt x="1392" y="555"/>
                        <a:pt x="1175" y="860"/>
                      </a:cubicBezTo>
                      <a:cubicBezTo>
                        <a:pt x="783" y="816"/>
                        <a:pt x="435" y="773"/>
                        <a:pt x="87" y="729"/>
                      </a:cubicBezTo>
                      <a:cubicBezTo>
                        <a:pt x="75" y="716"/>
                        <a:pt x="62" y="711"/>
                        <a:pt x="50" y="711"/>
                      </a:cubicBezTo>
                      <a:cubicBezTo>
                        <a:pt x="22" y="711"/>
                        <a:pt x="0" y="742"/>
                        <a:pt x="0" y="773"/>
                      </a:cubicBezTo>
                      <a:cubicBezTo>
                        <a:pt x="174" y="1077"/>
                        <a:pt x="435" y="1382"/>
                        <a:pt x="609" y="1686"/>
                      </a:cubicBezTo>
                      <a:cubicBezTo>
                        <a:pt x="522" y="1816"/>
                        <a:pt x="435" y="1990"/>
                        <a:pt x="392" y="2164"/>
                      </a:cubicBezTo>
                      <a:cubicBezTo>
                        <a:pt x="392" y="2251"/>
                        <a:pt x="348" y="2338"/>
                        <a:pt x="305" y="2425"/>
                      </a:cubicBezTo>
                      <a:cubicBezTo>
                        <a:pt x="261" y="2469"/>
                        <a:pt x="218" y="2556"/>
                        <a:pt x="218" y="2599"/>
                      </a:cubicBezTo>
                      <a:cubicBezTo>
                        <a:pt x="174" y="2643"/>
                        <a:pt x="218" y="2686"/>
                        <a:pt x="261" y="2686"/>
                      </a:cubicBezTo>
                      <a:cubicBezTo>
                        <a:pt x="566" y="2599"/>
                        <a:pt x="914" y="2556"/>
                        <a:pt x="1218" y="2425"/>
                      </a:cubicBezTo>
                      <a:cubicBezTo>
                        <a:pt x="1523" y="2643"/>
                        <a:pt x="1783" y="2904"/>
                        <a:pt x="2044" y="3121"/>
                      </a:cubicBezTo>
                      <a:lnTo>
                        <a:pt x="2088" y="3121"/>
                      </a:lnTo>
                      <a:cubicBezTo>
                        <a:pt x="2131" y="2773"/>
                        <a:pt x="2131" y="2425"/>
                        <a:pt x="2175" y="2077"/>
                      </a:cubicBezTo>
                      <a:cubicBezTo>
                        <a:pt x="2175" y="2077"/>
                        <a:pt x="2175" y="2034"/>
                        <a:pt x="2175" y="2034"/>
                      </a:cubicBezTo>
                      <a:cubicBezTo>
                        <a:pt x="2479" y="1903"/>
                        <a:pt x="2740" y="1730"/>
                        <a:pt x="3045" y="1556"/>
                      </a:cubicBezTo>
                      <a:cubicBezTo>
                        <a:pt x="3132" y="1556"/>
                        <a:pt x="3088" y="1469"/>
                        <a:pt x="3045" y="1469"/>
                      </a:cubicBezTo>
                      <a:cubicBezTo>
                        <a:pt x="3001" y="1425"/>
                        <a:pt x="2914" y="1425"/>
                        <a:pt x="2871" y="1382"/>
                      </a:cubicBezTo>
                      <a:lnTo>
                        <a:pt x="2610" y="1295"/>
                      </a:lnTo>
                      <a:cubicBezTo>
                        <a:pt x="2436" y="1208"/>
                        <a:pt x="2305" y="1121"/>
                        <a:pt x="2131" y="1077"/>
                      </a:cubicBezTo>
                      <a:cubicBezTo>
                        <a:pt x="2044" y="729"/>
                        <a:pt x="2044" y="381"/>
                        <a:pt x="1914" y="33"/>
                      </a:cubicBezTo>
                      <a:cubicBezTo>
                        <a:pt x="1914" y="12"/>
                        <a:pt x="1892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9"/>
                <p:cNvSpPr/>
                <p:nvPr/>
              </p:nvSpPr>
              <p:spPr>
                <a:xfrm>
                  <a:off x="9550555" y="1471291"/>
                  <a:ext cx="76969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" h="3122" extrusionOk="0">
                      <a:moveTo>
                        <a:pt x="1870" y="1"/>
                      </a:moveTo>
                      <a:cubicBezTo>
                        <a:pt x="1849" y="1"/>
                        <a:pt x="1827" y="11"/>
                        <a:pt x="1827" y="33"/>
                      </a:cubicBezTo>
                      <a:cubicBezTo>
                        <a:pt x="1609" y="294"/>
                        <a:pt x="1392" y="555"/>
                        <a:pt x="1131" y="860"/>
                      </a:cubicBezTo>
                      <a:cubicBezTo>
                        <a:pt x="783" y="860"/>
                        <a:pt x="435" y="773"/>
                        <a:pt x="87" y="729"/>
                      </a:cubicBezTo>
                      <a:cubicBezTo>
                        <a:pt x="44" y="729"/>
                        <a:pt x="0" y="729"/>
                        <a:pt x="44" y="773"/>
                      </a:cubicBezTo>
                      <a:cubicBezTo>
                        <a:pt x="174" y="1077"/>
                        <a:pt x="435" y="1338"/>
                        <a:pt x="609" y="1686"/>
                      </a:cubicBezTo>
                      <a:cubicBezTo>
                        <a:pt x="522" y="1816"/>
                        <a:pt x="479" y="1990"/>
                        <a:pt x="435" y="2164"/>
                      </a:cubicBezTo>
                      <a:cubicBezTo>
                        <a:pt x="392" y="2251"/>
                        <a:pt x="348" y="2338"/>
                        <a:pt x="305" y="2425"/>
                      </a:cubicBezTo>
                      <a:cubicBezTo>
                        <a:pt x="305" y="2469"/>
                        <a:pt x="261" y="2556"/>
                        <a:pt x="261" y="2599"/>
                      </a:cubicBezTo>
                      <a:cubicBezTo>
                        <a:pt x="218" y="2643"/>
                        <a:pt x="218" y="2686"/>
                        <a:pt x="261" y="2686"/>
                      </a:cubicBezTo>
                      <a:cubicBezTo>
                        <a:pt x="609" y="2599"/>
                        <a:pt x="913" y="2512"/>
                        <a:pt x="1261" y="2425"/>
                      </a:cubicBezTo>
                      <a:cubicBezTo>
                        <a:pt x="1522" y="2643"/>
                        <a:pt x="1783" y="2904"/>
                        <a:pt x="2044" y="3121"/>
                      </a:cubicBezTo>
                      <a:lnTo>
                        <a:pt x="2088" y="3121"/>
                      </a:lnTo>
                      <a:cubicBezTo>
                        <a:pt x="2131" y="2773"/>
                        <a:pt x="2131" y="2425"/>
                        <a:pt x="2175" y="2077"/>
                      </a:cubicBezTo>
                      <a:cubicBezTo>
                        <a:pt x="2479" y="1903"/>
                        <a:pt x="2740" y="1729"/>
                        <a:pt x="3045" y="1599"/>
                      </a:cubicBezTo>
                      <a:cubicBezTo>
                        <a:pt x="3132" y="1555"/>
                        <a:pt x="3088" y="1468"/>
                        <a:pt x="3045" y="1468"/>
                      </a:cubicBezTo>
                      <a:cubicBezTo>
                        <a:pt x="3001" y="1425"/>
                        <a:pt x="2914" y="1425"/>
                        <a:pt x="2827" y="1381"/>
                      </a:cubicBezTo>
                      <a:lnTo>
                        <a:pt x="2610" y="1294"/>
                      </a:lnTo>
                      <a:cubicBezTo>
                        <a:pt x="2436" y="1207"/>
                        <a:pt x="2305" y="1120"/>
                        <a:pt x="2131" y="1077"/>
                      </a:cubicBezTo>
                      <a:cubicBezTo>
                        <a:pt x="2044" y="729"/>
                        <a:pt x="2044" y="338"/>
                        <a:pt x="1914" y="33"/>
                      </a:cubicBezTo>
                      <a:cubicBezTo>
                        <a:pt x="1914" y="11"/>
                        <a:pt x="1892" y="1"/>
                        <a:pt x="187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9"/>
                <p:cNvSpPr/>
                <p:nvPr/>
              </p:nvSpPr>
              <p:spPr>
                <a:xfrm>
                  <a:off x="9132633" y="859644"/>
                  <a:ext cx="141110" cy="11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2" h="480" extrusionOk="0">
                      <a:moveTo>
                        <a:pt x="2806" y="1"/>
                      </a:moveTo>
                      <a:cubicBezTo>
                        <a:pt x="1925" y="1"/>
                        <a:pt x="1044" y="22"/>
                        <a:pt x="174" y="88"/>
                      </a:cubicBezTo>
                      <a:cubicBezTo>
                        <a:pt x="0" y="88"/>
                        <a:pt x="0" y="349"/>
                        <a:pt x="174" y="349"/>
                      </a:cubicBezTo>
                      <a:cubicBezTo>
                        <a:pt x="1914" y="436"/>
                        <a:pt x="3697" y="436"/>
                        <a:pt x="5437" y="479"/>
                      </a:cubicBezTo>
                      <a:cubicBezTo>
                        <a:pt x="5741" y="479"/>
                        <a:pt x="5698" y="44"/>
                        <a:pt x="5437" y="44"/>
                      </a:cubicBezTo>
                      <a:cubicBezTo>
                        <a:pt x="4567" y="22"/>
                        <a:pt x="3686" y="1"/>
                        <a:pt x="2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9"/>
                <p:cNvSpPr/>
                <p:nvPr/>
              </p:nvSpPr>
              <p:spPr>
                <a:xfrm>
                  <a:off x="9328225" y="897244"/>
                  <a:ext cx="242285" cy="559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9" h="22779" extrusionOk="0">
                      <a:moveTo>
                        <a:pt x="154" y="0"/>
                      </a:moveTo>
                      <a:cubicBezTo>
                        <a:pt x="87" y="0"/>
                        <a:pt x="1" y="62"/>
                        <a:pt x="1" y="123"/>
                      </a:cubicBezTo>
                      <a:cubicBezTo>
                        <a:pt x="522" y="1950"/>
                        <a:pt x="1218" y="3690"/>
                        <a:pt x="2088" y="5386"/>
                      </a:cubicBezTo>
                      <a:cubicBezTo>
                        <a:pt x="3002" y="7256"/>
                        <a:pt x="3871" y="9170"/>
                        <a:pt x="4741" y="11084"/>
                      </a:cubicBezTo>
                      <a:cubicBezTo>
                        <a:pt x="5568" y="12954"/>
                        <a:pt x="6394" y="14868"/>
                        <a:pt x="7177" y="16825"/>
                      </a:cubicBezTo>
                      <a:cubicBezTo>
                        <a:pt x="7916" y="18738"/>
                        <a:pt x="8612" y="20783"/>
                        <a:pt x="9482" y="22696"/>
                      </a:cubicBezTo>
                      <a:cubicBezTo>
                        <a:pt x="9511" y="22754"/>
                        <a:pt x="9564" y="22778"/>
                        <a:pt x="9621" y="22778"/>
                      </a:cubicBezTo>
                      <a:cubicBezTo>
                        <a:pt x="9733" y="22778"/>
                        <a:pt x="9859" y="22682"/>
                        <a:pt x="9830" y="22566"/>
                      </a:cubicBezTo>
                      <a:cubicBezTo>
                        <a:pt x="9134" y="20565"/>
                        <a:pt x="8395" y="18608"/>
                        <a:pt x="7525" y="16694"/>
                      </a:cubicBezTo>
                      <a:cubicBezTo>
                        <a:pt x="6742" y="14868"/>
                        <a:pt x="6003" y="13084"/>
                        <a:pt x="5176" y="11258"/>
                      </a:cubicBezTo>
                      <a:cubicBezTo>
                        <a:pt x="3523" y="7517"/>
                        <a:pt x="1566" y="3907"/>
                        <a:pt x="218" y="36"/>
                      </a:cubicBezTo>
                      <a:cubicBezTo>
                        <a:pt x="205" y="11"/>
                        <a:pt x="181" y="0"/>
                        <a:pt x="1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9"/>
                <p:cNvSpPr/>
                <p:nvPr/>
              </p:nvSpPr>
              <p:spPr>
                <a:xfrm>
                  <a:off x="9442597" y="1550128"/>
                  <a:ext cx="102625" cy="79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6" h="3219" extrusionOk="0">
                      <a:moveTo>
                        <a:pt x="4002" y="0"/>
                      </a:moveTo>
                      <a:cubicBezTo>
                        <a:pt x="3306" y="479"/>
                        <a:pt x="2653" y="957"/>
                        <a:pt x="2001" y="1522"/>
                      </a:cubicBezTo>
                      <a:cubicBezTo>
                        <a:pt x="1305" y="1957"/>
                        <a:pt x="653" y="2479"/>
                        <a:pt x="87" y="3132"/>
                      </a:cubicBezTo>
                      <a:cubicBezTo>
                        <a:pt x="0" y="3175"/>
                        <a:pt x="87" y="3219"/>
                        <a:pt x="174" y="3219"/>
                      </a:cubicBezTo>
                      <a:cubicBezTo>
                        <a:pt x="870" y="2871"/>
                        <a:pt x="1566" y="2436"/>
                        <a:pt x="2131" y="1870"/>
                      </a:cubicBezTo>
                      <a:cubicBezTo>
                        <a:pt x="2827" y="1348"/>
                        <a:pt x="3523" y="783"/>
                        <a:pt x="4132" y="131"/>
                      </a:cubicBezTo>
                      <a:cubicBezTo>
                        <a:pt x="4176" y="87"/>
                        <a:pt x="4089" y="0"/>
                        <a:pt x="40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9"/>
                <p:cNvSpPr/>
                <p:nvPr/>
              </p:nvSpPr>
              <p:spPr>
                <a:xfrm>
                  <a:off x="9371256" y="703249"/>
                  <a:ext cx="301634" cy="130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4" h="5327" extrusionOk="0">
                      <a:moveTo>
                        <a:pt x="12018" y="1"/>
                      </a:moveTo>
                      <a:cubicBezTo>
                        <a:pt x="11996" y="1"/>
                        <a:pt x="11974" y="5"/>
                        <a:pt x="11950" y="15"/>
                      </a:cubicBezTo>
                      <a:cubicBezTo>
                        <a:pt x="9906" y="797"/>
                        <a:pt x="7861" y="1624"/>
                        <a:pt x="5861" y="2494"/>
                      </a:cubicBezTo>
                      <a:cubicBezTo>
                        <a:pt x="3904" y="3233"/>
                        <a:pt x="1990" y="4103"/>
                        <a:pt x="120" y="5060"/>
                      </a:cubicBezTo>
                      <a:cubicBezTo>
                        <a:pt x="1" y="5139"/>
                        <a:pt x="98" y="5326"/>
                        <a:pt x="215" y="5326"/>
                      </a:cubicBezTo>
                      <a:cubicBezTo>
                        <a:pt x="227" y="5326"/>
                        <a:pt x="239" y="5325"/>
                        <a:pt x="250" y="5321"/>
                      </a:cubicBezTo>
                      <a:cubicBezTo>
                        <a:pt x="2207" y="4581"/>
                        <a:pt x="4078" y="3625"/>
                        <a:pt x="5991" y="2798"/>
                      </a:cubicBezTo>
                      <a:cubicBezTo>
                        <a:pt x="8035" y="1972"/>
                        <a:pt x="10036" y="1189"/>
                        <a:pt x="12080" y="363"/>
                      </a:cubicBezTo>
                      <a:cubicBezTo>
                        <a:pt x="12274" y="285"/>
                        <a:pt x="12192" y="1"/>
                        <a:pt x="120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9"/>
                <p:cNvSpPr/>
                <p:nvPr/>
              </p:nvSpPr>
              <p:spPr>
                <a:xfrm>
                  <a:off x="9639271" y="1364562"/>
                  <a:ext cx="299471" cy="1268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6" h="5160" extrusionOk="0">
                      <a:moveTo>
                        <a:pt x="11890" y="1"/>
                      </a:moveTo>
                      <a:cubicBezTo>
                        <a:pt x="11858" y="1"/>
                        <a:pt x="11823" y="9"/>
                        <a:pt x="11787" y="27"/>
                      </a:cubicBezTo>
                      <a:cubicBezTo>
                        <a:pt x="9786" y="897"/>
                        <a:pt x="7872" y="1897"/>
                        <a:pt x="5828" y="2723"/>
                      </a:cubicBezTo>
                      <a:cubicBezTo>
                        <a:pt x="4871" y="3115"/>
                        <a:pt x="3871" y="3419"/>
                        <a:pt x="2871" y="3767"/>
                      </a:cubicBezTo>
                      <a:cubicBezTo>
                        <a:pt x="1914" y="4115"/>
                        <a:pt x="826" y="4333"/>
                        <a:pt x="87" y="4985"/>
                      </a:cubicBezTo>
                      <a:cubicBezTo>
                        <a:pt x="0" y="5029"/>
                        <a:pt x="44" y="5159"/>
                        <a:pt x="174" y="5159"/>
                      </a:cubicBezTo>
                      <a:cubicBezTo>
                        <a:pt x="1261" y="4898"/>
                        <a:pt x="2349" y="4376"/>
                        <a:pt x="3392" y="4072"/>
                      </a:cubicBezTo>
                      <a:cubicBezTo>
                        <a:pt x="4436" y="3724"/>
                        <a:pt x="5437" y="3376"/>
                        <a:pt x="6437" y="2984"/>
                      </a:cubicBezTo>
                      <a:cubicBezTo>
                        <a:pt x="8307" y="2202"/>
                        <a:pt x="10134" y="1332"/>
                        <a:pt x="11961" y="418"/>
                      </a:cubicBezTo>
                      <a:cubicBezTo>
                        <a:pt x="12185" y="306"/>
                        <a:pt x="12088" y="1"/>
                        <a:pt x="1189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9"/>
                <p:cNvSpPr/>
                <p:nvPr/>
              </p:nvSpPr>
              <p:spPr>
                <a:xfrm>
                  <a:off x="9762023" y="567275"/>
                  <a:ext cx="107712" cy="98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3" h="4022" extrusionOk="0">
                      <a:moveTo>
                        <a:pt x="4274" y="0"/>
                      </a:moveTo>
                      <a:cubicBezTo>
                        <a:pt x="4259" y="0"/>
                        <a:pt x="4242" y="7"/>
                        <a:pt x="4226" y="24"/>
                      </a:cubicBezTo>
                      <a:cubicBezTo>
                        <a:pt x="2747" y="1155"/>
                        <a:pt x="1399" y="2373"/>
                        <a:pt x="137" y="3721"/>
                      </a:cubicBezTo>
                      <a:cubicBezTo>
                        <a:pt x="0" y="3858"/>
                        <a:pt x="133" y="4022"/>
                        <a:pt x="280" y="4022"/>
                      </a:cubicBezTo>
                      <a:cubicBezTo>
                        <a:pt x="320" y="4022"/>
                        <a:pt x="361" y="4010"/>
                        <a:pt x="398" y="3982"/>
                      </a:cubicBezTo>
                      <a:cubicBezTo>
                        <a:pt x="1703" y="2721"/>
                        <a:pt x="3095" y="1503"/>
                        <a:pt x="4313" y="198"/>
                      </a:cubicBezTo>
                      <a:cubicBezTo>
                        <a:pt x="4383" y="128"/>
                        <a:pt x="4339" y="0"/>
                        <a:pt x="42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9"/>
                <p:cNvSpPr/>
                <p:nvPr/>
              </p:nvSpPr>
              <p:spPr>
                <a:xfrm>
                  <a:off x="9728380" y="716323"/>
                  <a:ext cx="147376" cy="343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7" h="13978" extrusionOk="0">
                      <a:moveTo>
                        <a:pt x="85" y="1"/>
                      </a:moveTo>
                      <a:cubicBezTo>
                        <a:pt x="40" y="1"/>
                        <a:pt x="1" y="38"/>
                        <a:pt x="27" y="91"/>
                      </a:cubicBezTo>
                      <a:cubicBezTo>
                        <a:pt x="375" y="1179"/>
                        <a:pt x="810" y="2266"/>
                        <a:pt x="1332" y="3310"/>
                      </a:cubicBezTo>
                      <a:cubicBezTo>
                        <a:pt x="1811" y="4397"/>
                        <a:pt x="2246" y="5485"/>
                        <a:pt x="2681" y="6572"/>
                      </a:cubicBezTo>
                      <a:cubicBezTo>
                        <a:pt x="3681" y="8964"/>
                        <a:pt x="4638" y="11400"/>
                        <a:pt x="5551" y="13835"/>
                      </a:cubicBezTo>
                      <a:cubicBezTo>
                        <a:pt x="5584" y="13935"/>
                        <a:pt x="5662" y="13978"/>
                        <a:pt x="5740" y="13978"/>
                      </a:cubicBezTo>
                      <a:cubicBezTo>
                        <a:pt x="5867" y="13978"/>
                        <a:pt x="5996" y="13866"/>
                        <a:pt x="5943" y="13705"/>
                      </a:cubicBezTo>
                      <a:cubicBezTo>
                        <a:pt x="5029" y="11443"/>
                        <a:pt x="4072" y="9138"/>
                        <a:pt x="3115" y="6833"/>
                      </a:cubicBezTo>
                      <a:cubicBezTo>
                        <a:pt x="2637" y="5702"/>
                        <a:pt x="2159" y="4571"/>
                        <a:pt x="1680" y="3440"/>
                      </a:cubicBezTo>
                      <a:cubicBezTo>
                        <a:pt x="1245" y="2266"/>
                        <a:pt x="767" y="1135"/>
                        <a:pt x="158" y="48"/>
                      </a:cubicBezTo>
                      <a:cubicBezTo>
                        <a:pt x="141" y="15"/>
                        <a:pt x="112" y="1"/>
                        <a:pt x="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9"/>
                <p:cNvSpPr/>
                <p:nvPr/>
              </p:nvSpPr>
              <p:spPr>
                <a:xfrm>
                  <a:off x="9911807" y="1159115"/>
                  <a:ext cx="70604" cy="1513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6158" extrusionOk="0">
                      <a:moveTo>
                        <a:pt x="135" y="0"/>
                      </a:moveTo>
                      <a:cubicBezTo>
                        <a:pt x="66" y="0"/>
                        <a:pt x="1" y="62"/>
                        <a:pt x="1" y="123"/>
                      </a:cubicBezTo>
                      <a:cubicBezTo>
                        <a:pt x="262" y="1123"/>
                        <a:pt x="610" y="2080"/>
                        <a:pt x="1045" y="3037"/>
                      </a:cubicBezTo>
                      <a:cubicBezTo>
                        <a:pt x="1480" y="4038"/>
                        <a:pt x="1958" y="5038"/>
                        <a:pt x="2393" y="6038"/>
                      </a:cubicBezTo>
                      <a:cubicBezTo>
                        <a:pt x="2435" y="6123"/>
                        <a:pt x="2506" y="6157"/>
                        <a:pt x="2576" y="6157"/>
                      </a:cubicBezTo>
                      <a:cubicBezTo>
                        <a:pt x="2723" y="6157"/>
                        <a:pt x="2872" y="6011"/>
                        <a:pt x="2784" y="5864"/>
                      </a:cubicBezTo>
                      <a:cubicBezTo>
                        <a:pt x="2306" y="4820"/>
                        <a:pt x="1827" y="3777"/>
                        <a:pt x="1393" y="2733"/>
                      </a:cubicBezTo>
                      <a:cubicBezTo>
                        <a:pt x="1045" y="1819"/>
                        <a:pt x="653" y="906"/>
                        <a:pt x="218" y="36"/>
                      </a:cubicBezTo>
                      <a:cubicBezTo>
                        <a:pt x="193" y="11"/>
                        <a:pt x="164" y="0"/>
                        <a:pt x="1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9"/>
                <p:cNvSpPr/>
                <p:nvPr/>
              </p:nvSpPr>
              <p:spPr>
                <a:xfrm>
                  <a:off x="10045422" y="1324259"/>
                  <a:ext cx="131501" cy="21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1" h="884" extrusionOk="0">
                      <a:moveTo>
                        <a:pt x="4196" y="0"/>
                      </a:moveTo>
                      <a:cubicBezTo>
                        <a:pt x="3716" y="0"/>
                        <a:pt x="3243" y="43"/>
                        <a:pt x="2784" y="145"/>
                      </a:cubicBezTo>
                      <a:cubicBezTo>
                        <a:pt x="1871" y="188"/>
                        <a:pt x="957" y="362"/>
                        <a:pt x="131" y="667"/>
                      </a:cubicBezTo>
                      <a:cubicBezTo>
                        <a:pt x="0" y="710"/>
                        <a:pt x="44" y="884"/>
                        <a:pt x="174" y="884"/>
                      </a:cubicBezTo>
                      <a:cubicBezTo>
                        <a:pt x="1001" y="884"/>
                        <a:pt x="1827" y="667"/>
                        <a:pt x="2697" y="580"/>
                      </a:cubicBezTo>
                      <a:cubicBezTo>
                        <a:pt x="3523" y="536"/>
                        <a:pt x="4350" y="449"/>
                        <a:pt x="5220" y="319"/>
                      </a:cubicBezTo>
                      <a:cubicBezTo>
                        <a:pt x="5350" y="275"/>
                        <a:pt x="5307" y="101"/>
                        <a:pt x="5220" y="58"/>
                      </a:cubicBezTo>
                      <a:cubicBezTo>
                        <a:pt x="4877" y="22"/>
                        <a:pt x="4535" y="0"/>
                        <a:pt x="41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9"/>
                <p:cNvSpPr/>
                <p:nvPr/>
              </p:nvSpPr>
              <p:spPr>
                <a:xfrm>
                  <a:off x="9863714" y="1780985"/>
                  <a:ext cx="86602" cy="855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4" h="3481" extrusionOk="0">
                      <a:moveTo>
                        <a:pt x="218" y="1"/>
                      </a:moveTo>
                      <a:cubicBezTo>
                        <a:pt x="175" y="1"/>
                        <a:pt x="131" y="88"/>
                        <a:pt x="175" y="88"/>
                      </a:cubicBezTo>
                      <a:lnTo>
                        <a:pt x="1001" y="1697"/>
                      </a:lnTo>
                      <a:cubicBezTo>
                        <a:pt x="653" y="2175"/>
                        <a:pt x="392" y="2784"/>
                        <a:pt x="1" y="3263"/>
                      </a:cubicBezTo>
                      <a:cubicBezTo>
                        <a:pt x="1" y="3293"/>
                        <a:pt x="44" y="3324"/>
                        <a:pt x="85" y="3324"/>
                      </a:cubicBezTo>
                      <a:cubicBezTo>
                        <a:pt x="102" y="3324"/>
                        <a:pt x="118" y="3319"/>
                        <a:pt x="131" y="3306"/>
                      </a:cubicBezTo>
                      <a:lnTo>
                        <a:pt x="1697" y="2480"/>
                      </a:lnTo>
                      <a:cubicBezTo>
                        <a:pt x="2175" y="2828"/>
                        <a:pt x="2784" y="3089"/>
                        <a:pt x="3263" y="3480"/>
                      </a:cubicBezTo>
                      <a:lnTo>
                        <a:pt x="3306" y="3480"/>
                      </a:lnTo>
                      <a:cubicBezTo>
                        <a:pt x="3350" y="3437"/>
                        <a:pt x="3350" y="3393"/>
                        <a:pt x="3350" y="3350"/>
                      </a:cubicBezTo>
                      <a:lnTo>
                        <a:pt x="2523" y="1784"/>
                      </a:lnTo>
                      <a:cubicBezTo>
                        <a:pt x="2871" y="1305"/>
                        <a:pt x="3132" y="697"/>
                        <a:pt x="3524" y="218"/>
                      </a:cubicBezTo>
                      <a:cubicBezTo>
                        <a:pt x="3502" y="196"/>
                        <a:pt x="3480" y="186"/>
                        <a:pt x="3458" y="186"/>
                      </a:cubicBezTo>
                      <a:cubicBezTo>
                        <a:pt x="3437" y="186"/>
                        <a:pt x="3415" y="196"/>
                        <a:pt x="3393" y="218"/>
                      </a:cubicBezTo>
                      <a:lnTo>
                        <a:pt x="1871" y="1001"/>
                      </a:lnTo>
                      <a:cubicBezTo>
                        <a:pt x="1349" y="653"/>
                        <a:pt x="783" y="392"/>
                        <a:pt x="3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9"/>
                <p:cNvSpPr/>
                <p:nvPr/>
              </p:nvSpPr>
              <p:spPr>
                <a:xfrm>
                  <a:off x="9683088" y="1756410"/>
                  <a:ext cx="45980" cy="44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0"/>
                      </a:moveTo>
                      <a:cubicBezTo>
                        <a:pt x="131" y="0"/>
                        <a:pt x="131" y="44"/>
                        <a:pt x="131" y="44"/>
                      </a:cubicBezTo>
                      <a:lnTo>
                        <a:pt x="566" y="870"/>
                      </a:lnTo>
                      <a:cubicBezTo>
                        <a:pt x="392" y="1131"/>
                        <a:pt x="218" y="1436"/>
                        <a:pt x="0" y="1697"/>
                      </a:cubicBezTo>
                      <a:cubicBezTo>
                        <a:pt x="22" y="1718"/>
                        <a:pt x="33" y="1729"/>
                        <a:pt x="44" y="1729"/>
                      </a:cubicBezTo>
                      <a:cubicBezTo>
                        <a:pt x="55" y="1729"/>
                        <a:pt x="65" y="1718"/>
                        <a:pt x="87" y="1697"/>
                      </a:cubicBezTo>
                      <a:lnTo>
                        <a:pt x="914" y="1262"/>
                      </a:lnTo>
                      <a:cubicBezTo>
                        <a:pt x="1175" y="1479"/>
                        <a:pt x="1436" y="1610"/>
                        <a:pt x="1740" y="1827"/>
                      </a:cubicBezTo>
                      <a:cubicBezTo>
                        <a:pt x="1740" y="1827"/>
                        <a:pt x="1783" y="1784"/>
                        <a:pt x="1740" y="1784"/>
                      </a:cubicBezTo>
                      <a:lnTo>
                        <a:pt x="1305" y="957"/>
                      </a:lnTo>
                      <a:cubicBezTo>
                        <a:pt x="1522" y="696"/>
                        <a:pt x="1653" y="392"/>
                        <a:pt x="1870" y="131"/>
                      </a:cubicBezTo>
                      <a:cubicBezTo>
                        <a:pt x="1870" y="131"/>
                        <a:pt x="1851" y="111"/>
                        <a:pt x="1838" y="111"/>
                      </a:cubicBezTo>
                      <a:cubicBezTo>
                        <a:pt x="1832" y="111"/>
                        <a:pt x="1827" y="116"/>
                        <a:pt x="1827" y="131"/>
                      </a:cubicBezTo>
                      <a:lnTo>
                        <a:pt x="1001" y="566"/>
                      </a:lnTo>
                      <a:cubicBezTo>
                        <a:pt x="740" y="348"/>
                        <a:pt x="435" y="218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9"/>
                <p:cNvSpPr/>
                <p:nvPr/>
              </p:nvSpPr>
              <p:spPr>
                <a:xfrm>
                  <a:off x="9752561" y="1869701"/>
                  <a:ext cx="44899" cy="43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" h="1784" extrusionOk="0">
                      <a:moveTo>
                        <a:pt x="87" y="1"/>
                      </a:moveTo>
                      <a:lnTo>
                        <a:pt x="87" y="44"/>
                      </a:lnTo>
                      <a:lnTo>
                        <a:pt x="522" y="870"/>
                      </a:lnTo>
                      <a:cubicBezTo>
                        <a:pt x="348" y="1131"/>
                        <a:pt x="218" y="1436"/>
                        <a:pt x="0" y="1697"/>
                      </a:cubicBezTo>
                      <a:lnTo>
                        <a:pt x="44" y="1697"/>
                      </a:lnTo>
                      <a:lnTo>
                        <a:pt x="870" y="1262"/>
                      </a:lnTo>
                      <a:cubicBezTo>
                        <a:pt x="1131" y="1436"/>
                        <a:pt x="1436" y="1566"/>
                        <a:pt x="1697" y="1784"/>
                      </a:cubicBezTo>
                      <a:lnTo>
                        <a:pt x="1740" y="1784"/>
                      </a:lnTo>
                      <a:cubicBezTo>
                        <a:pt x="1740" y="1784"/>
                        <a:pt x="1740" y="1740"/>
                        <a:pt x="1740" y="1740"/>
                      </a:cubicBezTo>
                      <a:lnTo>
                        <a:pt x="1305" y="914"/>
                      </a:lnTo>
                      <a:cubicBezTo>
                        <a:pt x="1479" y="653"/>
                        <a:pt x="1610" y="349"/>
                        <a:pt x="1827" y="88"/>
                      </a:cubicBezTo>
                      <a:cubicBezTo>
                        <a:pt x="1827" y="88"/>
                        <a:pt x="1808" y="68"/>
                        <a:pt x="1795" y="68"/>
                      </a:cubicBezTo>
                      <a:cubicBezTo>
                        <a:pt x="1788" y="68"/>
                        <a:pt x="1784" y="73"/>
                        <a:pt x="1784" y="88"/>
                      </a:cubicBezTo>
                      <a:lnTo>
                        <a:pt x="957" y="523"/>
                      </a:lnTo>
                      <a:cubicBezTo>
                        <a:pt x="696" y="349"/>
                        <a:pt x="435" y="175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9"/>
                <p:cNvSpPr/>
                <p:nvPr/>
              </p:nvSpPr>
              <p:spPr>
                <a:xfrm>
                  <a:off x="9933188" y="1670889"/>
                  <a:ext cx="45980" cy="44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" h="1828" extrusionOk="0">
                      <a:moveTo>
                        <a:pt x="131" y="1"/>
                      </a:moveTo>
                      <a:cubicBezTo>
                        <a:pt x="131" y="1"/>
                        <a:pt x="131" y="44"/>
                        <a:pt x="131" y="44"/>
                      </a:cubicBezTo>
                      <a:lnTo>
                        <a:pt x="566" y="871"/>
                      </a:lnTo>
                      <a:cubicBezTo>
                        <a:pt x="392" y="1132"/>
                        <a:pt x="218" y="1436"/>
                        <a:pt x="1" y="1697"/>
                      </a:cubicBezTo>
                      <a:lnTo>
                        <a:pt x="44" y="1697"/>
                      </a:lnTo>
                      <a:cubicBezTo>
                        <a:pt x="44" y="1719"/>
                        <a:pt x="55" y="1730"/>
                        <a:pt x="66" y="1730"/>
                      </a:cubicBezTo>
                      <a:cubicBezTo>
                        <a:pt x="77" y="1730"/>
                        <a:pt x="88" y="1719"/>
                        <a:pt x="88" y="1697"/>
                      </a:cubicBezTo>
                      <a:lnTo>
                        <a:pt x="914" y="1306"/>
                      </a:lnTo>
                      <a:cubicBezTo>
                        <a:pt x="1175" y="1480"/>
                        <a:pt x="1479" y="1610"/>
                        <a:pt x="1740" y="1828"/>
                      </a:cubicBezTo>
                      <a:lnTo>
                        <a:pt x="1784" y="1828"/>
                      </a:lnTo>
                      <a:cubicBezTo>
                        <a:pt x="1784" y="1828"/>
                        <a:pt x="1827" y="1784"/>
                        <a:pt x="1784" y="1741"/>
                      </a:cubicBezTo>
                      <a:lnTo>
                        <a:pt x="1349" y="914"/>
                      </a:lnTo>
                      <a:cubicBezTo>
                        <a:pt x="1523" y="653"/>
                        <a:pt x="1653" y="392"/>
                        <a:pt x="1871" y="88"/>
                      </a:cubicBezTo>
                      <a:lnTo>
                        <a:pt x="1827" y="88"/>
                      </a:lnTo>
                      <a:lnTo>
                        <a:pt x="1001" y="523"/>
                      </a:lnTo>
                      <a:cubicBezTo>
                        <a:pt x="697" y="349"/>
                        <a:pt x="436" y="218"/>
                        <a:pt x="1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9"/>
                <p:cNvSpPr/>
                <p:nvPr/>
              </p:nvSpPr>
              <p:spPr>
                <a:xfrm>
                  <a:off x="9645660" y="1911380"/>
                  <a:ext cx="24624" cy="2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2" extrusionOk="0">
                      <a:moveTo>
                        <a:pt x="44" y="1"/>
                      </a:moveTo>
                      <a:lnTo>
                        <a:pt x="262" y="479"/>
                      </a:lnTo>
                      <a:cubicBezTo>
                        <a:pt x="175" y="610"/>
                        <a:pt x="88" y="784"/>
                        <a:pt x="1" y="914"/>
                      </a:cubicBezTo>
                      <a:lnTo>
                        <a:pt x="1" y="958"/>
                      </a:lnTo>
                      <a:lnTo>
                        <a:pt x="44" y="958"/>
                      </a:lnTo>
                      <a:lnTo>
                        <a:pt x="479" y="697"/>
                      </a:lnTo>
                      <a:cubicBezTo>
                        <a:pt x="653" y="784"/>
                        <a:pt x="784" y="871"/>
                        <a:pt x="958" y="1001"/>
                      </a:cubicBezTo>
                      <a:lnTo>
                        <a:pt x="958" y="958"/>
                      </a:lnTo>
                      <a:lnTo>
                        <a:pt x="697" y="479"/>
                      </a:lnTo>
                      <a:cubicBezTo>
                        <a:pt x="827" y="349"/>
                        <a:pt x="871" y="175"/>
                        <a:pt x="1001" y="44"/>
                      </a:cubicBezTo>
                      <a:lnTo>
                        <a:pt x="958" y="44"/>
                      </a:lnTo>
                      <a:lnTo>
                        <a:pt x="479" y="262"/>
                      </a:lnTo>
                      <a:cubicBezTo>
                        <a:pt x="349" y="175"/>
                        <a:pt x="175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9"/>
                <p:cNvSpPr/>
                <p:nvPr/>
              </p:nvSpPr>
              <p:spPr>
                <a:xfrm>
                  <a:off x="10020847" y="1835493"/>
                  <a:ext cx="24600" cy="24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2" extrusionOk="0">
                      <a:moveTo>
                        <a:pt x="44" y="1"/>
                      </a:moveTo>
                      <a:lnTo>
                        <a:pt x="261" y="479"/>
                      </a:lnTo>
                      <a:cubicBezTo>
                        <a:pt x="174" y="610"/>
                        <a:pt x="87" y="784"/>
                        <a:pt x="0" y="958"/>
                      </a:cubicBezTo>
                      <a:lnTo>
                        <a:pt x="478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523"/>
                      </a:lnTo>
                      <a:cubicBezTo>
                        <a:pt x="783" y="349"/>
                        <a:pt x="870" y="175"/>
                        <a:pt x="1000" y="44"/>
                      </a:cubicBezTo>
                      <a:lnTo>
                        <a:pt x="957" y="44"/>
                      </a:lnTo>
                      <a:lnTo>
                        <a:pt x="478" y="262"/>
                      </a:lnTo>
                      <a:cubicBezTo>
                        <a:pt x="348" y="175"/>
                        <a:pt x="174" y="88"/>
                        <a:pt x="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9"/>
                <p:cNvSpPr/>
                <p:nvPr/>
              </p:nvSpPr>
              <p:spPr>
                <a:xfrm>
                  <a:off x="9895785" y="1943451"/>
                  <a:ext cx="24600" cy="2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" h="1001" extrusionOk="0">
                      <a:moveTo>
                        <a:pt x="87" y="1"/>
                      </a:moveTo>
                      <a:lnTo>
                        <a:pt x="305" y="479"/>
                      </a:lnTo>
                      <a:cubicBezTo>
                        <a:pt x="218" y="610"/>
                        <a:pt x="131" y="784"/>
                        <a:pt x="0" y="914"/>
                      </a:cubicBezTo>
                      <a:lnTo>
                        <a:pt x="479" y="697"/>
                      </a:lnTo>
                      <a:cubicBezTo>
                        <a:pt x="609" y="784"/>
                        <a:pt x="783" y="871"/>
                        <a:pt x="957" y="1001"/>
                      </a:cubicBezTo>
                      <a:lnTo>
                        <a:pt x="957" y="958"/>
                      </a:lnTo>
                      <a:lnTo>
                        <a:pt x="696" y="479"/>
                      </a:lnTo>
                      <a:cubicBezTo>
                        <a:pt x="783" y="349"/>
                        <a:pt x="870" y="175"/>
                        <a:pt x="1001" y="44"/>
                      </a:cubicBezTo>
                      <a:lnTo>
                        <a:pt x="1001" y="44"/>
                      </a:lnTo>
                      <a:lnTo>
                        <a:pt x="522" y="262"/>
                      </a:lnTo>
                      <a:cubicBezTo>
                        <a:pt x="392" y="175"/>
                        <a:pt x="218" y="88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08" name="Google Shape;1408;p9"/>
            <p:cNvGrpSpPr/>
            <p:nvPr/>
          </p:nvGrpSpPr>
          <p:grpSpPr>
            <a:xfrm rot="10800000">
              <a:off x="0" y="-529719"/>
              <a:ext cx="2975707" cy="2082436"/>
              <a:chOff x="6168296" y="3582952"/>
              <a:chExt cx="2975707" cy="2082436"/>
            </a:xfrm>
          </p:grpSpPr>
          <p:grpSp>
            <p:nvGrpSpPr>
              <p:cNvPr id="1409" name="Google Shape;1409;p9"/>
              <p:cNvGrpSpPr/>
              <p:nvPr/>
            </p:nvGrpSpPr>
            <p:grpSpPr>
              <a:xfrm>
                <a:off x="7864358" y="3582952"/>
                <a:ext cx="1279645" cy="1560549"/>
                <a:chOff x="2949508" y="1710402"/>
                <a:chExt cx="1279645" cy="1560549"/>
              </a:xfrm>
            </p:grpSpPr>
            <p:sp>
              <p:nvSpPr>
                <p:cNvPr id="1410" name="Google Shape;1410;p9"/>
                <p:cNvSpPr/>
                <p:nvPr/>
              </p:nvSpPr>
              <p:spPr>
                <a:xfrm>
                  <a:off x="3634844" y="1710402"/>
                  <a:ext cx="208445" cy="204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2" h="8309" extrusionOk="0">
                      <a:moveTo>
                        <a:pt x="4175" y="1262"/>
                      </a:moveTo>
                      <a:cubicBezTo>
                        <a:pt x="4306" y="1479"/>
                        <a:pt x="4393" y="1740"/>
                        <a:pt x="4523" y="1958"/>
                      </a:cubicBezTo>
                      <a:cubicBezTo>
                        <a:pt x="4697" y="2306"/>
                        <a:pt x="4871" y="2654"/>
                        <a:pt x="5045" y="2958"/>
                      </a:cubicBezTo>
                      <a:cubicBezTo>
                        <a:pt x="5089" y="3176"/>
                        <a:pt x="5263" y="3306"/>
                        <a:pt x="5437" y="3306"/>
                      </a:cubicBezTo>
                      <a:cubicBezTo>
                        <a:pt x="6002" y="3350"/>
                        <a:pt x="6524" y="3436"/>
                        <a:pt x="7089" y="3523"/>
                      </a:cubicBezTo>
                      <a:lnTo>
                        <a:pt x="7176" y="3523"/>
                      </a:lnTo>
                      <a:cubicBezTo>
                        <a:pt x="7046" y="3610"/>
                        <a:pt x="6916" y="3784"/>
                        <a:pt x="6785" y="3915"/>
                      </a:cubicBezTo>
                      <a:lnTo>
                        <a:pt x="6698" y="4045"/>
                      </a:lnTo>
                      <a:cubicBezTo>
                        <a:pt x="6481" y="4306"/>
                        <a:pt x="6220" y="4567"/>
                        <a:pt x="5959" y="4828"/>
                      </a:cubicBezTo>
                      <a:cubicBezTo>
                        <a:pt x="5828" y="4915"/>
                        <a:pt x="5741" y="5089"/>
                        <a:pt x="5785" y="5263"/>
                      </a:cubicBezTo>
                      <a:cubicBezTo>
                        <a:pt x="5828" y="5611"/>
                        <a:pt x="5959" y="6090"/>
                        <a:pt x="6046" y="6351"/>
                      </a:cubicBezTo>
                      <a:cubicBezTo>
                        <a:pt x="6089" y="6611"/>
                        <a:pt x="6176" y="6872"/>
                        <a:pt x="6220" y="7133"/>
                      </a:cubicBezTo>
                      <a:lnTo>
                        <a:pt x="5785" y="6916"/>
                      </a:lnTo>
                      <a:cubicBezTo>
                        <a:pt x="5350" y="6655"/>
                        <a:pt x="4915" y="6394"/>
                        <a:pt x="4436" y="6177"/>
                      </a:cubicBezTo>
                      <a:cubicBezTo>
                        <a:pt x="4371" y="6155"/>
                        <a:pt x="4306" y="6144"/>
                        <a:pt x="4241" y="6144"/>
                      </a:cubicBezTo>
                      <a:cubicBezTo>
                        <a:pt x="4175" y="6144"/>
                        <a:pt x="4110" y="6155"/>
                        <a:pt x="4045" y="6177"/>
                      </a:cubicBezTo>
                      <a:cubicBezTo>
                        <a:pt x="3567" y="6394"/>
                        <a:pt x="3132" y="6655"/>
                        <a:pt x="2697" y="6916"/>
                      </a:cubicBezTo>
                      <a:lnTo>
                        <a:pt x="2262" y="7133"/>
                      </a:lnTo>
                      <a:cubicBezTo>
                        <a:pt x="2305" y="6872"/>
                        <a:pt x="2349" y="6698"/>
                        <a:pt x="2436" y="6351"/>
                      </a:cubicBezTo>
                      <a:cubicBezTo>
                        <a:pt x="2566" y="5959"/>
                        <a:pt x="2653" y="5611"/>
                        <a:pt x="2697" y="5263"/>
                      </a:cubicBezTo>
                      <a:cubicBezTo>
                        <a:pt x="2740" y="5089"/>
                        <a:pt x="2653" y="4915"/>
                        <a:pt x="2523" y="4828"/>
                      </a:cubicBezTo>
                      <a:cubicBezTo>
                        <a:pt x="2262" y="4567"/>
                        <a:pt x="2001" y="4306"/>
                        <a:pt x="1740" y="4045"/>
                      </a:cubicBezTo>
                      <a:lnTo>
                        <a:pt x="1653" y="3915"/>
                      </a:lnTo>
                      <a:cubicBezTo>
                        <a:pt x="1522" y="3741"/>
                        <a:pt x="1392" y="3610"/>
                        <a:pt x="1261" y="3523"/>
                      </a:cubicBezTo>
                      <a:cubicBezTo>
                        <a:pt x="1827" y="3436"/>
                        <a:pt x="2349" y="3350"/>
                        <a:pt x="2914" y="3306"/>
                      </a:cubicBezTo>
                      <a:cubicBezTo>
                        <a:pt x="3088" y="3306"/>
                        <a:pt x="3219" y="3176"/>
                        <a:pt x="3262" y="2958"/>
                      </a:cubicBezTo>
                      <a:cubicBezTo>
                        <a:pt x="3480" y="2654"/>
                        <a:pt x="3654" y="2306"/>
                        <a:pt x="3827" y="1958"/>
                      </a:cubicBezTo>
                      <a:cubicBezTo>
                        <a:pt x="3958" y="1740"/>
                        <a:pt x="4045" y="1479"/>
                        <a:pt x="4175" y="1262"/>
                      </a:cubicBezTo>
                      <a:close/>
                      <a:moveTo>
                        <a:pt x="4262" y="1"/>
                      </a:moveTo>
                      <a:cubicBezTo>
                        <a:pt x="4045" y="1"/>
                        <a:pt x="3871" y="88"/>
                        <a:pt x="3784" y="305"/>
                      </a:cubicBezTo>
                      <a:cubicBezTo>
                        <a:pt x="3523" y="696"/>
                        <a:pt x="3306" y="1131"/>
                        <a:pt x="3132" y="1566"/>
                      </a:cubicBezTo>
                      <a:cubicBezTo>
                        <a:pt x="2958" y="1871"/>
                        <a:pt x="2827" y="2132"/>
                        <a:pt x="2653" y="2436"/>
                      </a:cubicBezTo>
                      <a:cubicBezTo>
                        <a:pt x="2218" y="2480"/>
                        <a:pt x="1696" y="2567"/>
                        <a:pt x="1261" y="2610"/>
                      </a:cubicBezTo>
                      <a:lnTo>
                        <a:pt x="479" y="2697"/>
                      </a:lnTo>
                      <a:cubicBezTo>
                        <a:pt x="218" y="2741"/>
                        <a:pt x="44" y="2958"/>
                        <a:pt x="44" y="3263"/>
                      </a:cubicBezTo>
                      <a:cubicBezTo>
                        <a:pt x="0" y="3436"/>
                        <a:pt x="87" y="3610"/>
                        <a:pt x="261" y="3697"/>
                      </a:cubicBezTo>
                      <a:cubicBezTo>
                        <a:pt x="348" y="3828"/>
                        <a:pt x="435" y="3915"/>
                        <a:pt x="522" y="4002"/>
                      </a:cubicBezTo>
                      <a:lnTo>
                        <a:pt x="609" y="4089"/>
                      </a:lnTo>
                      <a:cubicBezTo>
                        <a:pt x="783" y="4219"/>
                        <a:pt x="913" y="4350"/>
                        <a:pt x="1044" y="4524"/>
                      </a:cubicBezTo>
                      <a:lnTo>
                        <a:pt x="1131" y="4611"/>
                      </a:lnTo>
                      <a:cubicBezTo>
                        <a:pt x="1348" y="4872"/>
                        <a:pt x="1566" y="5089"/>
                        <a:pt x="1827" y="5350"/>
                      </a:cubicBezTo>
                      <a:cubicBezTo>
                        <a:pt x="1783" y="5611"/>
                        <a:pt x="1696" y="5829"/>
                        <a:pt x="1653" y="6090"/>
                      </a:cubicBezTo>
                      <a:cubicBezTo>
                        <a:pt x="1479" y="6655"/>
                        <a:pt x="1392" y="7177"/>
                        <a:pt x="1305" y="7742"/>
                      </a:cubicBezTo>
                      <a:cubicBezTo>
                        <a:pt x="1305" y="8079"/>
                        <a:pt x="1585" y="8308"/>
                        <a:pt x="1887" y="8308"/>
                      </a:cubicBezTo>
                      <a:cubicBezTo>
                        <a:pt x="2015" y="8308"/>
                        <a:pt x="2146" y="8267"/>
                        <a:pt x="2262" y="8177"/>
                      </a:cubicBezTo>
                      <a:cubicBezTo>
                        <a:pt x="2566" y="8003"/>
                        <a:pt x="2784" y="7873"/>
                        <a:pt x="3175" y="7655"/>
                      </a:cubicBezTo>
                      <a:cubicBezTo>
                        <a:pt x="3523" y="7438"/>
                        <a:pt x="3914" y="7264"/>
                        <a:pt x="4262" y="7046"/>
                      </a:cubicBezTo>
                      <a:cubicBezTo>
                        <a:pt x="4610" y="7264"/>
                        <a:pt x="5002" y="7438"/>
                        <a:pt x="5350" y="7655"/>
                      </a:cubicBezTo>
                      <a:lnTo>
                        <a:pt x="6263" y="8177"/>
                      </a:lnTo>
                      <a:cubicBezTo>
                        <a:pt x="6394" y="8264"/>
                        <a:pt x="6524" y="8308"/>
                        <a:pt x="6655" y="8308"/>
                      </a:cubicBezTo>
                      <a:lnTo>
                        <a:pt x="6785" y="8308"/>
                      </a:lnTo>
                      <a:cubicBezTo>
                        <a:pt x="7046" y="8264"/>
                        <a:pt x="7220" y="8047"/>
                        <a:pt x="7176" y="7786"/>
                      </a:cubicBezTo>
                      <a:cubicBezTo>
                        <a:pt x="7133" y="7220"/>
                        <a:pt x="7046" y="6655"/>
                        <a:pt x="6872" y="6133"/>
                      </a:cubicBezTo>
                      <a:cubicBezTo>
                        <a:pt x="6829" y="5872"/>
                        <a:pt x="6742" y="5611"/>
                        <a:pt x="6698" y="5350"/>
                      </a:cubicBezTo>
                      <a:cubicBezTo>
                        <a:pt x="6959" y="5133"/>
                        <a:pt x="7176" y="4872"/>
                        <a:pt x="7394" y="4654"/>
                      </a:cubicBezTo>
                      <a:lnTo>
                        <a:pt x="7481" y="4524"/>
                      </a:lnTo>
                      <a:cubicBezTo>
                        <a:pt x="7611" y="4393"/>
                        <a:pt x="7742" y="4263"/>
                        <a:pt x="7872" y="4132"/>
                      </a:cubicBezTo>
                      <a:lnTo>
                        <a:pt x="7959" y="4045"/>
                      </a:lnTo>
                      <a:cubicBezTo>
                        <a:pt x="8090" y="3958"/>
                        <a:pt x="8177" y="3871"/>
                        <a:pt x="8264" y="3741"/>
                      </a:cubicBezTo>
                      <a:cubicBezTo>
                        <a:pt x="8438" y="3610"/>
                        <a:pt x="8481" y="3436"/>
                        <a:pt x="8481" y="3263"/>
                      </a:cubicBezTo>
                      <a:cubicBezTo>
                        <a:pt x="8481" y="3002"/>
                        <a:pt x="8307" y="2784"/>
                        <a:pt x="8003" y="2741"/>
                      </a:cubicBezTo>
                      <a:lnTo>
                        <a:pt x="7220" y="2610"/>
                      </a:lnTo>
                      <a:cubicBezTo>
                        <a:pt x="6785" y="2567"/>
                        <a:pt x="6307" y="2480"/>
                        <a:pt x="5828" y="2436"/>
                      </a:cubicBezTo>
                      <a:cubicBezTo>
                        <a:pt x="5654" y="2175"/>
                        <a:pt x="5524" y="1871"/>
                        <a:pt x="5393" y="1566"/>
                      </a:cubicBezTo>
                      <a:cubicBezTo>
                        <a:pt x="5176" y="1131"/>
                        <a:pt x="4958" y="696"/>
                        <a:pt x="4697" y="305"/>
                      </a:cubicBezTo>
                      <a:cubicBezTo>
                        <a:pt x="4654" y="131"/>
                        <a:pt x="4436" y="1"/>
                        <a:pt x="426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11" name="Google Shape;1411;p9"/>
                <p:cNvGrpSpPr/>
                <p:nvPr/>
              </p:nvGrpSpPr>
              <p:grpSpPr>
                <a:xfrm rot="5400000">
                  <a:off x="3806475" y="1898056"/>
                  <a:ext cx="574908" cy="270448"/>
                  <a:chOff x="3614569" y="-9"/>
                  <a:chExt cx="574908" cy="270448"/>
                </a:xfrm>
              </p:grpSpPr>
              <p:sp>
                <p:nvSpPr>
                  <p:cNvPr id="1412" name="Google Shape;1412;p9"/>
                  <p:cNvSpPr/>
                  <p:nvPr/>
                </p:nvSpPr>
                <p:spPr>
                  <a:xfrm>
                    <a:off x="3808957" y="3210"/>
                    <a:ext cx="210583" cy="716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69" h="2915" extrusionOk="0">
                        <a:moveTo>
                          <a:pt x="0" y="0"/>
                        </a:moveTo>
                        <a:cubicBezTo>
                          <a:pt x="526" y="1766"/>
                          <a:pt x="2155" y="2915"/>
                          <a:pt x="3935" y="2915"/>
                        </a:cubicBezTo>
                        <a:cubicBezTo>
                          <a:pt x="4216" y="2915"/>
                          <a:pt x="4500" y="2886"/>
                          <a:pt x="4784" y="2827"/>
                        </a:cubicBezTo>
                        <a:cubicBezTo>
                          <a:pt x="6568" y="2392"/>
                          <a:pt x="8046" y="1435"/>
                          <a:pt x="856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3" name="Google Shape;1413;p9"/>
                  <p:cNvSpPr/>
                  <p:nvPr/>
                </p:nvSpPr>
                <p:spPr>
                  <a:xfrm>
                    <a:off x="3876293" y="94654"/>
                    <a:ext cx="88740" cy="175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1" h="7153" extrusionOk="0">
                        <a:moveTo>
                          <a:pt x="1994" y="1"/>
                        </a:moveTo>
                        <a:cubicBezTo>
                          <a:pt x="1861" y="1"/>
                          <a:pt x="1733" y="73"/>
                          <a:pt x="1696" y="237"/>
                        </a:cubicBezTo>
                        <a:cubicBezTo>
                          <a:pt x="1479" y="1542"/>
                          <a:pt x="2044" y="2238"/>
                          <a:pt x="2349" y="3455"/>
                        </a:cubicBezTo>
                        <a:cubicBezTo>
                          <a:pt x="2827" y="5282"/>
                          <a:pt x="1131" y="5934"/>
                          <a:pt x="44" y="6978"/>
                        </a:cubicBezTo>
                        <a:cubicBezTo>
                          <a:pt x="0" y="7065"/>
                          <a:pt x="44" y="7152"/>
                          <a:pt x="174" y="7152"/>
                        </a:cubicBezTo>
                        <a:cubicBezTo>
                          <a:pt x="1348" y="6848"/>
                          <a:pt x="2349" y="6021"/>
                          <a:pt x="2871" y="4934"/>
                        </a:cubicBezTo>
                        <a:cubicBezTo>
                          <a:pt x="3610" y="3194"/>
                          <a:pt x="2044" y="2064"/>
                          <a:pt x="2349" y="367"/>
                        </a:cubicBezTo>
                        <a:cubicBezTo>
                          <a:pt x="2374" y="140"/>
                          <a:pt x="2179" y="1"/>
                          <a:pt x="199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4" name="Google Shape;1414;p9"/>
                  <p:cNvSpPr/>
                  <p:nvPr/>
                </p:nvSpPr>
                <p:spPr>
                  <a:xfrm>
                    <a:off x="4011357" y="45209"/>
                    <a:ext cx="116141" cy="159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26" h="6497" extrusionOk="0">
                        <a:moveTo>
                          <a:pt x="472" y="0"/>
                        </a:moveTo>
                        <a:cubicBezTo>
                          <a:pt x="233" y="0"/>
                          <a:pt x="0" y="244"/>
                          <a:pt x="158" y="466"/>
                        </a:cubicBezTo>
                        <a:cubicBezTo>
                          <a:pt x="898" y="1553"/>
                          <a:pt x="1811" y="1640"/>
                          <a:pt x="2898" y="2292"/>
                        </a:cubicBezTo>
                        <a:cubicBezTo>
                          <a:pt x="4508" y="3249"/>
                          <a:pt x="3768" y="4902"/>
                          <a:pt x="3768" y="6424"/>
                        </a:cubicBezTo>
                        <a:cubicBezTo>
                          <a:pt x="3768" y="6475"/>
                          <a:pt x="3813" y="6496"/>
                          <a:pt x="3859" y="6496"/>
                        </a:cubicBezTo>
                        <a:cubicBezTo>
                          <a:pt x="3891" y="6496"/>
                          <a:pt x="3924" y="6486"/>
                          <a:pt x="3942" y="6468"/>
                        </a:cubicBezTo>
                        <a:cubicBezTo>
                          <a:pt x="4595" y="5380"/>
                          <a:pt x="4725" y="4119"/>
                          <a:pt x="4334" y="2945"/>
                        </a:cubicBezTo>
                        <a:cubicBezTo>
                          <a:pt x="3638" y="1205"/>
                          <a:pt x="1681" y="1553"/>
                          <a:pt x="724" y="118"/>
                        </a:cubicBezTo>
                        <a:cubicBezTo>
                          <a:pt x="652" y="35"/>
                          <a:pt x="562" y="0"/>
                          <a:pt x="47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5" name="Google Shape;1415;p9"/>
                  <p:cNvSpPr/>
                  <p:nvPr/>
                </p:nvSpPr>
                <p:spPr>
                  <a:xfrm>
                    <a:off x="3669985" y="61404"/>
                    <a:ext cx="164161" cy="1086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0" h="4422" extrusionOk="0">
                        <a:moveTo>
                          <a:pt x="6255" y="0"/>
                        </a:moveTo>
                        <a:cubicBezTo>
                          <a:pt x="6202" y="0"/>
                          <a:pt x="6145" y="20"/>
                          <a:pt x="6090" y="68"/>
                        </a:cubicBezTo>
                        <a:cubicBezTo>
                          <a:pt x="5003" y="807"/>
                          <a:pt x="4916" y="1677"/>
                          <a:pt x="4263" y="2764"/>
                        </a:cubicBezTo>
                        <a:cubicBezTo>
                          <a:pt x="3766" y="3624"/>
                          <a:pt x="3080" y="3836"/>
                          <a:pt x="2323" y="3836"/>
                        </a:cubicBezTo>
                        <a:cubicBezTo>
                          <a:pt x="1623" y="3836"/>
                          <a:pt x="862" y="3655"/>
                          <a:pt x="131" y="3634"/>
                        </a:cubicBezTo>
                        <a:cubicBezTo>
                          <a:pt x="44" y="3634"/>
                          <a:pt x="1" y="3765"/>
                          <a:pt x="88" y="3852"/>
                        </a:cubicBezTo>
                        <a:cubicBezTo>
                          <a:pt x="734" y="4228"/>
                          <a:pt x="1480" y="4422"/>
                          <a:pt x="2233" y="4422"/>
                        </a:cubicBezTo>
                        <a:cubicBezTo>
                          <a:pt x="2697" y="4422"/>
                          <a:pt x="3163" y="4349"/>
                          <a:pt x="3611" y="4199"/>
                        </a:cubicBezTo>
                        <a:cubicBezTo>
                          <a:pt x="5307" y="3504"/>
                          <a:pt x="5003" y="1590"/>
                          <a:pt x="6394" y="590"/>
                        </a:cubicBezTo>
                        <a:cubicBezTo>
                          <a:pt x="6679" y="411"/>
                          <a:pt x="6498" y="0"/>
                          <a:pt x="625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6" name="Google Shape;1416;p9"/>
                  <p:cNvSpPr/>
                  <p:nvPr/>
                </p:nvSpPr>
                <p:spPr>
                  <a:xfrm>
                    <a:off x="3969137" y="79884"/>
                    <a:ext cx="71784" cy="181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21" h="7379" extrusionOk="0">
                        <a:moveTo>
                          <a:pt x="366" y="1"/>
                        </a:moveTo>
                        <a:cubicBezTo>
                          <a:pt x="187" y="1"/>
                          <a:pt x="0" y="139"/>
                          <a:pt x="50" y="359"/>
                        </a:cubicBezTo>
                        <a:cubicBezTo>
                          <a:pt x="311" y="1664"/>
                          <a:pt x="1137" y="2099"/>
                          <a:pt x="1833" y="3100"/>
                        </a:cubicBezTo>
                        <a:cubicBezTo>
                          <a:pt x="2920" y="4622"/>
                          <a:pt x="1659" y="5883"/>
                          <a:pt x="1050" y="7231"/>
                        </a:cubicBezTo>
                        <a:cubicBezTo>
                          <a:pt x="1017" y="7329"/>
                          <a:pt x="1058" y="7378"/>
                          <a:pt x="1117" y="7378"/>
                        </a:cubicBezTo>
                        <a:cubicBezTo>
                          <a:pt x="1137" y="7378"/>
                          <a:pt x="1159" y="7373"/>
                          <a:pt x="1180" y="7362"/>
                        </a:cubicBezTo>
                        <a:cubicBezTo>
                          <a:pt x="2181" y="6622"/>
                          <a:pt x="2790" y="5492"/>
                          <a:pt x="2877" y="4274"/>
                        </a:cubicBezTo>
                        <a:cubicBezTo>
                          <a:pt x="2920" y="2404"/>
                          <a:pt x="1006" y="1969"/>
                          <a:pt x="658" y="272"/>
                        </a:cubicBezTo>
                        <a:cubicBezTo>
                          <a:pt x="640" y="83"/>
                          <a:pt x="505" y="1"/>
                          <a:pt x="36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7" name="Google Shape;1417;p9"/>
                  <p:cNvSpPr/>
                  <p:nvPr/>
                </p:nvSpPr>
                <p:spPr>
                  <a:xfrm>
                    <a:off x="4039815" y="-9"/>
                    <a:ext cx="149662" cy="115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90" h="4720" extrusionOk="0">
                        <a:moveTo>
                          <a:pt x="88" y="174"/>
                        </a:moveTo>
                        <a:cubicBezTo>
                          <a:pt x="1" y="261"/>
                          <a:pt x="44" y="435"/>
                          <a:pt x="175" y="522"/>
                        </a:cubicBezTo>
                        <a:cubicBezTo>
                          <a:pt x="1262" y="1262"/>
                          <a:pt x="2132" y="957"/>
                          <a:pt x="3350" y="1175"/>
                        </a:cubicBezTo>
                        <a:cubicBezTo>
                          <a:pt x="5220" y="1436"/>
                          <a:pt x="5176" y="3263"/>
                          <a:pt x="5698" y="4654"/>
                        </a:cubicBezTo>
                        <a:cubicBezTo>
                          <a:pt x="5720" y="4698"/>
                          <a:pt x="5763" y="4720"/>
                          <a:pt x="5807" y="4720"/>
                        </a:cubicBezTo>
                        <a:cubicBezTo>
                          <a:pt x="5850" y="4720"/>
                          <a:pt x="5894" y="4698"/>
                          <a:pt x="5916" y="4654"/>
                        </a:cubicBezTo>
                        <a:cubicBezTo>
                          <a:pt x="6090" y="3436"/>
                          <a:pt x="5742" y="2219"/>
                          <a:pt x="4915" y="1262"/>
                        </a:cubicBezTo>
                        <a:cubicBezTo>
                          <a:pt x="3698" y="1"/>
                          <a:pt x="2175" y="827"/>
                          <a:pt x="784" y="17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8" name="Google Shape;1418;p9"/>
                  <p:cNvSpPr/>
                  <p:nvPr/>
                </p:nvSpPr>
                <p:spPr>
                  <a:xfrm>
                    <a:off x="3614569" y="17046"/>
                    <a:ext cx="185492" cy="7062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48" h="2874" extrusionOk="0">
                        <a:moveTo>
                          <a:pt x="7080" y="0"/>
                        </a:moveTo>
                        <a:cubicBezTo>
                          <a:pt x="7067" y="0"/>
                          <a:pt x="7054" y="1"/>
                          <a:pt x="7040" y="2"/>
                        </a:cubicBezTo>
                        <a:cubicBezTo>
                          <a:pt x="5735" y="263"/>
                          <a:pt x="5301" y="1090"/>
                          <a:pt x="4300" y="1829"/>
                        </a:cubicBezTo>
                        <a:cubicBezTo>
                          <a:pt x="3879" y="2130"/>
                          <a:pt x="3481" y="2248"/>
                          <a:pt x="3096" y="2248"/>
                        </a:cubicBezTo>
                        <a:cubicBezTo>
                          <a:pt x="2091" y="2248"/>
                          <a:pt x="1175" y="1443"/>
                          <a:pt x="168" y="1003"/>
                        </a:cubicBezTo>
                        <a:cubicBezTo>
                          <a:pt x="156" y="997"/>
                          <a:pt x="144" y="994"/>
                          <a:pt x="132" y="994"/>
                        </a:cubicBezTo>
                        <a:cubicBezTo>
                          <a:pt x="60" y="994"/>
                          <a:pt x="0" y="1096"/>
                          <a:pt x="38" y="1133"/>
                        </a:cubicBezTo>
                        <a:cubicBezTo>
                          <a:pt x="777" y="2134"/>
                          <a:pt x="1908" y="2786"/>
                          <a:pt x="3126" y="2873"/>
                        </a:cubicBezTo>
                        <a:cubicBezTo>
                          <a:pt x="3147" y="2873"/>
                          <a:pt x="3168" y="2874"/>
                          <a:pt x="3188" y="2874"/>
                        </a:cubicBezTo>
                        <a:cubicBezTo>
                          <a:pt x="5007" y="2874"/>
                          <a:pt x="5493" y="999"/>
                          <a:pt x="7127" y="655"/>
                        </a:cubicBezTo>
                        <a:cubicBezTo>
                          <a:pt x="7547" y="571"/>
                          <a:pt x="7440" y="0"/>
                          <a:pt x="70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9" name="Google Shape;1419;p9"/>
                  <p:cNvSpPr/>
                  <p:nvPr/>
                </p:nvSpPr>
                <p:spPr>
                  <a:xfrm>
                    <a:off x="3759782" y="87970"/>
                    <a:ext cx="120418" cy="1454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00" h="5919" extrusionOk="0">
                        <a:moveTo>
                          <a:pt x="4460" y="1"/>
                        </a:moveTo>
                        <a:cubicBezTo>
                          <a:pt x="4376" y="1"/>
                          <a:pt x="4290" y="35"/>
                          <a:pt x="4219" y="117"/>
                        </a:cubicBezTo>
                        <a:cubicBezTo>
                          <a:pt x="3480" y="1205"/>
                          <a:pt x="3784" y="2118"/>
                          <a:pt x="3567" y="3336"/>
                        </a:cubicBezTo>
                        <a:cubicBezTo>
                          <a:pt x="3306" y="5206"/>
                          <a:pt x="1479" y="5163"/>
                          <a:pt x="87" y="5685"/>
                        </a:cubicBezTo>
                        <a:cubicBezTo>
                          <a:pt x="0" y="5728"/>
                          <a:pt x="0" y="5859"/>
                          <a:pt x="87" y="5859"/>
                        </a:cubicBezTo>
                        <a:cubicBezTo>
                          <a:pt x="312" y="5899"/>
                          <a:pt x="539" y="5918"/>
                          <a:pt x="764" y="5918"/>
                        </a:cubicBezTo>
                        <a:cubicBezTo>
                          <a:pt x="1759" y="5918"/>
                          <a:pt x="2735" y="5540"/>
                          <a:pt x="3480" y="4902"/>
                        </a:cubicBezTo>
                        <a:cubicBezTo>
                          <a:pt x="4828" y="3597"/>
                          <a:pt x="3828" y="1944"/>
                          <a:pt x="4741" y="509"/>
                        </a:cubicBezTo>
                        <a:cubicBezTo>
                          <a:pt x="4900" y="255"/>
                          <a:pt x="4688" y="1"/>
                          <a:pt x="446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20" name="Google Shape;1420;p9"/>
                <p:cNvSpPr/>
                <p:nvPr/>
              </p:nvSpPr>
              <p:spPr>
                <a:xfrm rot="5400000">
                  <a:off x="3729863" y="2811718"/>
                  <a:ext cx="120786" cy="12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15" h="4883" extrusionOk="0">
                      <a:moveTo>
                        <a:pt x="3675" y="1"/>
                      </a:moveTo>
                      <a:cubicBezTo>
                        <a:pt x="3653" y="1"/>
                        <a:pt x="3632" y="23"/>
                        <a:pt x="3610" y="66"/>
                      </a:cubicBezTo>
                      <a:lnTo>
                        <a:pt x="2218" y="1588"/>
                      </a:lnTo>
                      <a:cubicBezTo>
                        <a:pt x="1522" y="1414"/>
                        <a:pt x="783" y="1371"/>
                        <a:pt x="87" y="1153"/>
                      </a:cubicBezTo>
                      <a:lnTo>
                        <a:pt x="87" y="1197"/>
                      </a:lnTo>
                      <a:lnTo>
                        <a:pt x="44" y="1197"/>
                      </a:lnTo>
                      <a:cubicBezTo>
                        <a:pt x="0" y="1197"/>
                        <a:pt x="0" y="1284"/>
                        <a:pt x="44" y="1284"/>
                      </a:cubicBezTo>
                      <a:lnTo>
                        <a:pt x="1609" y="2676"/>
                      </a:lnTo>
                      <a:cubicBezTo>
                        <a:pt x="1435" y="3415"/>
                        <a:pt x="1392" y="4154"/>
                        <a:pt x="1174" y="4807"/>
                      </a:cubicBezTo>
                      <a:cubicBezTo>
                        <a:pt x="1174" y="4850"/>
                        <a:pt x="1174" y="4850"/>
                        <a:pt x="1174" y="4850"/>
                      </a:cubicBezTo>
                      <a:cubicBezTo>
                        <a:pt x="1196" y="4872"/>
                        <a:pt x="1218" y="4883"/>
                        <a:pt x="1240" y="4883"/>
                      </a:cubicBezTo>
                      <a:cubicBezTo>
                        <a:pt x="1261" y="4883"/>
                        <a:pt x="1283" y="4872"/>
                        <a:pt x="1305" y="4850"/>
                      </a:cubicBezTo>
                      <a:lnTo>
                        <a:pt x="2697" y="3285"/>
                      </a:lnTo>
                      <a:cubicBezTo>
                        <a:pt x="3392" y="3459"/>
                        <a:pt x="4132" y="3546"/>
                        <a:pt x="4828" y="3720"/>
                      </a:cubicBezTo>
                      <a:lnTo>
                        <a:pt x="4871" y="3720"/>
                      </a:lnTo>
                      <a:cubicBezTo>
                        <a:pt x="4915" y="3720"/>
                        <a:pt x="4915" y="3633"/>
                        <a:pt x="4871" y="3633"/>
                      </a:cubicBezTo>
                      <a:lnTo>
                        <a:pt x="3306" y="2241"/>
                      </a:lnTo>
                      <a:cubicBezTo>
                        <a:pt x="3479" y="1501"/>
                        <a:pt x="3523" y="762"/>
                        <a:pt x="3740" y="66"/>
                      </a:cubicBezTo>
                      <a:cubicBezTo>
                        <a:pt x="3719" y="23"/>
                        <a:pt x="3697" y="1"/>
                        <a:pt x="36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1" name="Google Shape;1421;p9"/>
                <p:cNvSpPr/>
                <p:nvPr/>
              </p:nvSpPr>
              <p:spPr>
                <a:xfrm rot="5400000">
                  <a:off x="3723031" y="2601282"/>
                  <a:ext cx="63084" cy="62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7" h="2523" extrusionOk="0">
                      <a:moveTo>
                        <a:pt x="1958" y="0"/>
                      </a:moveTo>
                      <a:cubicBezTo>
                        <a:pt x="1956" y="7"/>
                        <a:pt x="1955" y="14"/>
                        <a:pt x="1953" y="21"/>
                      </a:cubicBezTo>
                      <a:lnTo>
                        <a:pt x="1953" y="21"/>
                      </a:lnTo>
                      <a:cubicBezTo>
                        <a:pt x="1956" y="27"/>
                        <a:pt x="1958" y="34"/>
                        <a:pt x="1958" y="44"/>
                      </a:cubicBezTo>
                      <a:cubicBezTo>
                        <a:pt x="1958" y="44"/>
                        <a:pt x="1958" y="44"/>
                        <a:pt x="1958" y="0"/>
                      </a:cubicBezTo>
                      <a:close/>
                      <a:moveTo>
                        <a:pt x="1936" y="11"/>
                      </a:moveTo>
                      <a:cubicBezTo>
                        <a:pt x="1925" y="11"/>
                        <a:pt x="1915" y="22"/>
                        <a:pt x="1915" y="44"/>
                      </a:cubicBezTo>
                      <a:lnTo>
                        <a:pt x="1175" y="827"/>
                      </a:lnTo>
                      <a:cubicBezTo>
                        <a:pt x="784" y="740"/>
                        <a:pt x="392" y="740"/>
                        <a:pt x="44" y="609"/>
                      </a:cubicBezTo>
                      <a:lnTo>
                        <a:pt x="1" y="609"/>
                      </a:lnTo>
                      <a:cubicBezTo>
                        <a:pt x="1" y="609"/>
                        <a:pt x="1" y="653"/>
                        <a:pt x="1" y="696"/>
                      </a:cubicBezTo>
                      <a:lnTo>
                        <a:pt x="827" y="1392"/>
                      </a:lnTo>
                      <a:cubicBezTo>
                        <a:pt x="740" y="1740"/>
                        <a:pt x="697" y="2131"/>
                        <a:pt x="610" y="2523"/>
                      </a:cubicBezTo>
                      <a:lnTo>
                        <a:pt x="653" y="2523"/>
                      </a:lnTo>
                      <a:lnTo>
                        <a:pt x="1393" y="1696"/>
                      </a:lnTo>
                      <a:cubicBezTo>
                        <a:pt x="1784" y="1783"/>
                        <a:pt x="2176" y="1827"/>
                        <a:pt x="2523" y="1914"/>
                      </a:cubicBezTo>
                      <a:lnTo>
                        <a:pt x="2567" y="1914"/>
                      </a:lnTo>
                      <a:cubicBezTo>
                        <a:pt x="2567" y="1914"/>
                        <a:pt x="2567" y="1870"/>
                        <a:pt x="2567" y="1870"/>
                      </a:cubicBezTo>
                      <a:lnTo>
                        <a:pt x="1741" y="1131"/>
                      </a:lnTo>
                      <a:cubicBezTo>
                        <a:pt x="1826" y="748"/>
                        <a:pt x="1869" y="364"/>
                        <a:pt x="1953" y="21"/>
                      </a:cubicBezTo>
                      <a:lnTo>
                        <a:pt x="1953" y="21"/>
                      </a:lnTo>
                      <a:cubicBezTo>
                        <a:pt x="1949" y="15"/>
                        <a:pt x="1942" y="11"/>
                        <a:pt x="1936" y="1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2" name="Google Shape;1422;p9"/>
                <p:cNvSpPr/>
                <p:nvPr/>
              </p:nvSpPr>
              <p:spPr>
                <a:xfrm rot="5400000">
                  <a:off x="3628970" y="2724194"/>
                  <a:ext cx="63084" cy="620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7" h="2524" extrusionOk="0">
                      <a:moveTo>
                        <a:pt x="1914" y="1"/>
                      </a:moveTo>
                      <a:lnTo>
                        <a:pt x="1175" y="827"/>
                      </a:lnTo>
                      <a:cubicBezTo>
                        <a:pt x="827" y="740"/>
                        <a:pt x="436" y="696"/>
                        <a:pt x="44" y="609"/>
                      </a:cubicBezTo>
                      <a:lnTo>
                        <a:pt x="1" y="609"/>
                      </a:lnTo>
                      <a:cubicBezTo>
                        <a:pt x="1" y="609"/>
                        <a:pt x="1" y="653"/>
                        <a:pt x="1" y="653"/>
                      </a:cubicBezTo>
                      <a:lnTo>
                        <a:pt x="827" y="1392"/>
                      </a:lnTo>
                      <a:cubicBezTo>
                        <a:pt x="740" y="1740"/>
                        <a:pt x="696" y="2132"/>
                        <a:pt x="609" y="2523"/>
                      </a:cubicBezTo>
                      <a:lnTo>
                        <a:pt x="653" y="2523"/>
                      </a:lnTo>
                      <a:lnTo>
                        <a:pt x="1392" y="1697"/>
                      </a:lnTo>
                      <a:cubicBezTo>
                        <a:pt x="1784" y="1784"/>
                        <a:pt x="2175" y="1827"/>
                        <a:pt x="2523" y="1914"/>
                      </a:cubicBezTo>
                      <a:cubicBezTo>
                        <a:pt x="2567" y="1914"/>
                        <a:pt x="2567" y="1871"/>
                        <a:pt x="2523" y="1871"/>
                      </a:cubicBezTo>
                      <a:lnTo>
                        <a:pt x="1697" y="1131"/>
                      </a:lnTo>
                      <a:cubicBezTo>
                        <a:pt x="1784" y="740"/>
                        <a:pt x="1827" y="349"/>
                        <a:pt x="195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3" name="Google Shape;1423;p9"/>
                <p:cNvSpPr/>
                <p:nvPr/>
              </p:nvSpPr>
              <p:spPr>
                <a:xfrm rot="5400000">
                  <a:off x="3922211" y="2840594"/>
                  <a:ext cx="64141" cy="63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" h="2576" extrusionOk="0">
                      <a:moveTo>
                        <a:pt x="1969" y="1"/>
                      </a:moveTo>
                      <a:cubicBezTo>
                        <a:pt x="1962" y="1"/>
                        <a:pt x="1958" y="5"/>
                        <a:pt x="1958" y="20"/>
                      </a:cubicBezTo>
                      <a:lnTo>
                        <a:pt x="1218" y="846"/>
                      </a:lnTo>
                      <a:cubicBezTo>
                        <a:pt x="827" y="759"/>
                        <a:pt x="435" y="716"/>
                        <a:pt x="87" y="629"/>
                      </a:cubicBezTo>
                      <a:lnTo>
                        <a:pt x="44" y="629"/>
                      </a:lnTo>
                      <a:cubicBezTo>
                        <a:pt x="0" y="629"/>
                        <a:pt x="0" y="672"/>
                        <a:pt x="44" y="672"/>
                      </a:cubicBezTo>
                      <a:lnTo>
                        <a:pt x="870" y="1412"/>
                      </a:lnTo>
                      <a:cubicBezTo>
                        <a:pt x="783" y="1803"/>
                        <a:pt x="740" y="2195"/>
                        <a:pt x="653" y="2543"/>
                      </a:cubicBezTo>
                      <a:cubicBezTo>
                        <a:pt x="653" y="2564"/>
                        <a:pt x="664" y="2575"/>
                        <a:pt x="674" y="2575"/>
                      </a:cubicBezTo>
                      <a:cubicBezTo>
                        <a:pt x="685" y="2575"/>
                        <a:pt x="696" y="2564"/>
                        <a:pt x="696" y="2543"/>
                      </a:cubicBezTo>
                      <a:lnTo>
                        <a:pt x="1436" y="1760"/>
                      </a:lnTo>
                      <a:cubicBezTo>
                        <a:pt x="1784" y="1847"/>
                        <a:pt x="2175" y="1890"/>
                        <a:pt x="2523" y="1977"/>
                      </a:cubicBezTo>
                      <a:lnTo>
                        <a:pt x="2566" y="1977"/>
                      </a:lnTo>
                      <a:cubicBezTo>
                        <a:pt x="2610" y="1977"/>
                        <a:pt x="2610" y="1934"/>
                        <a:pt x="2566" y="1934"/>
                      </a:cubicBezTo>
                      <a:lnTo>
                        <a:pt x="1740" y="1194"/>
                      </a:lnTo>
                      <a:cubicBezTo>
                        <a:pt x="1827" y="803"/>
                        <a:pt x="1871" y="411"/>
                        <a:pt x="2001" y="63"/>
                      </a:cubicBezTo>
                      <a:lnTo>
                        <a:pt x="2001" y="20"/>
                      </a:lnTo>
                      <a:cubicBezTo>
                        <a:pt x="2001" y="20"/>
                        <a:pt x="1982" y="1"/>
                        <a:pt x="19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4" name="Google Shape;1424;p9"/>
                <p:cNvSpPr/>
                <p:nvPr/>
              </p:nvSpPr>
              <p:spPr>
                <a:xfrm rot="5400000">
                  <a:off x="3557899" y="2623191"/>
                  <a:ext cx="34208" cy="3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2" h="1393" extrusionOk="0">
                      <a:moveTo>
                        <a:pt x="1001" y="0"/>
                      </a:moveTo>
                      <a:lnTo>
                        <a:pt x="609" y="435"/>
                      </a:lnTo>
                      <a:cubicBezTo>
                        <a:pt x="392" y="392"/>
                        <a:pt x="174" y="392"/>
                        <a:pt x="0" y="305"/>
                      </a:cubicBezTo>
                      <a:lnTo>
                        <a:pt x="0" y="348"/>
                      </a:lnTo>
                      <a:lnTo>
                        <a:pt x="435" y="783"/>
                      </a:lnTo>
                      <a:cubicBezTo>
                        <a:pt x="392" y="957"/>
                        <a:pt x="392" y="1175"/>
                        <a:pt x="305" y="1392"/>
                      </a:cubicBezTo>
                      <a:lnTo>
                        <a:pt x="348" y="1392"/>
                      </a:lnTo>
                      <a:lnTo>
                        <a:pt x="740" y="957"/>
                      </a:lnTo>
                      <a:cubicBezTo>
                        <a:pt x="957" y="1001"/>
                        <a:pt x="1175" y="1001"/>
                        <a:pt x="1392" y="1044"/>
                      </a:cubicBezTo>
                      <a:lnTo>
                        <a:pt x="1392" y="1001"/>
                      </a:lnTo>
                      <a:lnTo>
                        <a:pt x="914" y="609"/>
                      </a:lnTo>
                      <a:cubicBezTo>
                        <a:pt x="957" y="392"/>
                        <a:pt x="1001" y="174"/>
                        <a:pt x="10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5" name="Google Shape;1425;p9"/>
                <p:cNvSpPr/>
                <p:nvPr/>
              </p:nvSpPr>
              <p:spPr>
                <a:xfrm rot="5400000">
                  <a:off x="3799459" y="3003698"/>
                  <a:ext cx="34233" cy="3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393" extrusionOk="0">
                      <a:moveTo>
                        <a:pt x="1001" y="1"/>
                      </a:moveTo>
                      <a:lnTo>
                        <a:pt x="610" y="479"/>
                      </a:lnTo>
                      <a:cubicBezTo>
                        <a:pt x="392" y="436"/>
                        <a:pt x="175" y="392"/>
                        <a:pt x="1" y="349"/>
                      </a:cubicBezTo>
                      <a:lnTo>
                        <a:pt x="1" y="392"/>
                      </a:lnTo>
                      <a:lnTo>
                        <a:pt x="436" y="784"/>
                      </a:lnTo>
                      <a:cubicBezTo>
                        <a:pt x="392" y="1001"/>
                        <a:pt x="392" y="1219"/>
                        <a:pt x="305" y="1393"/>
                      </a:cubicBezTo>
                      <a:lnTo>
                        <a:pt x="349" y="1393"/>
                      </a:lnTo>
                      <a:lnTo>
                        <a:pt x="740" y="958"/>
                      </a:lnTo>
                      <a:cubicBezTo>
                        <a:pt x="958" y="1001"/>
                        <a:pt x="1175" y="1001"/>
                        <a:pt x="1393" y="1088"/>
                      </a:cubicBezTo>
                      <a:lnTo>
                        <a:pt x="1393" y="1045"/>
                      </a:lnTo>
                      <a:lnTo>
                        <a:pt x="914" y="610"/>
                      </a:lnTo>
                      <a:cubicBezTo>
                        <a:pt x="958" y="436"/>
                        <a:pt x="1001" y="218"/>
                        <a:pt x="10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6" name="Google Shape;1426;p9"/>
                <p:cNvSpPr/>
                <p:nvPr/>
              </p:nvSpPr>
              <p:spPr>
                <a:xfrm rot="5400000">
                  <a:off x="3628442" y="2911787"/>
                  <a:ext cx="34233" cy="342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393" extrusionOk="0">
                      <a:moveTo>
                        <a:pt x="1044" y="1"/>
                      </a:moveTo>
                      <a:lnTo>
                        <a:pt x="609" y="436"/>
                      </a:lnTo>
                      <a:cubicBezTo>
                        <a:pt x="435" y="392"/>
                        <a:pt x="218" y="392"/>
                        <a:pt x="0" y="349"/>
                      </a:cubicBezTo>
                      <a:lnTo>
                        <a:pt x="0" y="349"/>
                      </a:lnTo>
                      <a:lnTo>
                        <a:pt x="435" y="784"/>
                      </a:lnTo>
                      <a:cubicBezTo>
                        <a:pt x="392" y="958"/>
                        <a:pt x="392" y="1175"/>
                        <a:pt x="348" y="1393"/>
                      </a:cubicBezTo>
                      <a:lnTo>
                        <a:pt x="783" y="958"/>
                      </a:lnTo>
                      <a:cubicBezTo>
                        <a:pt x="957" y="1001"/>
                        <a:pt x="1175" y="1001"/>
                        <a:pt x="1392" y="1088"/>
                      </a:cubicBezTo>
                      <a:lnTo>
                        <a:pt x="1392" y="1045"/>
                      </a:lnTo>
                      <a:lnTo>
                        <a:pt x="957" y="610"/>
                      </a:lnTo>
                      <a:cubicBezTo>
                        <a:pt x="1001" y="436"/>
                        <a:pt x="1001" y="218"/>
                        <a:pt x="1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7" name="Google Shape;1427;p9"/>
                <p:cNvSpPr/>
                <p:nvPr/>
              </p:nvSpPr>
              <p:spPr>
                <a:xfrm rot="5400000">
                  <a:off x="3838460" y="2387504"/>
                  <a:ext cx="38509" cy="39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611" extrusionOk="0">
                      <a:moveTo>
                        <a:pt x="784" y="1"/>
                      </a:moveTo>
                      <a:lnTo>
                        <a:pt x="653" y="697"/>
                      </a:lnTo>
                      <a:lnTo>
                        <a:pt x="1" y="827"/>
                      </a:lnTo>
                      <a:lnTo>
                        <a:pt x="653" y="914"/>
                      </a:lnTo>
                      <a:lnTo>
                        <a:pt x="784" y="1610"/>
                      </a:lnTo>
                      <a:lnTo>
                        <a:pt x="914" y="914"/>
                      </a:lnTo>
                      <a:lnTo>
                        <a:pt x="1566" y="827"/>
                      </a:lnTo>
                      <a:lnTo>
                        <a:pt x="914" y="697"/>
                      </a:lnTo>
                      <a:lnTo>
                        <a:pt x="78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8" name="Google Shape;1428;p9"/>
                <p:cNvSpPr/>
                <p:nvPr/>
              </p:nvSpPr>
              <p:spPr>
                <a:xfrm rot="5400000">
                  <a:off x="4176882" y="2787929"/>
                  <a:ext cx="63084" cy="35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7" h="1425" extrusionOk="0">
                      <a:moveTo>
                        <a:pt x="1" y="0"/>
                      </a:moveTo>
                      <a:lnTo>
                        <a:pt x="44" y="43"/>
                      </a:lnTo>
                      <a:cubicBezTo>
                        <a:pt x="218" y="174"/>
                        <a:pt x="349" y="261"/>
                        <a:pt x="523" y="304"/>
                      </a:cubicBezTo>
                      <a:cubicBezTo>
                        <a:pt x="566" y="696"/>
                        <a:pt x="523" y="1044"/>
                        <a:pt x="566" y="1392"/>
                      </a:cubicBezTo>
                      <a:cubicBezTo>
                        <a:pt x="588" y="1414"/>
                        <a:pt x="610" y="1424"/>
                        <a:pt x="626" y="1424"/>
                      </a:cubicBezTo>
                      <a:cubicBezTo>
                        <a:pt x="642" y="1424"/>
                        <a:pt x="653" y="1414"/>
                        <a:pt x="653" y="1392"/>
                      </a:cubicBezTo>
                      <a:cubicBezTo>
                        <a:pt x="914" y="1174"/>
                        <a:pt x="1219" y="913"/>
                        <a:pt x="1436" y="652"/>
                      </a:cubicBezTo>
                      <a:cubicBezTo>
                        <a:pt x="1784" y="739"/>
                        <a:pt x="2132" y="870"/>
                        <a:pt x="2480" y="913"/>
                      </a:cubicBezTo>
                      <a:cubicBezTo>
                        <a:pt x="2494" y="928"/>
                        <a:pt x="2509" y="933"/>
                        <a:pt x="2522" y="933"/>
                      </a:cubicBezTo>
                      <a:cubicBezTo>
                        <a:pt x="2548" y="933"/>
                        <a:pt x="2567" y="913"/>
                        <a:pt x="2567" y="913"/>
                      </a:cubicBezTo>
                      <a:cubicBezTo>
                        <a:pt x="2436" y="609"/>
                        <a:pt x="2306" y="304"/>
                        <a:pt x="2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9" name="Google Shape;1429;p9"/>
                <p:cNvSpPr/>
                <p:nvPr/>
              </p:nvSpPr>
              <p:spPr>
                <a:xfrm rot="5400000">
                  <a:off x="4194920" y="3239937"/>
                  <a:ext cx="27819" cy="34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" h="1392" extrusionOk="0">
                      <a:moveTo>
                        <a:pt x="0" y="0"/>
                      </a:moveTo>
                      <a:cubicBezTo>
                        <a:pt x="348" y="435"/>
                        <a:pt x="740" y="913"/>
                        <a:pt x="1131" y="1392"/>
                      </a:cubicBezTo>
                      <a:lnTo>
                        <a:pt x="1131" y="826"/>
                      </a:lnTo>
                      <a:cubicBezTo>
                        <a:pt x="870" y="565"/>
                        <a:pt x="653" y="304"/>
                        <a:pt x="39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430" name="Google Shape;1430;p9"/>
                <p:cNvGrpSpPr/>
                <p:nvPr/>
              </p:nvGrpSpPr>
              <p:grpSpPr>
                <a:xfrm rot="5400000">
                  <a:off x="3086575" y="2791063"/>
                  <a:ext cx="342821" cy="616955"/>
                  <a:chOff x="4796872" y="662681"/>
                  <a:chExt cx="342821" cy="616955"/>
                </a:xfrm>
              </p:grpSpPr>
              <p:sp>
                <p:nvSpPr>
                  <p:cNvPr id="1431" name="Google Shape;1431;p9"/>
                  <p:cNvSpPr/>
                  <p:nvPr/>
                </p:nvSpPr>
                <p:spPr>
                  <a:xfrm>
                    <a:off x="4992170" y="866014"/>
                    <a:ext cx="147524" cy="2179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3" h="8867" extrusionOk="0">
                        <a:moveTo>
                          <a:pt x="4719" y="0"/>
                        </a:moveTo>
                        <a:cubicBezTo>
                          <a:pt x="3788" y="0"/>
                          <a:pt x="2897" y="367"/>
                          <a:pt x="2088" y="816"/>
                        </a:cubicBezTo>
                        <a:cubicBezTo>
                          <a:pt x="2044" y="816"/>
                          <a:pt x="2001" y="860"/>
                          <a:pt x="2001" y="903"/>
                        </a:cubicBezTo>
                        <a:cubicBezTo>
                          <a:pt x="1740" y="1034"/>
                          <a:pt x="1522" y="1208"/>
                          <a:pt x="1305" y="1425"/>
                        </a:cubicBezTo>
                        <a:cubicBezTo>
                          <a:pt x="435" y="2426"/>
                          <a:pt x="0" y="3730"/>
                          <a:pt x="87" y="5035"/>
                        </a:cubicBezTo>
                        <a:cubicBezTo>
                          <a:pt x="240" y="7222"/>
                          <a:pt x="2085" y="8867"/>
                          <a:pt x="4219" y="8867"/>
                        </a:cubicBezTo>
                        <a:cubicBezTo>
                          <a:pt x="4505" y="8867"/>
                          <a:pt x="4796" y="8837"/>
                          <a:pt x="5089" y="8776"/>
                        </a:cubicBezTo>
                        <a:cubicBezTo>
                          <a:pt x="5393" y="8689"/>
                          <a:pt x="5698" y="8602"/>
                          <a:pt x="6002" y="8471"/>
                        </a:cubicBezTo>
                        <a:lnTo>
                          <a:pt x="6002" y="251"/>
                        </a:lnTo>
                        <a:cubicBezTo>
                          <a:pt x="5569" y="75"/>
                          <a:pt x="5140" y="0"/>
                          <a:pt x="471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2" name="Google Shape;1432;p9"/>
                  <p:cNvSpPr/>
                  <p:nvPr/>
                </p:nvSpPr>
                <p:spPr>
                  <a:xfrm>
                    <a:off x="5054148" y="662681"/>
                    <a:ext cx="85546" cy="175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1" h="7153" extrusionOk="0">
                        <a:moveTo>
                          <a:pt x="3480" y="0"/>
                        </a:moveTo>
                        <a:cubicBezTo>
                          <a:pt x="2306" y="305"/>
                          <a:pt x="1262" y="1131"/>
                          <a:pt x="740" y="2218"/>
                        </a:cubicBezTo>
                        <a:cubicBezTo>
                          <a:pt x="1" y="3915"/>
                          <a:pt x="1610" y="5089"/>
                          <a:pt x="1305" y="6785"/>
                        </a:cubicBezTo>
                        <a:cubicBezTo>
                          <a:pt x="1255" y="7013"/>
                          <a:pt x="1439" y="7152"/>
                          <a:pt x="1620" y="7152"/>
                        </a:cubicBezTo>
                        <a:cubicBezTo>
                          <a:pt x="1750" y="7152"/>
                          <a:pt x="1878" y="7080"/>
                          <a:pt x="1914" y="6916"/>
                        </a:cubicBezTo>
                        <a:cubicBezTo>
                          <a:pt x="2175" y="5611"/>
                          <a:pt x="1566" y="4915"/>
                          <a:pt x="1262" y="3697"/>
                        </a:cubicBezTo>
                        <a:cubicBezTo>
                          <a:pt x="827" y="1914"/>
                          <a:pt x="2393" y="1262"/>
                          <a:pt x="3480" y="218"/>
                        </a:cubicBezTo>
                        <a:lnTo>
                          <a:pt x="3480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3" name="Google Shape;1433;p9"/>
                  <p:cNvSpPr/>
                  <p:nvPr/>
                </p:nvSpPr>
                <p:spPr>
                  <a:xfrm>
                    <a:off x="5066214" y="1103925"/>
                    <a:ext cx="73479" cy="1757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0" h="7150" extrusionOk="0">
                        <a:moveTo>
                          <a:pt x="2030" y="1"/>
                        </a:moveTo>
                        <a:cubicBezTo>
                          <a:pt x="1897" y="1"/>
                          <a:pt x="1765" y="83"/>
                          <a:pt x="1728" y="269"/>
                        </a:cubicBezTo>
                        <a:cubicBezTo>
                          <a:pt x="1467" y="1530"/>
                          <a:pt x="2076" y="2226"/>
                          <a:pt x="2380" y="3444"/>
                        </a:cubicBezTo>
                        <a:cubicBezTo>
                          <a:pt x="2859" y="5271"/>
                          <a:pt x="1162" y="5923"/>
                          <a:pt x="75" y="7010"/>
                        </a:cubicBezTo>
                        <a:cubicBezTo>
                          <a:pt x="0" y="7048"/>
                          <a:pt x="54" y="7150"/>
                          <a:pt x="126" y="7150"/>
                        </a:cubicBezTo>
                        <a:cubicBezTo>
                          <a:pt x="138" y="7150"/>
                          <a:pt x="150" y="7147"/>
                          <a:pt x="162" y="7141"/>
                        </a:cubicBezTo>
                        <a:cubicBezTo>
                          <a:pt x="1380" y="6836"/>
                          <a:pt x="2380" y="6010"/>
                          <a:pt x="2902" y="4923"/>
                        </a:cubicBezTo>
                        <a:cubicBezTo>
                          <a:pt x="2946" y="4836"/>
                          <a:pt x="2946" y="4749"/>
                          <a:pt x="2989" y="4662"/>
                        </a:cubicBezTo>
                        <a:lnTo>
                          <a:pt x="2989" y="3270"/>
                        </a:lnTo>
                        <a:cubicBezTo>
                          <a:pt x="2728" y="2313"/>
                          <a:pt x="2163" y="1487"/>
                          <a:pt x="2337" y="399"/>
                        </a:cubicBezTo>
                        <a:cubicBezTo>
                          <a:pt x="2387" y="150"/>
                          <a:pt x="2208" y="1"/>
                          <a:pt x="203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4" name="Google Shape;1434;p9"/>
                  <p:cNvSpPr/>
                  <p:nvPr/>
                </p:nvSpPr>
                <p:spPr>
                  <a:xfrm>
                    <a:off x="4892764" y="727460"/>
                    <a:ext cx="114962" cy="1600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8" h="6512" extrusionOk="0">
                        <a:moveTo>
                          <a:pt x="867" y="0"/>
                        </a:moveTo>
                        <a:cubicBezTo>
                          <a:pt x="827" y="0"/>
                          <a:pt x="779" y="22"/>
                          <a:pt x="740" y="61"/>
                        </a:cubicBezTo>
                        <a:cubicBezTo>
                          <a:pt x="131" y="1105"/>
                          <a:pt x="0" y="2409"/>
                          <a:pt x="392" y="3540"/>
                        </a:cubicBezTo>
                        <a:cubicBezTo>
                          <a:pt x="1087" y="5280"/>
                          <a:pt x="3001" y="4976"/>
                          <a:pt x="4002" y="6367"/>
                        </a:cubicBezTo>
                        <a:cubicBezTo>
                          <a:pt x="4065" y="6469"/>
                          <a:pt x="4155" y="6511"/>
                          <a:pt x="4245" y="6511"/>
                        </a:cubicBezTo>
                        <a:cubicBezTo>
                          <a:pt x="4461" y="6511"/>
                          <a:pt x="4677" y="6265"/>
                          <a:pt x="4523" y="6019"/>
                        </a:cubicBezTo>
                        <a:cubicBezTo>
                          <a:pt x="3784" y="4932"/>
                          <a:pt x="2871" y="4845"/>
                          <a:pt x="1827" y="4236"/>
                        </a:cubicBezTo>
                        <a:cubicBezTo>
                          <a:pt x="174" y="3279"/>
                          <a:pt x="914" y="1627"/>
                          <a:pt x="957" y="104"/>
                        </a:cubicBezTo>
                        <a:cubicBezTo>
                          <a:pt x="957" y="33"/>
                          <a:pt x="917" y="0"/>
                          <a:pt x="86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5" name="Google Shape;1435;p9"/>
                  <p:cNvSpPr/>
                  <p:nvPr/>
                </p:nvSpPr>
                <p:spPr>
                  <a:xfrm>
                    <a:off x="4796872" y="933276"/>
                    <a:ext cx="179643" cy="75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10" h="3060" extrusionOk="0">
                        <a:moveTo>
                          <a:pt x="89" y="1"/>
                        </a:moveTo>
                        <a:cubicBezTo>
                          <a:pt x="35" y="1"/>
                          <a:pt x="1" y="62"/>
                          <a:pt x="31" y="124"/>
                        </a:cubicBezTo>
                        <a:cubicBezTo>
                          <a:pt x="336" y="1341"/>
                          <a:pt x="1119" y="2298"/>
                          <a:pt x="2249" y="2864"/>
                        </a:cubicBezTo>
                        <a:cubicBezTo>
                          <a:pt x="2572" y="3004"/>
                          <a:pt x="2874" y="3060"/>
                          <a:pt x="3164" y="3060"/>
                        </a:cubicBezTo>
                        <a:cubicBezTo>
                          <a:pt x="4262" y="3060"/>
                          <a:pt x="5178" y="2259"/>
                          <a:pt x="6336" y="2259"/>
                        </a:cubicBezTo>
                        <a:cubicBezTo>
                          <a:pt x="6478" y="2259"/>
                          <a:pt x="6623" y="2271"/>
                          <a:pt x="6773" y="2298"/>
                        </a:cubicBezTo>
                        <a:cubicBezTo>
                          <a:pt x="6802" y="2304"/>
                          <a:pt x="6829" y="2307"/>
                          <a:pt x="6855" y="2307"/>
                        </a:cubicBezTo>
                        <a:cubicBezTo>
                          <a:pt x="7222" y="2307"/>
                          <a:pt x="7309" y="1770"/>
                          <a:pt x="6903" y="1689"/>
                        </a:cubicBezTo>
                        <a:cubicBezTo>
                          <a:pt x="6690" y="1645"/>
                          <a:pt x="6491" y="1626"/>
                          <a:pt x="6303" y="1626"/>
                        </a:cubicBezTo>
                        <a:cubicBezTo>
                          <a:pt x="5379" y="1626"/>
                          <a:pt x="4704" y="2089"/>
                          <a:pt x="3728" y="2342"/>
                        </a:cubicBezTo>
                        <a:cubicBezTo>
                          <a:pt x="3523" y="2390"/>
                          <a:pt x="3333" y="2413"/>
                          <a:pt x="3156" y="2413"/>
                        </a:cubicBezTo>
                        <a:cubicBezTo>
                          <a:pt x="1750" y="2413"/>
                          <a:pt x="1127" y="1002"/>
                          <a:pt x="162" y="37"/>
                        </a:cubicBezTo>
                        <a:cubicBezTo>
                          <a:pt x="136" y="11"/>
                          <a:pt x="111" y="1"/>
                          <a:pt x="8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6" name="Google Shape;1436;p9"/>
                  <p:cNvSpPr/>
                  <p:nvPr/>
                </p:nvSpPr>
                <p:spPr>
                  <a:xfrm>
                    <a:off x="4860693" y="1070773"/>
                    <a:ext cx="164259" cy="1083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84" h="4407" extrusionOk="0">
                        <a:moveTo>
                          <a:pt x="6217" y="0"/>
                        </a:moveTo>
                        <a:cubicBezTo>
                          <a:pt x="6162" y="0"/>
                          <a:pt x="6104" y="16"/>
                          <a:pt x="6046" y="52"/>
                        </a:cubicBezTo>
                        <a:cubicBezTo>
                          <a:pt x="4959" y="792"/>
                          <a:pt x="4915" y="1705"/>
                          <a:pt x="4263" y="2792"/>
                        </a:cubicBezTo>
                        <a:cubicBezTo>
                          <a:pt x="3764" y="3631"/>
                          <a:pt x="3076" y="3832"/>
                          <a:pt x="2317" y="3832"/>
                        </a:cubicBezTo>
                        <a:cubicBezTo>
                          <a:pt x="1619" y="3832"/>
                          <a:pt x="860" y="3662"/>
                          <a:pt x="131" y="3662"/>
                        </a:cubicBezTo>
                        <a:cubicBezTo>
                          <a:pt x="44" y="3662"/>
                          <a:pt x="0" y="3793"/>
                          <a:pt x="87" y="3836"/>
                        </a:cubicBezTo>
                        <a:cubicBezTo>
                          <a:pt x="733" y="4213"/>
                          <a:pt x="1479" y="4407"/>
                          <a:pt x="2222" y="4407"/>
                        </a:cubicBezTo>
                        <a:cubicBezTo>
                          <a:pt x="2680" y="4407"/>
                          <a:pt x="3136" y="4333"/>
                          <a:pt x="3567" y="4184"/>
                        </a:cubicBezTo>
                        <a:cubicBezTo>
                          <a:pt x="5307" y="3488"/>
                          <a:pt x="5002" y="1574"/>
                          <a:pt x="6394" y="574"/>
                        </a:cubicBezTo>
                        <a:cubicBezTo>
                          <a:pt x="6684" y="393"/>
                          <a:pt x="6491" y="0"/>
                          <a:pt x="621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7" name="Google Shape;1437;p9"/>
                  <p:cNvSpPr/>
                  <p:nvPr/>
                </p:nvSpPr>
                <p:spPr>
                  <a:xfrm>
                    <a:off x="4978260" y="671896"/>
                    <a:ext cx="72226" cy="1808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39" h="7360" extrusionOk="0">
                        <a:moveTo>
                          <a:pt x="1829" y="0"/>
                        </a:moveTo>
                        <a:cubicBezTo>
                          <a:pt x="1811" y="0"/>
                          <a:pt x="1795" y="6"/>
                          <a:pt x="1784" y="17"/>
                        </a:cubicBezTo>
                        <a:cubicBezTo>
                          <a:pt x="783" y="756"/>
                          <a:pt x="131" y="1887"/>
                          <a:pt x="44" y="3105"/>
                        </a:cubicBezTo>
                        <a:cubicBezTo>
                          <a:pt x="1" y="4975"/>
                          <a:pt x="1914" y="5410"/>
                          <a:pt x="2262" y="7106"/>
                        </a:cubicBezTo>
                        <a:cubicBezTo>
                          <a:pt x="2301" y="7280"/>
                          <a:pt x="2443" y="7360"/>
                          <a:pt x="2585" y="7360"/>
                        </a:cubicBezTo>
                        <a:cubicBezTo>
                          <a:pt x="2762" y="7360"/>
                          <a:pt x="2939" y="7236"/>
                          <a:pt x="2915" y="7019"/>
                        </a:cubicBezTo>
                        <a:cubicBezTo>
                          <a:pt x="2654" y="5714"/>
                          <a:pt x="1827" y="5279"/>
                          <a:pt x="1088" y="4279"/>
                        </a:cubicBezTo>
                        <a:cubicBezTo>
                          <a:pt x="1" y="2757"/>
                          <a:pt x="1305" y="1495"/>
                          <a:pt x="1914" y="147"/>
                        </a:cubicBezTo>
                        <a:cubicBezTo>
                          <a:pt x="1947" y="49"/>
                          <a:pt x="1882" y="0"/>
                          <a:pt x="182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8" name="Google Shape;1438;p9"/>
                  <p:cNvSpPr/>
                  <p:nvPr/>
                </p:nvSpPr>
                <p:spPr>
                  <a:xfrm>
                    <a:off x="4829704" y="816323"/>
                    <a:ext cx="152684" cy="1180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13" h="4804" extrusionOk="0">
                        <a:moveTo>
                          <a:pt x="288" y="0"/>
                        </a:moveTo>
                        <a:cubicBezTo>
                          <a:pt x="250" y="0"/>
                          <a:pt x="218" y="33"/>
                          <a:pt x="218" y="98"/>
                        </a:cubicBezTo>
                        <a:cubicBezTo>
                          <a:pt x="0" y="1316"/>
                          <a:pt x="348" y="2534"/>
                          <a:pt x="1174" y="3447"/>
                        </a:cubicBezTo>
                        <a:cubicBezTo>
                          <a:pt x="2479" y="4796"/>
                          <a:pt x="4132" y="3795"/>
                          <a:pt x="5567" y="4752"/>
                        </a:cubicBezTo>
                        <a:cubicBezTo>
                          <a:pt x="5625" y="4788"/>
                          <a:pt x="5682" y="4804"/>
                          <a:pt x="5737" y="4804"/>
                        </a:cubicBezTo>
                        <a:cubicBezTo>
                          <a:pt x="6012" y="4804"/>
                          <a:pt x="6213" y="4404"/>
                          <a:pt x="5959" y="4187"/>
                        </a:cubicBezTo>
                        <a:cubicBezTo>
                          <a:pt x="4871" y="3447"/>
                          <a:pt x="3958" y="3708"/>
                          <a:pt x="2740" y="3534"/>
                        </a:cubicBezTo>
                        <a:cubicBezTo>
                          <a:pt x="870" y="3273"/>
                          <a:pt x="913" y="1490"/>
                          <a:pt x="392" y="98"/>
                        </a:cubicBezTo>
                        <a:cubicBezTo>
                          <a:pt x="370" y="33"/>
                          <a:pt x="326" y="0"/>
                          <a:pt x="28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9" name="Google Shape;1439;p9"/>
                  <p:cNvSpPr/>
                  <p:nvPr/>
                </p:nvSpPr>
                <p:spPr>
                  <a:xfrm>
                    <a:off x="4805252" y="1027103"/>
                    <a:ext cx="184435" cy="69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5" h="2831" extrusionOk="0">
                        <a:moveTo>
                          <a:pt x="7078" y="0"/>
                        </a:moveTo>
                        <a:cubicBezTo>
                          <a:pt x="7066" y="0"/>
                          <a:pt x="7053" y="1"/>
                          <a:pt x="7041" y="2"/>
                        </a:cubicBezTo>
                        <a:cubicBezTo>
                          <a:pt x="5736" y="263"/>
                          <a:pt x="5301" y="1046"/>
                          <a:pt x="4301" y="1786"/>
                        </a:cubicBezTo>
                        <a:cubicBezTo>
                          <a:pt x="3879" y="2087"/>
                          <a:pt x="3478" y="2204"/>
                          <a:pt x="3090" y="2204"/>
                        </a:cubicBezTo>
                        <a:cubicBezTo>
                          <a:pt x="2074" y="2204"/>
                          <a:pt x="1144" y="1400"/>
                          <a:pt x="169" y="959"/>
                        </a:cubicBezTo>
                        <a:cubicBezTo>
                          <a:pt x="151" y="953"/>
                          <a:pt x="135" y="951"/>
                          <a:pt x="120" y="951"/>
                        </a:cubicBezTo>
                        <a:cubicBezTo>
                          <a:pt x="28" y="951"/>
                          <a:pt x="1" y="1058"/>
                          <a:pt x="38" y="1133"/>
                        </a:cubicBezTo>
                        <a:cubicBezTo>
                          <a:pt x="778" y="2134"/>
                          <a:pt x="1908" y="2743"/>
                          <a:pt x="3126" y="2829"/>
                        </a:cubicBezTo>
                        <a:cubicBezTo>
                          <a:pt x="3147" y="2830"/>
                          <a:pt x="3168" y="2830"/>
                          <a:pt x="3189" y="2830"/>
                        </a:cubicBezTo>
                        <a:cubicBezTo>
                          <a:pt x="5006" y="2830"/>
                          <a:pt x="5450" y="955"/>
                          <a:pt x="7128" y="611"/>
                        </a:cubicBezTo>
                        <a:cubicBezTo>
                          <a:pt x="7505" y="528"/>
                          <a:pt x="7397" y="0"/>
                          <a:pt x="707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0" name="Google Shape;1440;p9"/>
                  <p:cNvSpPr/>
                  <p:nvPr/>
                </p:nvSpPr>
                <p:spPr>
                  <a:xfrm>
                    <a:off x="4949409" y="1097363"/>
                    <a:ext cx="121376" cy="1457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39" h="5930" extrusionOk="0">
                        <a:moveTo>
                          <a:pt x="4525" y="0"/>
                        </a:moveTo>
                        <a:cubicBezTo>
                          <a:pt x="4434" y="0"/>
                          <a:pt x="4339" y="43"/>
                          <a:pt x="4263" y="144"/>
                        </a:cubicBezTo>
                        <a:cubicBezTo>
                          <a:pt x="3523" y="1232"/>
                          <a:pt x="3828" y="2102"/>
                          <a:pt x="3610" y="3319"/>
                        </a:cubicBezTo>
                        <a:cubicBezTo>
                          <a:pt x="3349" y="5190"/>
                          <a:pt x="1523" y="5146"/>
                          <a:pt x="131" y="5668"/>
                        </a:cubicBezTo>
                        <a:cubicBezTo>
                          <a:pt x="0" y="5712"/>
                          <a:pt x="44" y="5842"/>
                          <a:pt x="131" y="5886"/>
                        </a:cubicBezTo>
                        <a:cubicBezTo>
                          <a:pt x="328" y="5915"/>
                          <a:pt x="527" y="5929"/>
                          <a:pt x="727" y="5929"/>
                        </a:cubicBezTo>
                        <a:cubicBezTo>
                          <a:pt x="1719" y="5929"/>
                          <a:pt x="2720" y="5573"/>
                          <a:pt x="3480" y="4885"/>
                        </a:cubicBezTo>
                        <a:cubicBezTo>
                          <a:pt x="4828" y="3624"/>
                          <a:pt x="3828" y="1928"/>
                          <a:pt x="4785" y="492"/>
                        </a:cubicBezTo>
                        <a:cubicBezTo>
                          <a:pt x="4938" y="246"/>
                          <a:pt x="4744" y="0"/>
                          <a:pt x="452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441" name="Google Shape;1441;p9"/>
                <p:cNvSpPr/>
                <p:nvPr/>
              </p:nvSpPr>
              <p:spPr>
                <a:xfrm rot="5400000">
                  <a:off x="3251130" y="2529142"/>
                  <a:ext cx="38509" cy="38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784" y="0"/>
                      </a:moveTo>
                      <a:lnTo>
                        <a:pt x="653" y="652"/>
                      </a:lnTo>
                      <a:lnTo>
                        <a:pt x="1" y="783"/>
                      </a:lnTo>
                      <a:lnTo>
                        <a:pt x="653" y="913"/>
                      </a:lnTo>
                      <a:lnTo>
                        <a:pt x="784" y="1566"/>
                      </a:lnTo>
                      <a:lnTo>
                        <a:pt x="914" y="913"/>
                      </a:lnTo>
                      <a:lnTo>
                        <a:pt x="1567" y="783"/>
                      </a:lnTo>
                      <a:lnTo>
                        <a:pt x="914" y="652"/>
                      </a:lnTo>
                      <a:lnTo>
                        <a:pt x="78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42" name="Google Shape;1442;p9"/>
              <p:cNvGrpSpPr/>
              <p:nvPr/>
            </p:nvGrpSpPr>
            <p:grpSpPr>
              <a:xfrm>
                <a:off x="6168296" y="4612273"/>
                <a:ext cx="1184034" cy="1053114"/>
                <a:chOff x="3102450" y="3403186"/>
                <a:chExt cx="1092383" cy="971597"/>
              </a:xfrm>
            </p:grpSpPr>
            <p:sp>
              <p:nvSpPr>
                <p:cNvPr id="1443" name="Google Shape;1443;p9"/>
                <p:cNvSpPr/>
                <p:nvPr/>
              </p:nvSpPr>
              <p:spPr>
                <a:xfrm>
                  <a:off x="3108864" y="3854236"/>
                  <a:ext cx="74831" cy="76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33" extrusionOk="0">
                      <a:moveTo>
                        <a:pt x="1218" y="1"/>
                      </a:moveTo>
                      <a:cubicBezTo>
                        <a:pt x="1131" y="349"/>
                        <a:pt x="1087" y="697"/>
                        <a:pt x="957" y="1045"/>
                      </a:cubicBezTo>
                      <a:cubicBezTo>
                        <a:pt x="652" y="1175"/>
                        <a:pt x="348" y="1306"/>
                        <a:pt x="44" y="1393"/>
                      </a:cubicBezTo>
                      <a:cubicBezTo>
                        <a:pt x="0" y="1393"/>
                        <a:pt x="0" y="1480"/>
                        <a:pt x="44" y="1480"/>
                      </a:cubicBezTo>
                      <a:cubicBezTo>
                        <a:pt x="87" y="1523"/>
                        <a:pt x="174" y="1567"/>
                        <a:pt x="218" y="1610"/>
                      </a:cubicBezTo>
                      <a:cubicBezTo>
                        <a:pt x="305" y="1654"/>
                        <a:pt x="392" y="1697"/>
                        <a:pt x="479" y="1741"/>
                      </a:cubicBezTo>
                      <a:cubicBezTo>
                        <a:pt x="609" y="1871"/>
                        <a:pt x="739" y="1958"/>
                        <a:pt x="913" y="2045"/>
                      </a:cubicBezTo>
                      <a:cubicBezTo>
                        <a:pt x="957" y="2393"/>
                        <a:pt x="913" y="2741"/>
                        <a:pt x="957" y="3132"/>
                      </a:cubicBezTo>
                      <a:lnTo>
                        <a:pt x="1044" y="3132"/>
                      </a:lnTo>
                      <a:cubicBezTo>
                        <a:pt x="1305" y="2871"/>
                        <a:pt x="1609" y="2610"/>
                        <a:pt x="1827" y="2393"/>
                      </a:cubicBezTo>
                      <a:cubicBezTo>
                        <a:pt x="2175" y="2480"/>
                        <a:pt x="2523" y="2567"/>
                        <a:pt x="2871" y="2654"/>
                      </a:cubicBezTo>
                      <a:cubicBezTo>
                        <a:pt x="2883" y="2667"/>
                        <a:pt x="2896" y="2672"/>
                        <a:pt x="2908" y="2672"/>
                      </a:cubicBezTo>
                      <a:cubicBezTo>
                        <a:pt x="2936" y="2672"/>
                        <a:pt x="2958" y="2641"/>
                        <a:pt x="2958" y="2610"/>
                      </a:cubicBezTo>
                      <a:cubicBezTo>
                        <a:pt x="2827" y="2262"/>
                        <a:pt x="2610" y="2002"/>
                        <a:pt x="2479" y="1654"/>
                      </a:cubicBezTo>
                      <a:cubicBezTo>
                        <a:pt x="2566" y="1480"/>
                        <a:pt x="2653" y="1349"/>
                        <a:pt x="2740" y="1175"/>
                      </a:cubicBezTo>
                      <a:cubicBezTo>
                        <a:pt x="2784" y="1088"/>
                        <a:pt x="2827" y="1045"/>
                        <a:pt x="2871" y="958"/>
                      </a:cubicBezTo>
                      <a:cubicBezTo>
                        <a:pt x="2914" y="914"/>
                        <a:pt x="2958" y="827"/>
                        <a:pt x="3001" y="784"/>
                      </a:cubicBezTo>
                      <a:cubicBezTo>
                        <a:pt x="3045" y="740"/>
                        <a:pt x="3045" y="697"/>
                        <a:pt x="3001" y="697"/>
                      </a:cubicBezTo>
                      <a:cubicBezTo>
                        <a:pt x="2653" y="740"/>
                        <a:pt x="2349" y="740"/>
                        <a:pt x="2001" y="784"/>
                      </a:cubicBezTo>
                      <a:lnTo>
                        <a:pt x="1957" y="784"/>
                      </a:lnTo>
                      <a:cubicBezTo>
                        <a:pt x="1740" y="523"/>
                        <a:pt x="1522" y="218"/>
                        <a:pt x="126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4" name="Google Shape;1444;p9"/>
                <p:cNvSpPr/>
                <p:nvPr/>
              </p:nvSpPr>
              <p:spPr>
                <a:xfrm>
                  <a:off x="3160152" y="4054129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219" y="0"/>
                      </a:moveTo>
                      <a:cubicBezTo>
                        <a:pt x="1088" y="348"/>
                        <a:pt x="1045" y="696"/>
                        <a:pt x="958" y="1044"/>
                      </a:cubicBezTo>
                      <a:lnTo>
                        <a:pt x="958" y="1087"/>
                      </a:lnTo>
                      <a:cubicBezTo>
                        <a:pt x="653" y="1174"/>
                        <a:pt x="349" y="1305"/>
                        <a:pt x="44" y="1435"/>
                      </a:cubicBezTo>
                      <a:cubicBezTo>
                        <a:pt x="1" y="1435"/>
                        <a:pt x="1" y="1522"/>
                        <a:pt x="44" y="1522"/>
                      </a:cubicBezTo>
                      <a:cubicBezTo>
                        <a:pt x="88" y="1566"/>
                        <a:pt x="175" y="1609"/>
                        <a:pt x="218" y="1653"/>
                      </a:cubicBezTo>
                      <a:cubicBezTo>
                        <a:pt x="305" y="1696"/>
                        <a:pt x="392" y="1740"/>
                        <a:pt x="436" y="1783"/>
                      </a:cubicBezTo>
                      <a:cubicBezTo>
                        <a:pt x="610" y="1870"/>
                        <a:pt x="740" y="1957"/>
                        <a:pt x="914" y="2044"/>
                      </a:cubicBezTo>
                      <a:cubicBezTo>
                        <a:pt x="958" y="2436"/>
                        <a:pt x="914" y="2784"/>
                        <a:pt x="958" y="3132"/>
                      </a:cubicBezTo>
                      <a:cubicBezTo>
                        <a:pt x="958" y="3153"/>
                        <a:pt x="968" y="3164"/>
                        <a:pt x="985" y="3164"/>
                      </a:cubicBezTo>
                      <a:cubicBezTo>
                        <a:pt x="1001" y="3164"/>
                        <a:pt x="1023" y="3153"/>
                        <a:pt x="1045" y="3132"/>
                      </a:cubicBezTo>
                      <a:cubicBezTo>
                        <a:pt x="1306" y="2914"/>
                        <a:pt x="1567" y="2653"/>
                        <a:pt x="1827" y="2436"/>
                      </a:cubicBezTo>
                      <a:cubicBezTo>
                        <a:pt x="2175" y="2479"/>
                        <a:pt x="2523" y="2610"/>
                        <a:pt x="2871" y="2697"/>
                      </a:cubicBezTo>
                      <a:cubicBezTo>
                        <a:pt x="2871" y="2709"/>
                        <a:pt x="2879" y="2715"/>
                        <a:pt x="2888" y="2715"/>
                      </a:cubicBezTo>
                      <a:cubicBezTo>
                        <a:pt x="2911" y="2715"/>
                        <a:pt x="2946" y="2684"/>
                        <a:pt x="2915" y="2653"/>
                      </a:cubicBezTo>
                      <a:cubicBezTo>
                        <a:pt x="2784" y="2305"/>
                        <a:pt x="2654" y="2001"/>
                        <a:pt x="2480" y="1696"/>
                      </a:cubicBezTo>
                      <a:cubicBezTo>
                        <a:pt x="2567" y="1522"/>
                        <a:pt x="2654" y="1348"/>
                        <a:pt x="2741" y="1218"/>
                      </a:cubicBezTo>
                      <a:cubicBezTo>
                        <a:pt x="2741" y="1087"/>
                        <a:pt x="2784" y="1000"/>
                        <a:pt x="2828" y="957"/>
                      </a:cubicBezTo>
                      <a:cubicBezTo>
                        <a:pt x="2871" y="870"/>
                        <a:pt x="2915" y="826"/>
                        <a:pt x="2958" y="739"/>
                      </a:cubicBezTo>
                      <a:cubicBezTo>
                        <a:pt x="3002" y="739"/>
                        <a:pt x="3002" y="652"/>
                        <a:pt x="2958" y="652"/>
                      </a:cubicBezTo>
                      <a:cubicBezTo>
                        <a:pt x="2610" y="696"/>
                        <a:pt x="2262" y="739"/>
                        <a:pt x="1958" y="783"/>
                      </a:cubicBezTo>
                      <a:cubicBezTo>
                        <a:pt x="1697" y="522"/>
                        <a:pt x="1480" y="261"/>
                        <a:pt x="12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5" name="Google Shape;1445;p9"/>
                <p:cNvSpPr/>
                <p:nvPr/>
              </p:nvSpPr>
              <p:spPr>
                <a:xfrm>
                  <a:off x="3259558" y="3675748"/>
                  <a:ext cx="74855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65" extrusionOk="0">
                      <a:moveTo>
                        <a:pt x="1218" y="0"/>
                      </a:moveTo>
                      <a:cubicBezTo>
                        <a:pt x="1088" y="348"/>
                        <a:pt x="1044" y="696"/>
                        <a:pt x="957" y="1044"/>
                      </a:cubicBezTo>
                      <a:cubicBezTo>
                        <a:pt x="653" y="1175"/>
                        <a:pt x="349" y="1305"/>
                        <a:pt x="44" y="1436"/>
                      </a:cubicBezTo>
                      <a:cubicBezTo>
                        <a:pt x="1" y="1436"/>
                        <a:pt x="1" y="1523"/>
                        <a:pt x="44" y="1523"/>
                      </a:cubicBezTo>
                      <a:cubicBezTo>
                        <a:pt x="88" y="1566"/>
                        <a:pt x="175" y="1610"/>
                        <a:pt x="218" y="1610"/>
                      </a:cubicBezTo>
                      <a:lnTo>
                        <a:pt x="436" y="1784"/>
                      </a:lnTo>
                      <a:cubicBezTo>
                        <a:pt x="610" y="1871"/>
                        <a:pt x="740" y="1958"/>
                        <a:pt x="914" y="2045"/>
                      </a:cubicBezTo>
                      <a:cubicBezTo>
                        <a:pt x="957" y="2393"/>
                        <a:pt x="914" y="2741"/>
                        <a:pt x="957" y="3132"/>
                      </a:cubicBezTo>
                      <a:cubicBezTo>
                        <a:pt x="957" y="3154"/>
                        <a:pt x="979" y="3165"/>
                        <a:pt x="1001" y="3165"/>
                      </a:cubicBezTo>
                      <a:cubicBezTo>
                        <a:pt x="1023" y="3165"/>
                        <a:pt x="1044" y="3154"/>
                        <a:pt x="1044" y="3132"/>
                      </a:cubicBezTo>
                      <a:cubicBezTo>
                        <a:pt x="1305" y="2915"/>
                        <a:pt x="1566" y="2654"/>
                        <a:pt x="1827" y="2393"/>
                      </a:cubicBezTo>
                      <a:cubicBezTo>
                        <a:pt x="2175" y="2480"/>
                        <a:pt x="2523" y="2610"/>
                        <a:pt x="2871" y="2697"/>
                      </a:cubicBezTo>
                      <a:cubicBezTo>
                        <a:pt x="2871" y="2710"/>
                        <a:pt x="2879" y="2715"/>
                        <a:pt x="2889" y="2715"/>
                      </a:cubicBezTo>
                      <a:cubicBezTo>
                        <a:pt x="2915" y="2715"/>
                        <a:pt x="2958" y="2684"/>
                        <a:pt x="2958" y="2654"/>
                      </a:cubicBezTo>
                      <a:cubicBezTo>
                        <a:pt x="2784" y="2306"/>
                        <a:pt x="2654" y="2001"/>
                        <a:pt x="2480" y="1653"/>
                      </a:cubicBezTo>
                      <a:cubicBezTo>
                        <a:pt x="2567" y="1523"/>
                        <a:pt x="2654" y="1349"/>
                        <a:pt x="2741" y="1218"/>
                      </a:cubicBezTo>
                      <a:cubicBezTo>
                        <a:pt x="2784" y="1131"/>
                        <a:pt x="2828" y="1044"/>
                        <a:pt x="2871" y="957"/>
                      </a:cubicBezTo>
                      <a:cubicBezTo>
                        <a:pt x="2915" y="914"/>
                        <a:pt x="2958" y="870"/>
                        <a:pt x="2958" y="783"/>
                      </a:cubicBezTo>
                      <a:cubicBezTo>
                        <a:pt x="3045" y="783"/>
                        <a:pt x="3045" y="696"/>
                        <a:pt x="2958" y="696"/>
                      </a:cubicBezTo>
                      <a:cubicBezTo>
                        <a:pt x="2654" y="740"/>
                        <a:pt x="2306" y="783"/>
                        <a:pt x="2001" y="827"/>
                      </a:cubicBezTo>
                      <a:lnTo>
                        <a:pt x="1958" y="783"/>
                      </a:lnTo>
                      <a:cubicBezTo>
                        <a:pt x="1697" y="522"/>
                        <a:pt x="1479" y="261"/>
                        <a:pt x="12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6" name="Google Shape;1446;p9"/>
                <p:cNvSpPr/>
                <p:nvPr/>
              </p:nvSpPr>
              <p:spPr>
                <a:xfrm>
                  <a:off x="3518210" y="3510088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219" y="0"/>
                      </a:moveTo>
                      <a:lnTo>
                        <a:pt x="1219" y="44"/>
                      </a:lnTo>
                      <a:cubicBezTo>
                        <a:pt x="1132" y="348"/>
                        <a:pt x="1045" y="739"/>
                        <a:pt x="958" y="1087"/>
                      </a:cubicBezTo>
                      <a:cubicBezTo>
                        <a:pt x="653" y="1174"/>
                        <a:pt x="349" y="1305"/>
                        <a:pt x="44" y="1435"/>
                      </a:cubicBezTo>
                      <a:cubicBezTo>
                        <a:pt x="1" y="1435"/>
                        <a:pt x="1" y="1479"/>
                        <a:pt x="1" y="1522"/>
                      </a:cubicBezTo>
                      <a:cubicBezTo>
                        <a:pt x="88" y="1566"/>
                        <a:pt x="131" y="1566"/>
                        <a:pt x="218" y="1609"/>
                      </a:cubicBezTo>
                      <a:cubicBezTo>
                        <a:pt x="262" y="1653"/>
                        <a:pt x="349" y="1696"/>
                        <a:pt x="436" y="1740"/>
                      </a:cubicBezTo>
                      <a:cubicBezTo>
                        <a:pt x="566" y="1870"/>
                        <a:pt x="697" y="1957"/>
                        <a:pt x="871" y="2044"/>
                      </a:cubicBezTo>
                      <a:cubicBezTo>
                        <a:pt x="914" y="2392"/>
                        <a:pt x="871" y="2740"/>
                        <a:pt x="914" y="3132"/>
                      </a:cubicBezTo>
                      <a:cubicBezTo>
                        <a:pt x="936" y="3153"/>
                        <a:pt x="958" y="3164"/>
                        <a:pt x="974" y="3164"/>
                      </a:cubicBezTo>
                      <a:cubicBezTo>
                        <a:pt x="990" y="3164"/>
                        <a:pt x="1001" y="3153"/>
                        <a:pt x="1001" y="3132"/>
                      </a:cubicBezTo>
                      <a:cubicBezTo>
                        <a:pt x="1262" y="2871"/>
                        <a:pt x="1567" y="2653"/>
                        <a:pt x="1784" y="2392"/>
                      </a:cubicBezTo>
                      <a:cubicBezTo>
                        <a:pt x="2132" y="2479"/>
                        <a:pt x="2480" y="2566"/>
                        <a:pt x="2828" y="2653"/>
                      </a:cubicBezTo>
                      <a:cubicBezTo>
                        <a:pt x="2841" y="2666"/>
                        <a:pt x="2853" y="2671"/>
                        <a:pt x="2865" y="2671"/>
                      </a:cubicBezTo>
                      <a:cubicBezTo>
                        <a:pt x="2893" y="2671"/>
                        <a:pt x="2915" y="2640"/>
                        <a:pt x="2915" y="2610"/>
                      </a:cubicBezTo>
                      <a:cubicBezTo>
                        <a:pt x="2785" y="2305"/>
                        <a:pt x="2567" y="2001"/>
                        <a:pt x="2437" y="1653"/>
                      </a:cubicBezTo>
                      <a:cubicBezTo>
                        <a:pt x="2524" y="1522"/>
                        <a:pt x="2611" y="1348"/>
                        <a:pt x="2698" y="1174"/>
                      </a:cubicBezTo>
                      <a:cubicBezTo>
                        <a:pt x="2741" y="1131"/>
                        <a:pt x="2785" y="1044"/>
                        <a:pt x="2828" y="957"/>
                      </a:cubicBezTo>
                      <a:cubicBezTo>
                        <a:pt x="2872" y="913"/>
                        <a:pt x="2915" y="826"/>
                        <a:pt x="2959" y="783"/>
                      </a:cubicBezTo>
                      <a:cubicBezTo>
                        <a:pt x="3002" y="783"/>
                        <a:pt x="2959" y="696"/>
                        <a:pt x="2959" y="696"/>
                      </a:cubicBezTo>
                      <a:cubicBezTo>
                        <a:pt x="2611" y="739"/>
                        <a:pt x="2263" y="739"/>
                        <a:pt x="1958" y="783"/>
                      </a:cubicBezTo>
                      <a:cubicBezTo>
                        <a:pt x="1697" y="565"/>
                        <a:pt x="1523" y="261"/>
                        <a:pt x="12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7" name="Google Shape;1447;p9"/>
                <p:cNvSpPr/>
                <p:nvPr/>
              </p:nvSpPr>
              <p:spPr>
                <a:xfrm>
                  <a:off x="3917972" y="3416014"/>
                  <a:ext cx="74831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22" extrusionOk="0">
                      <a:moveTo>
                        <a:pt x="1218" y="1"/>
                      </a:moveTo>
                      <a:cubicBezTo>
                        <a:pt x="1131" y="349"/>
                        <a:pt x="1088" y="697"/>
                        <a:pt x="1001" y="1044"/>
                      </a:cubicBezTo>
                      <a:cubicBezTo>
                        <a:pt x="696" y="1175"/>
                        <a:pt x="392" y="1305"/>
                        <a:pt x="87" y="1436"/>
                      </a:cubicBezTo>
                      <a:cubicBezTo>
                        <a:pt x="0" y="1436"/>
                        <a:pt x="0" y="1479"/>
                        <a:pt x="44" y="1479"/>
                      </a:cubicBezTo>
                      <a:cubicBezTo>
                        <a:pt x="87" y="1523"/>
                        <a:pt x="174" y="1566"/>
                        <a:pt x="218" y="1610"/>
                      </a:cubicBezTo>
                      <a:cubicBezTo>
                        <a:pt x="305" y="1653"/>
                        <a:pt x="392" y="1697"/>
                        <a:pt x="479" y="1740"/>
                      </a:cubicBezTo>
                      <a:cubicBezTo>
                        <a:pt x="609" y="1827"/>
                        <a:pt x="740" y="1958"/>
                        <a:pt x="914" y="2001"/>
                      </a:cubicBezTo>
                      <a:cubicBezTo>
                        <a:pt x="957" y="2393"/>
                        <a:pt x="914" y="2741"/>
                        <a:pt x="957" y="3089"/>
                      </a:cubicBezTo>
                      <a:cubicBezTo>
                        <a:pt x="957" y="3110"/>
                        <a:pt x="979" y="3121"/>
                        <a:pt x="1001" y="3121"/>
                      </a:cubicBezTo>
                      <a:cubicBezTo>
                        <a:pt x="1022" y="3121"/>
                        <a:pt x="1044" y="3110"/>
                        <a:pt x="1044" y="3089"/>
                      </a:cubicBezTo>
                      <a:cubicBezTo>
                        <a:pt x="1305" y="2871"/>
                        <a:pt x="1610" y="2610"/>
                        <a:pt x="1827" y="2393"/>
                      </a:cubicBezTo>
                      <a:cubicBezTo>
                        <a:pt x="2175" y="2480"/>
                        <a:pt x="2523" y="2567"/>
                        <a:pt x="2871" y="2654"/>
                      </a:cubicBezTo>
                      <a:cubicBezTo>
                        <a:pt x="2871" y="2666"/>
                        <a:pt x="2878" y="2672"/>
                        <a:pt x="2889" y="2672"/>
                      </a:cubicBezTo>
                      <a:cubicBezTo>
                        <a:pt x="2914" y="2672"/>
                        <a:pt x="2958" y="2641"/>
                        <a:pt x="2958" y="2610"/>
                      </a:cubicBezTo>
                      <a:cubicBezTo>
                        <a:pt x="2827" y="2262"/>
                        <a:pt x="2610" y="1958"/>
                        <a:pt x="2480" y="1653"/>
                      </a:cubicBezTo>
                      <a:cubicBezTo>
                        <a:pt x="2567" y="1479"/>
                        <a:pt x="2653" y="1349"/>
                        <a:pt x="2740" y="1175"/>
                      </a:cubicBezTo>
                      <a:cubicBezTo>
                        <a:pt x="2784" y="1088"/>
                        <a:pt x="2827" y="1044"/>
                        <a:pt x="2871" y="957"/>
                      </a:cubicBezTo>
                      <a:cubicBezTo>
                        <a:pt x="2914" y="914"/>
                        <a:pt x="2958" y="827"/>
                        <a:pt x="3001" y="784"/>
                      </a:cubicBezTo>
                      <a:cubicBezTo>
                        <a:pt x="3045" y="740"/>
                        <a:pt x="3001" y="697"/>
                        <a:pt x="2958" y="697"/>
                      </a:cubicBezTo>
                      <a:cubicBezTo>
                        <a:pt x="2653" y="740"/>
                        <a:pt x="2306" y="740"/>
                        <a:pt x="1958" y="784"/>
                      </a:cubicBezTo>
                      <a:cubicBezTo>
                        <a:pt x="1740" y="523"/>
                        <a:pt x="1523" y="262"/>
                        <a:pt x="12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8" name="Google Shape;1448;p9"/>
                <p:cNvSpPr/>
                <p:nvPr/>
              </p:nvSpPr>
              <p:spPr>
                <a:xfrm>
                  <a:off x="3376068" y="4136431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175" y="0"/>
                      </a:moveTo>
                      <a:lnTo>
                        <a:pt x="1175" y="44"/>
                      </a:lnTo>
                      <a:cubicBezTo>
                        <a:pt x="1088" y="391"/>
                        <a:pt x="1044" y="739"/>
                        <a:pt x="957" y="1087"/>
                      </a:cubicBezTo>
                      <a:cubicBezTo>
                        <a:pt x="653" y="1174"/>
                        <a:pt x="305" y="1305"/>
                        <a:pt x="0" y="1435"/>
                      </a:cubicBezTo>
                      <a:cubicBezTo>
                        <a:pt x="0" y="1435"/>
                        <a:pt x="0" y="1522"/>
                        <a:pt x="0" y="1522"/>
                      </a:cubicBezTo>
                      <a:cubicBezTo>
                        <a:pt x="87" y="1566"/>
                        <a:pt x="131" y="1609"/>
                        <a:pt x="218" y="1609"/>
                      </a:cubicBezTo>
                      <a:cubicBezTo>
                        <a:pt x="261" y="1653"/>
                        <a:pt x="348" y="1740"/>
                        <a:pt x="435" y="1783"/>
                      </a:cubicBezTo>
                      <a:cubicBezTo>
                        <a:pt x="566" y="1870"/>
                        <a:pt x="740" y="1957"/>
                        <a:pt x="870" y="2044"/>
                      </a:cubicBezTo>
                      <a:cubicBezTo>
                        <a:pt x="914" y="2392"/>
                        <a:pt x="870" y="2784"/>
                        <a:pt x="957" y="3132"/>
                      </a:cubicBezTo>
                      <a:cubicBezTo>
                        <a:pt x="957" y="3153"/>
                        <a:pt x="968" y="3164"/>
                        <a:pt x="979" y="3164"/>
                      </a:cubicBezTo>
                      <a:cubicBezTo>
                        <a:pt x="990" y="3164"/>
                        <a:pt x="1001" y="3153"/>
                        <a:pt x="1001" y="3132"/>
                      </a:cubicBezTo>
                      <a:cubicBezTo>
                        <a:pt x="1305" y="2914"/>
                        <a:pt x="1566" y="2653"/>
                        <a:pt x="1784" y="2392"/>
                      </a:cubicBezTo>
                      <a:cubicBezTo>
                        <a:pt x="2175" y="2479"/>
                        <a:pt x="2479" y="2610"/>
                        <a:pt x="2827" y="2697"/>
                      </a:cubicBezTo>
                      <a:cubicBezTo>
                        <a:pt x="2871" y="2697"/>
                        <a:pt x="2914" y="2697"/>
                        <a:pt x="2914" y="2653"/>
                      </a:cubicBezTo>
                      <a:cubicBezTo>
                        <a:pt x="2827" y="2305"/>
                        <a:pt x="2610" y="2001"/>
                        <a:pt x="2436" y="1653"/>
                      </a:cubicBezTo>
                      <a:cubicBezTo>
                        <a:pt x="2566" y="1522"/>
                        <a:pt x="2653" y="1348"/>
                        <a:pt x="2740" y="1218"/>
                      </a:cubicBezTo>
                      <a:cubicBezTo>
                        <a:pt x="2740" y="1131"/>
                        <a:pt x="2784" y="1044"/>
                        <a:pt x="2827" y="957"/>
                      </a:cubicBezTo>
                      <a:cubicBezTo>
                        <a:pt x="2871" y="913"/>
                        <a:pt x="2914" y="826"/>
                        <a:pt x="2958" y="783"/>
                      </a:cubicBezTo>
                      <a:cubicBezTo>
                        <a:pt x="3001" y="739"/>
                        <a:pt x="2958" y="696"/>
                        <a:pt x="2914" y="696"/>
                      </a:cubicBezTo>
                      <a:cubicBezTo>
                        <a:pt x="2610" y="739"/>
                        <a:pt x="2262" y="739"/>
                        <a:pt x="1958" y="783"/>
                      </a:cubicBezTo>
                      <a:cubicBezTo>
                        <a:pt x="1697" y="565"/>
                        <a:pt x="1479" y="261"/>
                        <a:pt x="1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9" name="Google Shape;1449;p9"/>
                <p:cNvSpPr/>
                <p:nvPr/>
              </p:nvSpPr>
              <p:spPr>
                <a:xfrm>
                  <a:off x="3476531" y="3761244"/>
                  <a:ext cx="74855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" h="3166" extrusionOk="0">
                      <a:moveTo>
                        <a:pt x="1219" y="1"/>
                      </a:moveTo>
                      <a:lnTo>
                        <a:pt x="1219" y="44"/>
                      </a:lnTo>
                      <a:cubicBezTo>
                        <a:pt x="1088" y="349"/>
                        <a:pt x="1045" y="697"/>
                        <a:pt x="958" y="1045"/>
                      </a:cubicBezTo>
                      <a:cubicBezTo>
                        <a:pt x="653" y="1175"/>
                        <a:pt x="349" y="1306"/>
                        <a:pt x="44" y="1436"/>
                      </a:cubicBezTo>
                      <a:cubicBezTo>
                        <a:pt x="1" y="1436"/>
                        <a:pt x="1" y="1523"/>
                        <a:pt x="44" y="1523"/>
                      </a:cubicBezTo>
                      <a:cubicBezTo>
                        <a:pt x="88" y="1567"/>
                        <a:pt x="175" y="1610"/>
                        <a:pt x="218" y="1610"/>
                      </a:cubicBezTo>
                      <a:cubicBezTo>
                        <a:pt x="305" y="1654"/>
                        <a:pt x="392" y="1697"/>
                        <a:pt x="436" y="1741"/>
                      </a:cubicBezTo>
                      <a:cubicBezTo>
                        <a:pt x="566" y="1871"/>
                        <a:pt x="740" y="1958"/>
                        <a:pt x="914" y="2045"/>
                      </a:cubicBezTo>
                      <a:cubicBezTo>
                        <a:pt x="958" y="2393"/>
                        <a:pt x="914" y="2741"/>
                        <a:pt x="958" y="3132"/>
                      </a:cubicBezTo>
                      <a:cubicBezTo>
                        <a:pt x="958" y="3154"/>
                        <a:pt x="968" y="3165"/>
                        <a:pt x="985" y="3165"/>
                      </a:cubicBezTo>
                      <a:cubicBezTo>
                        <a:pt x="1001" y="3165"/>
                        <a:pt x="1023" y="3154"/>
                        <a:pt x="1045" y="3132"/>
                      </a:cubicBezTo>
                      <a:cubicBezTo>
                        <a:pt x="1306" y="2871"/>
                        <a:pt x="1566" y="2611"/>
                        <a:pt x="1827" y="2393"/>
                      </a:cubicBezTo>
                      <a:cubicBezTo>
                        <a:pt x="2175" y="2480"/>
                        <a:pt x="2523" y="2567"/>
                        <a:pt x="2871" y="2654"/>
                      </a:cubicBezTo>
                      <a:cubicBezTo>
                        <a:pt x="2871" y="2669"/>
                        <a:pt x="2881" y="2673"/>
                        <a:pt x="2892" y="2673"/>
                      </a:cubicBezTo>
                      <a:cubicBezTo>
                        <a:pt x="2915" y="2673"/>
                        <a:pt x="2944" y="2654"/>
                        <a:pt x="2915" y="2654"/>
                      </a:cubicBezTo>
                      <a:cubicBezTo>
                        <a:pt x="2784" y="2306"/>
                        <a:pt x="2654" y="1958"/>
                        <a:pt x="2480" y="1654"/>
                      </a:cubicBezTo>
                      <a:cubicBezTo>
                        <a:pt x="2567" y="1523"/>
                        <a:pt x="2654" y="1349"/>
                        <a:pt x="2741" y="1175"/>
                      </a:cubicBezTo>
                      <a:cubicBezTo>
                        <a:pt x="2784" y="1132"/>
                        <a:pt x="2828" y="1045"/>
                        <a:pt x="2871" y="958"/>
                      </a:cubicBezTo>
                      <a:cubicBezTo>
                        <a:pt x="2915" y="914"/>
                        <a:pt x="2958" y="827"/>
                        <a:pt x="2958" y="784"/>
                      </a:cubicBezTo>
                      <a:cubicBezTo>
                        <a:pt x="3045" y="784"/>
                        <a:pt x="3045" y="697"/>
                        <a:pt x="2958" y="697"/>
                      </a:cubicBezTo>
                      <a:cubicBezTo>
                        <a:pt x="2654" y="740"/>
                        <a:pt x="2306" y="740"/>
                        <a:pt x="2001" y="827"/>
                      </a:cubicBezTo>
                      <a:cubicBezTo>
                        <a:pt x="1740" y="566"/>
                        <a:pt x="1523" y="262"/>
                        <a:pt x="126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0" name="Google Shape;1450;p9"/>
                <p:cNvSpPr/>
                <p:nvPr/>
              </p:nvSpPr>
              <p:spPr>
                <a:xfrm>
                  <a:off x="3526762" y="3961137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1219" y="0"/>
                      </a:moveTo>
                      <a:cubicBezTo>
                        <a:pt x="1219" y="0"/>
                        <a:pt x="1219" y="44"/>
                        <a:pt x="1219" y="44"/>
                      </a:cubicBezTo>
                      <a:cubicBezTo>
                        <a:pt x="1088" y="392"/>
                        <a:pt x="1088" y="740"/>
                        <a:pt x="958" y="1087"/>
                      </a:cubicBezTo>
                      <a:cubicBezTo>
                        <a:pt x="653" y="1174"/>
                        <a:pt x="349" y="1305"/>
                        <a:pt x="44" y="1435"/>
                      </a:cubicBezTo>
                      <a:cubicBezTo>
                        <a:pt x="1" y="1435"/>
                        <a:pt x="1" y="1522"/>
                        <a:pt x="44" y="1522"/>
                      </a:cubicBezTo>
                      <a:cubicBezTo>
                        <a:pt x="88" y="1566"/>
                        <a:pt x="175" y="1609"/>
                        <a:pt x="218" y="1653"/>
                      </a:cubicBezTo>
                      <a:lnTo>
                        <a:pt x="436" y="1783"/>
                      </a:lnTo>
                      <a:cubicBezTo>
                        <a:pt x="610" y="1870"/>
                        <a:pt x="740" y="1957"/>
                        <a:pt x="914" y="2044"/>
                      </a:cubicBezTo>
                      <a:cubicBezTo>
                        <a:pt x="914" y="2436"/>
                        <a:pt x="914" y="2784"/>
                        <a:pt x="958" y="3132"/>
                      </a:cubicBezTo>
                      <a:cubicBezTo>
                        <a:pt x="958" y="3153"/>
                        <a:pt x="980" y="3164"/>
                        <a:pt x="1001" y="3164"/>
                      </a:cubicBezTo>
                      <a:cubicBezTo>
                        <a:pt x="1023" y="3164"/>
                        <a:pt x="1045" y="3153"/>
                        <a:pt x="1045" y="3132"/>
                      </a:cubicBezTo>
                      <a:cubicBezTo>
                        <a:pt x="1306" y="2914"/>
                        <a:pt x="1567" y="2653"/>
                        <a:pt x="1828" y="2436"/>
                      </a:cubicBezTo>
                      <a:cubicBezTo>
                        <a:pt x="2176" y="2479"/>
                        <a:pt x="2524" y="2610"/>
                        <a:pt x="2871" y="2697"/>
                      </a:cubicBezTo>
                      <a:cubicBezTo>
                        <a:pt x="2871" y="2697"/>
                        <a:pt x="2958" y="2697"/>
                        <a:pt x="2915" y="2653"/>
                      </a:cubicBezTo>
                      <a:cubicBezTo>
                        <a:pt x="2828" y="2305"/>
                        <a:pt x="2611" y="2001"/>
                        <a:pt x="2480" y="1653"/>
                      </a:cubicBezTo>
                      <a:cubicBezTo>
                        <a:pt x="2567" y="1522"/>
                        <a:pt x="2654" y="1392"/>
                        <a:pt x="2741" y="1218"/>
                      </a:cubicBezTo>
                      <a:cubicBezTo>
                        <a:pt x="2784" y="1131"/>
                        <a:pt x="2828" y="1044"/>
                        <a:pt x="2871" y="957"/>
                      </a:cubicBezTo>
                      <a:cubicBezTo>
                        <a:pt x="2915" y="914"/>
                        <a:pt x="2958" y="827"/>
                        <a:pt x="2958" y="783"/>
                      </a:cubicBezTo>
                      <a:cubicBezTo>
                        <a:pt x="3002" y="740"/>
                        <a:pt x="3002" y="696"/>
                        <a:pt x="2958" y="696"/>
                      </a:cubicBezTo>
                      <a:cubicBezTo>
                        <a:pt x="2611" y="740"/>
                        <a:pt x="2306" y="740"/>
                        <a:pt x="1958" y="783"/>
                      </a:cubicBezTo>
                      <a:cubicBezTo>
                        <a:pt x="1697" y="566"/>
                        <a:pt x="1523" y="261"/>
                        <a:pt x="126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1" name="Google Shape;1451;p9"/>
                <p:cNvSpPr/>
                <p:nvPr/>
              </p:nvSpPr>
              <p:spPr>
                <a:xfrm>
                  <a:off x="3171678" y="3750923"/>
                  <a:ext cx="86848" cy="1049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34" h="4269" extrusionOk="0">
                      <a:moveTo>
                        <a:pt x="3401" y="1"/>
                      </a:moveTo>
                      <a:cubicBezTo>
                        <a:pt x="3384" y="1"/>
                        <a:pt x="3369" y="9"/>
                        <a:pt x="3359" y="29"/>
                      </a:cubicBezTo>
                      <a:cubicBezTo>
                        <a:pt x="2315" y="1421"/>
                        <a:pt x="1228" y="2726"/>
                        <a:pt x="97" y="3987"/>
                      </a:cubicBezTo>
                      <a:cubicBezTo>
                        <a:pt x="1" y="4116"/>
                        <a:pt x="95" y="4269"/>
                        <a:pt x="221" y="4269"/>
                      </a:cubicBezTo>
                      <a:cubicBezTo>
                        <a:pt x="265" y="4269"/>
                        <a:pt x="313" y="4250"/>
                        <a:pt x="358" y="4205"/>
                      </a:cubicBezTo>
                      <a:cubicBezTo>
                        <a:pt x="1011" y="3465"/>
                        <a:pt x="1663" y="2726"/>
                        <a:pt x="2272" y="1987"/>
                      </a:cubicBezTo>
                      <a:cubicBezTo>
                        <a:pt x="2837" y="1465"/>
                        <a:pt x="3229" y="856"/>
                        <a:pt x="3533" y="160"/>
                      </a:cubicBezTo>
                      <a:cubicBezTo>
                        <a:pt x="3533" y="93"/>
                        <a:pt x="3456" y="1"/>
                        <a:pt x="34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2" name="Google Shape;1452;p9"/>
                <p:cNvSpPr/>
                <p:nvPr/>
              </p:nvSpPr>
              <p:spPr>
                <a:xfrm>
                  <a:off x="3157425" y="3936120"/>
                  <a:ext cx="30055" cy="95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3" h="3902" extrusionOk="0">
                      <a:moveTo>
                        <a:pt x="68" y="1"/>
                      </a:moveTo>
                      <a:cubicBezTo>
                        <a:pt x="30" y="1"/>
                        <a:pt x="1" y="33"/>
                        <a:pt x="25" y="105"/>
                      </a:cubicBezTo>
                      <a:cubicBezTo>
                        <a:pt x="68" y="670"/>
                        <a:pt x="199" y="1236"/>
                        <a:pt x="373" y="1801"/>
                      </a:cubicBezTo>
                      <a:cubicBezTo>
                        <a:pt x="503" y="2453"/>
                        <a:pt x="677" y="3106"/>
                        <a:pt x="808" y="3758"/>
                      </a:cubicBezTo>
                      <a:cubicBezTo>
                        <a:pt x="847" y="3856"/>
                        <a:pt x="939" y="3901"/>
                        <a:pt x="1024" y="3901"/>
                      </a:cubicBezTo>
                      <a:cubicBezTo>
                        <a:pt x="1129" y="3901"/>
                        <a:pt x="1223" y="3834"/>
                        <a:pt x="1199" y="3715"/>
                      </a:cubicBezTo>
                      <a:cubicBezTo>
                        <a:pt x="938" y="2540"/>
                        <a:pt x="764" y="1105"/>
                        <a:pt x="155" y="61"/>
                      </a:cubicBezTo>
                      <a:cubicBezTo>
                        <a:pt x="136" y="22"/>
                        <a:pt x="99" y="1"/>
                        <a:pt x="6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3" name="Google Shape;1453;p9"/>
                <p:cNvSpPr/>
                <p:nvPr/>
              </p:nvSpPr>
              <p:spPr>
                <a:xfrm>
                  <a:off x="3244592" y="4125740"/>
                  <a:ext cx="117198" cy="450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69" h="1832" extrusionOk="0">
                      <a:moveTo>
                        <a:pt x="175" y="0"/>
                      </a:moveTo>
                      <a:cubicBezTo>
                        <a:pt x="44" y="0"/>
                        <a:pt x="1" y="131"/>
                        <a:pt x="88" y="218"/>
                      </a:cubicBezTo>
                      <a:cubicBezTo>
                        <a:pt x="740" y="609"/>
                        <a:pt x="1479" y="913"/>
                        <a:pt x="2219" y="1087"/>
                      </a:cubicBezTo>
                      <a:cubicBezTo>
                        <a:pt x="2915" y="1392"/>
                        <a:pt x="3654" y="1653"/>
                        <a:pt x="4437" y="1827"/>
                      </a:cubicBezTo>
                      <a:cubicBezTo>
                        <a:pt x="4450" y="1830"/>
                        <a:pt x="4463" y="1832"/>
                        <a:pt x="4476" y="1832"/>
                      </a:cubicBezTo>
                      <a:cubicBezTo>
                        <a:pt x="4635" y="1832"/>
                        <a:pt x="4768" y="1603"/>
                        <a:pt x="4568" y="1522"/>
                      </a:cubicBezTo>
                      <a:cubicBezTo>
                        <a:pt x="3828" y="1174"/>
                        <a:pt x="3002" y="957"/>
                        <a:pt x="2262" y="696"/>
                      </a:cubicBezTo>
                      <a:cubicBezTo>
                        <a:pt x="1566" y="392"/>
                        <a:pt x="871" y="174"/>
                        <a:pt x="1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4" name="Google Shape;1454;p9"/>
                <p:cNvSpPr/>
                <p:nvPr/>
              </p:nvSpPr>
              <p:spPr>
                <a:xfrm>
                  <a:off x="3461565" y="4055825"/>
                  <a:ext cx="81270" cy="92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7" h="3747" extrusionOk="0">
                      <a:moveTo>
                        <a:pt x="3218" y="1"/>
                      </a:moveTo>
                      <a:cubicBezTo>
                        <a:pt x="3202" y="1"/>
                        <a:pt x="3187" y="6"/>
                        <a:pt x="3176" y="18"/>
                      </a:cubicBezTo>
                      <a:cubicBezTo>
                        <a:pt x="2610" y="540"/>
                        <a:pt x="2132" y="1105"/>
                        <a:pt x="1654" y="1714"/>
                      </a:cubicBezTo>
                      <a:cubicBezTo>
                        <a:pt x="1132" y="2280"/>
                        <a:pt x="653" y="2845"/>
                        <a:pt x="131" y="3411"/>
                      </a:cubicBezTo>
                      <a:cubicBezTo>
                        <a:pt x="0" y="3542"/>
                        <a:pt x="116" y="3747"/>
                        <a:pt x="274" y="3747"/>
                      </a:cubicBezTo>
                      <a:cubicBezTo>
                        <a:pt x="326" y="3747"/>
                        <a:pt x="382" y="3725"/>
                        <a:pt x="436" y="3671"/>
                      </a:cubicBezTo>
                      <a:cubicBezTo>
                        <a:pt x="1436" y="2628"/>
                        <a:pt x="2654" y="1453"/>
                        <a:pt x="3306" y="105"/>
                      </a:cubicBezTo>
                      <a:cubicBezTo>
                        <a:pt x="3306" y="41"/>
                        <a:pt x="3260" y="1"/>
                        <a:pt x="32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5" name="Google Shape;1455;p9"/>
                <p:cNvSpPr/>
                <p:nvPr/>
              </p:nvSpPr>
              <p:spPr>
                <a:xfrm>
                  <a:off x="3527205" y="3846495"/>
                  <a:ext cx="31210" cy="103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" h="4214" extrusionOk="0">
                      <a:moveTo>
                        <a:pt x="164" y="1"/>
                      </a:moveTo>
                      <a:cubicBezTo>
                        <a:pt x="84" y="1"/>
                        <a:pt x="0" y="64"/>
                        <a:pt x="26" y="142"/>
                      </a:cubicBezTo>
                      <a:cubicBezTo>
                        <a:pt x="200" y="1447"/>
                        <a:pt x="635" y="2751"/>
                        <a:pt x="809" y="4056"/>
                      </a:cubicBezTo>
                      <a:cubicBezTo>
                        <a:pt x="846" y="4166"/>
                        <a:pt x="936" y="4214"/>
                        <a:pt x="1024" y="4214"/>
                      </a:cubicBezTo>
                      <a:cubicBezTo>
                        <a:pt x="1148" y="4214"/>
                        <a:pt x="1269" y="4121"/>
                        <a:pt x="1244" y="3969"/>
                      </a:cubicBezTo>
                      <a:cubicBezTo>
                        <a:pt x="1157" y="2621"/>
                        <a:pt x="809" y="1316"/>
                        <a:pt x="287" y="98"/>
                      </a:cubicBezTo>
                      <a:cubicBezTo>
                        <a:pt x="270" y="29"/>
                        <a:pt x="218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6" name="Google Shape;1456;p9"/>
                <p:cNvSpPr/>
                <p:nvPr/>
              </p:nvSpPr>
              <p:spPr>
                <a:xfrm>
                  <a:off x="3343457" y="3718017"/>
                  <a:ext cx="140053" cy="63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9" h="2599" extrusionOk="0">
                      <a:moveTo>
                        <a:pt x="137" y="0"/>
                      </a:moveTo>
                      <a:cubicBezTo>
                        <a:pt x="44" y="0"/>
                        <a:pt x="0" y="165"/>
                        <a:pt x="110" y="238"/>
                      </a:cubicBezTo>
                      <a:cubicBezTo>
                        <a:pt x="1849" y="1021"/>
                        <a:pt x="3589" y="1803"/>
                        <a:pt x="5285" y="2586"/>
                      </a:cubicBezTo>
                      <a:cubicBezTo>
                        <a:pt x="5311" y="2595"/>
                        <a:pt x="5336" y="2599"/>
                        <a:pt x="5360" y="2599"/>
                      </a:cubicBezTo>
                      <a:cubicBezTo>
                        <a:pt x="5577" y="2599"/>
                        <a:pt x="5699" y="2273"/>
                        <a:pt x="5503" y="2195"/>
                      </a:cubicBezTo>
                      <a:cubicBezTo>
                        <a:pt x="3806" y="1282"/>
                        <a:pt x="2023" y="586"/>
                        <a:pt x="197" y="20"/>
                      </a:cubicBezTo>
                      <a:cubicBezTo>
                        <a:pt x="175" y="6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9"/>
                <p:cNvSpPr/>
                <p:nvPr/>
              </p:nvSpPr>
              <p:spPr>
                <a:xfrm>
                  <a:off x="3351837" y="3570886"/>
                  <a:ext cx="174999" cy="117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1" h="4797" extrusionOk="0">
                      <a:moveTo>
                        <a:pt x="6811" y="1"/>
                      </a:moveTo>
                      <a:cubicBezTo>
                        <a:pt x="6770" y="1"/>
                        <a:pt x="6726" y="15"/>
                        <a:pt x="6684" y="49"/>
                      </a:cubicBezTo>
                      <a:cubicBezTo>
                        <a:pt x="5597" y="745"/>
                        <a:pt x="4553" y="1440"/>
                        <a:pt x="3465" y="2136"/>
                      </a:cubicBezTo>
                      <a:cubicBezTo>
                        <a:pt x="2335" y="2876"/>
                        <a:pt x="1204" y="3702"/>
                        <a:pt x="117" y="4572"/>
                      </a:cubicBezTo>
                      <a:cubicBezTo>
                        <a:pt x="0" y="4650"/>
                        <a:pt x="91" y="4796"/>
                        <a:pt x="174" y="4796"/>
                      </a:cubicBezTo>
                      <a:cubicBezTo>
                        <a:pt x="184" y="4796"/>
                        <a:pt x="194" y="4794"/>
                        <a:pt x="204" y="4789"/>
                      </a:cubicBezTo>
                      <a:cubicBezTo>
                        <a:pt x="1334" y="4137"/>
                        <a:pt x="2378" y="3354"/>
                        <a:pt x="3465" y="2658"/>
                      </a:cubicBezTo>
                      <a:cubicBezTo>
                        <a:pt x="4640" y="1875"/>
                        <a:pt x="5771" y="1136"/>
                        <a:pt x="6945" y="353"/>
                      </a:cubicBezTo>
                      <a:cubicBezTo>
                        <a:pt x="7120" y="248"/>
                        <a:pt x="6984" y="1"/>
                        <a:pt x="6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9"/>
                <p:cNvSpPr/>
                <p:nvPr/>
              </p:nvSpPr>
              <p:spPr>
                <a:xfrm>
                  <a:off x="3605157" y="3469367"/>
                  <a:ext cx="314609" cy="7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2" h="3187" extrusionOk="0">
                      <a:moveTo>
                        <a:pt x="12596" y="0"/>
                      </a:moveTo>
                      <a:cubicBezTo>
                        <a:pt x="12584" y="0"/>
                        <a:pt x="12570" y="1"/>
                        <a:pt x="12555" y="4"/>
                      </a:cubicBezTo>
                      <a:cubicBezTo>
                        <a:pt x="10424" y="352"/>
                        <a:pt x="8293" y="831"/>
                        <a:pt x="6205" y="1353"/>
                      </a:cubicBezTo>
                      <a:cubicBezTo>
                        <a:pt x="4205" y="1831"/>
                        <a:pt x="2117" y="2266"/>
                        <a:pt x="116" y="2962"/>
                      </a:cubicBezTo>
                      <a:cubicBezTo>
                        <a:pt x="0" y="3039"/>
                        <a:pt x="57" y="3186"/>
                        <a:pt x="163" y="3186"/>
                      </a:cubicBezTo>
                      <a:cubicBezTo>
                        <a:pt x="176" y="3186"/>
                        <a:pt x="189" y="3184"/>
                        <a:pt x="203" y="3179"/>
                      </a:cubicBezTo>
                      <a:cubicBezTo>
                        <a:pt x="2248" y="2788"/>
                        <a:pt x="4248" y="2222"/>
                        <a:pt x="6249" y="1744"/>
                      </a:cubicBezTo>
                      <a:cubicBezTo>
                        <a:pt x="8380" y="1266"/>
                        <a:pt x="10511" y="831"/>
                        <a:pt x="12599" y="309"/>
                      </a:cubicBezTo>
                      <a:cubicBezTo>
                        <a:pt x="12802" y="268"/>
                        <a:pt x="12778" y="0"/>
                        <a:pt x="125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9"/>
                <p:cNvSpPr/>
                <p:nvPr/>
              </p:nvSpPr>
              <p:spPr>
                <a:xfrm>
                  <a:off x="4121060" y="3860920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2017" y="1"/>
                      </a:moveTo>
                      <a:cubicBezTo>
                        <a:pt x="2001" y="1"/>
                        <a:pt x="1979" y="12"/>
                        <a:pt x="1957" y="33"/>
                      </a:cubicBezTo>
                      <a:cubicBezTo>
                        <a:pt x="1696" y="294"/>
                        <a:pt x="1479" y="512"/>
                        <a:pt x="1174" y="773"/>
                      </a:cubicBezTo>
                      <a:cubicBezTo>
                        <a:pt x="826" y="686"/>
                        <a:pt x="479" y="599"/>
                        <a:pt x="131" y="512"/>
                      </a:cubicBezTo>
                      <a:cubicBezTo>
                        <a:pt x="131" y="499"/>
                        <a:pt x="123" y="494"/>
                        <a:pt x="114" y="494"/>
                      </a:cubicBezTo>
                      <a:cubicBezTo>
                        <a:pt x="91" y="494"/>
                        <a:pt x="56" y="524"/>
                        <a:pt x="87" y="555"/>
                      </a:cubicBezTo>
                      <a:cubicBezTo>
                        <a:pt x="174" y="860"/>
                        <a:pt x="392" y="1164"/>
                        <a:pt x="566" y="1512"/>
                      </a:cubicBezTo>
                      <a:cubicBezTo>
                        <a:pt x="435" y="1643"/>
                        <a:pt x="348" y="1817"/>
                        <a:pt x="261" y="1990"/>
                      </a:cubicBezTo>
                      <a:cubicBezTo>
                        <a:pt x="218" y="2034"/>
                        <a:pt x="174" y="2121"/>
                        <a:pt x="131" y="2208"/>
                      </a:cubicBezTo>
                      <a:cubicBezTo>
                        <a:pt x="87" y="2251"/>
                        <a:pt x="44" y="2295"/>
                        <a:pt x="44" y="2382"/>
                      </a:cubicBezTo>
                      <a:cubicBezTo>
                        <a:pt x="0" y="2425"/>
                        <a:pt x="0" y="2469"/>
                        <a:pt x="44" y="2469"/>
                      </a:cubicBezTo>
                      <a:cubicBezTo>
                        <a:pt x="392" y="2425"/>
                        <a:pt x="739" y="2425"/>
                        <a:pt x="1044" y="2338"/>
                      </a:cubicBezTo>
                      <a:cubicBezTo>
                        <a:pt x="1305" y="2599"/>
                        <a:pt x="1522" y="2904"/>
                        <a:pt x="1740" y="3165"/>
                      </a:cubicBezTo>
                      <a:lnTo>
                        <a:pt x="1783" y="3165"/>
                      </a:lnTo>
                      <a:cubicBezTo>
                        <a:pt x="1914" y="2817"/>
                        <a:pt x="1957" y="2469"/>
                        <a:pt x="2044" y="2121"/>
                      </a:cubicBezTo>
                      <a:cubicBezTo>
                        <a:pt x="2349" y="1990"/>
                        <a:pt x="2653" y="1860"/>
                        <a:pt x="2958" y="1730"/>
                      </a:cubicBezTo>
                      <a:cubicBezTo>
                        <a:pt x="3001" y="1730"/>
                        <a:pt x="3001" y="1686"/>
                        <a:pt x="2958" y="1643"/>
                      </a:cubicBezTo>
                      <a:cubicBezTo>
                        <a:pt x="2914" y="1599"/>
                        <a:pt x="2871" y="1556"/>
                        <a:pt x="2784" y="1556"/>
                      </a:cubicBezTo>
                      <a:lnTo>
                        <a:pt x="2566" y="1425"/>
                      </a:lnTo>
                      <a:cubicBezTo>
                        <a:pt x="2436" y="1295"/>
                        <a:pt x="2262" y="1208"/>
                        <a:pt x="2088" y="1121"/>
                      </a:cubicBezTo>
                      <a:cubicBezTo>
                        <a:pt x="2088" y="773"/>
                        <a:pt x="2088" y="381"/>
                        <a:pt x="2044" y="33"/>
                      </a:cubicBezTo>
                      <a:cubicBezTo>
                        <a:pt x="2044" y="12"/>
                        <a:pt x="2033" y="1"/>
                        <a:pt x="20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0" name="Google Shape;1460;p9"/>
                <p:cNvSpPr/>
                <p:nvPr/>
              </p:nvSpPr>
              <p:spPr>
                <a:xfrm>
                  <a:off x="4070804" y="3659970"/>
                  <a:ext cx="73774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6" extrusionOk="0">
                      <a:moveTo>
                        <a:pt x="2023" y="1"/>
                      </a:moveTo>
                      <a:cubicBezTo>
                        <a:pt x="2012" y="1"/>
                        <a:pt x="2002" y="12"/>
                        <a:pt x="2002" y="34"/>
                      </a:cubicBezTo>
                      <a:cubicBezTo>
                        <a:pt x="1697" y="295"/>
                        <a:pt x="1436" y="555"/>
                        <a:pt x="1175" y="773"/>
                      </a:cubicBezTo>
                      <a:cubicBezTo>
                        <a:pt x="827" y="686"/>
                        <a:pt x="523" y="599"/>
                        <a:pt x="175" y="512"/>
                      </a:cubicBezTo>
                      <a:cubicBezTo>
                        <a:pt x="162" y="499"/>
                        <a:pt x="149" y="494"/>
                        <a:pt x="138" y="494"/>
                      </a:cubicBezTo>
                      <a:cubicBezTo>
                        <a:pt x="110" y="494"/>
                        <a:pt x="88" y="525"/>
                        <a:pt x="88" y="555"/>
                      </a:cubicBezTo>
                      <a:cubicBezTo>
                        <a:pt x="175" y="903"/>
                        <a:pt x="392" y="1208"/>
                        <a:pt x="566" y="1512"/>
                      </a:cubicBezTo>
                      <a:cubicBezTo>
                        <a:pt x="436" y="1643"/>
                        <a:pt x="349" y="1817"/>
                        <a:pt x="262" y="1991"/>
                      </a:cubicBezTo>
                      <a:cubicBezTo>
                        <a:pt x="218" y="2078"/>
                        <a:pt x="175" y="2121"/>
                        <a:pt x="131" y="2208"/>
                      </a:cubicBezTo>
                      <a:cubicBezTo>
                        <a:pt x="88" y="2252"/>
                        <a:pt x="44" y="2339"/>
                        <a:pt x="44" y="2382"/>
                      </a:cubicBezTo>
                      <a:cubicBezTo>
                        <a:pt x="1" y="2382"/>
                        <a:pt x="1" y="2469"/>
                        <a:pt x="44" y="2469"/>
                      </a:cubicBezTo>
                      <a:cubicBezTo>
                        <a:pt x="392" y="2426"/>
                        <a:pt x="740" y="2426"/>
                        <a:pt x="1045" y="2382"/>
                      </a:cubicBezTo>
                      <a:cubicBezTo>
                        <a:pt x="1306" y="2600"/>
                        <a:pt x="1480" y="2904"/>
                        <a:pt x="1741" y="3165"/>
                      </a:cubicBezTo>
                      <a:lnTo>
                        <a:pt x="1784" y="3165"/>
                      </a:lnTo>
                      <a:cubicBezTo>
                        <a:pt x="1784" y="3165"/>
                        <a:pt x="1828" y="3165"/>
                        <a:pt x="1784" y="3122"/>
                      </a:cubicBezTo>
                      <a:cubicBezTo>
                        <a:pt x="1871" y="2817"/>
                        <a:pt x="1915" y="2426"/>
                        <a:pt x="2045" y="2078"/>
                      </a:cubicBezTo>
                      <a:cubicBezTo>
                        <a:pt x="2350" y="1991"/>
                        <a:pt x="2654" y="1860"/>
                        <a:pt x="2958" y="1730"/>
                      </a:cubicBezTo>
                      <a:cubicBezTo>
                        <a:pt x="2958" y="1730"/>
                        <a:pt x="3002" y="1686"/>
                        <a:pt x="2958" y="1686"/>
                      </a:cubicBezTo>
                      <a:cubicBezTo>
                        <a:pt x="2915" y="1599"/>
                        <a:pt x="2871" y="1599"/>
                        <a:pt x="2784" y="1556"/>
                      </a:cubicBezTo>
                      <a:cubicBezTo>
                        <a:pt x="2698" y="1512"/>
                        <a:pt x="2654" y="1469"/>
                        <a:pt x="2567" y="1425"/>
                      </a:cubicBezTo>
                      <a:cubicBezTo>
                        <a:pt x="2437" y="1295"/>
                        <a:pt x="2263" y="1208"/>
                        <a:pt x="2089" y="1121"/>
                      </a:cubicBezTo>
                      <a:cubicBezTo>
                        <a:pt x="2089" y="773"/>
                        <a:pt x="2089" y="425"/>
                        <a:pt x="2045" y="34"/>
                      </a:cubicBezTo>
                      <a:cubicBezTo>
                        <a:pt x="2045" y="12"/>
                        <a:pt x="2034" y="1"/>
                        <a:pt x="20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1" name="Google Shape;1461;p9"/>
                <p:cNvSpPr/>
                <p:nvPr/>
              </p:nvSpPr>
              <p:spPr>
                <a:xfrm>
                  <a:off x="3970341" y="4037295"/>
                  <a:ext cx="73774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5" extrusionOk="0">
                      <a:moveTo>
                        <a:pt x="2028" y="0"/>
                      </a:moveTo>
                      <a:cubicBezTo>
                        <a:pt x="2012" y="0"/>
                        <a:pt x="2001" y="11"/>
                        <a:pt x="2001" y="33"/>
                      </a:cubicBezTo>
                      <a:cubicBezTo>
                        <a:pt x="1740" y="250"/>
                        <a:pt x="1436" y="511"/>
                        <a:pt x="1218" y="772"/>
                      </a:cubicBezTo>
                      <a:cubicBezTo>
                        <a:pt x="870" y="685"/>
                        <a:pt x="522" y="598"/>
                        <a:pt x="175" y="468"/>
                      </a:cubicBezTo>
                      <a:cubicBezTo>
                        <a:pt x="131" y="468"/>
                        <a:pt x="88" y="468"/>
                        <a:pt x="88" y="511"/>
                      </a:cubicBezTo>
                      <a:cubicBezTo>
                        <a:pt x="218" y="859"/>
                        <a:pt x="392" y="1163"/>
                        <a:pt x="566" y="1511"/>
                      </a:cubicBezTo>
                      <a:cubicBezTo>
                        <a:pt x="436" y="1642"/>
                        <a:pt x="349" y="1816"/>
                        <a:pt x="262" y="1946"/>
                      </a:cubicBezTo>
                      <a:cubicBezTo>
                        <a:pt x="262" y="2077"/>
                        <a:pt x="218" y="2164"/>
                        <a:pt x="131" y="2207"/>
                      </a:cubicBezTo>
                      <a:cubicBezTo>
                        <a:pt x="88" y="2251"/>
                        <a:pt x="88" y="2338"/>
                        <a:pt x="44" y="2381"/>
                      </a:cubicBezTo>
                      <a:cubicBezTo>
                        <a:pt x="1" y="2425"/>
                        <a:pt x="1" y="2468"/>
                        <a:pt x="88" y="2468"/>
                      </a:cubicBezTo>
                      <a:cubicBezTo>
                        <a:pt x="392" y="2425"/>
                        <a:pt x="740" y="2425"/>
                        <a:pt x="1044" y="2381"/>
                      </a:cubicBezTo>
                      <a:cubicBezTo>
                        <a:pt x="1305" y="2642"/>
                        <a:pt x="1523" y="2903"/>
                        <a:pt x="1740" y="3164"/>
                      </a:cubicBezTo>
                      <a:lnTo>
                        <a:pt x="1784" y="3164"/>
                      </a:lnTo>
                      <a:cubicBezTo>
                        <a:pt x="1914" y="2816"/>
                        <a:pt x="1958" y="2468"/>
                        <a:pt x="2045" y="2120"/>
                      </a:cubicBezTo>
                      <a:cubicBezTo>
                        <a:pt x="2349" y="2033"/>
                        <a:pt x="2654" y="1903"/>
                        <a:pt x="2958" y="1772"/>
                      </a:cubicBezTo>
                      <a:cubicBezTo>
                        <a:pt x="3002" y="1772"/>
                        <a:pt x="3002" y="1685"/>
                        <a:pt x="2958" y="1685"/>
                      </a:cubicBezTo>
                      <a:cubicBezTo>
                        <a:pt x="2915" y="1642"/>
                        <a:pt x="2828" y="1598"/>
                        <a:pt x="2784" y="1555"/>
                      </a:cubicBezTo>
                      <a:cubicBezTo>
                        <a:pt x="2697" y="1511"/>
                        <a:pt x="2610" y="1468"/>
                        <a:pt x="2567" y="1424"/>
                      </a:cubicBezTo>
                      <a:cubicBezTo>
                        <a:pt x="2393" y="1294"/>
                        <a:pt x="2262" y="1207"/>
                        <a:pt x="2132" y="1120"/>
                      </a:cubicBezTo>
                      <a:cubicBezTo>
                        <a:pt x="2088" y="772"/>
                        <a:pt x="2132" y="424"/>
                        <a:pt x="2088" y="33"/>
                      </a:cubicBezTo>
                      <a:cubicBezTo>
                        <a:pt x="2066" y="11"/>
                        <a:pt x="2045" y="0"/>
                        <a:pt x="20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9"/>
                <p:cNvSpPr/>
                <p:nvPr/>
              </p:nvSpPr>
              <p:spPr>
                <a:xfrm>
                  <a:off x="3711689" y="4205093"/>
                  <a:ext cx="74831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22" extrusionOk="0">
                      <a:moveTo>
                        <a:pt x="2044" y="0"/>
                      </a:moveTo>
                      <a:cubicBezTo>
                        <a:pt x="2023" y="0"/>
                        <a:pt x="2001" y="11"/>
                        <a:pt x="2001" y="33"/>
                      </a:cubicBezTo>
                      <a:cubicBezTo>
                        <a:pt x="1740" y="251"/>
                        <a:pt x="1479" y="512"/>
                        <a:pt x="1218" y="772"/>
                      </a:cubicBezTo>
                      <a:cubicBezTo>
                        <a:pt x="870" y="685"/>
                        <a:pt x="522" y="555"/>
                        <a:pt x="174" y="468"/>
                      </a:cubicBezTo>
                      <a:cubicBezTo>
                        <a:pt x="131" y="468"/>
                        <a:pt x="87" y="468"/>
                        <a:pt x="87" y="512"/>
                      </a:cubicBezTo>
                      <a:cubicBezTo>
                        <a:pt x="218" y="859"/>
                        <a:pt x="435" y="1164"/>
                        <a:pt x="566" y="1512"/>
                      </a:cubicBezTo>
                      <a:cubicBezTo>
                        <a:pt x="479" y="1642"/>
                        <a:pt x="392" y="1816"/>
                        <a:pt x="305" y="1947"/>
                      </a:cubicBezTo>
                      <a:cubicBezTo>
                        <a:pt x="261" y="2034"/>
                        <a:pt x="218" y="2121"/>
                        <a:pt x="174" y="2208"/>
                      </a:cubicBezTo>
                      <a:cubicBezTo>
                        <a:pt x="131" y="2251"/>
                        <a:pt x="87" y="2295"/>
                        <a:pt x="44" y="2382"/>
                      </a:cubicBezTo>
                      <a:cubicBezTo>
                        <a:pt x="0" y="2382"/>
                        <a:pt x="44" y="2469"/>
                        <a:pt x="87" y="2469"/>
                      </a:cubicBezTo>
                      <a:cubicBezTo>
                        <a:pt x="435" y="2425"/>
                        <a:pt x="740" y="2382"/>
                        <a:pt x="1088" y="2338"/>
                      </a:cubicBezTo>
                      <a:cubicBezTo>
                        <a:pt x="1349" y="2599"/>
                        <a:pt x="1522" y="2904"/>
                        <a:pt x="1783" y="3121"/>
                      </a:cubicBezTo>
                      <a:lnTo>
                        <a:pt x="1827" y="3121"/>
                      </a:lnTo>
                      <a:cubicBezTo>
                        <a:pt x="1957" y="2817"/>
                        <a:pt x="1957" y="2425"/>
                        <a:pt x="2088" y="2121"/>
                      </a:cubicBezTo>
                      <a:cubicBezTo>
                        <a:pt x="2392" y="1990"/>
                        <a:pt x="2697" y="1860"/>
                        <a:pt x="3001" y="1729"/>
                      </a:cubicBezTo>
                      <a:cubicBezTo>
                        <a:pt x="3045" y="1729"/>
                        <a:pt x="3045" y="1642"/>
                        <a:pt x="3001" y="1642"/>
                      </a:cubicBezTo>
                      <a:cubicBezTo>
                        <a:pt x="2958" y="1599"/>
                        <a:pt x="2871" y="1555"/>
                        <a:pt x="2827" y="1555"/>
                      </a:cubicBezTo>
                      <a:cubicBezTo>
                        <a:pt x="2740" y="1512"/>
                        <a:pt x="2653" y="1468"/>
                        <a:pt x="2610" y="1381"/>
                      </a:cubicBezTo>
                      <a:cubicBezTo>
                        <a:pt x="2436" y="1294"/>
                        <a:pt x="2305" y="1207"/>
                        <a:pt x="2131" y="1120"/>
                      </a:cubicBezTo>
                      <a:cubicBezTo>
                        <a:pt x="2088" y="772"/>
                        <a:pt x="2131" y="381"/>
                        <a:pt x="2088" y="33"/>
                      </a:cubicBezTo>
                      <a:cubicBezTo>
                        <a:pt x="2088" y="11"/>
                        <a:pt x="2066" y="0"/>
                        <a:pt x="20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3" name="Google Shape;1463;p9"/>
                <p:cNvSpPr/>
                <p:nvPr/>
              </p:nvSpPr>
              <p:spPr>
                <a:xfrm>
                  <a:off x="3311928" y="4298085"/>
                  <a:ext cx="73774" cy="7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21" extrusionOk="0">
                      <a:moveTo>
                        <a:pt x="2001" y="0"/>
                      </a:moveTo>
                      <a:cubicBezTo>
                        <a:pt x="1980" y="0"/>
                        <a:pt x="1958" y="11"/>
                        <a:pt x="1958" y="33"/>
                      </a:cubicBezTo>
                      <a:cubicBezTo>
                        <a:pt x="1697" y="294"/>
                        <a:pt x="1436" y="555"/>
                        <a:pt x="1175" y="772"/>
                      </a:cubicBezTo>
                      <a:cubicBezTo>
                        <a:pt x="827" y="685"/>
                        <a:pt x="479" y="598"/>
                        <a:pt x="131" y="511"/>
                      </a:cubicBezTo>
                      <a:cubicBezTo>
                        <a:pt x="131" y="497"/>
                        <a:pt x="122" y="492"/>
                        <a:pt x="109" y="492"/>
                      </a:cubicBezTo>
                      <a:cubicBezTo>
                        <a:pt x="83" y="492"/>
                        <a:pt x="44" y="511"/>
                        <a:pt x="44" y="511"/>
                      </a:cubicBezTo>
                      <a:cubicBezTo>
                        <a:pt x="218" y="859"/>
                        <a:pt x="349" y="1207"/>
                        <a:pt x="523" y="1512"/>
                      </a:cubicBezTo>
                      <a:cubicBezTo>
                        <a:pt x="436" y="1642"/>
                        <a:pt x="349" y="1816"/>
                        <a:pt x="262" y="1990"/>
                      </a:cubicBezTo>
                      <a:cubicBezTo>
                        <a:pt x="218" y="2034"/>
                        <a:pt x="175" y="2121"/>
                        <a:pt x="131" y="2208"/>
                      </a:cubicBezTo>
                      <a:cubicBezTo>
                        <a:pt x="88" y="2251"/>
                        <a:pt x="44" y="2338"/>
                        <a:pt x="1" y="2382"/>
                      </a:cubicBezTo>
                      <a:cubicBezTo>
                        <a:pt x="1" y="2425"/>
                        <a:pt x="1" y="2469"/>
                        <a:pt x="44" y="2469"/>
                      </a:cubicBezTo>
                      <a:cubicBezTo>
                        <a:pt x="392" y="2425"/>
                        <a:pt x="697" y="2425"/>
                        <a:pt x="1045" y="2338"/>
                      </a:cubicBezTo>
                      <a:cubicBezTo>
                        <a:pt x="1306" y="2599"/>
                        <a:pt x="1480" y="2904"/>
                        <a:pt x="1741" y="3121"/>
                      </a:cubicBezTo>
                      <a:lnTo>
                        <a:pt x="1784" y="3121"/>
                      </a:lnTo>
                      <a:cubicBezTo>
                        <a:pt x="1871" y="2817"/>
                        <a:pt x="1914" y="2469"/>
                        <a:pt x="2045" y="2121"/>
                      </a:cubicBezTo>
                      <a:cubicBezTo>
                        <a:pt x="2349" y="1990"/>
                        <a:pt x="2654" y="1860"/>
                        <a:pt x="2958" y="1729"/>
                      </a:cubicBezTo>
                      <a:cubicBezTo>
                        <a:pt x="3002" y="1729"/>
                        <a:pt x="3002" y="1642"/>
                        <a:pt x="2958" y="1642"/>
                      </a:cubicBezTo>
                      <a:cubicBezTo>
                        <a:pt x="2915" y="1599"/>
                        <a:pt x="2828" y="1555"/>
                        <a:pt x="2784" y="1555"/>
                      </a:cubicBezTo>
                      <a:cubicBezTo>
                        <a:pt x="2697" y="1512"/>
                        <a:pt x="2610" y="1468"/>
                        <a:pt x="2567" y="1425"/>
                      </a:cubicBezTo>
                      <a:cubicBezTo>
                        <a:pt x="2393" y="1294"/>
                        <a:pt x="2262" y="1207"/>
                        <a:pt x="2088" y="1120"/>
                      </a:cubicBezTo>
                      <a:cubicBezTo>
                        <a:pt x="2088" y="772"/>
                        <a:pt x="2088" y="381"/>
                        <a:pt x="2045" y="33"/>
                      </a:cubicBezTo>
                      <a:cubicBezTo>
                        <a:pt x="2045" y="11"/>
                        <a:pt x="2023" y="0"/>
                        <a:pt x="20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1464;p9"/>
                <p:cNvSpPr/>
                <p:nvPr/>
              </p:nvSpPr>
              <p:spPr>
                <a:xfrm>
                  <a:off x="3854912" y="3577669"/>
                  <a:ext cx="73774" cy="778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2" h="3166" extrusionOk="0">
                      <a:moveTo>
                        <a:pt x="2001" y="1"/>
                      </a:moveTo>
                      <a:cubicBezTo>
                        <a:pt x="1979" y="1"/>
                        <a:pt x="1958" y="12"/>
                        <a:pt x="1958" y="34"/>
                      </a:cubicBezTo>
                      <a:cubicBezTo>
                        <a:pt x="1697" y="295"/>
                        <a:pt x="1392" y="512"/>
                        <a:pt x="1175" y="773"/>
                      </a:cubicBezTo>
                      <a:cubicBezTo>
                        <a:pt x="827" y="686"/>
                        <a:pt x="479" y="599"/>
                        <a:pt x="131" y="512"/>
                      </a:cubicBezTo>
                      <a:cubicBezTo>
                        <a:pt x="118" y="499"/>
                        <a:pt x="105" y="494"/>
                        <a:pt x="94" y="494"/>
                      </a:cubicBezTo>
                      <a:cubicBezTo>
                        <a:pt x="66" y="494"/>
                        <a:pt x="44" y="525"/>
                        <a:pt x="44" y="556"/>
                      </a:cubicBezTo>
                      <a:cubicBezTo>
                        <a:pt x="174" y="860"/>
                        <a:pt x="392" y="1164"/>
                        <a:pt x="522" y="1512"/>
                      </a:cubicBezTo>
                      <a:cubicBezTo>
                        <a:pt x="435" y="1643"/>
                        <a:pt x="305" y="1817"/>
                        <a:pt x="261" y="1991"/>
                      </a:cubicBezTo>
                      <a:cubicBezTo>
                        <a:pt x="218" y="2034"/>
                        <a:pt x="174" y="2121"/>
                        <a:pt x="131" y="2208"/>
                      </a:cubicBezTo>
                      <a:cubicBezTo>
                        <a:pt x="87" y="2252"/>
                        <a:pt x="44" y="2339"/>
                        <a:pt x="44" y="2382"/>
                      </a:cubicBezTo>
                      <a:cubicBezTo>
                        <a:pt x="0" y="2426"/>
                        <a:pt x="0" y="2469"/>
                        <a:pt x="44" y="2469"/>
                      </a:cubicBezTo>
                      <a:cubicBezTo>
                        <a:pt x="392" y="2426"/>
                        <a:pt x="696" y="2426"/>
                        <a:pt x="1044" y="2382"/>
                      </a:cubicBezTo>
                      <a:cubicBezTo>
                        <a:pt x="1305" y="2600"/>
                        <a:pt x="1479" y="2904"/>
                        <a:pt x="1740" y="3165"/>
                      </a:cubicBezTo>
                      <a:lnTo>
                        <a:pt x="1784" y="3165"/>
                      </a:lnTo>
                      <a:cubicBezTo>
                        <a:pt x="1871" y="2817"/>
                        <a:pt x="1914" y="2469"/>
                        <a:pt x="2044" y="2121"/>
                      </a:cubicBezTo>
                      <a:cubicBezTo>
                        <a:pt x="2349" y="1991"/>
                        <a:pt x="2653" y="1860"/>
                        <a:pt x="2958" y="1730"/>
                      </a:cubicBezTo>
                      <a:cubicBezTo>
                        <a:pt x="3001" y="1730"/>
                        <a:pt x="2958" y="1643"/>
                        <a:pt x="2958" y="1643"/>
                      </a:cubicBezTo>
                      <a:cubicBezTo>
                        <a:pt x="2914" y="1599"/>
                        <a:pt x="2827" y="1556"/>
                        <a:pt x="2784" y="1556"/>
                      </a:cubicBezTo>
                      <a:lnTo>
                        <a:pt x="2566" y="1425"/>
                      </a:lnTo>
                      <a:cubicBezTo>
                        <a:pt x="2392" y="1295"/>
                        <a:pt x="2262" y="1208"/>
                        <a:pt x="2088" y="1121"/>
                      </a:cubicBezTo>
                      <a:cubicBezTo>
                        <a:pt x="2088" y="773"/>
                        <a:pt x="2088" y="382"/>
                        <a:pt x="2044" y="34"/>
                      </a:cubicBezTo>
                      <a:cubicBezTo>
                        <a:pt x="2044" y="12"/>
                        <a:pt x="2023" y="1"/>
                        <a:pt x="20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5" name="Google Shape;1465;p9"/>
                <p:cNvSpPr/>
                <p:nvPr/>
              </p:nvSpPr>
              <p:spPr>
                <a:xfrm>
                  <a:off x="3753368" y="3952855"/>
                  <a:ext cx="74831" cy="77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5" h="3165" extrusionOk="0">
                      <a:moveTo>
                        <a:pt x="2023" y="0"/>
                      </a:moveTo>
                      <a:cubicBezTo>
                        <a:pt x="2012" y="0"/>
                        <a:pt x="2001" y="11"/>
                        <a:pt x="2001" y="33"/>
                      </a:cubicBezTo>
                      <a:cubicBezTo>
                        <a:pt x="1697" y="250"/>
                        <a:pt x="1436" y="511"/>
                        <a:pt x="1218" y="772"/>
                      </a:cubicBezTo>
                      <a:cubicBezTo>
                        <a:pt x="870" y="685"/>
                        <a:pt x="522" y="555"/>
                        <a:pt x="174" y="511"/>
                      </a:cubicBezTo>
                      <a:cubicBezTo>
                        <a:pt x="160" y="497"/>
                        <a:pt x="145" y="492"/>
                        <a:pt x="133" y="492"/>
                      </a:cubicBezTo>
                      <a:cubicBezTo>
                        <a:pt x="107" y="492"/>
                        <a:pt x="87" y="511"/>
                        <a:pt x="87" y="511"/>
                      </a:cubicBezTo>
                      <a:cubicBezTo>
                        <a:pt x="174" y="859"/>
                        <a:pt x="392" y="1164"/>
                        <a:pt x="566" y="1511"/>
                      </a:cubicBezTo>
                      <a:cubicBezTo>
                        <a:pt x="435" y="1642"/>
                        <a:pt x="348" y="1816"/>
                        <a:pt x="261" y="1946"/>
                      </a:cubicBezTo>
                      <a:cubicBezTo>
                        <a:pt x="261" y="2033"/>
                        <a:pt x="218" y="2120"/>
                        <a:pt x="131" y="2207"/>
                      </a:cubicBezTo>
                      <a:cubicBezTo>
                        <a:pt x="87" y="2251"/>
                        <a:pt x="87" y="2294"/>
                        <a:pt x="44" y="2381"/>
                      </a:cubicBezTo>
                      <a:cubicBezTo>
                        <a:pt x="0" y="2381"/>
                        <a:pt x="44" y="2468"/>
                        <a:pt x="87" y="2468"/>
                      </a:cubicBezTo>
                      <a:cubicBezTo>
                        <a:pt x="392" y="2425"/>
                        <a:pt x="740" y="2381"/>
                        <a:pt x="1044" y="2338"/>
                      </a:cubicBezTo>
                      <a:cubicBezTo>
                        <a:pt x="1305" y="2599"/>
                        <a:pt x="1523" y="2903"/>
                        <a:pt x="1784" y="3121"/>
                      </a:cubicBezTo>
                      <a:lnTo>
                        <a:pt x="1827" y="3164"/>
                      </a:lnTo>
                      <a:cubicBezTo>
                        <a:pt x="1827" y="3164"/>
                        <a:pt x="1827" y="3164"/>
                        <a:pt x="1827" y="3121"/>
                      </a:cubicBezTo>
                      <a:cubicBezTo>
                        <a:pt x="1914" y="2816"/>
                        <a:pt x="1958" y="2425"/>
                        <a:pt x="2045" y="2120"/>
                      </a:cubicBezTo>
                      <a:cubicBezTo>
                        <a:pt x="2349" y="1990"/>
                        <a:pt x="2654" y="1859"/>
                        <a:pt x="2958" y="1729"/>
                      </a:cubicBezTo>
                      <a:cubicBezTo>
                        <a:pt x="3045" y="1729"/>
                        <a:pt x="3045" y="1642"/>
                        <a:pt x="2958" y="1642"/>
                      </a:cubicBezTo>
                      <a:cubicBezTo>
                        <a:pt x="2915" y="1598"/>
                        <a:pt x="2871" y="1555"/>
                        <a:pt x="2784" y="1555"/>
                      </a:cubicBezTo>
                      <a:cubicBezTo>
                        <a:pt x="2697" y="1511"/>
                        <a:pt x="2654" y="1468"/>
                        <a:pt x="2567" y="1381"/>
                      </a:cubicBezTo>
                      <a:cubicBezTo>
                        <a:pt x="2436" y="1294"/>
                        <a:pt x="2262" y="1207"/>
                        <a:pt x="2088" y="1120"/>
                      </a:cubicBezTo>
                      <a:cubicBezTo>
                        <a:pt x="2088" y="772"/>
                        <a:pt x="2088" y="381"/>
                        <a:pt x="2045" y="33"/>
                      </a:cubicBezTo>
                      <a:cubicBezTo>
                        <a:pt x="2045" y="11"/>
                        <a:pt x="2034" y="0"/>
                        <a:pt x="20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6" name="Google Shape;1466;p9"/>
                <p:cNvSpPr/>
                <p:nvPr/>
              </p:nvSpPr>
              <p:spPr>
                <a:xfrm>
                  <a:off x="3703137" y="3752962"/>
                  <a:ext cx="74806" cy="76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" h="3122" extrusionOk="0">
                      <a:moveTo>
                        <a:pt x="2044" y="1"/>
                      </a:moveTo>
                      <a:cubicBezTo>
                        <a:pt x="2023" y="1"/>
                        <a:pt x="2001" y="12"/>
                        <a:pt x="2001" y="33"/>
                      </a:cubicBezTo>
                      <a:cubicBezTo>
                        <a:pt x="1740" y="251"/>
                        <a:pt x="1479" y="512"/>
                        <a:pt x="1218" y="729"/>
                      </a:cubicBezTo>
                      <a:cubicBezTo>
                        <a:pt x="870" y="686"/>
                        <a:pt x="522" y="555"/>
                        <a:pt x="174" y="468"/>
                      </a:cubicBezTo>
                      <a:cubicBezTo>
                        <a:pt x="162" y="456"/>
                        <a:pt x="149" y="450"/>
                        <a:pt x="137" y="450"/>
                      </a:cubicBezTo>
                      <a:cubicBezTo>
                        <a:pt x="109" y="450"/>
                        <a:pt x="87" y="481"/>
                        <a:pt x="87" y="512"/>
                      </a:cubicBezTo>
                      <a:cubicBezTo>
                        <a:pt x="218" y="860"/>
                        <a:pt x="435" y="1164"/>
                        <a:pt x="566" y="1469"/>
                      </a:cubicBezTo>
                      <a:cubicBezTo>
                        <a:pt x="435" y="1643"/>
                        <a:pt x="348" y="1773"/>
                        <a:pt x="305" y="1947"/>
                      </a:cubicBezTo>
                      <a:cubicBezTo>
                        <a:pt x="261" y="2034"/>
                        <a:pt x="218" y="2121"/>
                        <a:pt x="174" y="2165"/>
                      </a:cubicBezTo>
                      <a:cubicBezTo>
                        <a:pt x="131" y="2252"/>
                        <a:pt x="87" y="2295"/>
                        <a:pt x="44" y="2382"/>
                      </a:cubicBezTo>
                      <a:cubicBezTo>
                        <a:pt x="0" y="2382"/>
                        <a:pt x="44" y="2469"/>
                        <a:pt x="44" y="2469"/>
                      </a:cubicBezTo>
                      <a:cubicBezTo>
                        <a:pt x="392" y="2426"/>
                        <a:pt x="696" y="2382"/>
                        <a:pt x="1044" y="2339"/>
                      </a:cubicBezTo>
                      <a:cubicBezTo>
                        <a:pt x="1305" y="2600"/>
                        <a:pt x="1479" y="2861"/>
                        <a:pt x="1740" y="3121"/>
                      </a:cubicBezTo>
                      <a:lnTo>
                        <a:pt x="1784" y="3121"/>
                      </a:lnTo>
                      <a:cubicBezTo>
                        <a:pt x="1784" y="3121"/>
                        <a:pt x="1784" y="3121"/>
                        <a:pt x="1784" y="3078"/>
                      </a:cubicBezTo>
                      <a:cubicBezTo>
                        <a:pt x="1870" y="2774"/>
                        <a:pt x="1914" y="2382"/>
                        <a:pt x="2044" y="2078"/>
                      </a:cubicBezTo>
                      <a:cubicBezTo>
                        <a:pt x="2349" y="1947"/>
                        <a:pt x="2653" y="1817"/>
                        <a:pt x="2958" y="1686"/>
                      </a:cubicBezTo>
                      <a:cubicBezTo>
                        <a:pt x="2975" y="1695"/>
                        <a:pt x="2989" y="1698"/>
                        <a:pt x="3000" y="1698"/>
                      </a:cubicBezTo>
                      <a:cubicBezTo>
                        <a:pt x="3043" y="1698"/>
                        <a:pt x="3036" y="1643"/>
                        <a:pt x="3001" y="1643"/>
                      </a:cubicBezTo>
                      <a:cubicBezTo>
                        <a:pt x="2914" y="1599"/>
                        <a:pt x="2871" y="1556"/>
                        <a:pt x="2784" y="1512"/>
                      </a:cubicBezTo>
                      <a:lnTo>
                        <a:pt x="2566" y="1382"/>
                      </a:lnTo>
                      <a:cubicBezTo>
                        <a:pt x="2436" y="1295"/>
                        <a:pt x="2262" y="1208"/>
                        <a:pt x="2131" y="1121"/>
                      </a:cubicBezTo>
                      <a:cubicBezTo>
                        <a:pt x="2131" y="729"/>
                        <a:pt x="2131" y="381"/>
                        <a:pt x="2088" y="33"/>
                      </a:cubicBezTo>
                      <a:cubicBezTo>
                        <a:pt x="2088" y="12"/>
                        <a:pt x="2066" y="1"/>
                        <a:pt x="20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7" name="Google Shape;1467;p9"/>
                <p:cNvSpPr/>
                <p:nvPr/>
              </p:nvSpPr>
              <p:spPr>
                <a:xfrm>
                  <a:off x="4045491" y="3936046"/>
                  <a:ext cx="87585" cy="104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4" h="4252" extrusionOk="0">
                      <a:moveTo>
                        <a:pt x="3324" y="0"/>
                      </a:moveTo>
                      <a:cubicBezTo>
                        <a:pt x="3282" y="0"/>
                        <a:pt x="3239" y="19"/>
                        <a:pt x="3206" y="64"/>
                      </a:cubicBezTo>
                      <a:cubicBezTo>
                        <a:pt x="2553" y="760"/>
                        <a:pt x="1901" y="1543"/>
                        <a:pt x="1248" y="2282"/>
                      </a:cubicBezTo>
                      <a:cubicBezTo>
                        <a:pt x="726" y="2804"/>
                        <a:pt x="292" y="3413"/>
                        <a:pt x="31" y="4109"/>
                      </a:cubicBezTo>
                      <a:cubicBezTo>
                        <a:pt x="0" y="4170"/>
                        <a:pt x="75" y="4251"/>
                        <a:pt x="139" y="4251"/>
                      </a:cubicBezTo>
                      <a:cubicBezTo>
                        <a:pt x="166" y="4251"/>
                        <a:pt x="191" y="4236"/>
                        <a:pt x="205" y="4196"/>
                      </a:cubicBezTo>
                      <a:cubicBezTo>
                        <a:pt x="1161" y="2804"/>
                        <a:pt x="2379" y="1587"/>
                        <a:pt x="3467" y="282"/>
                      </a:cubicBezTo>
                      <a:cubicBezTo>
                        <a:pt x="3563" y="153"/>
                        <a:pt x="3445" y="0"/>
                        <a:pt x="3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8" name="Google Shape;1468;p9"/>
                <p:cNvSpPr/>
                <p:nvPr/>
              </p:nvSpPr>
              <p:spPr>
                <a:xfrm>
                  <a:off x="4116194" y="3759081"/>
                  <a:ext cx="30522" cy="95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2" h="3902" extrusionOk="0">
                      <a:moveTo>
                        <a:pt x="212" y="1"/>
                      </a:moveTo>
                      <a:cubicBezTo>
                        <a:pt x="105" y="1"/>
                        <a:pt x="1" y="78"/>
                        <a:pt x="24" y="219"/>
                      </a:cubicBezTo>
                      <a:cubicBezTo>
                        <a:pt x="285" y="1394"/>
                        <a:pt x="503" y="2829"/>
                        <a:pt x="1068" y="3873"/>
                      </a:cubicBezTo>
                      <a:cubicBezTo>
                        <a:pt x="1086" y="3891"/>
                        <a:pt x="1119" y="3901"/>
                        <a:pt x="1151" y="3901"/>
                      </a:cubicBezTo>
                      <a:cubicBezTo>
                        <a:pt x="1197" y="3901"/>
                        <a:pt x="1242" y="3880"/>
                        <a:pt x="1242" y="3829"/>
                      </a:cubicBezTo>
                      <a:cubicBezTo>
                        <a:pt x="1155" y="3264"/>
                        <a:pt x="1068" y="2699"/>
                        <a:pt x="894" y="2133"/>
                      </a:cubicBezTo>
                      <a:cubicBezTo>
                        <a:pt x="720" y="1481"/>
                        <a:pt x="590" y="828"/>
                        <a:pt x="416" y="176"/>
                      </a:cubicBezTo>
                      <a:cubicBezTo>
                        <a:pt x="396" y="56"/>
                        <a:pt x="302" y="1"/>
                        <a:pt x="2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9" name="Google Shape;1469;p9"/>
                <p:cNvSpPr/>
                <p:nvPr/>
              </p:nvSpPr>
              <p:spPr>
                <a:xfrm>
                  <a:off x="3942547" y="3620159"/>
                  <a:ext cx="117247" cy="4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1" h="1835" extrusionOk="0">
                      <a:moveTo>
                        <a:pt x="349" y="1"/>
                      </a:moveTo>
                      <a:cubicBezTo>
                        <a:pt x="175" y="1"/>
                        <a:pt x="1" y="262"/>
                        <a:pt x="175" y="349"/>
                      </a:cubicBezTo>
                      <a:cubicBezTo>
                        <a:pt x="914" y="697"/>
                        <a:pt x="1740" y="871"/>
                        <a:pt x="2523" y="1175"/>
                      </a:cubicBezTo>
                      <a:cubicBezTo>
                        <a:pt x="3176" y="1480"/>
                        <a:pt x="3872" y="1697"/>
                        <a:pt x="4611" y="1828"/>
                      </a:cubicBezTo>
                      <a:cubicBezTo>
                        <a:pt x="4621" y="1832"/>
                        <a:pt x="4630" y="1834"/>
                        <a:pt x="4639" y="1834"/>
                      </a:cubicBezTo>
                      <a:cubicBezTo>
                        <a:pt x="4714" y="1834"/>
                        <a:pt x="4771" y="1692"/>
                        <a:pt x="4655" y="1654"/>
                      </a:cubicBezTo>
                      <a:cubicBezTo>
                        <a:pt x="4002" y="1262"/>
                        <a:pt x="3306" y="958"/>
                        <a:pt x="2567" y="740"/>
                      </a:cubicBezTo>
                      <a:cubicBezTo>
                        <a:pt x="1827" y="479"/>
                        <a:pt x="1088" y="218"/>
                        <a:pt x="3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0" name="Google Shape;1470;p9"/>
                <p:cNvSpPr/>
                <p:nvPr/>
              </p:nvSpPr>
              <p:spPr>
                <a:xfrm>
                  <a:off x="3761060" y="3643481"/>
                  <a:ext cx="81220" cy="92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5" h="3761" extrusionOk="0">
                      <a:moveTo>
                        <a:pt x="3022" y="0"/>
                      </a:moveTo>
                      <a:cubicBezTo>
                        <a:pt x="2983" y="0"/>
                        <a:pt x="2942" y="16"/>
                        <a:pt x="2906" y="52"/>
                      </a:cubicBezTo>
                      <a:cubicBezTo>
                        <a:pt x="1862" y="1140"/>
                        <a:pt x="688" y="2314"/>
                        <a:pt x="35" y="3662"/>
                      </a:cubicBezTo>
                      <a:cubicBezTo>
                        <a:pt x="0" y="3697"/>
                        <a:pt x="50" y="3761"/>
                        <a:pt x="94" y="3761"/>
                      </a:cubicBezTo>
                      <a:cubicBezTo>
                        <a:pt x="104" y="3761"/>
                        <a:pt x="114" y="3757"/>
                        <a:pt x="122" y="3749"/>
                      </a:cubicBezTo>
                      <a:cubicBezTo>
                        <a:pt x="688" y="3227"/>
                        <a:pt x="1210" y="2662"/>
                        <a:pt x="1645" y="2053"/>
                      </a:cubicBezTo>
                      <a:cubicBezTo>
                        <a:pt x="2167" y="1487"/>
                        <a:pt x="2688" y="922"/>
                        <a:pt x="3167" y="357"/>
                      </a:cubicBezTo>
                      <a:cubicBezTo>
                        <a:pt x="3304" y="219"/>
                        <a:pt x="3170" y="0"/>
                        <a:pt x="302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1" name="Google Shape;1471;p9"/>
                <p:cNvSpPr/>
                <p:nvPr/>
              </p:nvSpPr>
              <p:spPr>
                <a:xfrm>
                  <a:off x="3745259" y="3841825"/>
                  <a:ext cx="31210" cy="103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0" h="4214" extrusionOk="0">
                      <a:moveTo>
                        <a:pt x="264" y="0"/>
                      </a:moveTo>
                      <a:cubicBezTo>
                        <a:pt x="137" y="0"/>
                        <a:pt x="1" y="93"/>
                        <a:pt x="26" y="245"/>
                      </a:cubicBezTo>
                      <a:cubicBezTo>
                        <a:pt x="156" y="1593"/>
                        <a:pt x="461" y="2898"/>
                        <a:pt x="1026" y="4116"/>
                      </a:cubicBezTo>
                      <a:cubicBezTo>
                        <a:pt x="1044" y="4185"/>
                        <a:pt x="1089" y="4213"/>
                        <a:pt x="1134" y="4213"/>
                      </a:cubicBezTo>
                      <a:cubicBezTo>
                        <a:pt x="1202" y="4213"/>
                        <a:pt x="1270" y="4151"/>
                        <a:pt x="1244" y="4072"/>
                      </a:cubicBezTo>
                      <a:cubicBezTo>
                        <a:pt x="1070" y="2767"/>
                        <a:pt x="635" y="1463"/>
                        <a:pt x="461" y="158"/>
                      </a:cubicBezTo>
                      <a:cubicBezTo>
                        <a:pt x="443" y="49"/>
                        <a:pt x="356" y="0"/>
                        <a:pt x="26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2" name="Google Shape;1472;p9"/>
                <p:cNvSpPr/>
                <p:nvPr/>
              </p:nvSpPr>
              <p:spPr>
                <a:xfrm>
                  <a:off x="3821122" y="4009992"/>
                  <a:ext cx="140102" cy="63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01" h="2597" extrusionOk="0">
                      <a:moveTo>
                        <a:pt x="312" y="0"/>
                      </a:moveTo>
                      <a:cubicBezTo>
                        <a:pt x="126" y="0"/>
                        <a:pt x="1" y="326"/>
                        <a:pt x="158" y="404"/>
                      </a:cubicBezTo>
                      <a:cubicBezTo>
                        <a:pt x="1854" y="1318"/>
                        <a:pt x="3637" y="2014"/>
                        <a:pt x="5464" y="2579"/>
                      </a:cubicBezTo>
                      <a:cubicBezTo>
                        <a:pt x="5488" y="2591"/>
                        <a:pt x="5511" y="2597"/>
                        <a:pt x="5532" y="2597"/>
                      </a:cubicBezTo>
                      <a:cubicBezTo>
                        <a:pt x="5657" y="2597"/>
                        <a:pt x="5700" y="2399"/>
                        <a:pt x="5551" y="2361"/>
                      </a:cubicBezTo>
                      <a:cubicBezTo>
                        <a:pt x="3854" y="1535"/>
                        <a:pt x="2115" y="796"/>
                        <a:pt x="375" y="13"/>
                      </a:cubicBezTo>
                      <a:cubicBezTo>
                        <a:pt x="353" y="4"/>
                        <a:pt x="332" y="0"/>
                        <a:pt x="3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3" name="Google Shape;1473;p9"/>
                <p:cNvSpPr/>
                <p:nvPr/>
              </p:nvSpPr>
              <p:spPr>
                <a:xfrm>
                  <a:off x="3776715" y="4103107"/>
                  <a:ext cx="175244" cy="117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1" h="4781" extrusionOk="0">
                      <a:moveTo>
                        <a:pt x="6963" y="1"/>
                      </a:moveTo>
                      <a:cubicBezTo>
                        <a:pt x="6950" y="1"/>
                        <a:pt x="6937" y="3"/>
                        <a:pt x="6923" y="8"/>
                      </a:cubicBezTo>
                      <a:cubicBezTo>
                        <a:pt x="5792" y="660"/>
                        <a:pt x="4748" y="1443"/>
                        <a:pt x="3661" y="2139"/>
                      </a:cubicBezTo>
                      <a:cubicBezTo>
                        <a:pt x="2573" y="2878"/>
                        <a:pt x="1356" y="3661"/>
                        <a:pt x="181" y="4401"/>
                      </a:cubicBezTo>
                      <a:cubicBezTo>
                        <a:pt x="0" y="4545"/>
                        <a:pt x="150" y="4780"/>
                        <a:pt x="331" y="4780"/>
                      </a:cubicBezTo>
                      <a:cubicBezTo>
                        <a:pt x="368" y="4780"/>
                        <a:pt x="406" y="4770"/>
                        <a:pt x="442" y="4748"/>
                      </a:cubicBezTo>
                      <a:cubicBezTo>
                        <a:pt x="1530" y="4053"/>
                        <a:pt x="2617" y="3357"/>
                        <a:pt x="3661" y="2617"/>
                      </a:cubicBezTo>
                      <a:cubicBezTo>
                        <a:pt x="4835" y="1878"/>
                        <a:pt x="5966" y="1095"/>
                        <a:pt x="7053" y="225"/>
                      </a:cubicBezTo>
                      <a:cubicBezTo>
                        <a:pt x="7131" y="148"/>
                        <a:pt x="7070" y="1"/>
                        <a:pt x="69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4" name="Google Shape;1474;p9"/>
                <p:cNvSpPr/>
                <p:nvPr/>
              </p:nvSpPr>
              <p:spPr>
                <a:xfrm>
                  <a:off x="3383859" y="4243307"/>
                  <a:ext cx="315027" cy="7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19" h="3223" extrusionOk="0">
                      <a:moveTo>
                        <a:pt x="12601" y="0"/>
                      </a:moveTo>
                      <a:cubicBezTo>
                        <a:pt x="10600" y="392"/>
                        <a:pt x="8599" y="1001"/>
                        <a:pt x="6555" y="1436"/>
                      </a:cubicBezTo>
                      <a:cubicBezTo>
                        <a:pt x="4424" y="1914"/>
                        <a:pt x="2336" y="2392"/>
                        <a:pt x="205" y="2871"/>
                      </a:cubicBezTo>
                      <a:cubicBezTo>
                        <a:pt x="1" y="2912"/>
                        <a:pt x="27" y="3223"/>
                        <a:pt x="212" y="3223"/>
                      </a:cubicBezTo>
                      <a:cubicBezTo>
                        <a:pt x="224" y="3223"/>
                        <a:pt x="236" y="3221"/>
                        <a:pt x="249" y="3219"/>
                      </a:cubicBezTo>
                      <a:cubicBezTo>
                        <a:pt x="2380" y="2871"/>
                        <a:pt x="4511" y="2392"/>
                        <a:pt x="6599" y="1871"/>
                      </a:cubicBezTo>
                      <a:cubicBezTo>
                        <a:pt x="8686" y="1349"/>
                        <a:pt x="10774" y="957"/>
                        <a:pt x="12688" y="261"/>
                      </a:cubicBezTo>
                      <a:cubicBezTo>
                        <a:pt x="12818" y="218"/>
                        <a:pt x="12731" y="0"/>
                        <a:pt x="126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5" name="Google Shape;1475;p9"/>
                <p:cNvSpPr/>
                <p:nvPr/>
              </p:nvSpPr>
              <p:spPr>
                <a:xfrm>
                  <a:off x="3102450" y="3403186"/>
                  <a:ext cx="38484" cy="38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" h="1567" extrusionOk="0">
                      <a:moveTo>
                        <a:pt x="783" y="1"/>
                      </a:moveTo>
                      <a:lnTo>
                        <a:pt x="653" y="653"/>
                      </a:lnTo>
                      <a:lnTo>
                        <a:pt x="0" y="784"/>
                      </a:lnTo>
                      <a:lnTo>
                        <a:pt x="653" y="914"/>
                      </a:lnTo>
                      <a:lnTo>
                        <a:pt x="783" y="1566"/>
                      </a:lnTo>
                      <a:lnTo>
                        <a:pt x="913" y="914"/>
                      </a:lnTo>
                      <a:lnTo>
                        <a:pt x="1566" y="784"/>
                      </a:lnTo>
                      <a:lnTo>
                        <a:pt x="913" y="653"/>
                      </a:lnTo>
                      <a:lnTo>
                        <a:pt x="78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76" name="Google Shape;1476;p9"/>
          <p:cNvGrpSpPr/>
          <p:nvPr/>
        </p:nvGrpSpPr>
        <p:grpSpPr>
          <a:xfrm>
            <a:off x="7421509" y="2"/>
            <a:ext cx="1722492" cy="2571780"/>
            <a:chOff x="7187985" y="121039"/>
            <a:chExt cx="1697371" cy="2534272"/>
          </a:xfrm>
        </p:grpSpPr>
        <p:sp>
          <p:nvSpPr>
            <p:cNvPr id="1477" name="Google Shape;1477;p9"/>
            <p:cNvSpPr/>
            <p:nvPr/>
          </p:nvSpPr>
          <p:spPr>
            <a:xfrm rot="10800000" flipH="1">
              <a:off x="7993897" y="864973"/>
              <a:ext cx="155019" cy="150989"/>
            </a:xfrm>
            <a:custGeom>
              <a:avLst/>
              <a:gdLst/>
              <a:ahLst/>
              <a:cxnLst/>
              <a:rect l="l" t="t" r="r" b="b"/>
              <a:pathLst>
                <a:path w="6308" h="6144" extrusionOk="0">
                  <a:moveTo>
                    <a:pt x="3154" y="0"/>
                  </a:moveTo>
                  <a:cubicBezTo>
                    <a:pt x="3024" y="0"/>
                    <a:pt x="2893" y="77"/>
                    <a:pt x="2828" y="229"/>
                  </a:cubicBezTo>
                  <a:cubicBezTo>
                    <a:pt x="2654" y="490"/>
                    <a:pt x="2480" y="838"/>
                    <a:pt x="2306" y="1142"/>
                  </a:cubicBezTo>
                  <a:cubicBezTo>
                    <a:pt x="2219" y="1360"/>
                    <a:pt x="2088" y="1577"/>
                    <a:pt x="2001" y="1795"/>
                  </a:cubicBezTo>
                  <a:cubicBezTo>
                    <a:pt x="1654" y="1838"/>
                    <a:pt x="1306" y="1882"/>
                    <a:pt x="958" y="1925"/>
                  </a:cubicBezTo>
                  <a:lnTo>
                    <a:pt x="349" y="2012"/>
                  </a:lnTo>
                  <a:cubicBezTo>
                    <a:pt x="175" y="2055"/>
                    <a:pt x="44" y="2186"/>
                    <a:pt x="1" y="2403"/>
                  </a:cubicBezTo>
                  <a:cubicBezTo>
                    <a:pt x="1" y="2534"/>
                    <a:pt x="88" y="2664"/>
                    <a:pt x="175" y="2751"/>
                  </a:cubicBezTo>
                  <a:cubicBezTo>
                    <a:pt x="262" y="2838"/>
                    <a:pt x="305" y="2882"/>
                    <a:pt x="392" y="2969"/>
                  </a:cubicBezTo>
                  <a:lnTo>
                    <a:pt x="479" y="3012"/>
                  </a:lnTo>
                  <a:cubicBezTo>
                    <a:pt x="566" y="3099"/>
                    <a:pt x="653" y="3186"/>
                    <a:pt x="784" y="3317"/>
                  </a:cubicBezTo>
                  <a:lnTo>
                    <a:pt x="827" y="3404"/>
                  </a:lnTo>
                  <a:cubicBezTo>
                    <a:pt x="1001" y="3578"/>
                    <a:pt x="1175" y="3795"/>
                    <a:pt x="1349" y="3969"/>
                  </a:cubicBezTo>
                  <a:cubicBezTo>
                    <a:pt x="1306" y="4143"/>
                    <a:pt x="1262" y="4317"/>
                    <a:pt x="1219" y="4535"/>
                  </a:cubicBezTo>
                  <a:cubicBezTo>
                    <a:pt x="1088" y="4926"/>
                    <a:pt x="1001" y="5317"/>
                    <a:pt x="958" y="5709"/>
                  </a:cubicBezTo>
                  <a:cubicBezTo>
                    <a:pt x="958" y="5926"/>
                    <a:pt x="1088" y="6100"/>
                    <a:pt x="1262" y="6144"/>
                  </a:cubicBezTo>
                  <a:cubicBezTo>
                    <a:pt x="1436" y="6144"/>
                    <a:pt x="1567" y="6144"/>
                    <a:pt x="1654" y="6013"/>
                  </a:cubicBezTo>
                  <a:cubicBezTo>
                    <a:pt x="1871" y="5926"/>
                    <a:pt x="2088" y="5796"/>
                    <a:pt x="2349" y="5665"/>
                  </a:cubicBezTo>
                  <a:cubicBezTo>
                    <a:pt x="2567" y="5535"/>
                    <a:pt x="2871" y="5361"/>
                    <a:pt x="3176" y="5230"/>
                  </a:cubicBezTo>
                  <a:cubicBezTo>
                    <a:pt x="3437" y="5361"/>
                    <a:pt x="3698" y="5535"/>
                    <a:pt x="3959" y="5665"/>
                  </a:cubicBezTo>
                  <a:cubicBezTo>
                    <a:pt x="4263" y="5796"/>
                    <a:pt x="4437" y="5926"/>
                    <a:pt x="4655" y="6013"/>
                  </a:cubicBezTo>
                  <a:cubicBezTo>
                    <a:pt x="4742" y="6100"/>
                    <a:pt x="4829" y="6144"/>
                    <a:pt x="4916" y="6144"/>
                  </a:cubicBezTo>
                  <a:lnTo>
                    <a:pt x="5046" y="6144"/>
                  </a:lnTo>
                  <a:cubicBezTo>
                    <a:pt x="5220" y="6100"/>
                    <a:pt x="5350" y="5926"/>
                    <a:pt x="5350" y="5752"/>
                  </a:cubicBezTo>
                  <a:cubicBezTo>
                    <a:pt x="5307" y="5317"/>
                    <a:pt x="5220" y="4926"/>
                    <a:pt x="5089" y="4535"/>
                  </a:cubicBezTo>
                  <a:cubicBezTo>
                    <a:pt x="5046" y="4361"/>
                    <a:pt x="5003" y="4143"/>
                    <a:pt x="4959" y="3969"/>
                  </a:cubicBezTo>
                  <a:cubicBezTo>
                    <a:pt x="5133" y="3795"/>
                    <a:pt x="5307" y="3578"/>
                    <a:pt x="5481" y="3404"/>
                  </a:cubicBezTo>
                  <a:lnTo>
                    <a:pt x="5568" y="3317"/>
                  </a:lnTo>
                  <a:cubicBezTo>
                    <a:pt x="5655" y="3186"/>
                    <a:pt x="5742" y="3099"/>
                    <a:pt x="5872" y="3012"/>
                  </a:cubicBezTo>
                  <a:lnTo>
                    <a:pt x="5916" y="2969"/>
                  </a:lnTo>
                  <a:cubicBezTo>
                    <a:pt x="6003" y="2882"/>
                    <a:pt x="6090" y="2838"/>
                    <a:pt x="6133" y="2751"/>
                  </a:cubicBezTo>
                  <a:cubicBezTo>
                    <a:pt x="6220" y="2664"/>
                    <a:pt x="6307" y="2534"/>
                    <a:pt x="6307" y="2403"/>
                  </a:cubicBezTo>
                  <a:cubicBezTo>
                    <a:pt x="6307" y="2186"/>
                    <a:pt x="6133" y="2055"/>
                    <a:pt x="5959" y="2012"/>
                  </a:cubicBezTo>
                  <a:lnTo>
                    <a:pt x="5350" y="1925"/>
                  </a:lnTo>
                  <a:cubicBezTo>
                    <a:pt x="5046" y="1882"/>
                    <a:pt x="4698" y="1838"/>
                    <a:pt x="4307" y="1795"/>
                  </a:cubicBezTo>
                  <a:cubicBezTo>
                    <a:pt x="4220" y="1577"/>
                    <a:pt x="4089" y="1360"/>
                    <a:pt x="4002" y="1142"/>
                  </a:cubicBezTo>
                  <a:cubicBezTo>
                    <a:pt x="3872" y="925"/>
                    <a:pt x="3698" y="533"/>
                    <a:pt x="3480" y="229"/>
                  </a:cubicBezTo>
                  <a:cubicBezTo>
                    <a:pt x="3415" y="77"/>
                    <a:pt x="3285" y="0"/>
                    <a:pt x="31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9"/>
            <p:cNvSpPr/>
            <p:nvPr/>
          </p:nvSpPr>
          <p:spPr>
            <a:xfrm rot="10800000" flipH="1">
              <a:off x="7432752" y="806190"/>
              <a:ext cx="38509" cy="38484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784" y="0"/>
                  </a:moveTo>
                  <a:lnTo>
                    <a:pt x="653" y="653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4" y="1566"/>
                  </a:lnTo>
                  <a:lnTo>
                    <a:pt x="914" y="914"/>
                  </a:lnTo>
                  <a:lnTo>
                    <a:pt x="1567" y="783"/>
                  </a:lnTo>
                  <a:lnTo>
                    <a:pt x="914" y="653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9"/>
            <p:cNvSpPr/>
            <p:nvPr/>
          </p:nvSpPr>
          <p:spPr>
            <a:xfrm rot="10800000" flipH="1">
              <a:off x="8670472" y="2171675"/>
              <a:ext cx="74855" cy="77460"/>
            </a:xfrm>
            <a:custGeom>
              <a:avLst/>
              <a:gdLst/>
              <a:ahLst/>
              <a:cxnLst/>
              <a:rect l="l" t="t" r="r" b="b"/>
              <a:pathLst>
                <a:path w="3046" h="3152" extrusionOk="0">
                  <a:moveTo>
                    <a:pt x="1132" y="0"/>
                  </a:moveTo>
                  <a:cubicBezTo>
                    <a:pt x="1045" y="348"/>
                    <a:pt x="1045" y="696"/>
                    <a:pt x="958" y="1044"/>
                  </a:cubicBezTo>
                  <a:cubicBezTo>
                    <a:pt x="653" y="1175"/>
                    <a:pt x="349" y="1305"/>
                    <a:pt x="44" y="1479"/>
                  </a:cubicBezTo>
                  <a:cubicBezTo>
                    <a:pt x="1" y="1479"/>
                    <a:pt x="44" y="1522"/>
                    <a:pt x="88" y="1566"/>
                  </a:cubicBezTo>
                  <a:cubicBezTo>
                    <a:pt x="131" y="1609"/>
                    <a:pt x="175" y="1609"/>
                    <a:pt x="262" y="1653"/>
                  </a:cubicBezTo>
                  <a:lnTo>
                    <a:pt x="479" y="1783"/>
                  </a:lnTo>
                  <a:cubicBezTo>
                    <a:pt x="653" y="1870"/>
                    <a:pt x="784" y="1957"/>
                    <a:pt x="958" y="2044"/>
                  </a:cubicBezTo>
                  <a:cubicBezTo>
                    <a:pt x="1001" y="2392"/>
                    <a:pt x="1001" y="2740"/>
                    <a:pt x="1088" y="3132"/>
                  </a:cubicBezTo>
                  <a:cubicBezTo>
                    <a:pt x="1088" y="3146"/>
                    <a:pt x="1093" y="3151"/>
                    <a:pt x="1100" y="3151"/>
                  </a:cubicBezTo>
                  <a:cubicBezTo>
                    <a:pt x="1112" y="3151"/>
                    <a:pt x="1132" y="3132"/>
                    <a:pt x="1132" y="3132"/>
                  </a:cubicBezTo>
                  <a:cubicBezTo>
                    <a:pt x="1393" y="2871"/>
                    <a:pt x="1654" y="2566"/>
                    <a:pt x="1915" y="2349"/>
                  </a:cubicBezTo>
                  <a:cubicBezTo>
                    <a:pt x="2263" y="2392"/>
                    <a:pt x="2611" y="2479"/>
                    <a:pt x="2958" y="2566"/>
                  </a:cubicBezTo>
                  <a:cubicBezTo>
                    <a:pt x="2958" y="2566"/>
                    <a:pt x="3045" y="2566"/>
                    <a:pt x="3002" y="2523"/>
                  </a:cubicBezTo>
                  <a:cubicBezTo>
                    <a:pt x="2872" y="2175"/>
                    <a:pt x="2654" y="1870"/>
                    <a:pt x="2480" y="1566"/>
                  </a:cubicBezTo>
                  <a:cubicBezTo>
                    <a:pt x="2567" y="1435"/>
                    <a:pt x="2654" y="1262"/>
                    <a:pt x="2741" y="1088"/>
                  </a:cubicBezTo>
                  <a:cubicBezTo>
                    <a:pt x="2741" y="1001"/>
                    <a:pt x="2785" y="957"/>
                    <a:pt x="2828" y="870"/>
                  </a:cubicBezTo>
                  <a:cubicBezTo>
                    <a:pt x="2872" y="783"/>
                    <a:pt x="2915" y="740"/>
                    <a:pt x="2958" y="653"/>
                  </a:cubicBezTo>
                  <a:cubicBezTo>
                    <a:pt x="3002" y="653"/>
                    <a:pt x="2958" y="566"/>
                    <a:pt x="2915" y="566"/>
                  </a:cubicBezTo>
                  <a:cubicBezTo>
                    <a:pt x="2567" y="653"/>
                    <a:pt x="2263" y="696"/>
                    <a:pt x="1915" y="740"/>
                  </a:cubicBezTo>
                  <a:cubicBezTo>
                    <a:pt x="1654" y="522"/>
                    <a:pt x="1436" y="218"/>
                    <a:pt x="11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9"/>
            <p:cNvSpPr/>
            <p:nvPr/>
          </p:nvSpPr>
          <p:spPr>
            <a:xfrm rot="10800000" flipH="1">
              <a:off x="8543296" y="1866749"/>
              <a:ext cx="73455" cy="77780"/>
            </a:xfrm>
            <a:custGeom>
              <a:avLst/>
              <a:gdLst/>
              <a:ahLst/>
              <a:cxnLst/>
              <a:rect l="l" t="t" r="r" b="b"/>
              <a:pathLst>
                <a:path w="2989" h="3165" extrusionOk="0">
                  <a:moveTo>
                    <a:pt x="1088" y="1"/>
                  </a:moveTo>
                  <a:lnTo>
                    <a:pt x="1088" y="44"/>
                  </a:lnTo>
                  <a:cubicBezTo>
                    <a:pt x="1001" y="349"/>
                    <a:pt x="1001" y="740"/>
                    <a:pt x="914" y="1088"/>
                  </a:cubicBezTo>
                  <a:cubicBezTo>
                    <a:pt x="609" y="1219"/>
                    <a:pt x="305" y="1349"/>
                    <a:pt x="0" y="1480"/>
                  </a:cubicBezTo>
                  <a:cubicBezTo>
                    <a:pt x="0" y="1523"/>
                    <a:pt x="0" y="1523"/>
                    <a:pt x="0" y="1567"/>
                  </a:cubicBezTo>
                  <a:cubicBezTo>
                    <a:pt x="87" y="1610"/>
                    <a:pt x="131" y="1610"/>
                    <a:pt x="218" y="1654"/>
                  </a:cubicBezTo>
                  <a:cubicBezTo>
                    <a:pt x="305" y="1697"/>
                    <a:pt x="348" y="1740"/>
                    <a:pt x="435" y="1784"/>
                  </a:cubicBezTo>
                  <a:cubicBezTo>
                    <a:pt x="609" y="1871"/>
                    <a:pt x="740" y="1958"/>
                    <a:pt x="914" y="2045"/>
                  </a:cubicBezTo>
                  <a:cubicBezTo>
                    <a:pt x="957" y="2393"/>
                    <a:pt x="914" y="2741"/>
                    <a:pt x="1044" y="3132"/>
                  </a:cubicBezTo>
                  <a:cubicBezTo>
                    <a:pt x="1044" y="3154"/>
                    <a:pt x="1055" y="3165"/>
                    <a:pt x="1066" y="3165"/>
                  </a:cubicBezTo>
                  <a:cubicBezTo>
                    <a:pt x="1077" y="3165"/>
                    <a:pt x="1088" y="3154"/>
                    <a:pt x="1088" y="3132"/>
                  </a:cubicBezTo>
                  <a:cubicBezTo>
                    <a:pt x="1349" y="2871"/>
                    <a:pt x="1610" y="2610"/>
                    <a:pt x="1870" y="2349"/>
                  </a:cubicBezTo>
                  <a:cubicBezTo>
                    <a:pt x="2218" y="2393"/>
                    <a:pt x="2566" y="2480"/>
                    <a:pt x="2914" y="2567"/>
                  </a:cubicBezTo>
                  <a:cubicBezTo>
                    <a:pt x="2914" y="2580"/>
                    <a:pt x="2922" y="2585"/>
                    <a:pt x="2931" y="2585"/>
                  </a:cubicBezTo>
                  <a:cubicBezTo>
                    <a:pt x="2954" y="2585"/>
                    <a:pt x="2989" y="2554"/>
                    <a:pt x="2958" y="2523"/>
                  </a:cubicBezTo>
                  <a:cubicBezTo>
                    <a:pt x="2784" y="2175"/>
                    <a:pt x="2610" y="1871"/>
                    <a:pt x="2436" y="1567"/>
                  </a:cubicBezTo>
                  <a:cubicBezTo>
                    <a:pt x="2523" y="1436"/>
                    <a:pt x="2610" y="1262"/>
                    <a:pt x="2697" y="1088"/>
                  </a:cubicBezTo>
                  <a:cubicBezTo>
                    <a:pt x="2697" y="1001"/>
                    <a:pt x="2740" y="914"/>
                    <a:pt x="2784" y="871"/>
                  </a:cubicBezTo>
                  <a:cubicBezTo>
                    <a:pt x="2827" y="784"/>
                    <a:pt x="2871" y="740"/>
                    <a:pt x="2871" y="653"/>
                  </a:cubicBezTo>
                  <a:cubicBezTo>
                    <a:pt x="2914" y="653"/>
                    <a:pt x="2914" y="566"/>
                    <a:pt x="2871" y="566"/>
                  </a:cubicBezTo>
                  <a:cubicBezTo>
                    <a:pt x="2523" y="653"/>
                    <a:pt x="2218" y="697"/>
                    <a:pt x="1870" y="740"/>
                  </a:cubicBezTo>
                  <a:cubicBezTo>
                    <a:pt x="1610" y="523"/>
                    <a:pt x="1392" y="218"/>
                    <a:pt x="1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9"/>
            <p:cNvSpPr/>
            <p:nvPr/>
          </p:nvSpPr>
          <p:spPr>
            <a:xfrm rot="10800000" flipH="1">
              <a:off x="8805167" y="1613429"/>
              <a:ext cx="73774" cy="76699"/>
            </a:xfrm>
            <a:custGeom>
              <a:avLst/>
              <a:gdLst/>
              <a:ahLst/>
              <a:cxnLst/>
              <a:rect l="l" t="t" r="r" b="b"/>
              <a:pathLst>
                <a:path w="3002" h="3121" extrusionOk="0">
                  <a:moveTo>
                    <a:pt x="1131" y="0"/>
                  </a:moveTo>
                  <a:cubicBezTo>
                    <a:pt x="1044" y="348"/>
                    <a:pt x="1000" y="696"/>
                    <a:pt x="913" y="1044"/>
                  </a:cubicBezTo>
                  <a:cubicBezTo>
                    <a:pt x="609" y="1174"/>
                    <a:pt x="305" y="1348"/>
                    <a:pt x="44" y="1479"/>
                  </a:cubicBezTo>
                  <a:cubicBezTo>
                    <a:pt x="0" y="1479"/>
                    <a:pt x="44" y="1522"/>
                    <a:pt x="44" y="1522"/>
                  </a:cubicBezTo>
                  <a:cubicBezTo>
                    <a:pt x="87" y="1566"/>
                    <a:pt x="174" y="1609"/>
                    <a:pt x="218" y="1609"/>
                  </a:cubicBezTo>
                  <a:lnTo>
                    <a:pt x="479" y="1740"/>
                  </a:lnTo>
                  <a:cubicBezTo>
                    <a:pt x="609" y="1870"/>
                    <a:pt x="783" y="1914"/>
                    <a:pt x="957" y="2001"/>
                  </a:cubicBezTo>
                  <a:cubicBezTo>
                    <a:pt x="1000" y="2349"/>
                    <a:pt x="957" y="2740"/>
                    <a:pt x="1044" y="3088"/>
                  </a:cubicBezTo>
                  <a:cubicBezTo>
                    <a:pt x="1044" y="3110"/>
                    <a:pt x="1066" y="3121"/>
                    <a:pt x="1087" y="3121"/>
                  </a:cubicBezTo>
                  <a:cubicBezTo>
                    <a:pt x="1109" y="3121"/>
                    <a:pt x="1131" y="3110"/>
                    <a:pt x="1131" y="3088"/>
                  </a:cubicBezTo>
                  <a:cubicBezTo>
                    <a:pt x="1392" y="2827"/>
                    <a:pt x="1609" y="2566"/>
                    <a:pt x="1870" y="2349"/>
                  </a:cubicBezTo>
                  <a:cubicBezTo>
                    <a:pt x="2218" y="2392"/>
                    <a:pt x="2566" y="2479"/>
                    <a:pt x="2914" y="2523"/>
                  </a:cubicBezTo>
                  <a:cubicBezTo>
                    <a:pt x="2914" y="2535"/>
                    <a:pt x="2922" y="2541"/>
                    <a:pt x="2932" y="2541"/>
                  </a:cubicBezTo>
                  <a:cubicBezTo>
                    <a:pt x="2958" y="2541"/>
                    <a:pt x="3001" y="2510"/>
                    <a:pt x="3001" y="2479"/>
                  </a:cubicBezTo>
                  <a:cubicBezTo>
                    <a:pt x="2871" y="2175"/>
                    <a:pt x="2653" y="1870"/>
                    <a:pt x="2436" y="1566"/>
                  </a:cubicBezTo>
                  <a:cubicBezTo>
                    <a:pt x="2523" y="1392"/>
                    <a:pt x="2610" y="1218"/>
                    <a:pt x="2697" y="1087"/>
                  </a:cubicBezTo>
                  <a:cubicBezTo>
                    <a:pt x="2740" y="1000"/>
                    <a:pt x="2784" y="913"/>
                    <a:pt x="2827" y="827"/>
                  </a:cubicBezTo>
                  <a:cubicBezTo>
                    <a:pt x="2871" y="783"/>
                    <a:pt x="2871" y="696"/>
                    <a:pt x="2914" y="653"/>
                  </a:cubicBezTo>
                  <a:cubicBezTo>
                    <a:pt x="2949" y="617"/>
                    <a:pt x="2928" y="554"/>
                    <a:pt x="2895" y="554"/>
                  </a:cubicBezTo>
                  <a:cubicBezTo>
                    <a:pt x="2887" y="554"/>
                    <a:pt x="2879" y="557"/>
                    <a:pt x="2871" y="566"/>
                  </a:cubicBezTo>
                  <a:cubicBezTo>
                    <a:pt x="2566" y="609"/>
                    <a:pt x="2218" y="653"/>
                    <a:pt x="1914" y="740"/>
                  </a:cubicBezTo>
                  <a:cubicBezTo>
                    <a:pt x="1653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9"/>
            <p:cNvSpPr/>
            <p:nvPr/>
          </p:nvSpPr>
          <p:spPr>
            <a:xfrm rot="10800000" flipH="1">
              <a:off x="8328461" y="1465488"/>
              <a:ext cx="74831" cy="77141"/>
            </a:xfrm>
            <a:custGeom>
              <a:avLst/>
              <a:gdLst/>
              <a:ahLst/>
              <a:cxnLst/>
              <a:rect l="l" t="t" r="r" b="b"/>
              <a:pathLst>
                <a:path w="3045" h="3139" extrusionOk="0">
                  <a:moveTo>
                    <a:pt x="1174" y="0"/>
                  </a:moveTo>
                  <a:cubicBezTo>
                    <a:pt x="1044" y="305"/>
                    <a:pt x="1044" y="696"/>
                    <a:pt x="957" y="1044"/>
                  </a:cubicBezTo>
                  <a:cubicBezTo>
                    <a:pt x="653" y="1175"/>
                    <a:pt x="348" y="1305"/>
                    <a:pt x="44" y="1435"/>
                  </a:cubicBezTo>
                  <a:cubicBezTo>
                    <a:pt x="0" y="1435"/>
                    <a:pt x="44" y="1522"/>
                    <a:pt x="44" y="1522"/>
                  </a:cubicBezTo>
                  <a:cubicBezTo>
                    <a:pt x="131" y="1566"/>
                    <a:pt x="174" y="1609"/>
                    <a:pt x="261" y="1653"/>
                  </a:cubicBezTo>
                  <a:lnTo>
                    <a:pt x="479" y="1783"/>
                  </a:lnTo>
                  <a:cubicBezTo>
                    <a:pt x="653" y="1870"/>
                    <a:pt x="783" y="1957"/>
                    <a:pt x="957" y="2001"/>
                  </a:cubicBezTo>
                  <a:cubicBezTo>
                    <a:pt x="1000" y="2392"/>
                    <a:pt x="1000" y="2740"/>
                    <a:pt x="1087" y="3088"/>
                  </a:cubicBezTo>
                  <a:cubicBezTo>
                    <a:pt x="1087" y="3125"/>
                    <a:pt x="1095" y="3138"/>
                    <a:pt x="1104" y="3138"/>
                  </a:cubicBezTo>
                  <a:cubicBezTo>
                    <a:pt x="1116" y="3138"/>
                    <a:pt x="1131" y="3113"/>
                    <a:pt x="1131" y="3088"/>
                  </a:cubicBezTo>
                  <a:cubicBezTo>
                    <a:pt x="1392" y="2871"/>
                    <a:pt x="1653" y="2610"/>
                    <a:pt x="1914" y="2349"/>
                  </a:cubicBezTo>
                  <a:cubicBezTo>
                    <a:pt x="2262" y="2392"/>
                    <a:pt x="2610" y="2479"/>
                    <a:pt x="2958" y="2566"/>
                  </a:cubicBezTo>
                  <a:cubicBezTo>
                    <a:pt x="2958" y="2566"/>
                    <a:pt x="3045" y="2566"/>
                    <a:pt x="3001" y="2523"/>
                  </a:cubicBezTo>
                  <a:cubicBezTo>
                    <a:pt x="2871" y="2175"/>
                    <a:pt x="2697" y="1870"/>
                    <a:pt x="2479" y="1566"/>
                  </a:cubicBezTo>
                  <a:cubicBezTo>
                    <a:pt x="2566" y="1392"/>
                    <a:pt x="2653" y="1261"/>
                    <a:pt x="2740" y="1088"/>
                  </a:cubicBezTo>
                  <a:cubicBezTo>
                    <a:pt x="2784" y="1001"/>
                    <a:pt x="2827" y="914"/>
                    <a:pt x="2827" y="827"/>
                  </a:cubicBezTo>
                  <a:cubicBezTo>
                    <a:pt x="2871" y="783"/>
                    <a:pt x="2914" y="740"/>
                    <a:pt x="2958" y="653"/>
                  </a:cubicBezTo>
                  <a:cubicBezTo>
                    <a:pt x="3001" y="609"/>
                    <a:pt x="2958" y="566"/>
                    <a:pt x="2914" y="566"/>
                  </a:cubicBezTo>
                  <a:cubicBezTo>
                    <a:pt x="2610" y="609"/>
                    <a:pt x="2262" y="653"/>
                    <a:pt x="1957" y="740"/>
                  </a:cubicBezTo>
                  <a:cubicBezTo>
                    <a:pt x="1696" y="479"/>
                    <a:pt x="1435" y="174"/>
                    <a:pt x="11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9"/>
            <p:cNvSpPr/>
            <p:nvPr/>
          </p:nvSpPr>
          <p:spPr>
            <a:xfrm rot="10800000" flipH="1">
              <a:off x="8377611" y="1307741"/>
              <a:ext cx="73774" cy="77780"/>
            </a:xfrm>
            <a:custGeom>
              <a:avLst/>
              <a:gdLst/>
              <a:ahLst/>
              <a:cxnLst/>
              <a:rect l="l" t="t" r="r" b="b"/>
              <a:pathLst>
                <a:path w="3002" h="3165" extrusionOk="0">
                  <a:moveTo>
                    <a:pt x="1132" y="1"/>
                  </a:moveTo>
                  <a:cubicBezTo>
                    <a:pt x="1045" y="349"/>
                    <a:pt x="1045" y="740"/>
                    <a:pt x="958" y="1045"/>
                  </a:cubicBezTo>
                  <a:cubicBezTo>
                    <a:pt x="653" y="1175"/>
                    <a:pt x="349" y="1349"/>
                    <a:pt x="44" y="1479"/>
                  </a:cubicBezTo>
                  <a:cubicBezTo>
                    <a:pt x="1" y="1479"/>
                    <a:pt x="44" y="1566"/>
                    <a:pt x="44" y="1566"/>
                  </a:cubicBezTo>
                  <a:cubicBezTo>
                    <a:pt x="131" y="1610"/>
                    <a:pt x="175" y="1653"/>
                    <a:pt x="262" y="1653"/>
                  </a:cubicBezTo>
                  <a:cubicBezTo>
                    <a:pt x="305" y="1697"/>
                    <a:pt x="392" y="1740"/>
                    <a:pt x="479" y="1784"/>
                  </a:cubicBezTo>
                  <a:cubicBezTo>
                    <a:pt x="610" y="1871"/>
                    <a:pt x="784" y="1958"/>
                    <a:pt x="958" y="2045"/>
                  </a:cubicBezTo>
                  <a:cubicBezTo>
                    <a:pt x="1001" y="2393"/>
                    <a:pt x="1001" y="2784"/>
                    <a:pt x="1045" y="3132"/>
                  </a:cubicBezTo>
                  <a:cubicBezTo>
                    <a:pt x="1045" y="3154"/>
                    <a:pt x="1066" y="3165"/>
                    <a:pt x="1088" y="3165"/>
                  </a:cubicBezTo>
                  <a:cubicBezTo>
                    <a:pt x="1110" y="3165"/>
                    <a:pt x="1132" y="3154"/>
                    <a:pt x="1132" y="3132"/>
                  </a:cubicBezTo>
                  <a:cubicBezTo>
                    <a:pt x="1393" y="2871"/>
                    <a:pt x="1654" y="2610"/>
                    <a:pt x="1871" y="2393"/>
                  </a:cubicBezTo>
                  <a:cubicBezTo>
                    <a:pt x="2219" y="2436"/>
                    <a:pt x="2610" y="2523"/>
                    <a:pt x="2958" y="2567"/>
                  </a:cubicBezTo>
                  <a:cubicBezTo>
                    <a:pt x="2958" y="2580"/>
                    <a:pt x="2962" y="2585"/>
                    <a:pt x="2967" y="2585"/>
                  </a:cubicBezTo>
                  <a:cubicBezTo>
                    <a:pt x="2980" y="2585"/>
                    <a:pt x="3002" y="2554"/>
                    <a:pt x="3002" y="2523"/>
                  </a:cubicBezTo>
                  <a:cubicBezTo>
                    <a:pt x="2871" y="2219"/>
                    <a:pt x="2654" y="1914"/>
                    <a:pt x="2480" y="1610"/>
                  </a:cubicBezTo>
                  <a:cubicBezTo>
                    <a:pt x="2567" y="1436"/>
                    <a:pt x="2654" y="1262"/>
                    <a:pt x="2697" y="1132"/>
                  </a:cubicBezTo>
                  <a:cubicBezTo>
                    <a:pt x="2741" y="1045"/>
                    <a:pt x="2784" y="958"/>
                    <a:pt x="2828" y="871"/>
                  </a:cubicBezTo>
                  <a:cubicBezTo>
                    <a:pt x="2871" y="827"/>
                    <a:pt x="2915" y="740"/>
                    <a:pt x="2915" y="697"/>
                  </a:cubicBezTo>
                  <a:cubicBezTo>
                    <a:pt x="2958" y="697"/>
                    <a:pt x="2915" y="610"/>
                    <a:pt x="2915" y="610"/>
                  </a:cubicBezTo>
                  <a:cubicBezTo>
                    <a:pt x="2567" y="653"/>
                    <a:pt x="2219" y="697"/>
                    <a:pt x="1915" y="784"/>
                  </a:cubicBezTo>
                  <a:cubicBezTo>
                    <a:pt x="1958" y="740"/>
                    <a:pt x="1958" y="740"/>
                    <a:pt x="1915" y="740"/>
                  </a:cubicBezTo>
                  <a:cubicBezTo>
                    <a:pt x="1654" y="523"/>
                    <a:pt x="1436" y="218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9"/>
            <p:cNvSpPr/>
            <p:nvPr/>
          </p:nvSpPr>
          <p:spPr>
            <a:xfrm rot="10800000" flipH="1">
              <a:off x="8433200" y="1509477"/>
              <a:ext cx="366118" cy="121106"/>
            </a:xfrm>
            <a:custGeom>
              <a:avLst/>
              <a:gdLst/>
              <a:ahLst/>
              <a:cxnLst/>
              <a:rect l="l" t="t" r="r" b="b"/>
              <a:pathLst>
                <a:path w="14898" h="4928" extrusionOk="0">
                  <a:moveTo>
                    <a:pt x="14685" y="0"/>
                  </a:moveTo>
                  <a:cubicBezTo>
                    <a:pt x="14664" y="0"/>
                    <a:pt x="14640" y="4"/>
                    <a:pt x="14614" y="13"/>
                  </a:cubicBezTo>
                  <a:lnTo>
                    <a:pt x="7177" y="2361"/>
                  </a:lnTo>
                  <a:cubicBezTo>
                    <a:pt x="5959" y="2753"/>
                    <a:pt x="4741" y="3144"/>
                    <a:pt x="3567" y="3536"/>
                  </a:cubicBezTo>
                  <a:cubicBezTo>
                    <a:pt x="2349" y="3840"/>
                    <a:pt x="1175" y="4232"/>
                    <a:pt x="44" y="4710"/>
                  </a:cubicBezTo>
                  <a:cubicBezTo>
                    <a:pt x="0" y="4754"/>
                    <a:pt x="0" y="4927"/>
                    <a:pt x="131" y="4927"/>
                  </a:cubicBezTo>
                  <a:cubicBezTo>
                    <a:pt x="1392" y="4623"/>
                    <a:pt x="2654" y="4232"/>
                    <a:pt x="3915" y="3797"/>
                  </a:cubicBezTo>
                  <a:lnTo>
                    <a:pt x="7568" y="2622"/>
                  </a:lnTo>
                  <a:lnTo>
                    <a:pt x="14701" y="404"/>
                  </a:lnTo>
                  <a:cubicBezTo>
                    <a:pt x="14897" y="326"/>
                    <a:pt x="14881" y="0"/>
                    <a:pt x="146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9"/>
            <p:cNvSpPr/>
            <p:nvPr/>
          </p:nvSpPr>
          <p:spPr>
            <a:xfrm rot="10800000" flipH="1">
              <a:off x="8623853" y="1680003"/>
              <a:ext cx="192791" cy="176399"/>
            </a:xfrm>
            <a:custGeom>
              <a:avLst/>
              <a:gdLst/>
              <a:ahLst/>
              <a:cxnLst/>
              <a:rect l="l" t="t" r="r" b="b"/>
              <a:pathLst>
                <a:path w="7845" h="7178" extrusionOk="0">
                  <a:moveTo>
                    <a:pt x="149" y="1"/>
                  </a:moveTo>
                  <a:cubicBezTo>
                    <a:pt x="73" y="1"/>
                    <a:pt x="1" y="128"/>
                    <a:pt x="71" y="199"/>
                  </a:cubicBezTo>
                  <a:cubicBezTo>
                    <a:pt x="1246" y="1416"/>
                    <a:pt x="2550" y="2504"/>
                    <a:pt x="3768" y="3635"/>
                  </a:cubicBezTo>
                  <a:cubicBezTo>
                    <a:pt x="4986" y="4809"/>
                    <a:pt x="6160" y="6027"/>
                    <a:pt x="7378" y="7114"/>
                  </a:cubicBezTo>
                  <a:cubicBezTo>
                    <a:pt x="7433" y="7158"/>
                    <a:pt x="7494" y="7177"/>
                    <a:pt x="7551" y="7177"/>
                  </a:cubicBezTo>
                  <a:cubicBezTo>
                    <a:pt x="7717" y="7177"/>
                    <a:pt x="7845" y="7015"/>
                    <a:pt x="7683" y="6853"/>
                  </a:cubicBezTo>
                  <a:cubicBezTo>
                    <a:pt x="6552" y="5635"/>
                    <a:pt x="5290" y="4461"/>
                    <a:pt x="4029" y="3330"/>
                  </a:cubicBezTo>
                  <a:cubicBezTo>
                    <a:pt x="2768" y="2199"/>
                    <a:pt x="1550" y="1025"/>
                    <a:pt x="202" y="25"/>
                  </a:cubicBezTo>
                  <a:cubicBezTo>
                    <a:pt x="185" y="8"/>
                    <a:pt x="167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9"/>
            <p:cNvSpPr/>
            <p:nvPr/>
          </p:nvSpPr>
          <p:spPr>
            <a:xfrm rot="10800000" flipH="1">
              <a:off x="8591144" y="1957037"/>
              <a:ext cx="85767" cy="188171"/>
            </a:xfrm>
            <a:custGeom>
              <a:avLst/>
              <a:gdLst/>
              <a:ahLst/>
              <a:cxnLst/>
              <a:rect l="l" t="t" r="r" b="b"/>
              <a:pathLst>
                <a:path w="3490" h="7657" extrusionOk="0">
                  <a:moveTo>
                    <a:pt x="3468" y="1"/>
                  </a:moveTo>
                  <a:cubicBezTo>
                    <a:pt x="3457" y="1"/>
                    <a:pt x="3446" y="12"/>
                    <a:pt x="3446" y="34"/>
                  </a:cubicBezTo>
                  <a:cubicBezTo>
                    <a:pt x="2751" y="1034"/>
                    <a:pt x="2359" y="2339"/>
                    <a:pt x="1837" y="3470"/>
                  </a:cubicBezTo>
                  <a:cubicBezTo>
                    <a:pt x="1272" y="4774"/>
                    <a:pt x="663" y="6079"/>
                    <a:pt x="54" y="7384"/>
                  </a:cubicBezTo>
                  <a:cubicBezTo>
                    <a:pt x="0" y="7545"/>
                    <a:pt x="129" y="7657"/>
                    <a:pt x="256" y="7657"/>
                  </a:cubicBezTo>
                  <a:cubicBezTo>
                    <a:pt x="335" y="7657"/>
                    <a:pt x="412" y="7614"/>
                    <a:pt x="445" y="7514"/>
                  </a:cubicBezTo>
                  <a:cubicBezTo>
                    <a:pt x="1011" y="6253"/>
                    <a:pt x="1533" y="4992"/>
                    <a:pt x="2098" y="3730"/>
                  </a:cubicBezTo>
                  <a:cubicBezTo>
                    <a:pt x="2577" y="2513"/>
                    <a:pt x="3272" y="1251"/>
                    <a:pt x="3490" y="34"/>
                  </a:cubicBezTo>
                  <a:cubicBezTo>
                    <a:pt x="3490" y="12"/>
                    <a:pt x="3479" y="1"/>
                    <a:pt x="34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9"/>
            <p:cNvSpPr/>
            <p:nvPr/>
          </p:nvSpPr>
          <p:spPr>
            <a:xfrm rot="10800000" flipH="1">
              <a:off x="8762800" y="2215836"/>
              <a:ext cx="122556" cy="43989"/>
            </a:xfrm>
            <a:custGeom>
              <a:avLst/>
              <a:gdLst/>
              <a:ahLst/>
              <a:cxnLst/>
              <a:rect l="l" t="t" r="r" b="b"/>
              <a:pathLst>
                <a:path w="4987" h="1790" extrusionOk="0">
                  <a:moveTo>
                    <a:pt x="4986" y="0"/>
                  </a:moveTo>
                  <a:lnTo>
                    <a:pt x="4638" y="131"/>
                  </a:lnTo>
                  <a:cubicBezTo>
                    <a:pt x="3072" y="435"/>
                    <a:pt x="1594" y="914"/>
                    <a:pt x="158" y="1566"/>
                  </a:cubicBezTo>
                  <a:cubicBezTo>
                    <a:pt x="0" y="1606"/>
                    <a:pt x="94" y="1789"/>
                    <a:pt x="210" y="1789"/>
                  </a:cubicBezTo>
                  <a:cubicBezTo>
                    <a:pt x="222" y="1789"/>
                    <a:pt x="234" y="1787"/>
                    <a:pt x="245" y="1784"/>
                  </a:cubicBezTo>
                  <a:cubicBezTo>
                    <a:pt x="1681" y="1305"/>
                    <a:pt x="3116" y="870"/>
                    <a:pt x="4551" y="479"/>
                  </a:cubicBezTo>
                  <a:lnTo>
                    <a:pt x="4986" y="348"/>
                  </a:lnTo>
                  <a:lnTo>
                    <a:pt x="49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9"/>
            <p:cNvSpPr/>
            <p:nvPr/>
          </p:nvSpPr>
          <p:spPr>
            <a:xfrm rot="10800000" flipH="1">
              <a:off x="8475174" y="1353278"/>
              <a:ext cx="410181" cy="136981"/>
            </a:xfrm>
            <a:custGeom>
              <a:avLst/>
              <a:gdLst/>
              <a:ahLst/>
              <a:cxnLst/>
              <a:rect l="l" t="t" r="r" b="b"/>
              <a:pathLst>
                <a:path w="16691" h="5574" extrusionOk="0">
                  <a:moveTo>
                    <a:pt x="16690" y="0"/>
                  </a:moveTo>
                  <a:cubicBezTo>
                    <a:pt x="11123" y="1610"/>
                    <a:pt x="5556" y="3349"/>
                    <a:pt x="119" y="5350"/>
                  </a:cubicBezTo>
                  <a:cubicBezTo>
                    <a:pt x="0" y="5390"/>
                    <a:pt x="26" y="5573"/>
                    <a:pt x="162" y="5573"/>
                  </a:cubicBezTo>
                  <a:cubicBezTo>
                    <a:pt x="176" y="5573"/>
                    <a:pt x="190" y="5571"/>
                    <a:pt x="206" y="5567"/>
                  </a:cubicBezTo>
                  <a:cubicBezTo>
                    <a:pt x="5686" y="3784"/>
                    <a:pt x="11166" y="2045"/>
                    <a:pt x="16690" y="392"/>
                  </a:cubicBezTo>
                  <a:lnTo>
                    <a:pt x="166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9"/>
            <p:cNvSpPr/>
            <p:nvPr/>
          </p:nvSpPr>
          <p:spPr>
            <a:xfrm rot="10800000" flipH="1">
              <a:off x="8532606" y="2504150"/>
              <a:ext cx="154995" cy="151161"/>
            </a:xfrm>
            <a:custGeom>
              <a:avLst/>
              <a:gdLst/>
              <a:ahLst/>
              <a:cxnLst/>
              <a:rect l="l" t="t" r="r" b="b"/>
              <a:pathLst>
                <a:path w="6307" h="6151" extrusionOk="0">
                  <a:moveTo>
                    <a:pt x="3175" y="1"/>
                  </a:moveTo>
                  <a:cubicBezTo>
                    <a:pt x="3001" y="1"/>
                    <a:pt x="2871" y="88"/>
                    <a:pt x="2784" y="218"/>
                  </a:cubicBezTo>
                  <a:cubicBezTo>
                    <a:pt x="2610" y="523"/>
                    <a:pt x="2436" y="827"/>
                    <a:pt x="2305" y="1132"/>
                  </a:cubicBezTo>
                  <a:cubicBezTo>
                    <a:pt x="2175" y="1393"/>
                    <a:pt x="2088" y="1610"/>
                    <a:pt x="1958" y="1784"/>
                  </a:cubicBezTo>
                  <a:cubicBezTo>
                    <a:pt x="1610" y="1828"/>
                    <a:pt x="1262" y="1871"/>
                    <a:pt x="914" y="1958"/>
                  </a:cubicBezTo>
                  <a:lnTo>
                    <a:pt x="348" y="2001"/>
                  </a:lnTo>
                  <a:cubicBezTo>
                    <a:pt x="174" y="2045"/>
                    <a:pt x="0" y="2175"/>
                    <a:pt x="0" y="2393"/>
                  </a:cubicBezTo>
                  <a:cubicBezTo>
                    <a:pt x="0" y="2523"/>
                    <a:pt x="44" y="2654"/>
                    <a:pt x="174" y="2741"/>
                  </a:cubicBezTo>
                  <a:cubicBezTo>
                    <a:pt x="218" y="2828"/>
                    <a:pt x="305" y="2871"/>
                    <a:pt x="392" y="2958"/>
                  </a:cubicBezTo>
                  <a:lnTo>
                    <a:pt x="435" y="3002"/>
                  </a:lnTo>
                  <a:cubicBezTo>
                    <a:pt x="566" y="3089"/>
                    <a:pt x="653" y="3176"/>
                    <a:pt x="740" y="3306"/>
                  </a:cubicBezTo>
                  <a:lnTo>
                    <a:pt x="827" y="3393"/>
                  </a:lnTo>
                  <a:cubicBezTo>
                    <a:pt x="1001" y="3567"/>
                    <a:pt x="1131" y="3741"/>
                    <a:pt x="1349" y="3959"/>
                  </a:cubicBezTo>
                  <a:cubicBezTo>
                    <a:pt x="1305" y="4133"/>
                    <a:pt x="1262" y="4307"/>
                    <a:pt x="1218" y="4524"/>
                  </a:cubicBezTo>
                  <a:cubicBezTo>
                    <a:pt x="1088" y="4916"/>
                    <a:pt x="1001" y="5307"/>
                    <a:pt x="957" y="5698"/>
                  </a:cubicBezTo>
                  <a:cubicBezTo>
                    <a:pt x="957" y="5916"/>
                    <a:pt x="1088" y="6090"/>
                    <a:pt x="1262" y="6133"/>
                  </a:cubicBezTo>
                  <a:cubicBezTo>
                    <a:pt x="1297" y="6145"/>
                    <a:pt x="1335" y="6150"/>
                    <a:pt x="1373" y="6150"/>
                  </a:cubicBezTo>
                  <a:cubicBezTo>
                    <a:pt x="1479" y="6150"/>
                    <a:pt x="1589" y="6110"/>
                    <a:pt x="1653" y="6046"/>
                  </a:cubicBezTo>
                  <a:cubicBezTo>
                    <a:pt x="1871" y="5916"/>
                    <a:pt x="2088" y="5785"/>
                    <a:pt x="2305" y="5655"/>
                  </a:cubicBezTo>
                  <a:cubicBezTo>
                    <a:pt x="2566" y="5524"/>
                    <a:pt x="2871" y="5350"/>
                    <a:pt x="3132" y="5220"/>
                  </a:cubicBezTo>
                  <a:cubicBezTo>
                    <a:pt x="3436" y="5350"/>
                    <a:pt x="3697" y="5524"/>
                    <a:pt x="3958" y="5655"/>
                  </a:cubicBezTo>
                  <a:cubicBezTo>
                    <a:pt x="4263" y="5785"/>
                    <a:pt x="4393" y="5916"/>
                    <a:pt x="4654" y="6046"/>
                  </a:cubicBezTo>
                  <a:cubicBezTo>
                    <a:pt x="4698" y="6090"/>
                    <a:pt x="4828" y="6133"/>
                    <a:pt x="4915" y="6133"/>
                  </a:cubicBezTo>
                  <a:lnTo>
                    <a:pt x="5002" y="6133"/>
                  </a:lnTo>
                  <a:cubicBezTo>
                    <a:pt x="5220" y="6090"/>
                    <a:pt x="5350" y="5916"/>
                    <a:pt x="5307" y="5742"/>
                  </a:cubicBezTo>
                  <a:cubicBezTo>
                    <a:pt x="5263" y="5307"/>
                    <a:pt x="5220" y="4916"/>
                    <a:pt x="5089" y="4524"/>
                  </a:cubicBezTo>
                  <a:cubicBezTo>
                    <a:pt x="5046" y="4350"/>
                    <a:pt x="5002" y="4133"/>
                    <a:pt x="4959" y="3959"/>
                  </a:cubicBezTo>
                  <a:cubicBezTo>
                    <a:pt x="5133" y="3785"/>
                    <a:pt x="5307" y="3611"/>
                    <a:pt x="5480" y="3393"/>
                  </a:cubicBezTo>
                  <a:lnTo>
                    <a:pt x="5524" y="3350"/>
                  </a:lnTo>
                  <a:cubicBezTo>
                    <a:pt x="5654" y="3219"/>
                    <a:pt x="5741" y="3089"/>
                    <a:pt x="5828" y="3002"/>
                  </a:cubicBezTo>
                  <a:lnTo>
                    <a:pt x="5915" y="2958"/>
                  </a:lnTo>
                  <a:cubicBezTo>
                    <a:pt x="6002" y="2915"/>
                    <a:pt x="6046" y="2828"/>
                    <a:pt x="6133" y="2741"/>
                  </a:cubicBezTo>
                  <a:cubicBezTo>
                    <a:pt x="6220" y="2654"/>
                    <a:pt x="6307" y="2523"/>
                    <a:pt x="6263" y="2393"/>
                  </a:cubicBezTo>
                  <a:cubicBezTo>
                    <a:pt x="6263" y="2219"/>
                    <a:pt x="6133" y="2045"/>
                    <a:pt x="5915" y="2001"/>
                  </a:cubicBezTo>
                  <a:lnTo>
                    <a:pt x="5350" y="1958"/>
                  </a:lnTo>
                  <a:cubicBezTo>
                    <a:pt x="5002" y="1871"/>
                    <a:pt x="4654" y="1828"/>
                    <a:pt x="4306" y="1784"/>
                  </a:cubicBezTo>
                  <a:cubicBezTo>
                    <a:pt x="4219" y="1610"/>
                    <a:pt x="4089" y="1393"/>
                    <a:pt x="4002" y="1132"/>
                  </a:cubicBezTo>
                  <a:cubicBezTo>
                    <a:pt x="3828" y="827"/>
                    <a:pt x="3654" y="523"/>
                    <a:pt x="3480" y="218"/>
                  </a:cubicBezTo>
                  <a:cubicBezTo>
                    <a:pt x="3436" y="88"/>
                    <a:pt x="3306" y="1"/>
                    <a:pt x="3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9"/>
            <p:cNvSpPr/>
            <p:nvPr/>
          </p:nvSpPr>
          <p:spPr>
            <a:xfrm rot="10800000" flipH="1">
              <a:off x="8481293" y="826489"/>
              <a:ext cx="38509" cy="38509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lnTo>
                    <a:pt x="653" y="653"/>
                  </a:lnTo>
                  <a:lnTo>
                    <a:pt x="1" y="784"/>
                  </a:lnTo>
                  <a:lnTo>
                    <a:pt x="653" y="914"/>
                  </a:lnTo>
                  <a:lnTo>
                    <a:pt x="784" y="1567"/>
                  </a:lnTo>
                  <a:lnTo>
                    <a:pt x="914" y="914"/>
                  </a:lnTo>
                  <a:lnTo>
                    <a:pt x="1566" y="784"/>
                  </a:lnTo>
                  <a:lnTo>
                    <a:pt x="914" y="65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9"/>
            <p:cNvSpPr/>
            <p:nvPr/>
          </p:nvSpPr>
          <p:spPr>
            <a:xfrm rot="10800000" flipH="1">
              <a:off x="8462051" y="2254468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4" y="0"/>
                  </a:moveTo>
                  <a:lnTo>
                    <a:pt x="653" y="696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4" y="1610"/>
                  </a:lnTo>
                  <a:lnTo>
                    <a:pt x="914" y="914"/>
                  </a:lnTo>
                  <a:lnTo>
                    <a:pt x="1567" y="783"/>
                  </a:lnTo>
                  <a:lnTo>
                    <a:pt x="914" y="696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2" name="Google Shape;1492;p9"/>
            <p:cNvGrpSpPr/>
            <p:nvPr/>
          </p:nvGrpSpPr>
          <p:grpSpPr>
            <a:xfrm rot="10800000" flipH="1">
              <a:off x="7351531" y="121039"/>
              <a:ext cx="617496" cy="349555"/>
              <a:chOff x="3605869" y="4792681"/>
              <a:chExt cx="617496" cy="349555"/>
            </a:xfrm>
          </p:grpSpPr>
          <p:sp>
            <p:nvSpPr>
              <p:cNvPr id="1493" name="Google Shape;1493;p9"/>
              <p:cNvSpPr/>
              <p:nvPr/>
            </p:nvSpPr>
            <p:spPr>
              <a:xfrm>
                <a:off x="3801462" y="4996015"/>
                <a:ext cx="226631" cy="146221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5950" extrusionOk="0">
                    <a:moveTo>
                      <a:pt x="4739" y="1"/>
                    </a:moveTo>
                    <a:cubicBezTo>
                      <a:pt x="3809" y="1"/>
                      <a:pt x="2897" y="368"/>
                      <a:pt x="2088" y="817"/>
                    </a:cubicBezTo>
                    <a:cubicBezTo>
                      <a:pt x="2045" y="860"/>
                      <a:pt x="2045" y="860"/>
                      <a:pt x="2001" y="904"/>
                    </a:cubicBezTo>
                    <a:cubicBezTo>
                      <a:pt x="1740" y="1034"/>
                      <a:pt x="1523" y="1252"/>
                      <a:pt x="1305" y="1426"/>
                    </a:cubicBezTo>
                    <a:cubicBezTo>
                      <a:pt x="436" y="2426"/>
                      <a:pt x="1" y="3731"/>
                      <a:pt x="88" y="5036"/>
                    </a:cubicBezTo>
                    <a:cubicBezTo>
                      <a:pt x="131" y="5340"/>
                      <a:pt x="175" y="5688"/>
                      <a:pt x="262" y="5949"/>
                    </a:cubicBezTo>
                    <a:lnTo>
                      <a:pt x="8873" y="5949"/>
                    </a:lnTo>
                    <a:cubicBezTo>
                      <a:pt x="9221" y="5079"/>
                      <a:pt x="9221" y="4079"/>
                      <a:pt x="8873" y="3209"/>
                    </a:cubicBezTo>
                    <a:cubicBezTo>
                      <a:pt x="8395" y="1861"/>
                      <a:pt x="7308" y="773"/>
                      <a:pt x="6003" y="251"/>
                    </a:cubicBezTo>
                    <a:cubicBezTo>
                      <a:pt x="5583" y="76"/>
                      <a:pt x="5159" y="1"/>
                      <a:pt x="47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9"/>
              <p:cNvSpPr/>
              <p:nvPr/>
            </p:nvSpPr>
            <p:spPr>
              <a:xfrm>
                <a:off x="3864521" y="4792681"/>
                <a:ext cx="88740" cy="175711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7150" extrusionOk="0">
                    <a:moveTo>
                      <a:pt x="3437" y="1"/>
                    </a:moveTo>
                    <a:cubicBezTo>
                      <a:pt x="2262" y="305"/>
                      <a:pt x="1262" y="1132"/>
                      <a:pt x="740" y="2219"/>
                    </a:cubicBezTo>
                    <a:cubicBezTo>
                      <a:pt x="1" y="3915"/>
                      <a:pt x="1567" y="5090"/>
                      <a:pt x="1262" y="6742"/>
                    </a:cubicBezTo>
                    <a:cubicBezTo>
                      <a:pt x="1211" y="6999"/>
                      <a:pt x="1417" y="7149"/>
                      <a:pt x="1603" y="7149"/>
                    </a:cubicBezTo>
                    <a:cubicBezTo>
                      <a:pt x="1733" y="7149"/>
                      <a:pt x="1853" y="7077"/>
                      <a:pt x="1871" y="6916"/>
                    </a:cubicBezTo>
                    <a:cubicBezTo>
                      <a:pt x="2132" y="5611"/>
                      <a:pt x="1523" y="4916"/>
                      <a:pt x="1219" y="3698"/>
                    </a:cubicBezTo>
                    <a:cubicBezTo>
                      <a:pt x="784" y="1871"/>
                      <a:pt x="2436" y="1219"/>
                      <a:pt x="3524" y="175"/>
                    </a:cubicBezTo>
                    <a:cubicBezTo>
                      <a:pt x="3611" y="88"/>
                      <a:pt x="3524" y="1"/>
                      <a:pt x="343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9"/>
              <p:cNvSpPr/>
              <p:nvPr/>
            </p:nvSpPr>
            <p:spPr>
              <a:xfrm>
                <a:off x="3702056" y="4857461"/>
                <a:ext cx="115724" cy="160057"/>
              </a:xfrm>
              <a:custGeom>
                <a:avLst/>
                <a:gdLst/>
                <a:ahLst/>
                <a:cxnLst/>
                <a:rect l="l" t="t" r="r" b="b"/>
                <a:pathLst>
                  <a:path w="4709" h="6513" extrusionOk="0">
                    <a:moveTo>
                      <a:pt x="868" y="1"/>
                    </a:moveTo>
                    <a:cubicBezTo>
                      <a:pt x="827" y="1"/>
                      <a:pt x="779" y="22"/>
                      <a:pt x="740" y="61"/>
                    </a:cubicBezTo>
                    <a:cubicBezTo>
                      <a:pt x="131" y="1105"/>
                      <a:pt x="1" y="2410"/>
                      <a:pt x="392" y="3541"/>
                    </a:cubicBezTo>
                    <a:cubicBezTo>
                      <a:pt x="1088" y="5281"/>
                      <a:pt x="3002" y="4976"/>
                      <a:pt x="4002" y="6368"/>
                    </a:cubicBezTo>
                    <a:cubicBezTo>
                      <a:pt x="4066" y="6470"/>
                      <a:pt x="4159" y="6512"/>
                      <a:pt x="4253" y="6512"/>
                    </a:cubicBezTo>
                    <a:cubicBezTo>
                      <a:pt x="4480" y="6512"/>
                      <a:pt x="4709" y="6266"/>
                      <a:pt x="4524" y="6020"/>
                    </a:cubicBezTo>
                    <a:cubicBezTo>
                      <a:pt x="3785" y="4933"/>
                      <a:pt x="2871" y="4846"/>
                      <a:pt x="1828" y="4237"/>
                    </a:cubicBezTo>
                    <a:cubicBezTo>
                      <a:pt x="175" y="3280"/>
                      <a:pt x="914" y="1627"/>
                      <a:pt x="958" y="105"/>
                    </a:cubicBezTo>
                    <a:cubicBezTo>
                      <a:pt x="958" y="33"/>
                      <a:pt x="918" y="1"/>
                      <a:pt x="8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9"/>
              <p:cNvSpPr/>
              <p:nvPr/>
            </p:nvSpPr>
            <p:spPr>
              <a:xfrm>
                <a:off x="3605869" y="5063768"/>
                <a:ext cx="178193" cy="74831"/>
              </a:xfrm>
              <a:custGeom>
                <a:avLst/>
                <a:gdLst/>
                <a:ahLst/>
                <a:cxnLst/>
                <a:rect l="l" t="t" r="r" b="b"/>
                <a:pathLst>
                  <a:path w="7251" h="3045" extrusionOk="0">
                    <a:moveTo>
                      <a:pt x="106" y="0"/>
                    </a:moveTo>
                    <a:cubicBezTo>
                      <a:pt x="47" y="0"/>
                      <a:pt x="0" y="40"/>
                      <a:pt x="0" y="104"/>
                    </a:cubicBezTo>
                    <a:cubicBezTo>
                      <a:pt x="305" y="1322"/>
                      <a:pt x="1131" y="2322"/>
                      <a:pt x="2219" y="2844"/>
                    </a:cubicBezTo>
                    <a:cubicBezTo>
                      <a:pt x="2557" y="2988"/>
                      <a:pt x="2873" y="3045"/>
                      <a:pt x="3174" y="3045"/>
                    </a:cubicBezTo>
                    <a:cubicBezTo>
                      <a:pt x="4280" y="3045"/>
                      <a:pt x="5192" y="2282"/>
                      <a:pt x="6338" y="2282"/>
                    </a:cubicBezTo>
                    <a:cubicBezTo>
                      <a:pt x="6483" y="2282"/>
                      <a:pt x="6632" y="2295"/>
                      <a:pt x="6785" y="2322"/>
                    </a:cubicBezTo>
                    <a:cubicBezTo>
                      <a:pt x="6800" y="2324"/>
                      <a:pt x="6814" y="2325"/>
                      <a:pt x="6827" y="2325"/>
                    </a:cubicBezTo>
                    <a:cubicBezTo>
                      <a:pt x="7183" y="2325"/>
                      <a:pt x="7251" y="1795"/>
                      <a:pt x="6916" y="1670"/>
                    </a:cubicBezTo>
                    <a:cubicBezTo>
                      <a:pt x="6714" y="1636"/>
                      <a:pt x="6526" y="1621"/>
                      <a:pt x="6349" y="1621"/>
                    </a:cubicBezTo>
                    <a:cubicBezTo>
                      <a:pt x="5383" y="1621"/>
                      <a:pt x="4727" y="2065"/>
                      <a:pt x="3697" y="2322"/>
                    </a:cubicBezTo>
                    <a:cubicBezTo>
                      <a:pt x="3480" y="2379"/>
                      <a:pt x="3279" y="2405"/>
                      <a:pt x="3092" y="2405"/>
                    </a:cubicBezTo>
                    <a:cubicBezTo>
                      <a:pt x="1710" y="2405"/>
                      <a:pt x="1094" y="975"/>
                      <a:pt x="174" y="17"/>
                    </a:cubicBezTo>
                    <a:cubicBezTo>
                      <a:pt x="151" y="5"/>
                      <a:pt x="128" y="0"/>
                      <a:pt x="10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9"/>
              <p:cNvSpPr/>
              <p:nvPr/>
            </p:nvSpPr>
            <p:spPr>
              <a:xfrm>
                <a:off x="4045491" y="5063621"/>
                <a:ext cx="177874" cy="75224"/>
              </a:xfrm>
              <a:custGeom>
                <a:avLst/>
                <a:gdLst/>
                <a:ahLst/>
                <a:cxnLst/>
                <a:rect l="l" t="t" r="r" b="b"/>
                <a:pathLst>
                  <a:path w="7238" h="3061" extrusionOk="0">
                    <a:moveTo>
                      <a:pt x="4074" y="1"/>
                    </a:moveTo>
                    <a:cubicBezTo>
                      <a:pt x="2976" y="1"/>
                      <a:pt x="2060" y="801"/>
                      <a:pt x="902" y="801"/>
                    </a:cubicBezTo>
                    <a:cubicBezTo>
                      <a:pt x="760" y="801"/>
                      <a:pt x="615" y="789"/>
                      <a:pt x="466" y="762"/>
                    </a:cubicBezTo>
                    <a:cubicBezTo>
                      <a:pt x="452" y="761"/>
                      <a:pt x="438" y="760"/>
                      <a:pt x="425" y="760"/>
                    </a:cubicBezTo>
                    <a:cubicBezTo>
                      <a:pt x="108" y="760"/>
                      <a:pt x="1" y="1246"/>
                      <a:pt x="335" y="1371"/>
                    </a:cubicBezTo>
                    <a:cubicBezTo>
                      <a:pt x="549" y="1416"/>
                      <a:pt x="747" y="1435"/>
                      <a:pt x="936" y="1435"/>
                    </a:cubicBezTo>
                    <a:cubicBezTo>
                      <a:pt x="1859" y="1435"/>
                      <a:pt x="2535" y="972"/>
                      <a:pt x="3510" y="719"/>
                    </a:cubicBezTo>
                    <a:cubicBezTo>
                      <a:pt x="3728" y="662"/>
                      <a:pt x="3928" y="636"/>
                      <a:pt x="4115" y="636"/>
                    </a:cubicBezTo>
                    <a:cubicBezTo>
                      <a:pt x="5498" y="636"/>
                      <a:pt x="6119" y="2066"/>
                      <a:pt x="7076" y="3024"/>
                    </a:cubicBezTo>
                    <a:cubicBezTo>
                      <a:pt x="7089" y="3050"/>
                      <a:pt x="7109" y="3060"/>
                      <a:pt x="7131" y="3060"/>
                    </a:cubicBezTo>
                    <a:cubicBezTo>
                      <a:pt x="7181" y="3060"/>
                      <a:pt x="7238" y="2999"/>
                      <a:pt x="7207" y="2937"/>
                    </a:cubicBezTo>
                    <a:cubicBezTo>
                      <a:pt x="6903" y="1763"/>
                      <a:pt x="6120" y="762"/>
                      <a:pt x="4989" y="197"/>
                    </a:cubicBezTo>
                    <a:cubicBezTo>
                      <a:pt x="4666" y="56"/>
                      <a:pt x="4364" y="1"/>
                      <a:pt x="40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9"/>
              <p:cNvSpPr/>
              <p:nvPr/>
            </p:nvSpPr>
            <p:spPr>
              <a:xfrm>
                <a:off x="3994203" y="4893046"/>
                <a:ext cx="164284" cy="108302"/>
              </a:xfrm>
              <a:custGeom>
                <a:avLst/>
                <a:gdLst/>
                <a:ahLst/>
                <a:cxnLst/>
                <a:rect l="l" t="t" r="r" b="b"/>
                <a:pathLst>
                  <a:path w="6685" h="4407" extrusionOk="0">
                    <a:moveTo>
                      <a:pt x="4484" y="0"/>
                    </a:moveTo>
                    <a:cubicBezTo>
                      <a:pt x="4026" y="0"/>
                      <a:pt x="3565" y="73"/>
                      <a:pt x="3118" y="223"/>
                    </a:cubicBezTo>
                    <a:cubicBezTo>
                      <a:pt x="1378" y="919"/>
                      <a:pt x="1683" y="2832"/>
                      <a:pt x="291" y="3833"/>
                    </a:cubicBezTo>
                    <a:cubicBezTo>
                      <a:pt x="1" y="4014"/>
                      <a:pt x="194" y="4406"/>
                      <a:pt x="468" y="4406"/>
                    </a:cubicBezTo>
                    <a:cubicBezTo>
                      <a:pt x="523" y="4406"/>
                      <a:pt x="581" y="4391"/>
                      <a:pt x="639" y="4354"/>
                    </a:cubicBezTo>
                    <a:cubicBezTo>
                      <a:pt x="1726" y="3615"/>
                      <a:pt x="1813" y="2745"/>
                      <a:pt x="2422" y="1658"/>
                    </a:cubicBezTo>
                    <a:cubicBezTo>
                      <a:pt x="2950" y="786"/>
                      <a:pt x="3660" y="580"/>
                      <a:pt x="4436" y="580"/>
                    </a:cubicBezTo>
                    <a:cubicBezTo>
                      <a:pt x="5131" y="580"/>
                      <a:pt x="5879" y="745"/>
                      <a:pt x="6597" y="745"/>
                    </a:cubicBezTo>
                    <a:cubicBezTo>
                      <a:pt x="6684" y="745"/>
                      <a:pt x="6684" y="614"/>
                      <a:pt x="6641" y="571"/>
                    </a:cubicBezTo>
                    <a:cubicBezTo>
                      <a:pt x="5968" y="194"/>
                      <a:pt x="5228" y="0"/>
                      <a:pt x="44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9"/>
              <p:cNvSpPr/>
              <p:nvPr/>
            </p:nvSpPr>
            <p:spPr>
              <a:xfrm>
                <a:off x="3787577" y="4801430"/>
                <a:ext cx="72250" cy="181708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7394" extrusionOk="0">
                    <a:moveTo>
                      <a:pt x="1838" y="0"/>
                    </a:moveTo>
                    <a:cubicBezTo>
                      <a:pt x="1816" y="0"/>
                      <a:pt x="1796" y="11"/>
                      <a:pt x="1783" y="36"/>
                    </a:cubicBezTo>
                    <a:cubicBezTo>
                      <a:pt x="783" y="732"/>
                      <a:pt x="131" y="1863"/>
                      <a:pt x="44" y="3124"/>
                    </a:cubicBezTo>
                    <a:cubicBezTo>
                      <a:pt x="0" y="4951"/>
                      <a:pt x="1914" y="5429"/>
                      <a:pt x="2262" y="7126"/>
                    </a:cubicBezTo>
                    <a:cubicBezTo>
                      <a:pt x="2299" y="7311"/>
                      <a:pt x="2431" y="7394"/>
                      <a:pt x="2567" y="7394"/>
                    </a:cubicBezTo>
                    <a:cubicBezTo>
                      <a:pt x="2750" y="7394"/>
                      <a:pt x="2939" y="7245"/>
                      <a:pt x="2914" y="6995"/>
                    </a:cubicBezTo>
                    <a:cubicBezTo>
                      <a:pt x="2653" y="5690"/>
                      <a:pt x="1827" y="5255"/>
                      <a:pt x="1088" y="4299"/>
                    </a:cubicBezTo>
                    <a:cubicBezTo>
                      <a:pt x="0" y="2776"/>
                      <a:pt x="1305" y="1515"/>
                      <a:pt x="1914" y="123"/>
                    </a:cubicBezTo>
                    <a:cubicBezTo>
                      <a:pt x="1945" y="62"/>
                      <a:pt x="1888" y="0"/>
                      <a:pt x="18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9"/>
              <p:cNvSpPr/>
              <p:nvPr/>
            </p:nvSpPr>
            <p:spPr>
              <a:xfrm>
                <a:off x="3638996" y="4946496"/>
                <a:ext cx="153495" cy="118771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4833" extrusionOk="0">
                    <a:moveTo>
                      <a:pt x="314" y="1"/>
                    </a:moveTo>
                    <a:cubicBezTo>
                      <a:pt x="262" y="1"/>
                      <a:pt x="202" y="38"/>
                      <a:pt x="175" y="92"/>
                    </a:cubicBezTo>
                    <a:cubicBezTo>
                      <a:pt x="1" y="1310"/>
                      <a:pt x="349" y="2571"/>
                      <a:pt x="1175" y="3484"/>
                    </a:cubicBezTo>
                    <a:cubicBezTo>
                      <a:pt x="2436" y="4833"/>
                      <a:pt x="4133" y="3832"/>
                      <a:pt x="5568" y="4746"/>
                    </a:cubicBezTo>
                    <a:cubicBezTo>
                      <a:pt x="5629" y="4784"/>
                      <a:pt x="5692" y="4801"/>
                      <a:pt x="5752" y="4801"/>
                    </a:cubicBezTo>
                    <a:cubicBezTo>
                      <a:pt x="6031" y="4801"/>
                      <a:pt x="6246" y="4438"/>
                      <a:pt x="5959" y="4224"/>
                    </a:cubicBezTo>
                    <a:cubicBezTo>
                      <a:pt x="4872" y="3484"/>
                      <a:pt x="3959" y="3745"/>
                      <a:pt x="2741" y="3571"/>
                    </a:cubicBezTo>
                    <a:cubicBezTo>
                      <a:pt x="914" y="3267"/>
                      <a:pt x="914" y="1484"/>
                      <a:pt x="392" y="48"/>
                    </a:cubicBezTo>
                    <a:cubicBezTo>
                      <a:pt x="376" y="15"/>
                      <a:pt x="346" y="1"/>
                      <a:pt x="3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9"/>
              <p:cNvSpPr/>
              <p:nvPr/>
            </p:nvSpPr>
            <p:spPr>
              <a:xfrm>
                <a:off x="4041953" y="5137936"/>
                <a:ext cx="17129" cy="4301"/>
              </a:xfrm>
              <a:custGeom>
                <a:avLst/>
                <a:gdLst/>
                <a:ahLst/>
                <a:cxnLst/>
                <a:rect l="l" t="t" r="r" b="b"/>
                <a:pathLst>
                  <a:path w="697" h="175" extrusionOk="0">
                    <a:moveTo>
                      <a:pt x="255" y="0"/>
                    </a:moveTo>
                    <a:cubicBezTo>
                      <a:pt x="136" y="0"/>
                      <a:pt x="30" y="58"/>
                      <a:pt x="1" y="174"/>
                    </a:cubicBezTo>
                    <a:lnTo>
                      <a:pt x="697" y="174"/>
                    </a:lnTo>
                    <a:cubicBezTo>
                      <a:pt x="610" y="131"/>
                      <a:pt x="523" y="87"/>
                      <a:pt x="436" y="44"/>
                    </a:cubicBezTo>
                    <a:cubicBezTo>
                      <a:pt x="378" y="15"/>
                      <a:pt x="315" y="0"/>
                      <a:pt x="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9"/>
              <p:cNvSpPr/>
              <p:nvPr/>
            </p:nvSpPr>
            <p:spPr>
              <a:xfrm>
                <a:off x="4030525" y="4975446"/>
                <a:ext cx="184460" cy="69572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2831" extrusionOk="0">
                    <a:moveTo>
                      <a:pt x="4275" y="0"/>
                    </a:moveTo>
                    <a:cubicBezTo>
                      <a:pt x="2499" y="0"/>
                      <a:pt x="2012" y="1875"/>
                      <a:pt x="335" y="2219"/>
                    </a:cubicBezTo>
                    <a:cubicBezTo>
                      <a:pt x="0" y="2303"/>
                      <a:pt x="68" y="2831"/>
                      <a:pt x="423" y="2831"/>
                    </a:cubicBezTo>
                    <a:cubicBezTo>
                      <a:pt x="437" y="2831"/>
                      <a:pt x="451" y="2830"/>
                      <a:pt x="466" y="2828"/>
                    </a:cubicBezTo>
                    <a:cubicBezTo>
                      <a:pt x="1770" y="2611"/>
                      <a:pt x="2205" y="1784"/>
                      <a:pt x="3162" y="1045"/>
                    </a:cubicBezTo>
                    <a:cubicBezTo>
                      <a:pt x="3595" y="744"/>
                      <a:pt x="4002" y="626"/>
                      <a:pt x="4393" y="626"/>
                    </a:cubicBezTo>
                    <a:cubicBezTo>
                      <a:pt x="5415" y="626"/>
                      <a:pt x="6331" y="1431"/>
                      <a:pt x="7338" y="1871"/>
                    </a:cubicBezTo>
                    <a:cubicBezTo>
                      <a:pt x="7349" y="1877"/>
                      <a:pt x="7361" y="1880"/>
                      <a:pt x="7373" y="1880"/>
                    </a:cubicBezTo>
                    <a:cubicBezTo>
                      <a:pt x="7446" y="1880"/>
                      <a:pt x="7506" y="1772"/>
                      <a:pt x="7468" y="1697"/>
                    </a:cubicBezTo>
                    <a:cubicBezTo>
                      <a:pt x="6729" y="741"/>
                      <a:pt x="5598" y="88"/>
                      <a:pt x="4337" y="1"/>
                    </a:cubicBezTo>
                    <a:cubicBezTo>
                      <a:pt x="4316" y="1"/>
                      <a:pt x="4296" y="0"/>
                      <a:pt x="42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9"/>
              <p:cNvSpPr/>
              <p:nvPr/>
            </p:nvSpPr>
            <p:spPr>
              <a:xfrm>
                <a:off x="3948273" y="4829618"/>
                <a:ext cx="121499" cy="145533"/>
              </a:xfrm>
              <a:custGeom>
                <a:avLst/>
                <a:gdLst/>
                <a:ahLst/>
                <a:cxnLst/>
                <a:rect l="l" t="t" r="r" b="b"/>
                <a:pathLst>
                  <a:path w="4944" h="5922" extrusionOk="0">
                    <a:moveTo>
                      <a:pt x="4102" y="0"/>
                    </a:moveTo>
                    <a:cubicBezTo>
                      <a:pt x="3130" y="0"/>
                      <a:pt x="2191" y="355"/>
                      <a:pt x="1420" y="1020"/>
                    </a:cubicBezTo>
                    <a:cubicBezTo>
                      <a:pt x="72" y="2325"/>
                      <a:pt x="1116" y="3978"/>
                      <a:pt x="159" y="5413"/>
                    </a:cubicBezTo>
                    <a:cubicBezTo>
                      <a:pt x="0" y="5667"/>
                      <a:pt x="236" y="5921"/>
                      <a:pt x="459" y="5921"/>
                    </a:cubicBezTo>
                    <a:cubicBezTo>
                      <a:pt x="542" y="5921"/>
                      <a:pt x="622" y="5887"/>
                      <a:pt x="681" y="5805"/>
                    </a:cubicBezTo>
                    <a:cubicBezTo>
                      <a:pt x="1420" y="4717"/>
                      <a:pt x="1160" y="3804"/>
                      <a:pt x="1334" y="2586"/>
                    </a:cubicBezTo>
                    <a:cubicBezTo>
                      <a:pt x="1638" y="716"/>
                      <a:pt x="3421" y="759"/>
                      <a:pt x="4856" y="238"/>
                    </a:cubicBezTo>
                    <a:cubicBezTo>
                      <a:pt x="4943" y="194"/>
                      <a:pt x="4900" y="64"/>
                      <a:pt x="4813" y="64"/>
                    </a:cubicBezTo>
                    <a:cubicBezTo>
                      <a:pt x="4575" y="21"/>
                      <a:pt x="4337" y="0"/>
                      <a:pt x="41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4" name="Google Shape;1504;p9"/>
            <p:cNvSpPr/>
            <p:nvPr/>
          </p:nvSpPr>
          <p:spPr>
            <a:xfrm rot="10800000" flipH="1">
              <a:off x="8036658" y="497282"/>
              <a:ext cx="38509" cy="39566"/>
            </a:xfrm>
            <a:custGeom>
              <a:avLst/>
              <a:gdLst/>
              <a:ahLst/>
              <a:cxnLst/>
              <a:rect l="l" t="t" r="r" b="b"/>
              <a:pathLst>
                <a:path w="1567" h="1610" extrusionOk="0">
                  <a:moveTo>
                    <a:pt x="783" y="0"/>
                  </a:moveTo>
                  <a:lnTo>
                    <a:pt x="653" y="696"/>
                  </a:lnTo>
                  <a:lnTo>
                    <a:pt x="1" y="827"/>
                  </a:lnTo>
                  <a:lnTo>
                    <a:pt x="653" y="914"/>
                  </a:lnTo>
                  <a:lnTo>
                    <a:pt x="783" y="1609"/>
                  </a:lnTo>
                  <a:lnTo>
                    <a:pt x="914" y="914"/>
                  </a:lnTo>
                  <a:lnTo>
                    <a:pt x="1566" y="827"/>
                  </a:lnTo>
                  <a:lnTo>
                    <a:pt x="914" y="696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9"/>
            <p:cNvSpPr/>
            <p:nvPr/>
          </p:nvSpPr>
          <p:spPr>
            <a:xfrm rot="10800000" flipH="1">
              <a:off x="7187985" y="545375"/>
              <a:ext cx="38509" cy="38509"/>
            </a:xfrm>
            <a:custGeom>
              <a:avLst/>
              <a:gdLst/>
              <a:ahLst/>
              <a:cxnLst/>
              <a:rect l="l" t="t" r="r" b="b"/>
              <a:pathLst>
                <a:path w="1567" h="1567" extrusionOk="0">
                  <a:moveTo>
                    <a:pt x="784" y="1"/>
                  </a:moveTo>
                  <a:lnTo>
                    <a:pt x="653" y="653"/>
                  </a:lnTo>
                  <a:lnTo>
                    <a:pt x="1" y="783"/>
                  </a:lnTo>
                  <a:lnTo>
                    <a:pt x="653" y="914"/>
                  </a:lnTo>
                  <a:lnTo>
                    <a:pt x="784" y="1566"/>
                  </a:lnTo>
                  <a:lnTo>
                    <a:pt x="914" y="914"/>
                  </a:lnTo>
                  <a:lnTo>
                    <a:pt x="1567" y="783"/>
                  </a:lnTo>
                  <a:lnTo>
                    <a:pt x="914" y="65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9"/>
            <p:cNvSpPr/>
            <p:nvPr/>
          </p:nvSpPr>
          <p:spPr>
            <a:xfrm rot="10800000" flipH="1">
              <a:off x="8721784" y="199335"/>
              <a:ext cx="76993" cy="76453"/>
            </a:xfrm>
            <a:custGeom>
              <a:avLst/>
              <a:gdLst/>
              <a:ahLst/>
              <a:cxnLst/>
              <a:rect l="l" t="t" r="r" b="b"/>
              <a:pathLst>
                <a:path w="3133" h="3111" extrusionOk="0">
                  <a:moveTo>
                    <a:pt x="789" y="0"/>
                  </a:moveTo>
                  <a:cubicBezTo>
                    <a:pt x="784" y="0"/>
                    <a:pt x="784" y="11"/>
                    <a:pt x="784" y="33"/>
                  </a:cubicBezTo>
                  <a:cubicBezTo>
                    <a:pt x="784" y="381"/>
                    <a:pt x="827" y="772"/>
                    <a:pt x="827" y="1120"/>
                  </a:cubicBezTo>
                  <a:cubicBezTo>
                    <a:pt x="523" y="1294"/>
                    <a:pt x="262" y="1512"/>
                    <a:pt x="44" y="1729"/>
                  </a:cubicBezTo>
                  <a:cubicBezTo>
                    <a:pt x="1" y="1729"/>
                    <a:pt x="1" y="1773"/>
                    <a:pt x="44" y="1773"/>
                  </a:cubicBezTo>
                  <a:cubicBezTo>
                    <a:pt x="88" y="1816"/>
                    <a:pt x="175" y="1816"/>
                    <a:pt x="218" y="1860"/>
                  </a:cubicBezTo>
                  <a:lnTo>
                    <a:pt x="479" y="1903"/>
                  </a:lnTo>
                  <a:cubicBezTo>
                    <a:pt x="653" y="1990"/>
                    <a:pt x="827" y="2034"/>
                    <a:pt x="1044" y="2077"/>
                  </a:cubicBezTo>
                  <a:cubicBezTo>
                    <a:pt x="1131" y="2382"/>
                    <a:pt x="1218" y="2773"/>
                    <a:pt x="1349" y="3078"/>
                  </a:cubicBezTo>
                  <a:cubicBezTo>
                    <a:pt x="1371" y="3099"/>
                    <a:pt x="1392" y="3110"/>
                    <a:pt x="1409" y="3110"/>
                  </a:cubicBezTo>
                  <a:cubicBezTo>
                    <a:pt x="1425" y="3110"/>
                    <a:pt x="1436" y="3099"/>
                    <a:pt x="1436" y="3078"/>
                  </a:cubicBezTo>
                  <a:cubicBezTo>
                    <a:pt x="1653" y="2773"/>
                    <a:pt x="1827" y="2469"/>
                    <a:pt x="2001" y="2164"/>
                  </a:cubicBezTo>
                  <a:lnTo>
                    <a:pt x="3089" y="2164"/>
                  </a:lnTo>
                  <a:cubicBezTo>
                    <a:pt x="3089" y="2164"/>
                    <a:pt x="3132" y="2121"/>
                    <a:pt x="3132" y="2077"/>
                  </a:cubicBezTo>
                  <a:cubicBezTo>
                    <a:pt x="2915" y="1816"/>
                    <a:pt x="2654" y="1555"/>
                    <a:pt x="2436" y="1294"/>
                  </a:cubicBezTo>
                  <a:cubicBezTo>
                    <a:pt x="2480" y="1120"/>
                    <a:pt x="2523" y="946"/>
                    <a:pt x="2567" y="729"/>
                  </a:cubicBezTo>
                  <a:cubicBezTo>
                    <a:pt x="2567" y="642"/>
                    <a:pt x="2610" y="598"/>
                    <a:pt x="2610" y="511"/>
                  </a:cubicBezTo>
                  <a:cubicBezTo>
                    <a:pt x="2654" y="425"/>
                    <a:pt x="2654" y="338"/>
                    <a:pt x="2654" y="294"/>
                  </a:cubicBezTo>
                  <a:cubicBezTo>
                    <a:pt x="2697" y="251"/>
                    <a:pt x="2654" y="207"/>
                    <a:pt x="2610" y="207"/>
                  </a:cubicBezTo>
                  <a:cubicBezTo>
                    <a:pt x="2306" y="338"/>
                    <a:pt x="2001" y="468"/>
                    <a:pt x="1697" y="598"/>
                  </a:cubicBezTo>
                  <a:cubicBezTo>
                    <a:pt x="1392" y="425"/>
                    <a:pt x="1131" y="164"/>
                    <a:pt x="827" y="33"/>
                  </a:cubicBezTo>
                  <a:cubicBezTo>
                    <a:pt x="805" y="11"/>
                    <a:pt x="794" y="0"/>
                    <a:pt x="7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9"/>
            <p:cNvSpPr/>
            <p:nvPr/>
          </p:nvSpPr>
          <p:spPr>
            <a:xfrm rot="10800000" flipH="1">
              <a:off x="8500536" y="329730"/>
              <a:ext cx="73774" cy="78861"/>
            </a:xfrm>
            <a:custGeom>
              <a:avLst/>
              <a:gdLst/>
              <a:ahLst/>
              <a:cxnLst/>
              <a:rect l="l" t="t" r="r" b="b"/>
              <a:pathLst>
                <a:path w="3002" h="3209" extrusionOk="0">
                  <a:moveTo>
                    <a:pt x="1218" y="0"/>
                  </a:moveTo>
                  <a:cubicBezTo>
                    <a:pt x="1218" y="44"/>
                    <a:pt x="1218" y="44"/>
                    <a:pt x="1218" y="44"/>
                  </a:cubicBezTo>
                  <a:cubicBezTo>
                    <a:pt x="1131" y="392"/>
                    <a:pt x="1088" y="740"/>
                    <a:pt x="1001" y="1088"/>
                  </a:cubicBezTo>
                  <a:cubicBezTo>
                    <a:pt x="653" y="1218"/>
                    <a:pt x="348" y="1349"/>
                    <a:pt x="44" y="1479"/>
                  </a:cubicBezTo>
                  <a:cubicBezTo>
                    <a:pt x="1" y="1479"/>
                    <a:pt x="1" y="1566"/>
                    <a:pt x="44" y="1566"/>
                  </a:cubicBezTo>
                  <a:cubicBezTo>
                    <a:pt x="131" y="1610"/>
                    <a:pt x="175" y="1653"/>
                    <a:pt x="262" y="1697"/>
                  </a:cubicBezTo>
                  <a:cubicBezTo>
                    <a:pt x="305" y="1697"/>
                    <a:pt x="392" y="1740"/>
                    <a:pt x="479" y="1827"/>
                  </a:cubicBezTo>
                  <a:cubicBezTo>
                    <a:pt x="609" y="1914"/>
                    <a:pt x="783" y="2001"/>
                    <a:pt x="957" y="2088"/>
                  </a:cubicBezTo>
                  <a:cubicBezTo>
                    <a:pt x="914" y="2436"/>
                    <a:pt x="957" y="2827"/>
                    <a:pt x="1001" y="3175"/>
                  </a:cubicBezTo>
                  <a:cubicBezTo>
                    <a:pt x="1001" y="3197"/>
                    <a:pt x="1012" y="3208"/>
                    <a:pt x="1028" y="3208"/>
                  </a:cubicBezTo>
                  <a:cubicBezTo>
                    <a:pt x="1044" y="3208"/>
                    <a:pt x="1066" y="3197"/>
                    <a:pt x="1088" y="3175"/>
                  </a:cubicBezTo>
                  <a:cubicBezTo>
                    <a:pt x="1349" y="2958"/>
                    <a:pt x="1610" y="2697"/>
                    <a:pt x="1871" y="2436"/>
                  </a:cubicBezTo>
                  <a:cubicBezTo>
                    <a:pt x="2219" y="2523"/>
                    <a:pt x="2567" y="2610"/>
                    <a:pt x="2915" y="2697"/>
                  </a:cubicBezTo>
                  <a:cubicBezTo>
                    <a:pt x="2915" y="2710"/>
                    <a:pt x="2922" y="2715"/>
                    <a:pt x="2932" y="2715"/>
                  </a:cubicBezTo>
                  <a:cubicBezTo>
                    <a:pt x="2954" y="2715"/>
                    <a:pt x="2989" y="2684"/>
                    <a:pt x="2958" y="2654"/>
                  </a:cubicBezTo>
                  <a:cubicBezTo>
                    <a:pt x="2871" y="2306"/>
                    <a:pt x="2654" y="2045"/>
                    <a:pt x="2480" y="1697"/>
                  </a:cubicBezTo>
                  <a:cubicBezTo>
                    <a:pt x="2610" y="1566"/>
                    <a:pt x="2697" y="1392"/>
                    <a:pt x="2741" y="1218"/>
                  </a:cubicBezTo>
                  <a:cubicBezTo>
                    <a:pt x="2828" y="1088"/>
                    <a:pt x="2828" y="1044"/>
                    <a:pt x="2871" y="957"/>
                  </a:cubicBezTo>
                  <a:cubicBezTo>
                    <a:pt x="2915" y="870"/>
                    <a:pt x="2958" y="827"/>
                    <a:pt x="3002" y="783"/>
                  </a:cubicBezTo>
                  <a:cubicBezTo>
                    <a:pt x="3002" y="740"/>
                    <a:pt x="3002" y="696"/>
                    <a:pt x="2958" y="696"/>
                  </a:cubicBezTo>
                  <a:cubicBezTo>
                    <a:pt x="2610" y="740"/>
                    <a:pt x="2306" y="740"/>
                    <a:pt x="1958" y="783"/>
                  </a:cubicBezTo>
                  <a:cubicBezTo>
                    <a:pt x="1740" y="566"/>
                    <a:pt x="1523" y="261"/>
                    <a:pt x="1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9"/>
            <p:cNvSpPr/>
            <p:nvPr/>
          </p:nvSpPr>
          <p:spPr>
            <a:xfrm rot="10800000" flipH="1">
              <a:off x="8326397" y="285642"/>
              <a:ext cx="73700" cy="76993"/>
            </a:xfrm>
            <a:custGeom>
              <a:avLst/>
              <a:gdLst/>
              <a:ahLst/>
              <a:cxnLst/>
              <a:rect l="l" t="t" r="r" b="b"/>
              <a:pathLst>
                <a:path w="2999" h="3133" extrusionOk="0">
                  <a:moveTo>
                    <a:pt x="1215" y="1"/>
                  </a:moveTo>
                  <a:cubicBezTo>
                    <a:pt x="1128" y="349"/>
                    <a:pt x="1084" y="697"/>
                    <a:pt x="998" y="1044"/>
                  </a:cubicBezTo>
                  <a:cubicBezTo>
                    <a:pt x="693" y="1131"/>
                    <a:pt x="389" y="1305"/>
                    <a:pt x="84" y="1436"/>
                  </a:cubicBezTo>
                  <a:cubicBezTo>
                    <a:pt x="15" y="1436"/>
                    <a:pt x="1" y="1492"/>
                    <a:pt x="20" y="1492"/>
                  </a:cubicBezTo>
                  <a:cubicBezTo>
                    <a:pt x="25" y="1492"/>
                    <a:pt x="32" y="1488"/>
                    <a:pt x="41" y="1479"/>
                  </a:cubicBezTo>
                  <a:cubicBezTo>
                    <a:pt x="128" y="1523"/>
                    <a:pt x="171" y="1566"/>
                    <a:pt x="215" y="1610"/>
                  </a:cubicBezTo>
                  <a:cubicBezTo>
                    <a:pt x="302" y="1653"/>
                    <a:pt x="389" y="1697"/>
                    <a:pt x="476" y="1740"/>
                  </a:cubicBezTo>
                  <a:cubicBezTo>
                    <a:pt x="606" y="1871"/>
                    <a:pt x="780" y="1958"/>
                    <a:pt x="911" y="2045"/>
                  </a:cubicBezTo>
                  <a:cubicBezTo>
                    <a:pt x="954" y="2393"/>
                    <a:pt x="911" y="2741"/>
                    <a:pt x="998" y="3132"/>
                  </a:cubicBezTo>
                  <a:lnTo>
                    <a:pt x="1041" y="3132"/>
                  </a:lnTo>
                  <a:cubicBezTo>
                    <a:pt x="1345" y="2871"/>
                    <a:pt x="1563" y="2610"/>
                    <a:pt x="1824" y="2393"/>
                  </a:cubicBezTo>
                  <a:cubicBezTo>
                    <a:pt x="2215" y="2436"/>
                    <a:pt x="2520" y="2567"/>
                    <a:pt x="2868" y="2654"/>
                  </a:cubicBezTo>
                  <a:cubicBezTo>
                    <a:pt x="2868" y="2654"/>
                    <a:pt x="2955" y="2654"/>
                    <a:pt x="2955" y="2610"/>
                  </a:cubicBezTo>
                  <a:cubicBezTo>
                    <a:pt x="2824" y="2262"/>
                    <a:pt x="2650" y="1958"/>
                    <a:pt x="2476" y="1653"/>
                  </a:cubicBezTo>
                  <a:cubicBezTo>
                    <a:pt x="2563" y="1479"/>
                    <a:pt x="2650" y="1305"/>
                    <a:pt x="2737" y="1175"/>
                  </a:cubicBezTo>
                  <a:cubicBezTo>
                    <a:pt x="2781" y="1088"/>
                    <a:pt x="2824" y="1001"/>
                    <a:pt x="2868" y="957"/>
                  </a:cubicBezTo>
                  <a:cubicBezTo>
                    <a:pt x="2911" y="870"/>
                    <a:pt x="2955" y="827"/>
                    <a:pt x="2998" y="740"/>
                  </a:cubicBezTo>
                  <a:cubicBezTo>
                    <a:pt x="2998" y="697"/>
                    <a:pt x="2998" y="653"/>
                    <a:pt x="2955" y="653"/>
                  </a:cubicBezTo>
                  <a:cubicBezTo>
                    <a:pt x="2650" y="697"/>
                    <a:pt x="2302" y="740"/>
                    <a:pt x="1954" y="784"/>
                  </a:cubicBezTo>
                  <a:cubicBezTo>
                    <a:pt x="1737" y="523"/>
                    <a:pt x="1519" y="218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9"/>
            <p:cNvSpPr/>
            <p:nvPr/>
          </p:nvSpPr>
          <p:spPr>
            <a:xfrm rot="10800000" flipH="1">
              <a:off x="8774473" y="121039"/>
              <a:ext cx="92697" cy="89625"/>
            </a:xfrm>
            <a:custGeom>
              <a:avLst/>
              <a:gdLst/>
              <a:ahLst/>
              <a:cxnLst/>
              <a:rect l="l" t="t" r="r" b="b"/>
              <a:pathLst>
                <a:path w="3772" h="3647" extrusionOk="0">
                  <a:moveTo>
                    <a:pt x="108" y="0"/>
                  </a:moveTo>
                  <a:cubicBezTo>
                    <a:pt x="57" y="0"/>
                    <a:pt x="1" y="62"/>
                    <a:pt x="31" y="123"/>
                  </a:cubicBezTo>
                  <a:cubicBezTo>
                    <a:pt x="901" y="1210"/>
                    <a:pt x="1858" y="2254"/>
                    <a:pt x="2902" y="3168"/>
                  </a:cubicBezTo>
                  <a:cubicBezTo>
                    <a:pt x="3032" y="3298"/>
                    <a:pt x="3206" y="3472"/>
                    <a:pt x="3380" y="3646"/>
                  </a:cubicBezTo>
                  <a:lnTo>
                    <a:pt x="3772" y="3646"/>
                  </a:lnTo>
                  <a:cubicBezTo>
                    <a:pt x="3554" y="3429"/>
                    <a:pt x="3380" y="3255"/>
                    <a:pt x="3163" y="3081"/>
                  </a:cubicBezTo>
                  <a:cubicBezTo>
                    <a:pt x="2162" y="2080"/>
                    <a:pt x="1249" y="950"/>
                    <a:pt x="162" y="36"/>
                  </a:cubicBezTo>
                  <a:cubicBezTo>
                    <a:pt x="149" y="11"/>
                    <a:pt x="129" y="0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9"/>
            <p:cNvSpPr/>
            <p:nvPr/>
          </p:nvSpPr>
          <p:spPr>
            <a:xfrm rot="10800000" flipH="1">
              <a:off x="8575858" y="258708"/>
              <a:ext cx="158484" cy="107614"/>
            </a:xfrm>
            <a:custGeom>
              <a:avLst/>
              <a:gdLst/>
              <a:ahLst/>
              <a:cxnLst/>
              <a:rect l="l" t="t" r="r" b="b"/>
              <a:pathLst>
                <a:path w="6449" h="4379" extrusionOk="0">
                  <a:moveTo>
                    <a:pt x="220" y="0"/>
                  </a:moveTo>
                  <a:cubicBezTo>
                    <a:pt x="106" y="0"/>
                    <a:pt x="1" y="171"/>
                    <a:pt x="111" y="281"/>
                  </a:cubicBezTo>
                  <a:cubicBezTo>
                    <a:pt x="2068" y="1803"/>
                    <a:pt x="4112" y="3152"/>
                    <a:pt x="6287" y="4369"/>
                  </a:cubicBezTo>
                  <a:cubicBezTo>
                    <a:pt x="6298" y="4375"/>
                    <a:pt x="6310" y="4378"/>
                    <a:pt x="6322" y="4378"/>
                  </a:cubicBezTo>
                  <a:cubicBezTo>
                    <a:pt x="6394" y="4378"/>
                    <a:pt x="6449" y="4271"/>
                    <a:pt x="6374" y="4195"/>
                  </a:cubicBezTo>
                  <a:cubicBezTo>
                    <a:pt x="4242" y="2934"/>
                    <a:pt x="2242" y="1542"/>
                    <a:pt x="285" y="20"/>
                  </a:cubicBezTo>
                  <a:cubicBezTo>
                    <a:pt x="264" y="6"/>
                    <a:pt x="242" y="0"/>
                    <a:pt x="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9"/>
            <p:cNvSpPr/>
            <p:nvPr/>
          </p:nvSpPr>
          <p:spPr>
            <a:xfrm rot="10800000" flipH="1">
              <a:off x="8400343" y="320784"/>
              <a:ext cx="108474" cy="31382"/>
            </a:xfrm>
            <a:custGeom>
              <a:avLst/>
              <a:gdLst/>
              <a:ahLst/>
              <a:cxnLst/>
              <a:rect l="l" t="t" r="r" b="b"/>
              <a:pathLst>
                <a:path w="4414" h="1277" extrusionOk="0">
                  <a:moveTo>
                    <a:pt x="4315" y="1"/>
                  </a:moveTo>
                  <a:cubicBezTo>
                    <a:pt x="4308" y="1"/>
                    <a:pt x="4301" y="3"/>
                    <a:pt x="4295" y="10"/>
                  </a:cubicBezTo>
                  <a:cubicBezTo>
                    <a:pt x="2860" y="140"/>
                    <a:pt x="1468" y="531"/>
                    <a:pt x="120" y="1053"/>
                  </a:cubicBezTo>
                  <a:cubicBezTo>
                    <a:pt x="1" y="1093"/>
                    <a:pt x="62" y="1277"/>
                    <a:pt x="173" y="1277"/>
                  </a:cubicBezTo>
                  <a:cubicBezTo>
                    <a:pt x="183" y="1277"/>
                    <a:pt x="195" y="1275"/>
                    <a:pt x="207" y="1271"/>
                  </a:cubicBezTo>
                  <a:cubicBezTo>
                    <a:pt x="1772" y="836"/>
                    <a:pt x="2773" y="662"/>
                    <a:pt x="4339" y="140"/>
                  </a:cubicBezTo>
                  <a:cubicBezTo>
                    <a:pt x="4413" y="103"/>
                    <a:pt x="4359" y="1"/>
                    <a:pt x="4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9"/>
            <p:cNvSpPr/>
            <p:nvPr/>
          </p:nvSpPr>
          <p:spPr>
            <a:xfrm rot="10800000" flipH="1">
              <a:off x="8372279" y="177168"/>
              <a:ext cx="36371" cy="107442"/>
            </a:xfrm>
            <a:custGeom>
              <a:avLst/>
              <a:gdLst/>
              <a:ahLst/>
              <a:cxnLst/>
              <a:rect l="l" t="t" r="r" b="b"/>
              <a:pathLst>
                <a:path w="1480" h="4372" extrusionOk="0">
                  <a:moveTo>
                    <a:pt x="131" y="1"/>
                  </a:moveTo>
                  <a:cubicBezTo>
                    <a:pt x="87" y="1"/>
                    <a:pt x="0" y="1"/>
                    <a:pt x="44" y="88"/>
                  </a:cubicBezTo>
                  <a:cubicBezTo>
                    <a:pt x="305" y="697"/>
                    <a:pt x="435" y="1349"/>
                    <a:pt x="609" y="2001"/>
                  </a:cubicBezTo>
                  <a:cubicBezTo>
                    <a:pt x="870" y="2741"/>
                    <a:pt x="1001" y="3567"/>
                    <a:pt x="1305" y="4306"/>
                  </a:cubicBezTo>
                  <a:cubicBezTo>
                    <a:pt x="1305" y="4350"/>
                    <a:pt x="1327" y="4372"/>
                    <a:pt x="1354" y="4372"/>
                  </a:cubicBezTo>
                  <a:cubicBezTo>
                    <a:pt x="1381" y="4372"/>
                    <a:pt x="1414" y="4350"/>
                    <a:pt x="1436" y="4306"/>
                  </a:cubicBezTo>
                  <a:cubicBezTo>
                    <a:pt x="1479" y="3524"/>
                    <a:pt x="1044" y="2654"/>
                    <a:pt x="827" y="1914"/>
                  </a:cubicBezTo>
                  <a:cubicBezTo>
                    <a:pt x="653" y="1479"/>
                    <a:pt x="566" y="1001"/>
                    <a:pt x="435" y="566"/>
                  </a:cubicBezTo>
                  <a:cubicBezTo>
                    <a:pt x="435" y="349"/>
                    <a:pt x="305" y="13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9"/>
            <p:cNvSpPr/>
            <p:nvPr/>
          </p:nvSpPr>
          <p:spPr>
            <a:xfrm rot="10800000" flipH="1">
              <a:off x="8720728" y="545375"/>
              <a:ext cx="38484" cy="38509"/>
            </a:xfrm>
            <a:custGeom>
              <a:avLst/>
              <a:gdLst/>
              <a:ahLst/>
              <a:cxnLst/>
              <a:rect l="l" t="t" r="r" b="b"/>
              <a:pathLst>
                <a:path w="1566" h="1567" extrusionOk="0">
                  <a:moveTo>
                    <a:pt x="783" y="1"/>
                  </a:moveTo>
                  <a:lnTo>
                    <a:pt x="653" y="653"/>
                  </a:lnTo>
                  <a:lnTo>
                    <a:pt x="0" y="783"/>
                  </a:lnTo>
                  <a:lnTo>
                    <a:pt x="653" y="914"/>
                  </a:lnTo>
                  <a:lnTo>
                    <a:pt x="783" y="1566"/>
                  </a:lnTo>
                  <a:lnTo>
                    <a:pt x="913" y="914"/>
                  </a:lnTo>
                  <a:lnTo>
                    <a:pt x="1566" y="783"/>
                  </a:lnTo>
                  <a:lnTo>
                    <a:pt x="913" y="653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_1_1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3"/>
          <p:cNvSpPr txBox="1">
            <a:spLocks noGrp="1"/>
          </p:cNvSpPr>
          <p:nvPr>
            <p:ph type="title" hasCustomPrompt="1"/>
          </p:nvPr>
        </p:nvSpPr>
        <p:spPr>
          <a:xfrm>
            <a:off x="844722" y="154150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4" name="Google Shape;1834;p13"/>
          <p:cNvSpPr txBox="1">
            <a:spLocks noGrp="1"/>
          </p:cNvSpPr>
          <p:nvPr>
            <p:ph type="subTitle" idx="1"/>
          </p:nvPr>
        </p:nvSpPr>
        <p:spPr>
          <a:xfrm>
            <a:off x="1728514" y="140156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1835" name="Google Shape;1835;p13"/>
          <p:cNvSpPr txBox="1">
            <a:spLocks noGrp="1"/>
          </p:cNvSpPr>
          <p:nvPr>
            <p:ph type="subTitle" idx="2"/>
          </p:nvPr>
        </p:nvSpPr>
        <p:spPr>
          <a:xfrm>
            <a:off x="1728524" y="1674400"/>
            <a:ext cx="2326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13"/>
          <p:cNvSpPr txBox="1">
            <a:spLocks noGrp="1"/>
          </p:cNvSpPr>
          <p:nvPr>
            <p:ph type="title" idx="3" hasCustomPrompt="1"/>
          </p:nvPr>
        </p:nvSpPr>
        <p:spPr>
          <a:xfrm>
            <a:off x="844722" y="3789132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37" name="Google Shape;1837;p13"/>
          <p:cNvSpPr txBox="1">
            <a:spLocks noGrp="1"/>
          </p:cNvSpPr>
          <p:nvPr>
            <p:ph type="subTitle" idx="4"/>
          </p:nvPr>
        </p:nvSpPr>
        <p:spPr>
          <a:xfrm>
            <a:off x="1728514" y="36491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1838" name="Google Shape;1838;p13"/>
          <p:cNvSpPr txBox="1">
            <a:spLocks noGrp="1"/>
          </p:cNvSpPr>
          <p:nvPr>
            <p:ph type="subTitle" idx="5"/>
          </p:nvPr>
        </p:nvSpPr>
        <p:spPr>
          <a:xfrm>
            <a:off x="1728524" y="3922025"/>
            <a:ext cx="2326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13"/>
          <p:cNvSpPr txBox="1">
            <a:spLocks noGrp="1"/>
          </p:cNvSpPr>
          <p:nvPr>
            <p:ph type="title" idx="6" hasCustomPrompt="1"/>
          </p:nvPr>
        </p:nvSpPr>
        <p:spPr>
          <a:xfrm>
            <a:off x="4784972" y="1541508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0" name="Google Shape;1840;p13"/>
          <p:cNvSpPr txBox="1">
            <a:spLocks noGrp="1"/>
          </p:cNvSpPr>
          <p:nvPr>
            <p:ph type="subTitle" idx="7"/>
          </p:nvPr>
        </p:nvSpPr>
        <p:spPr>
          <a:xfrm>
            <a:off x="5668760" y="1401573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1841" name="Google Shape;1841;p13"/>
          <p:cNvSpPr txBox="1">
            <a:spLocks noGrp="1"/>
          </p:cNvSpPr>
          <p:nvPr>
            <p:ph type="subTitle" idx="8"/>
          </p:nvPr>
        </p:nvSpPr>
        <p:spPr>
          <a:xfrm>
            <a:off x="5668751" y="1674400"/>
            <a:ext cx="2326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2" name="Google Shape;1842;p13"/>
          <p:cNvSpPr txBox="1">
            <a:spLocks noGrp="1"/>
          </p:cNvSpPr>
          <p:nvPr>
            <p:ph type="title" idx="9"/>
          </p:nvPr>
        </p:nvSpPr>
        <p:spPr>
          <a:xfrm>
            <a:off x="720000" y="463800"/>
            <a:ext cx="65022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1843" name="Google Shape;184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84972" y="3789144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4" name="Google Shape;1844;p13"/>
          <p:cNvSpPr txBox="1">
            <a:spLocks noGrp="1"/>
          </p:cNvSpPr>
          <p:nvPr>
            <p:ph type="subTitle" idx="14"/>
          </p:nvPr>
        </p:nvSpPr>
        <p:spPr>
          <a:xfrm>
            <a:off x="5668760" y="3649192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1845" name="Google Shape;1845;p13"/>
          <p:cNvSpPr txBox="1">
            <a:spLocks noGrp="1"/>
          </p:cNvSpPr>
          <p:nvPr>
            <p:ph type="subTitle" idx="15"/>
          </p:nvPr>
        </p:nvSpPr>
        <p:spPr>
          <a:xfrm>
            <a:off x="5668751" y="3922028"/>
            <a:ext cx="2326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6" name="Google Shape;1846;p13"/>
          <p:cNvSpPr txBox="1">
            <a:spLocks noGrp="1"/>
          </p:cNvSpPr>
          <p:nvPr>
            <p:ph type="title" idx="16" hasCustomPrompt="1"/>
          </p:nvPr>
        </p:nvSpPr>
        <p:spPr>
          <a:xfrm>
            <a:off x="844722" y="266532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47" name="Google Shape;1847;p13"/>
          <p:cNvSpPr txBox="1">
            <a:spLocks noGrp="1"/>
          </p:cNvSpPr>
          <p:nvPr>
            <p:ph type="subTitle" idx="17"/>
          </p:nvPr>
        </p:nvSpPr>
        <p:spPr>
          <a:xfrm>
            <a:off x="1728514" y="252538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1848" name="Google Shape;1848;p13"/>
          <p:cNvSpPr txBox="1">
            <a:spLocks noGrp="1"/>
          </p:cNvSpPr>
          <p:nvPr>
            <p:ph type="subTitle" idx="18"/>
          </p:nvPr>
        </p:nvSpPr>
        <p:spPr>
          <a:xfrm>
            <a:off x="1728524" y="2798212"/>
            <a:ext cx="2326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49" name="Google Shape;1849;p13"/>
          <p:cNvSpPr txBox="1">
            <a:spLocks noGrp="1"/>
          </p:cNvSpPr>
          <p:nvPr>
            <p:ph type="title" idx="19" hasCustomPrompt="1"/>
          </p:nvPr>
        </p:nvSpPr>
        <p:spPr>
          <a:xfrm>
            <a:off x="4784972" y="2665320"/>
            <a:ext cx="7680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50" name="Google Shape;1850;p13"/>
          <p:cNvSpPr txBox="1">
            <a:spLocks noGrp="1"/>
          </p:cNvSpPr>
          <p:nvPr>
            <p:ph type="subTitle" idx="20"/>
          </p:nvPr>
        </p:nvSpPr>
        <p:spPr>
          <a:xfrm>
            <a:off x="5668760" y="252538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9pPr>
          </a:lstStyle>
          <a:p>
            <a:endParaRPr/>
          </a:p>
        </p:txBody>
      </p:sp>
      <p:sp>
        <p:nvSpPr>
          <p:cNvPr id="1851" name="Google Shape;1851;p13"/>
          <p:cNvSpPr txBox="1">
            <a:spLocks noGrp="1"/>
          </p:cNvSpPr>
          <p:nvPr>
            <p:ph type="subTitle" idx="21"/>
          </p:nvPr>
        </p:nvSpPr>
        <p:spPr>
          <a:xfrm>
            <a:off x="5668751" y="2798207"/>
            <a:ext cx="2326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52" name="Google Shape;1852;p13"/>
          <p:cNvGrpSpPr/>
          <p:nvPr/>
        </p:nvGrpSpPr>
        <p:grpSpPr>
          <a:xfrm>
            <a:off x="-57" y="-11"/>
            <a:ext cx="9144050" cy="5143522"/>
            <a:chOff x="-57" y="-11"/>
            <a:chExt cx="9144050" cy="5143522"/>
          </a:xfrm>
        </p:grpSpPr>
        <p:grpSp>
          <p:nvGrpSpPr>
            <p:cNvPr id="1853" name="Google Shape;1853;p13"/>
            <p:cNvGrpSpPr/>
            <p:nvPr/>
          </p:nvGrpSpPr>
          <p:grpSpPr>
            <a:xfrm rot="10800000">
              <a:off x="-57" y="3362852"/>
              <a:ext cx="1525125" cy="1780659"/>
              <a:chOff x="3614569" y="-9"/>
              <a:chExt cx="1525125" cy="1780659"/>
            </a:xfrm>
          </p:grpSpPr>
          <p:sp>
            <p:nvSpPr>
              <p:cNvPr id="1854" name="Google Shape;1854;p13"/>
              <p:cNvSpPr/>
              <p:nvPr/>
            </p:nvSpPr>
            <p:spPr>
              <a:xfrm rot="10800000">
                <a:off x="4693431" y="1576456"/>
                <a:ext cx="208445" cy="204194"/>
              </a:xfrm>
              <a:custGeom>
                <a:avLst/>
                <a:gdLst/>
                <a:ahLst/>
                <a:cxnLst/>
                <a:rect l="l" t="t" r="r" b="b"/>
                <a:pathLst>
                  <a:path w="8482" h="8309" extrusionOk="0">
                    <a:moveTo>
                      <a:pt x="4175" y="1262"/>
                    </a:moveTo>
                    <a:cubicBezTo>
                      <a:pt x="4306" y="1479"/>
                      <a:pt x="4393" y="1740"/>
                      <a:pt x="4523" y="1958"/>
                    </a:cubicBezTo>
                    <a:cubicBezTo>
                      <a:pt x="4697" y="2306"/>
                      <a:pt x="4871" y="2654"/>
                      <a:pt x="5045" y="2958"/>
                    </a:cubicBezTo>
                    <a:cubicBezTo>
                      <a:pt x="5089" y="3176"/>
                      <a:pt x="5263" y="3306"/>
                      <a:pt x="5437" y="3306"/>
                    </a:cubicBezTo>
                    <a:cubicBezTo>
                      <a:pt x="6002" y="3350"/>
                      <a:pt x="6524" y="3436"/>
                      <a:pt x="7089" y="3523"/>
                    </a:cubicBezTo>
                    <a:lnTo>
                      <a:pt x="7176" y="3523"/>
                    </a:lnTo>
                    <a:cubicBezTo>
                      <a:pt x="7046" y="3610"/>
                      <a:pt x="6916" y="3784"/>
                      <a:pt x="6785" y="3915"/>
                    </a:cubicBezTo>
                    <a:lnTo>
                      <a:pt x="6698" y="4045"/>
                    </a:lnTo>
                    <a:cubicBezTo>
                      <a:pt x="6481" y="4306"/>
                      <a:pt x="6220" y="4567"/>
                      <a:pt x="5959" y="4828"/>
                    </a:cubicBezTo>
                    <a:cubicBezTo>
                      <a:pt x="5828" y="4915"/>
                      <a:pt x="5741" y="5089"/>
                      <a:pt x="5785" y="5263"/>
                    </a:cubicBezTo>
                    <a:cubicBezTo>
                      <a:pt x="5828" y="5611"/>
                      <a:pt x="5959" y="6090"/>
                      <a:pt x="6046" y="6351"/>
                    </a:cubicBezTo>
                    <a:cubicBezTo>
                      <a:pt x="6089" y="6611"/>
                      <a:pt x="6176" y="6872"/>
                      <a:pt x="6220" y="7133"/>
                    </a:cubicBezTo>
                    <a:lnTo>
                      <a:pt x="5785" y="6916"/>
                    </a:lnTo>
                    <a:cubicBezTo>
                      <a:pt x="5350" y="6655"/>
                      <a:pt x="4915" y="6394"/>
                      <a:pt x="4436" y="6177"/>
                    </a:cubicBezTo>
                    <a:cubicBezTo>
                      <a:pt x="4371" y="6155"/>
                      <a:pt x="4306" y="6144"/>
                      <a:pt x="4241" y="6144"/>
                    </a:cubicBezTo>
                    <a:cubicBezTo>
                      <a:pt x="4175" y="6144"/>
                      <a:pt x="4110" y="6155"/>
                      <a:pt x="4045" y="6177"/>
                    </a:cubicBezTo>
                    <a:cubicBezTo>
                      <a:pt x="3567" y="6394"/>
                      <a:pt x="3132" y="6655"/>
                      <a:pt x="2697" y="6916"/>
                    </a:cubicBezTo>
                    <a:lnTo>
                      <a:pt x="2262" y="7133"/>
                    </a:lnTo>
                    <a:cubicBezTo>
                      <a:pt x="2305" y="6872"/>
                      <a:pt x="2349" y="6698"/>
                      <a:pt x="2436" y="6351"/>
                    </a:cubicBezTo>
                    <a:cubicBezTo>
                      <a:pt x="2566" y="5959"/>
                      <a:pt x="2653" y="5611"/>
                      <a:pt x="2697" y="5263"/>
                    </a:cubicBezTo>
                    <a:cubicBezTo>
                      <a:pt x="2740" y="5089"/>
                      <a:pt x="2653" y="4915"/>
                      <a:pt x="2523" y="4828"/>
                    </a:cubicBezTo>
                    <a:cubicBezTo>
                      <a:pt x="2262" y="4567"/>
                      <a:pt x="2001" y="4306"/>
                      <a:pt x="1740" y="4045"/>
                    </a:cubicBezTo>
                    <a:lnTo>
                      <a:pt x="1653" y="3915"/>
                    </a:lnTo>
                    <a:cubicBezTo>
                      <a:pt x="1522" y="3741"/>
                      <a:pt x="1392" y="3610"/>
                      <a:pt x="1261" y="3523"/>
                    </a:cubicBezTo>
                    <a:cubicBezTo>
                      <a:pt x="1827" y="3436"/>
                      <a:pt x="2349" y="3350"/>
                      <a:pt x="2914" y="3306"/>
                    </a:cubicBezTo>
                    <a:cubicBezTo>
                      <a:pt x="3088" y="3306"/>
                      <a:pt x="3219" y="3176"/>
                      <a:pt x="3262" y="2958"/>
                    </a:cubicBezTo>
                    <a:cubicBezTo>
                      <a:pt x="3480" y="2654"/>
                      <a:pt x="3654" y="2306"/>
                      <a:pt x="3827" y="1958"/>
                    </a:cubicBezTo>
                    <a:cubicBezTo>
                      <a:pt x="3958" y="1740"/>
                      <a:pt x="4045" y="1479"/>
                      <a:pt x="4175" y="1262"/>
                    </a:cubicBezTo>
                    <a:close/>
                    <a:moveTo>
                      <a:pt x="4262" y="1"/>
                    </a:moveTo>
                    <a:cubicBezTo>
                      <a:pt x="4045" y="1"/>
                      <a:pt x="3871" y="88"/>
                      <a:pt x="3784" y="305"/>
                    </a:cubicBezTo>
                    <a:cubicBezTo>
                      <a:pt x="3523" y="696"/>
                      <a:pt x="3306" y="1131"/>
                      <a:pt x="3132" y="1566"/>
                    </a:cubicBezTo>
                    <a:cubicBezTo>
                      <a:pt x="2958" y="1871"/>
                      <a:pt x="2827" y="2132"/>
                      <a:pt x="2653" y="2436"/>
                    </a:cubicBezTo>
                    <a:cubicBezTo>
                      <a:pt x="2218" y="2480"/>
                      <a:pt x="1696" y="2567"/>
                      <a:pt x="1261" y="2610"/>
                    </a:cubicBezTo>
                    <a:lnTo>
                      <a:pt x="479" y="2697"/>
                    </a:lnTo>
                    <a:cubicBezTo>
                      <a:pt x="218" y="2741"/>
                      <a:pt x="44" y="2958"/>
                      <a:pt x="44" y="3263"/>
                    </a:cubicBezTo>
                    <a:cubicBezTo>
                      <a:pt x="0" y="3436"/>
                      <a:pt x="87" y="3610"/>
                      <a:pt x="261" y="3697"/>
                    </a:cubicBezTo>
                    <a:cubicBezTo>
                      <a:pt x="348" y="3828"/>
                      <a:pt x="435" y="3915"/>
                      <a:pt x="522" y="4002"/>
                    </a:cubicBezTo>
                    <a:lnTo>
                      <a:pt x="609" y="4089"/>
                    </a:lnTo>
                    <a:cubicBezTo>
                      <a:pt x="783" y="4219"/>
                      <a:pt x="913" y="4350"/>
                      <a:pt x="1044" y="4524"/>
                    </a:cubicBezTo>
                    <a:lnTo>
                      <a:pt x="1131" y="4611"/>
                    </a:lnTo>
                    <a:cubicBezTo>
                      <a:pt x="1348" y="4872"/>
                      <a:pt x="1566" y="5089"/>
                      <a:pt x="1827" y="5350"/>
                    </a:cubicBezTo>
                    <a:cubicBezTo>
                      <a:pt x="1783" y="5611"/>
                      <a:pt x="1696" y="5829"/>
                      <a:pt x="1653" y="6090"/>
                    </a:cubicBezTo>
                    <a:cubicBezTo>
                      <a:pt x="1479" y="6655"/>
                      <a:pt x="1392" y="7177"/>
                      <a:pt x="1305" y="7742"/>
                    </a:cubicBezTo>
                    <a:cubicBezTo>
                      <a:pt x="1305" y="8079"/>
                      <a:pt x="1585" y="8308"/>
                      <a:pt x="1887" y="8308"/>
                    </a:cubicBezTo>
                    <a:cubicBezTo>
                      <a:pt x="2015" y="8308"/>
                      <a:pt x="2146" y="8267"/>
                      <a:pt x="2262" y="8177"/>
                    </a:cubicBezTo>
                    <a:cubicBezTo>
                      <a:pt x="2566" y="8003"/>
                      <a:pt x="2784" y="7873"/>
                      <a:pt x="3175" y="7655"/>
                    </a:cubicBezTo>
                    <a:cubicBezTo>
                      <a:pt x="3523" y="7438"/>
                      <a:pt x="3914" y="7264"/>
                      <a:pt x="4262" y="7046"/>
                    </a:cubicBezTo>
                    <a:cubicBezTo>
                      <a:pt x="4610" y="7264"/>
                      <a:pt x="5002" y="7438"/>
                      <a:pt x="5350" y="7655"/>
                    </a:cubicBezTo>
                    <a:lnTo>
                      <a:pt x="6263" y="8177"/>
                    </a:lnTo>
                    <a:cubicBezTo>
                      <a:pt x="6394" y="8264"/>
                      <a:pt x="6524" y="8308"/>
                      <a:pt x="6655" y="8308"/>
                    </a:cubicBezTo>
                    <a:lnTo>
                      <a:pt x="6785" y="8308"/>
                    </a:lnTo>
                    <a:cubicBezTo>
                      <a:pt x="7046" y="8264"/>
                      <a:pt x="7220" y="8047"/>
                      <a:pt x="7176" y="7786"/>
                    </a:cubicBezTo>
                    <a:cubicBezTo>
                      <a:pt x="7133" y="7220"/>
                      <a:pt x="7046" y="6655"/>
                      <a:pt x="6872" y="6133"/>
                    </a:cubicBezTo>
                    <a:cubicBezTo>
                      <a:pt x="6829" y="5872"/>
                      <a:pt x="6742" y="5611"/>
                      <a:pt x="6698" y="5350"/>
                    </a:cubicBezTo>
                    <a:cubicBezTo>
                      <a:pt x="6959" y="5133"/>
                      <a:pt x="7176" y="4872"/>
                      <a:pt x="7394" y="4654"/>
                    </a:cubicBezTo>
                    <a:lnTo>
                      <a:pt x="7481" y="4524"/>
                    </a:lnTo>
                    <a:cubicBezTo>
                      <a:pt x="7611" y="4393"/>
                      <a:pt x="7742" y="4263"/>
                      <a:pt x="7872" y="4132"/>
                    </a:cubicBezTo>
                    <a:lnTo>
                      <a:pt x="7959" y="4045"/>
                    </a:lnTo>
                    <a:cubicBezTo>
                      <a:pt x="8090" y="3958"/>
                      <a:pt x="8177" y="3871"/>
                      <a:pt x="8264" y="3741"/>
                    </a:cubicBezTo>
                    <a:cubicBezTo>
                      <a:pt x="8438" y="3610"/>
                      <a:pt x="8481" y="3436"/>
                      <a:pt x="8481" y="3263"/>
                    </a:cubicBezTo>
                    <a:cubicBezTo>
                      <a:pt x="8481" y="3002"/>
                      <a:pt x="8307" y="2784"/>
                      <a:pt x="8003" y="2741"/>
                    </a:cubicBezTo>
                    <a:lnTo>
                      <a:pt x="7220" y="2610"/>
                    </a:lnTo>
                    <a:cubicBezTo>
                      <a:pt x="6785" y="2567"/>
                      <a:pt x="6307" y="2480"/>
                      <a:pt x="5828" y="2436"/>
                    </a:cubicBezTo>
                    <a:cubicBezTo>
                      <a:pt x="5654" y="2175"/>
                      <a:pt x="5524" y="1871"/>
                      <a:pt x="5393" y="1566"/>
                    </a:cubicBezTo>
                    <a:cubicBezTo>
                      <a:pt x="5176" y="1131"/>
                      <a:pt x="4958" y="696"/>
                      <a:pt x="4697" y="305"/>
                    </a:cubicBezTo>
                    <a:cubicBezTo>
                      <a:pt x="4654" y="131"/>
                      <a:pt x="4436" y="1"/>
                      <a:pt x="42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55" name="Google Shape;1855;p13"/>
              <p:cNvGrpSpPr/>
              <p:nvPr/>
            </p:nvGrpSpPr>
            <p:grpSpPr>
              <a:xfrm>
                <a:off x="3614569" y="-9"/>
                <a:ext cx="574908" cy="270448"/>
                <a:chOff x="3614569" y="-9"/>
                <a:chExt cx="574908" cy="270448"/>
              </a:xfrm>
            </p:grpSpPr>
            <p:sp>
              <p:nvSpPr>
                <p:cNvPr id="1856" name="Google Shape;1856;p13"/>
                <p:cNvSpPr/>
                <p:nvPr/>
              </p:nvSpPr>
              <p:spPr>
                <a:xfrm>
                  <a:off x="3808957" y="3210"/>
                  <a:ext cx="210583" cy="71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9" h="2915" extrusionOk="0">
                      <a:moveTo>
                        <a:pt x="0" y="0"/>
                      </a:moveTo>
                      <a:cubicBezTo>
                        <a:pt x="526" y="1766"/>
                        <a:pt x="2155" y="2915"/>
                        <a:pt x="3935" y="2915"/>
                      </a:cubicBezTo>
                      <a:cubicBezTo>
                        <a:pt x="4216" y="2915"/>
                        <a:pt x="4500" y="2886"/>
                        <a:pt x="4784" y="2827"/>
                      </a:cubicBezTo>
                      <a:cubicBezTo>
                        <a:pt x="6568" y="2392"/>
                        <a:pt x="8046" y="1435"/>
                        <a:pt x="85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7" name="Google Shape;1857;p13"/>
                <p:cNvSpPr/>
                <p:nvPr/>
              </p:nvSpPr>
              <p:spPr>
                <a:xfrm>
                  <a:off x="3876293" y="94654"/>
                  <a:ext cx="88740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3" extrusionOk="0">
                      <a:moveTo>
                        <a:pt x="1994" y="1"/>
                      </a:moveTo>
                      <a:cubicBezTo>
                        <a:pt x="1861" y="1"/>
                        <a:pt x="1733" y="73"/>
                        <a:pt x="1696" y="237"/>
                      </a:cubicBezTo>
                      <a:cubicBezTo>
                        <a:pt x="1479" y="1542"/>
                        <a:pt x="2044" y="2238"/>
                        <a:pt x="2349" y="3455"/>
                      </a:cubicBezTo>
                      <a:cubicBezTo>
                        <a:pt x="2827" y="5282"/>
                        <a:pt x="1131" y="5934"/>
                        <a:pt x="44" y="6978"/>
                      </a:cubicBezTo>
                      <a:cubicBezTo>
                        <a:pt x="0" y="7065"/>
                        <a:pt x="44" y="7152"/>
                        <a:pt x="174" y="7152"/>
                      </a:cubicBezTo>
                      <a:cubicBezTo>
                        <a:pt x="1348" y="6848"/>
                        <a:pt x="2349" y="6021"/>
                        <a:pt x="2871" y="4934"/>
                      </a:cubicBezTo>
                      <a:cubicBezTo>
                        <a:pt x="3610" y="3194"/>
                        <a:pt x="2044" y="2064"/>
                        <a:pt x="2349" y="367"/>
                      </a:cubicBezTo>
                      <a:cubicBezTo>
                        <a:pt x="2374" y="140"/>
                        <a:pt x="2179" y="1"/>
                        <a:pt x="199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8" name="Google Shape;1858;p13"/>
                <p:cNvSpPr/>
                <p:nvPr/>
              </p:nvSpPr>
              <p:spPr>
                <a:xfrm>
                  <a:off x="4011357" y="45209"/>
                  <a:ext cx="116141" cy="159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6" h="6497" extrusionOk="0">
                      <a:moveTo>
                        <a:pt x="472" y="0"/>
                      </a:moveTo>
                      <a:cubicBezTo>
                        <a:pt x="233" y="0"/>
                        <a:pt x="0" y="244"/>
                        <a:pt x="158" y="466"/>
                      </a:cubicBezTo>
                      <a:cubicBezTo>
                        <a:pt x="898" y="1553"/>
                        <a:pt x="1811" y="1640"/>
                        <a:pt x="2898" y="2292"/>
                      </a:cubicBezTo>
                      <a:cubicBezTo>
                        <a:pt x="4508" y="3249"/>
                        <a:pt x="3768" y="4902"/>
                        <a:pt x="3768" y="6424"/>
                      </a:cubicBezTo>
                      <a:cubicBezTo>
                        <a:pt x="3768" y="6475"/>
                        <a:pt x="3813" y="6496"/>
                        <a:pt x="3859" y="6496"/>
                      </a:cubicBezTo>
                      <a:cubicBezTo>
                        <a:pt x="3891" y="6496"/>
                        <a:pt x="3924" y="6486"/>
                        <a:pt x="3942" y="6468"/>
                      </a:cubicBezTo>
                      <a:cubicBezTo>
                        <a:pt x="4595" y="5380"/>
                        <a:pt x="4725" y="4119"/>
                        <a:pt x="4334" y="2945"/>
                      </a:cubicBezTo>
                      <a:cubicBezTo>
                        <a:pt x="3638" y="1205"/>
                        <a:pt x="1681" y="1553"/>
                        <a:pt x="724" y="118"/>
                      </a:cubicBezTo>
                      <a:cubicBezTo>
                        <a:pt x="652" y="35"/>
                        <a:pt x="562" y="0"/>
                        <a:pt x="4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9" name="Google Shape;1859;p13"/>
                <p:cNvSpPr/>
                <p:nvPr/>
              </p:nvSpPr>
              <p:spPr>
                <a:xfrm>
                  <a:off x="3669985" y="61404"/>
                  <a:ext cx="164161" cy="108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0" h="4422" extrusionOk="0">
                      <a:moveTo>
                        <a:pt x="6255" y="0"/>
                      </a:moveTo>
                      <a:cubicBezTo>
                        <a:pt x="6202" y="0"/>
                        <a:pt x="6145" y="20"/>
                        <a:pt x="6090" y="68"/>
                      </a:cubicBezTo>
                      <a:cubicBezTo>
                        <a:pt x="5003" y="807"/>
                        <a:pt x="4916" y="1677"/>
                        <a:pt x="4263" y="2764"/>
                      </a:cubicBezTo>
                      <a:cubicBezTo>
                        <a:pt x="3766" y="3624"/>
                        <a:pt x="3080" y="3836"/>
                        <a:pt x="2323" y="3836"/>
                      </a:cubicBezTo>
                      <a:cubicBezTo>
                        <a:pt x="1623" y="3836"/>
                        <a:pt x="862" y="3655"/>
                        <a:pt x="131" y="3634"/>
                      </a:cubicBezTo>
                      <a:cubicBezTo>
                        <a:pt x="44" y="3634"/>
                        <a:pt x="1" y="3765"/>
                        <a:pt x="88" y="3852"/>
                      </a:cubicBezTo>
                      <a:cubicBezTo>
                        <a:pt x="734" y="4228"/>
                        <a:pt x="1480" y="4422"/>
                        <a:pt x="2233" y="4422"/>
                      </a:cubicBezTo>
                      <a:cubicBezTo>
                        <a:pt x="2697" y="4422"/>
                        <a:pt x="3163" y="4349"/>
                        <a:pt x="3611" y="4199"/>
                      </a:cubicBezTo>
                      <a:cubicBezTo>
                        <a:pt x="5307" y="3504"/>
                        <a:pt x="5003" y="1590"/>
                        <a:pt x="6394" y="590"/>
                      </a:cubicBezTo>
                      <a:cubicBezTo>
                        <a:pt x="6679" y="411"/>
                        <a:pt x="6498" y="0"/>
                        <a:pt x="6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0" name="Google Shape;1860;p13"/>
                <p:cNvSpPr/>
                <p:nvPr/>
              </p:nvSpPr>
              <p:spPr>
                <a:xfrm>
                  <a:off x="3969137" y="79884"/>
                  <a:ext cx="71784" cy="18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1" h="7379" extrusionOk="0">
                      <a:moveTo>
                        <a:pt x="366" y="1"/>
                      </a:moveTo>
                      <a:cubicBezTo>
                        <a:pt x="187" y="1"/>
                        <a:pt x="0" y="139"/>
                        <a:pt x="50" y="359"/>
                      </a:cubicBezTo>
                      <a:cubicBezTo>
                        <a:pt x="311" y="1664"/>
                        <a:pt x="1137" y="2099"/>
                        <a:pt x="1833" y="3100"/>
                      </a:cubicBezTo>
                      <a:cubicBezTo>
                        <a:pt x="2920" y="4622"/>
                        <a:pt x="1659" y="5883"/>
                        <a:pt x="1050" y="7231"/>
                      </a:cubicBezTo>
                      <a:cubicBezTo>
                        <a:pt x="1017" y="7329"/>
                        <a:pt x="1058" y="7378"/>
                        <a:pt x="1117" y="7378"/>
                      </a:cubicBezTo>
                      <a:cubicBezTo>
                        <a:pt x="1137" y="7378"/>
                        <a:pt x="1159" y="7373"/>
                        <a:pt x="1180" y="7362"/>
                      </a:cubicBezTo>
                      <a:cubicBezTo>
                        <a:pt x="2181" y="6622"/>
                        <a:pt x="2790" y="5492"/>
                        <a:pt x="2877" y="4274"/>
                      </a:cubicBezTo>
                      <a:cubicBezTo>
                        <a:pt x="2920" y="2404"/>
                        <a:pt x="1006" y="1969"/>
                        <a:pt x="658" y="272"/>
                      </a:cubicBezTo>
                      <a:cubicBezTo>
                        <a:pt x="640" y="83"/>
                        <a:pt x="505" y="1"/>
                        <a:pt x="3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1" name="Google Shape;1861;p13"/>
                <p:cNvSpPr/>
                <p:nvPr/>
              </p:nvSpPr>
              <p:spPr>
                <a:xfrm>
                  <a:off x="4039815" y="-9"/>
                  <a:ext cx="149662" cy="115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0" h="4720" extrusionOk="0">
                      <a:moveTo>
                        <a:pt x="88" y="174"/>
                      </a:moveTo>
                      <a:cubicBezTo>
                        <a:pt x="1" y="261"/>
                        <a:pt x="44" y="435"/>
                        <a:pt x="175" y="522"/>
                      </a:cubicBezTo>
                      <a:cubicBezTo>
                        <a:pt x="1262" y="1262"/>
                        <a:pt x="2132" y="957"/>
                        <a:pt x="3350" y="1175"/>
                      </a:cubicBezTo>
                      <a:cubicBezTo>
                        <a:pt x="5220" y="1436"/>
                        <a:pt x="5176" y="3263"/>
                        <a:pt x="5698" y="4654"/>
                      </a:cubicBezTo>
                      <a:cubicBezTo>
                        <a:pt x="5720" y="4698"/>
                        <a:pt x="5763" y="4720"/>
                        <a:pt x="5807" y="4720"/>
                      </a:cubicBezTo>
                      <a:cubicBezTo>
                        <a:pt x="5850" y="4720"/>
                        <a:pt x="5894" y="4698"/>
                        <a:pt x="5916" y="4654"/>
                      </a:cubicBezTo>
                      <a:cubicBezTo>
                        <a:pt x="6090" y="3436"/>
                        <a:pt x="5742" y="2219"/>
                        <a:pt x="4915" y="1262"/>
                      </a:cubicBezTo>
                      <a:cubicBezTo>
                        <a:pt x="3698" y="1"/>
                        <a:pt x="2175" y="827"/>
                        <a:pt x="784" y="17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2" name="Google Shape;1862;p13"/>
                <p:cNvSpPr/>
                <p:nvPr/>
              </p:nvSpPr>
              <p:spPr>
                <a:xfrm>
                  <a:off x="3614569" y="17046"/>
                  <a:ext cx="185492" cy="70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8" h="2874" extrusionOk="0">
                      <a:moveTo>
                        <a:pt x="7080" y="0"/>
                      </a:moveTo>
                      <a:cubicBezTo>
                        <a:pt x="7067" y="0"/>
                        <a:pt x="7054" y="1"/>
                        <a:pt x="7040" y="2"/>
                      </a:cubicBezTo>
                      <a:cubicBezTo>
                        <a:pt x="5735" y="263"/>
                        <a:pt x="5301" y="1090"/>
                        <a:pt x="4300" y="1829"/>
                      </a:cubicBezTo>
                      <a:cubicBezTo>
                        <a:pt x="3879" y="2130"/>
                        <a:pt x="3481" y="2248"/>
                        <a:pt x="3096" y="2248"/>
                      </a:cubicBezTo>
                      <a:cubicBezTo>
                        <a:pt x="2091" y="2248"/>
                        <a:pt x="1175" y="1443"/>
                        <a:pt x="168" y="1003"/>
                      </a:cubicBezTo>
                      <a:cubicBezTo>
                        <a:pt x="156" y="997"/>
                        <a:pt x="144" y="994"/>
                        <a:pt x="132" y="994"/>
                      </a:cubicBezTo>
                      <a:cubicBezTo>
                        <a:pt x="60" y="994"/>
                        <a:pt x="0" y="1096"/>
                        <a:pt x="38" y="1133"/>
                      </a:cubicBezTo>
                      <a:cubicBezTo>
                        <a:pt x="777" y="2134"/>
                        <a:pt x="1908" y="2786"/>
                        <a:pt x="3126" y="2873"/>
                      </a:cubicBezTo>
                      <a:cubicBezTo>
                        <a:pt x="3147" y="2873"/>
                        <a:pt x="3168" y="2874"/>
                        <a:pt x="3188" y="2874"/>
                      </a:cubicBezTo>
                      <a:cubicBezTo>
                        <a:pt x="5007" y="2874"/>
                        <a:pt x="5493" y="999"/>
                        <a:pt x="7127" y="655"/>
                      </a:cubicBezTo>
                      <a:cubicBezTo>
                        <a:pt x="7547" y="571"/>
                        <a:pt x="7440" y="0"/>
                        <a:pt x="708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3" name="Google Shape;1863;p13"/>
                <p:cNvSpPr/>
                <p:nvPr/>
              </p:nvSpPr>
              <p:spPr>
                <a:xfrm>
                  <a:off x="3759782" y="87970"/>
                  <a:ext cx="120418" cy="145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0" h="5919" extrusionOk="0">
                      <a:moveTo>
                        <a:pt x="4460" y="1"/>
                      </a:moveTo>
                      <a:cubicBezTo>
                        <a:pt x="4376" y="1"/>
                        <a:pt x="4290" y="35"/>
                        <a:pt x="4219" y="117"/>
                      </a:cubicBezTo>
                      <a:cubicBezTo>
                        <a:pt x="3480" y="1205"/>
                        <a:pt x="3784" y="2118"/>
                        <a:pt x="3567" y="3336"/>
                      </a:cubicBezTo>
                      <a:cubicBezTo>
                        <a:pt x="3306" y="5206"/>
                        <a:pt x="1479" y="5163"/>
                        <a:pt x="87" y="5685"/>
                      </a:cubicBezTo>
                      <a:cubicBezTo>
                        <a:pt x="0" y="5728"/>
                        <a:pt x="0" y="5859"/>
                        <a:pt x="87" y="5859"/>
                      </a:cubicBezTo>
                      <a:cubicBezTo>
                        <a:pt x="312" y="5899"/>
                        <a:pt x="539" y="5918"/>
                        <a:pt x="764" y="5918"/>
                      </a:cubicBezTo>
                      <a:cubicBezTo>
                        <a:pt x="1759" y="5918"/>
                        <a:pt x="2735" y="5540"/>
                        <a:pt x="3480" y="4902"/>
                      </a:cubicBezTo>
                      <a:cubicBezTo>
                        <a:pt x="4828" y="3597"/>
                        <a:pt x="3828" y="1944"/>
                        <a:pt x="4741" y="509"/>
                      </a:cubicBezTo>
                      <a:cubicBezTo>
                        <a:pt x="4900" y="255"/>
                        <a:pt x="4688" y="1"/>
                        <a:pt x="446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64" name="Google Shape;1864;p13"/>
              <p:cNvSpPr/>
              <p:nvPr/>
            </p:nvSpPr>
            <p:spPr>
              <a:xfrm>
                <a:off x="4680067" y="378888"/>
                <a:ext cx="120786" cy="120000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4883" extrusionOk="0">
                    <a:moveTo>
                      <a:pt x="3675" y="1"/>
                    </a:moveTo>
                    <a:cubicBezTo>
                      <a:pt x="3653" y="1"/>
                      <a:pt x="3632" y="23"/>
                      <a:pt x="3610" y="66"/>
                    </a:cubicBezTo>
                    <a:lnTo>
                      <a:pt x="2218" y="1588"/>
                    </a:lnTo>
                    <a:cubicBezTo>
                      <a:pt x="1522" y="1414"/>
                      <a:pt x="783" y="1371"/>
                      <a:pt x="87" y="1153"/>
                    </a:cubicBezTo>
                    <a:lnTo>
                      <a:pt x="87" y="1197"/>
                    </a:lnTo>
                    <a:lnTo>
                      <a:pt x="44" y="1197"/>
                    </a:lnTo>
                    <a:cubicBezTo>
                      <a:pt x="0" y="1197"/>
                      <a:pt x="0" y="1284"/>
                      <a:pt x="44" y="1284"/>
                    </a:cubicBezTo>
                    <a:lnTo>
                      <a:pt x="1609" y="2676"/>
                    </a:lnTo>
                    <a:cubicBezTo>
                      <a:pt x="1435" y="3415"/>
                      <a:pt x="1392" y="4154"/>
                      <a:pt x="1174" y="4807"/>
                    </a:cubicBezTo>
                    <a:cubicBezTo>
                      <a:pt x="1174" y="4850"/>
                      <a:pt x="1174" y="4850"/>
                      <a:pt x="1174" y="4850"/>
                    </a:cubicBezTo>
                    <a:cubicBezTo>
                      <a:pt x="1196" y="4872"/>
                      <a:pt x="1218" y="4883"/>
                      <a:pt x="1240" y="4883"/>
                    </a:cubicBezTo>
                    <a:cubicBezTo>
                      <a:pt x="1261" y="4883"/>
                      <a:pt x="1283" y="4872"/>
                      <a:pt x="1305" y="4850"/>
                    </a:cubicBezTo>
                    <a:lnTo>
                      <a:pt x="2697" y="3285"/>
                    </a:lnTo>
                    <a:cubicBezTo>
                      <a:pt x="3392" y="3459"/>
                      <a:pt x="4132" y="3546"/>
                      <a:pt x="4828" y="3720"/>
                    </a:cubicBezTo>
                    <a:lnTo>
                      <a:pt x="4871" y="3720"/>
                    </a:lnTo>
                    <a:cubicBezTo>
                      <a:pt x="4915" y="3720"/>
                      <a:pt x="4915" y="3633"/>
                      <a:pt x="4871" y="3633"/>
                    </a:cubicBezTo>
                    <a:lnTo>
                      <a:pt x="3306" y="2241"/>
                    </a:lnTo>
                    <a:cubicBezTo>
                      <a:pt x="3479" y="1501"/>
                      <a:pt x="3523" y="762"/>
                      <a:pt x="3740" y="66"/>
                    </a:cubicBezTo>
                    <a:cubicBezTo>
                      <a:pt x="3719" y="23"/>
                      <a:pt x="3697" y="1"/>
                      <a:pt x="36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3"/>
              <p:cNvSpPr/>
              <p:nvPr/>
            </p:nvSpPr>
            <p:spPr>
              <a:xfrm>
                <a:off x="4469484" y="443570"/>
                <a:ext cx="63084" cy="62003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3" extrusionOk="0">
                    <a:moveTo>
                      <a:pt x="1958" y="0"/>
                    </a:moveTo>
                    <a:cubicBezTo>
                      <a:pt x="1956" y="7"/>
                      <a:pt x="1955" y="14"/>
                      <a:pt x="1953" y="21"/>
                    </a:cubicBezTo>
                    <a:lnTo>
                      <a:pt x="1953" y="21"/>
                    </a:lnTo>
                    <a:cubicBezTo>
                      <a:pt x="1956" y="27"/>
                      <a:pt x="1958" y="34"/>
                      <a:pt x="1958" y="44"/>
                    </a:cubicBezTo>
                    <a:cubicBezTo>
                      <a:pt x="1958" y="44"/>
                      <a:pt x="1958" y="44"/>
                      <a:pt x="1958" y="0"/>
                    </a:cubicBezTo>
                    <a:close/>
                    <a:moveTo>
                      <a:pt x="1936" y="11"/>
                    </a:moveTo>
                    <a:cubicBezTo>
                      <a:pt x="1925" y="11"/>
                      <a:pt x="1915" y="22"/>
                      <a:pt x="1915" y="44"/>
                    </a:cubicBezTo>
                    <a:lnTo>
                      <a:pt x="1175" y="827"/>
                    </a:lnTo>
                    <a:cubicBezTo>
                      <a:pt x="784" y="740"/>
                      <a:pt x="392" y="740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96"/>
                    </a:cubicBezTo>
                    <a:lnTo>
                      <a:pt x="827" y="1392"/>
                    </a:lnTo>
                    <a:cubicBezTo>
                      <a:pt x="740" y="1740"/>
                      <a:pt x="697" y="2131"/>
                      <a:pt x="610" y="2523"/>
                    </a:cubicBezTo>
                    <a:lnTo>
                      <a:pt x="653" y="2523"/>
                    </a:lnTo>
                    <a:lnTo>
                      <a:pt x="1393" y="1696"/>
                    </a:lnTo>
                    <a:cubicBezTo>
                      <a:pt x="1784" y="1783"/>
                      <a:pt x="2176" y="1827"/>
                      <a:pt x="2523" y="1914"/>
                    </a:cubicBezTo>
                    <a:lnTo>
                      <a:pt x="2567" y="1914"/>
                    </a:lnTo>
                    <a:cubicBezTo>
                      <a:pt x="2567" y="1914"/>
                      <a:pt x="2567" y="1870"/>
                      <a:pt x="2567" y="1870"/>
                    </a:cubicBezTo>
                    <a:lnTo>
                      <a:pt x="1741" y="1131"/>
                    </a:lnTo>
                    <a:cubicBezTo>
                      <a:pt x="1826" y="748"/>
                      <a:pt x="1869" y="364"/>
                      <a:pt x="1953" y="21"/>
                    </a:cubicBezTo>
                    <a:lnTo>
                      <a:pt x="1953" y="21"/>
                    </a:lnTo>
                    <a:cubicBezTo>
                      <a:pt x="1949" y="15"/>
                      <a:pt x="1942" y="11"/>
                      <a:pt x="1936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3"/>
              <p:cNvSpPr/>
              <p:nvPr/>
            </p:nvSpPr>
            <p:spPr>
              <a:xfrm>
                <a:off x="4592408" y="537618"/>
                <a:ext cx="63084" cy="62027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2524" extrusionOk="0">
                    <a:moveTo>
                      <a:pt x="1914" y="1"/>
                    </a:moveTo>
                    <a:lnTo>
                      <a:pt x="1175" y="827"/>
                    </a:lnTo>
                    <a:cubicBezTo>
                      <a:pt x="827" y="740"/>
                      <a:pt x="436" y="696"/>
                      <a:pt x="44" y="609"/>
                    </a:cubicBezTo>
                    <a:lnTo>
                      <a:pt x="1" y="609"/>
                    </a:lnTo>
                    <a:cubicBezTo>
                      <a:pt x="1" y="609"/>
                      <a:pt x="1" y="653"/>
                      <a:pt x="1" y="653"/>
                    </a:cubicBezTo>
                    <a:lnTo>
                      <a:pt x="827" y="1392"/>
                    </a:lnTo>
                    <a:cubicBezTo>
                      <a:pt x="740" y="1740"/>
                      <a:pt x="696" y="2132"/>
                      <a:pt x="609" y="2523"/>
                    </a:cubicBezTo>
                    <a:lnTo>
                      <a:pt x="653" y="2523"/>
                    </a:lnTo>
                    <a:lnTo>
                      <a:pt x="1392" y="1697"/>
                    </a:lnTo>
                    <a:cubicBezTo>
                      <a:pt x="1784" y="1784"/>
                      <a:pt x="2175" y="1827"/>
                      <a:pt x="2523" y="1914"/>
                    </a:cubicBezTo>
                    <a:cubicBezTo>
                      <a:pt x="2567" y="1914"/>
                      <a:pt x="2567" y="1871"/>
                      <a:pt x="2523" y="1871"/>
                    </a:cubicBezTo>
                    <a:lnTo>
                      <a:pt x="1697" y="1131"/>
                    </a:lnTo>
                    <a:cubicBezTo>
                      <a:pt x="1784" y="740"/>
                      <a:pt x="1827" y="349"/>
                      <a:pt x="19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13"/>
              <p:cNvSpPr/>
              <p:nvPr/>
            </p:nvSpPr>
            <p:spPr>
              <a:xfrm>
                <a:off x="4708918" y="243210"/>
                <a:ext cx="64141" cy="63305"/>
              </a:xfrm>
              <a:custGeom>
                <a:avLst/>
                <a:gdLst/>
                <a:ahLst/>
                <a:cxnLst/>
                <a:rect l="l" t="t" r="r" b="b"/>
                <a:pathLst>
                  <a:path w="2610" h="2576" extrusionOk="0">
                    <a:moveTo>
                      <a:pt x="1969" y="1"/>
                    </a:moveTo>
                    <a:cubicBezTo>
                      <a:pt x="1962" y="1"/>
                      <a:pt x="1958" y="5"/>
                      <a:pt x="1958" y="20"/>
                    </a:cubicBezTo>
                    <a:lnTo>
                      <a:pt x="1218" y="846"/>
                    </a:lnTo>
                    <a:cubicBezTo>
                      <a:pt x="827" y="759"/>
                      <a:pt x="435" y="716"/>
                      <a:pt x="87" y="629"/>
                    </a:cubicBezTo>
                    <a:lnTo>
                      <a:pt x="44" y="629"/>
                    </a:lnTo>
                    <a:cubicBezTo>
                      <a:pt x="0" y="629"/>
                      <a:pt x="0" y="672"/>
                      <a:pt x="44" y="672"/>
                    </a:cubicBezTo>
                    <a:lnTo>
                      <a:pt x="870" y="1412"/>
                    </a:lnTo>
                    <a:cubicBezTo>
                      <a:pt x="783" y="1803"/>
                      <a:pt x="740" y="2195"/>
                      <a:pt x="653" y="2543"/>
                    </a:cubicBezTo>
                    <a:cubicBezTo>
                      <a:pt x="653" y="2564"/>
                      <a:pt x="664" y="2575"/>
                      <a:pt x="674" y="2575"/>
                    </a:cubicBezTo>
                    <a:cubicBezTo>
                      <a:pt x="685" y="2575"/>
                      <a:pt x="696" y="2564"/>
                      <a:pt x="696" y="2543"/>
                    </a:cubicBezTo>
                    <a:lnTo>
                      <a:pt x="1436" y="1760"/>
                    </a:lnTo>
                    <a:cubicBezTo>
                      <a:pt x="1784" y="1847"/>
                      <a:pt x="2175" y="1890"/>
                      <a:pt x="2523" y="1977"/>
                    </a:cubicBezTo>
                    <a:lnTo>
                      <a:pt x="2566" y="1977"/>
                    </a:lnTo>
                    <a:cubicBezTo>
                      <a:pt x="2610" y="1977"/>
                      <a:pt x="2610" y="1934"/>
                      <a:pt x="2566" y="1934"/>
                    </a:cubicBezTo>
                    <a:lnTo>
                      <a:pt x="1740" y="1194"/>
                    </a:lnTo>
                    <a:cubicBezTo>
                      <a:pt x="1827" y="803"/>
                      <a:pt x="1871" y="411"/>
                      <a:pt x="2001" y="63"/>
                    </a:cubicBezTo>
                    <a:lnTo>
                      <a:pt x="2001" y="20"/>
                    </a:lnTo>
                    <a:cubicBezTo>
                      <a:pt x="2001" y="20"/>
                      <a:pt x="1982" y="1"/>
                      <a:pt x="19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13"/>
              <p:cNvSpPr/>
              <p:nvPr/>
            </p:nvSpPr>
            <p:spPr>
              <a:xfrm>
                <a:off x="4491945" y="637024"/>
                <a:ext cx="34208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2" h="1393" extrusionOk="0">
                    <a:moveTo>
                      <a:pt x="1001" y="0"/>
                    </a:moveTo>
                    <a:lnTo>
                      <a:pt x="609" y="435"/>
                    </a:lnTo>
                    <a:cubicBezTo>
                      <a:pt x="392" y="392"/>
                      <a:pt x="174" y="392"/>
                      <a:pt x="0" y="305"/>
                    </a:cubicBezTo>
                    <a:lnTo>
                      <a:pt x="0" y="348"/>
                    </a:lnTo>
                    <a:lnTo>
                      <a:pt x="435" y="783"/>
                    </a:lnTo>
                    <a:cubicBezTo>
                      <a:pt x="392" y="957"/>
                      <a:pt x="392" y="1175"/>
                      <a:pt x="305" y="1392"/>
                    </a:cubicBezTo>
                    <a:lnTo>
                      <a:pt x="348" y="1392"/>
                    </a:lnTo>
                    <a:lnTo>
                      <a:pt x="740" y="957"/>
                    </a:lnTo>
                    <a:cubicBezTo>
                      <a:pt x="957" y="1001"/>
                      <a:pt x="1175" y="1001"/>
                      <a:pt x="1392" y="1044"/>
                    </a:cubicBezTo>
                    <a:lnTo>
                      <a:pt x="1392" y="1001"/>
                    </a:lnTo>
                    <a:lnTo>
                      <a:pt x="914" y="609"/>
                    </a:lnTo>
                    <a:cubicBezTo>
                      <a:pt x="957" y="392"/>
                      <a:pt x="1001" y="174"/>
                      <a:pt x="1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3"/>
              <p:cNvSpPr/>
              <p:nvPr/>
            </p:nvSpPr>
            <p:spPr>
              <a:xfrm>
                <a:off x="4872440" y="395452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01" y="1"/>
                    </a:moveTo>
                    <a:lnTo>
                      <a:pt x="610" y="479"/>
                    </a:lnTo>
                    <a:cubicBezTo>
                      <a:pt x="392" y="436"/>
                      <a:pt x="175" y="392"/>
                      <a:pt x="1" y="349"/>
                    </a:cubicBezTo>
                    <a:lnTo>
                      <a:pt x="1" y="392"/>
                    </a:lnTo>
                    <a:lnTo>
                      <a:pt x="436" y="784"/>
                    </a:lnTo>
                    <a:cubicBezTo>
                      <a:pt x="392" y="1001"/>
                      <a:pt x="392" y="1219"/>
                      <a:pt x="305" y="1393"/>
                    </a:cubicBezTo>
                    <a:lnTo>
                      <a:pt x="349" y="1393"/>
                    </a:lnTo>
                    <a:lnTo>
                      <a:pt x="740" y="958"/>
                    </a:lnTo>
                    <a:cubicBezTo>
                      <a:pt x="958" y="1001"/>
                      <a:pt x="1175" y="1001"/>
                      <a:pt x="1393" y="1088"/>
                    </a:cubicBezTo>
                    <a:lnTo>
                      <a:pt x="1393" y="1045"/>
                    </a:lnTo>
                    <a:lnTo>
                      <a:pt x="914" y="610"/>
                    </a:lnTo>
                    <a:cubicBezTo>
                      <a:pt x="958" y="436"/>
                      <a:pt x="1001" y="218"/>
                      <a:pt x="10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3"/>
              <p:cNvSpPr/>
              <p:nvPr/>
            </p:nvSpPr>
            <p:spPr>
              <a:xfrm>
                <a:off x="4780530" y="566469"/>
                <a:ext cx="34233" cy="34233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1393" extrusionOk="0">
                    <a:moveTo>
                      <a:pt x="1044" y="1"/>
                    </a:moveTo>
                    <a:lnTo>
                      <a:pt x="609" y="436"/>
                    </a:lnTo>
                    <a:cubicBezTo>
                      <a:pt x="435" y="392"/>
                      <a:pt x="218" y="392"/>
                      <a:pt x="0" y="349"/>
                    </a:cubicBezTo>
                    <a:lnTo>
                      <a:pt x="0" y="349"/>
                    </a:lnTo>
                    <a:lnTo>
                      <a:pt x="435" y="784"/>
                    </a:lnTo>
                    <a:cubicBezTo>
                      <a:pt x="392" y="958"/>
                      <a:pt x="392" y="1175"/>
                      <a:pt x="348" y="1393"/>
                    </a:cubicBezTo>
                    <a:lnTo>
                      <a:pt x="783" y="958"/>
                    </a:lnTo>
                    <a:cubicBezTo>
                      <a:pt x="957" y="1001"/>
                      <a:pt x="1175" y="1001"/>
                      <a:pt x="1392" y="1088"/>
                    </a:cubicBezTo>
                    <a:lnTo>
                      <a:pt x="1392" y="1045"/>
                    </a:lnTo>
                    <a:lnTo>
                      <a:pt x="957" y="610"/>
                    </a:lnTo>
                    <a:cubicBezTo>
                      <a:pt x="1001" y="436"/>
                      <a:pt x="1001" y="218"/>
                      <a:pt x="10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13"/>
              <p:cNvSpPr/>
              <p:nvPr/>
            </p:nvSpPr>
            <p:spPr>
              <a:xfrm>
                <a:off x="4256787" y="351635"/>
                <a:ext cx="38509" cy="39590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1" extrusionOk="0">
                    <a:moveTo>
                      <a:pt x="784" y="1"/>
                    </a:moveTo>
                    <a:lnTo>
                      <a:pt x="653" y="697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7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13"/>
              <p:cNvSpPr/>
              <p:nvPr/>
            </p:nvSpPr>
            <p:spPr>
              <a:xfrm>
                <a:off x="4642639" y="3210"/>
                <a:ext cx="63084" cy="35019"/>
              </a:xfrm>
              <a:custGeom>
                <a:avLst/>
                <a:gdLst/>
                <a:ahLst/>
                <a:cxnLst/>
                <a:rect l="l" t="t" r="r" b="b"/>
                <a:pathLst>
                  <a:path w="2567" h="1425" extrusionOk="0">
                    <a:moveTo>
                      <a:pt x="1" y="0"/>
                    </a:moveTo>
                    <a:lnTo>
                      <a:pt x="44" y="43"/>
                    </a:lnTo>
                    <a:cubicBezTo>
                      <a:pt x="218" y="174"/>
                      <a:pt x="349" y="261"/>
                      <a:pt x="523" y="304"/>
                    </a:cubicBezTo>
                    <a:cubicBezTo>
                      <a:pt x="566" y="696"/>
                      <a:pt x="523" y="1044"/>
                      <a:pt x="566" y="1392"/>
                    </a:cubicBezTo>
                    <a:cubicBezTo>
                      <a:pt x="588" y="1414"/>
                      <a:pt x="610" y="1424"/>
                      <a:pt x="626" y="1424"/>
                    </a:cubicBezTo>
                    <a:cubicBezTo>
                      <a:pt x="642" y="1424"/>
                      <a:pt x="653" y="1414"/>
                      <a:pt x="653" y="1392"/>
                    </a:cubicBezTo>
                    <a:cubicBezTo>
                      <a:pt x="914" y="1174"/>
                      <a:pt x="1219" y="913"/>
                      <a:pt x="1436" y="652"/>
                    </a:cubicBezTo>
                    <a:cubicBezTo>
                      <a:pt x="1784" y="739"/>
                      <a:pt x="2132" y="870"/>
                      <a:pt x="2480" y="913"/>
                    </a:cubicBezTo>
                    <a:cubicBezTo>
                      <a:pt x="2494" y="928"/>
                      <a:pt x="2509" y="933"/>
                      <a:pt x="2522" y="933"/>
                    </a:cubicBezTo>
                    <a:cubicBezTo>
                      <a:pt x="2548" y="933"/>
                      <a:pt x="2567" y="913"/>
                      <a:pt x="2567" y="913"/>
                    </a:cubicBezTo>
                    <a:cubicBezTo>
                      <a:pt x="2436" y="609"/>
                      <a:pt x="2306" y="304"/>
                      <a:pt x="2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3"/>
              <p:cNvSpPr/>
              <p:nvPr/>
            </p:nvSpPr>
            <p:spPr>
              <a:xfrm>
                <a:off x="5111874" y="3210"/>
                <a:ext cx="27819" cy="34208"/>
              </a:xfrm>
              <a:custGeom>
                <a:avLst/>
                <a:gdLst/>
                <a:ahLst/>
                <a:cxnLst/>
                <a:rect l="l" t="t" r="r" b="b"/>
                <a:pathLst>
                  <a:path w="1132" h="1392" extrusionOk="0">
                    <a:moveTo>
                      <a:pt x="0" y="0"/>
                    </a:moveTo>
                    <a:cubicBezTo>
                      <a:pt x="348" y="435"/>
                      <a:pt x="740" y="913"/>
                      <a:pt x="1131" y="1392"/>
                    </a:cubicBezTo>
                    <a:lnTo>
                      <a:pt x="1131" y="826"/>
                    </a:lnTo>
                    <a:cubicBezTo>
                      <a:pt x="870" y="565"/>
                      <a:pt x="653" y="304"/>
                      <a:pt x="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874" name="Google Shape;1874;p13"/>
              <p:cNvGrpSpPr/>
              <p:nvPr/>
            </p:nvGrpSpPr>
            <p:grpSpPr>
              <a:xfrm>
                <a:off x="4796872" y="662681"/>
                <a:ext cx="342821" cy="616955"/>
                <a:chOff x="4796872" y="662681"/>
                <a:chExt cx="342821" cy="616955"/>
              </a:xfrm>
            </p:grpSpPr>
            <p:sp>
              <p:nvSpPr>
                <p:cNvPr id="1875" name="Google Shape;1875;p13"/>
                <p:cNvSpPr/>
                <p:nvPr/>
              </p:nvSpPr>
              <p:spPr>
                <a:xfrm>
                  <a:off x="4992170" y="866014"/>
                  <a:ext cx="147524" cy="217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3" h="8867" extrusionOk="0">
                      <a:moveTo>
                        <a:pt x="4719" y="0"/>
                      </a:moveTo>
                      <a:cubicBezTo>
                        <a:pt x="3788" y="0"/>
                        <a:pt x="2897" y="367"/>
                        <a:pt x="2088" y="816"/>
                      </a:cubicBezTo>
                      <a:cubicBezTo>
                        <a:pt x="2044" y="816"/>
                        <a:pt x="2001" y="860"/>
                        <a:pt x="2001" y="903"/>
                      </a:cubicBezTo>
                      <a:cubicBezTo>
                        <a:pt x="1740" y="1034"/>
                        <a:pt x="1522" y="1208"/>
                        <a:pt x="1305" y="1425"/>
                      </a:cubicBezTo>
                      <a:cubicBezTo>
                        <a:pt x="435" y="2426"/>
                        <a:pt x="0" y="3730"/>
                        <a:pt x="87" y="5035"/>
                      </a:cubicBezTo>
                      <a:cubicBezTo>
                        <a:pt x="240" y="7222"/>
                        <a:pt x="2085" y="8867"/>
                        <a:pt x="4219" y="8867"/>
                      </a:cubicBezTo>
                      <a:cubicBezTo>
                        <a:pt x="4505" y="8867"/>
                        <a:pt x="4796" y="8837"/>
                        <a:pt x="5089" y="8776"/>
                      </a:cubicBezTo>
                      <a:cubicBezTo>
                        <a:pt x="5393" y="8689"/>
                        <a:pt x="5698" y="8602"/>
                        <a:pt x="6002" y="8471"/>
                      </a:cubicBezTo>
                      <a:lnTo>
                        <a:pt x="6002" y="251"/>
                      </a:lnTo>
                      <a:cubicBezTo>
                        <a:pt x="5569" y="75"/>
                        <a:pt x="5140" y="0"/>
                        <a:pt x="47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6" name="Google Shape;1876;p13"/>
                <p:cNvSpPr/>
                <p:nvPr/>
              </p:nvSpPr>
              <p:spPr>
                <a:xfrm>
                  <a:off x="5054148" y="662681"/>
                  <a:ext cx="85546" cy="1757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1" h="7153" extrusionOk="0">
                      <a:moveTo>
                        <a:pt x="3480" y="0"/>
                      </a:moveTo>
                      <a:cubicBezTo>
                        <a:pt x="2306" y="305"/>
                        <a:pt x="1262" y="1131"/>
                        <a:pt x="740" y="2218"/>
                      </a:cubicBezTo>
                      <a:cubicBezTo>
                        <a:pt x="1" y="3915"/>
                        <a:pt x="1610" y="5089"/>
                        <a:pt x="1305" y="6785"/>
                      </a:cubicBezTo>
                      <a:cubicBezTo>
                        <a:pt x="1255" y="7013"/>
                        <a:pt x="1439" y="7152"/>
                        <a:pt x="1620" y="7152"/>
                      </a:cubicBezTo>
                      <a:cubicBezTo>
                        <a:pt x="1750" y="7152"/>
                        <a:pt x="1878" y="7080"/>
                        <a:pt x="1914" y="6916"/>
                      </a:cubicBezTo>
                      <a:cubicBezTo>
                        <a:pt x="2175" y="5611"/>
                        <a:pt x="1566" y="4915"/>
                        <a:pt x="1262" y="3697"/>
                      </a:cubicBezTo>
                      <a:cubicBezTo>
                        <a:pt x="827" y="1914"/>
                        <a:pt x="2393" y="1262"/>
                        <a:pt x="3480" y="218"/>
                      </a:cubicBezTo>
                      <a:lnTo>
                        <a:pt x="348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7" name="Google Shape;1877;p13"/>
                <p:cNvSpPr/>
                <p:nvPr/>
              </p:nvSpPr>
              <p:spPr>
                <a:xfrm>
                  <a:off x="5066214" y="1103925"/>
                  <a:ext cx="73479" cy="17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0" h="7150" extrusionOk="0">
                      <a:moveTo>
                        <a:pt x="2030" y="1"/>
                      </a:moveTo>
                      <a:cubicBezTo>
                        <a:pt x="1897" y="1"/>
                        <a:pt x="1765" y="83"/>
                        <a:pt x="1728" y="269"/>
                      </a:cubicBezTo>
                      <a:cubicBezTo>
                        <a:pt x="1467" y="1530"/>
                        <a:pt x="2076" y="2226"/>
                        <a:pt x="2380" y="3444"/>
                      </a:cubicBezTo>
                      <a:cubicBezTo>
                        <a:pt x="2859" y="5271"/>
                        <a:pt x="1162" y="5923"/>
                        <a:pt x="75" y="7010"/>
                      </a:cubicBezTo>
                      <a:cubicBezTo>
                        <a:pt x="0" y="7048"/>
                        <a:pt x="54" y="7150"/>
                        <a:pt x="126" y="7150"/>
                      </a:cubicBezTo>
                      <a:cubicBezTo>
                        <a:pt x="138" y="7150"/>
                        <a:pt x="150" y="7147"/>
                        <a:pt x="162" y="7141"/>
                      </a:cubicBezTo>
                      <a:cubicBezTo>
                        <a:pt x="1380" y="6836"/>
                        <a:pt x="2380" y="6010"/>
                        <a:pt x="2902" y="4923"/>
                      </a:cubicBezTo>
                      <a:cubicBezTo>
                        <a:pt x="2946" y="4836"/>
                        <a:pt x="2946" y="4749"/>
                        <a:pt x="2989" y="4662"/>
                      </a:cubicBezTo>
                      <a:lnTo>
                        <a:pt x="2989" y="3270"/>
                      </a:lnTo>
                      <a:cubicBezTo>
                        <a:pt x="2728" y="2313"/>
                        <a:pt x="2163" y="1487"/>
                        <a:pt x="2337" y="399"/>
                      </a:cubicBezTo>
                      <a:cubicBezTo>
                        <a:pt x="2387" y="150"/>
                        <a:pt x="2208" y="1"/>
                        <a:pt x="203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8" name="Google Shape;1878;p13"/>
                <p:cNvSpPr/>
                <p:nvPr/>
              </p:nvSpPr>
              <p:spPr>
                <a:xfrm>
                  <a:off x="4892764" y="727460"/>
                  <a:ext cx="114962" cy="160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8" h="6512" extrusionOk="0">
                      <a:moveTo>
                        <a:pt x="867" y="0"/>
                      </a:moveTo>
                      <a:cubicBezTo>
                        <a:pt x="827" y="0"/>
                        <a:pt x="779" y="22"/>
                        <a:pt x="740" y="61"/>
                      </a:cubicBezTo>
                      <a:cubicBezTo>
                        <a:pt x="131" y="1105"/>
                        <a:pt x="0" y="2409"/>
                        <a:pt x="392" y="3540"/>
                      </a:cubicBezTo>
                      <a:cubicBezTo>
                        <a:pt x="1087" y="5280"/>
                        <a:pt x="3001" y="4976"/>
                        <a:pt x="4002" y="6367"/>
                      </a:cubicBezTo>
                      <a:cubicBezTo>
                        <a:pt x="4065" y="6469"/>
                        <a:pt x="4155" y="6511"/>
                        <a:pt x="4245" y="6511"/>
                      </a:cubicBezTo>
                      <a:cubicBezTo>
                        <a:pt x="4461" y="6511"/>
                        <a:pt x="4677" y="6265"/>
                        <a:pt x="4523" y="6019"/>
                      </a:cubicBezTo>
                      <a:cubicBezTo>
                        <a:pt x="3784" y="4932"/>
                        <a:pt x="2871" y="4845"/>
                        <a:pt x="1827" y="4236"/>
                      </a:cubicBezTo>
                      <a:cubicBezTo>
                        <a:pt x="174" y="3279"/>
                        <a:pt x="914" y="1627"/>
                        <a:pt x="957" y="104"/>
                      </a:cubicBezTo>
                      <a:cubicBezTo>
                        <a:pt x="957" y="33"/>
                        <a:pt x="917" y="0"/>
                        <a:pt x="86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9" name="Google Shape;1879;p13"/>
                <p:cNvSpPr/>
                <p:nvPr/>
              </p:nvSpPr>
              <p:spPr>
                <a:xfrm>
                  <a:off x="4796872" y="933276"/>
                  <a:ext cx="179643" cy="75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0" h="3060" extrusionOk="0">
                      <a:moveTo>
                        <a:pt x="89" y="1"/>
                      </a:moveTo>
                      <a:cubicBezTo>
                        <a:pt x="35" y="1"/>
                        <a:pt x="1" y="62"/>
                        <a:pt x="31" y="124"/>
                      </a:cubicBezTo>
                      <a:cubicBezTo>
                        <a:pt x="336" y="1341"/>
                        <a:pt x="1119" y="2298"/>
                        <a:pt x="2249" y="2864"/>
                      </a:cubicBezTo>
                      <a:cubicBezTo>
                        <a:pt x="2572" y="3004"/>
                        <a:pt x="2874" y="3060"/>
                        <a:pt x="3164" y="3060"/>
                      </a:cubicBezTo>
                      <a:cubicBezTo>
                        <a:pt x="4262" y="3060"/>
                        <a:pt x="5178" y="2259"/>
                        <a:pt x="6336" y="2259"/>
                      </a:cubicBezTo>
                      <a:cubicBezTo>
                        <a:pt x="6478" y="2259"/>
                        <a:pt x="6623" y="2271"/>
                        <a:pt x="6773" y="2298"/>
                      </a:cubicBezTo>
                      <a:cubicBezTo>
                        <a:pt x="6802" y="2304"/>
                        <a:pt x="6829" y="2307"/>
                        <a:pt x="6855" y="2307"/>
                      </a:cubicBezTo>
                      <a:cubicBezTo>
                        <a:pt x="7222" y="2307"/>
                        <a:pt x="7309" y="1770"/>
                        <a:pt x="6903" y="1689"/>
                      </a:cubicBezTo>
                      <a:cubicBezTo>
                        <a:pt x="6690" y="1645"/>
                        <a:pt x="6491" y="1626"/>
                        <a:pt x="6303" y="1626"/>
                      </a:cubicBezTo>
                      <a:cubicBezTo>
                        <a:pt x="5379" y="1626"/>
                        <a:pt x="4704" y="2089"/>
                        <a:pt x="3728" y="2342"/>
                      </a:cubicBezTo>
                      <a:cubicBezTo>
                        <a:pt x="3523" y="2390"/>
                        <a:pt x="3333" y="2413"/>
                        <a:pt x="3156" y="2413"/>
                      </a:cubicBezTo>
                      <a:cubicBezTo>
                        <a:pt x="1750" y="2413"/>
                        <a:pt x="1127" y="1002"/>
                        <a:pt x="162" y="37"/>
                      </a:cubicBezTo>
                      <a:cubicBezTo>
                        <a:pt x="136" y="11"/>
                        <a:pt x="111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0" name="Google Shape;1880;p13"/>
                <p:cNvSpPr/>
                <p:nvPr/>
              </p:nvSpPr>
              <p:spPr>
                <a:xfrm>
                  <a:off x="4860693" y="1070773"/>
                  <a:ext cx="164259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4" h="4407" extrusionOk="0">
                      <a:moveTo>
                        <a:pt x="6217" y="0"/>
                      </a:moveTo>
                      <a:cubicBezTo>
                        <a:pt x="6162" y="0"/>
                        <a:pt x="6104" y="16"/>
                        <a:pt x="6046" y="52"/>
                      </a:cubicBezTo>
                      <a:cubicBezTo>
                        <a:pt x="4959" y="792"/>
                        <a:pt x="4915" y="1705"/>
                        <a:pt x="4263" y="2792"/>
                      </a:cubicBezTo>
                      <a:cubicBezTo>
                        <a:pt x="3764" y="3631"/>
                        <a:pt x="3076" y="3832"/>
                        <a:pt x="2317" y="3832"/>
                      </a:cubicBezTo>
                      <a:cubicBezTo>
                        <a:pt x="1619" y="3832"/>
                        <a:pt x="860" y="3662"/>
                        <a:pt x="131" y="3662"/>
                      </a:cubicBezTo>
                      <a:cubicBezTo>
                        <a:pt x="44" y="3662"/>
                        <a:pt x="0" y="3793"/>
                        <a:pt x="87" y="3836"/>
                      </a:cubicBezTo>
                      <a:cubicBezTo>
                        <a:pt x="733" y="4213"/>
                        <a:pt x="1479" y="4407"/>
                        <a:pt x="2222" y="4407"/>
                      </a:cubicBezTo>
                      <a:cubicBezTo>
                        <a:pt x="2680" y="4407"/>
                        <a:pt x="3136" y="4333"/>
                        <a:pt x="3567" y="4184"/>
                      </a:cubicBezTo>
                      <a:cubicBezTo>
                        <a:pt x="5307" y="3488"/>
                        <a:pt x="5002" y="1574"/>
                        <a:pt x="6394" y="574"/>
                      </a:cubicBezTo>
                      <a:cubicBezTo>
                        <a:pt x="6684" y="393"/>
                        <a:pt x="6491" y="0"/>
                        <a:pt x="621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1" name="Google Shape;1881;p13"/>
                <p:cNvSpPr/>
                <p:nvPr/>
              </p:nvSpPr>
              <p:spPr>
                <a:xfrm>
                  <a:off x="4978260" y="671896"/>
                  <a:ext cx="72226" cy="180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7360" extrusionOk="0">
                      <a:moveTo>
                        <a:pt x="1829" y="0"/>
                      </a:moveTo>
                      <a:cubicBezTo>
                        <a:pt x="1811" y="0"/>
                        <a:pt x="1795" y="6"/>
                        <a:pt x="1784" y="17"/>
                      </a:cubicBezTo>
                      <a:cubicBezTo>
                        <a:pt x="783" y="756"/>
                        <a:pt x="131" y="1887"/>
                        <a:pt x="44" y="3105"/>
                      </a:cubicBezTo>
                      <a:cubicBezTo>
                        <a:pt x="1" y="4975"/>
                        <a:pt x="1914" y="5410"/>
                        <a:pt x="2262" y="7106"/>
                      </a:cubicBezTo>
                      <a:cubicBezTo>
                        <a:pt x="2301" y="7280"/>
                        <a:pt x="2443" y="7360"/>
                        <a:pt x="2585" y="7360"/>
                      </a:cubicBezTo>
                      <a:cubicBezTo>
                        <a:pt x="2762" y="7360"/>
                        <a:pt x="2939" y="7236"/>
                        <a:pt x="2915" y="7019"/>
                      </a:cubicBezTo>
                      <a:cubicBezTo>
                        <a:pt x="2654" y="5714"/>
                        <a:pt x="1827" y="5279"/>
                        <a:pt x="1088" y="4279"/>
                      </a:cubicBezTo>
                      <a:cubicBezTo>
                        <a:pt x="1" y="2757"/>
                        <a:pt x="1305" y="1495"/>
                        <a:pt x="1914" y="147"/>
                      </a:cubicBezTo>
                      <a:cubicBezTo>
                        <a:pt x="1947" y="49"/>
                        <a:pt x="1882" y="0"/>
                        <a:pt x="18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2" name="Google Shape;1882;p13"/>
                <p:cNvSpPr/>
                <p:nvPr/>
              </p:nvSpPr>
              <p:spPr>
                <a:xfrm>
                  <a:off x="4829704" y="816323"/>
                  <a:ext cx="152684" cy="118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13" h="4804" extrusionOk="0">
                      <a:moveTo>
                        <a:pt x="288" y="0"/>
                      </a:moveTo>
                      <a:cubicBezTo>
                        <a:pt x="250" y="0"/>
                        <a:pt x="218" y="33"/>
                        <a:pt x="218" y="98"/>
                      </a:cubicBezTo>
                      <a:cubicBezTo>
                        <a:pt x="0" y="1316"/>
                        <a:pt x="348" y="2534"/>
                        <a:pt x="1174" y="3447"/>
                      </a:cubicBezTo>
                      <a:cubicBezTo>
                        <a:pt x="2479" y="4796"/>
                        <a:pt x="4132" y="3795"/>
                        <a:pt x="5567" y="4752"/>
                      </a:cubicBezTo>
                      <a:cubicBezTo>
                        <a:pt x="5625" y="4788"/>
                        <a:pt x="5682" y="4804"/>
                        <a:pt x="5737" y="4804"/>
                      </a:cubicBezTo>
                      <a:cubicBezTo>
                        <a:pt x="6012" y="4804"/>
                        <a:pt x="6213" y="4404"/>
                        <a:pt x="5959" y="4187"/>
                      </a:cubicBezTo>
                      <a:cubicBezTo>
                        <a:pt x="4871" y="3447"/>
                        <a:pt x="3958" y="3708"/>
                        <a:pt x="2740" y="3534"/>
                      </a:cubicBezTo>
                      <a:cubicBezTo>
                        <a:pt x="870" y="3273"/>
                        <a:pt x="913" y="1490"/>
                        <a:pt x="392" y="98"/>
                      </a:cubicBezTo>
                      <a:cubicBezTo>
                        <a:pt x="370" y="33"/>
                        <a:pt x="326" y="0"/>
                        <a:pt x="28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3" name="Google Shape;1883;p13"/>
                <p:cNvSpPr/>
                <p:nvPr/>
              </p:nvSpPr>
              <p:spPr>
                <a:xfrm>
                  <a:off x="4805252" y="1027103"/>
                  <a:ext cx="184435" cy="6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5" h="2831" extrusionOk="0">
                      <a:moveTo>
                        <a:pt x="7078" y="0"/>
                      </a:moveTo>
                      <a:cubicBezTo>
                        <a:pt x="7066" y="0"/>
                        <a:pt x="7053" y="1"/>
                        <a:pt x="7041" y="2"/>
                      </a:cubicBezTo>
                      <a:cubicBezTo>
                        <a:pt x="5736" y="263"/>
                        <a:pt x="5301" y="1046"/>
                        <a:pt x="4301" y="1786"/>
                      </a:cubicBezTo>
                      <a:cubicBezTo>
                        <a:pt x="3879" y="2087"/>
                        <a:pt x="3478" y="2204"/>
                        <a:pt x="3090" y="2204"/>
                      </a:cubicBezTo>
                      <a:cubicBezTo>
                        <a:pt x="2074" y="2204"/>
                        <a:pt x="1144" y="1400"/>
                        <a:pt x="169" y="959"/>
                      </a:cubicBezTo>
                      <a:cubicBezTo>
                        <a:pt x="151" y="953"/>
                        <a:pt x="135" y="951"/>
                        <a:pt x="120" y="951"/>
                      </a:cubicBezTo>
                      <a:cubicBezTo>
                        <a:pt x="28" y="951"/>
                        <a:pt x="1" y="1058"/>
                        <a:pt x="38" y="1133"/>
                      </a:cubicBezTo>
                      <a:cubicBezTo>
                        <a:pt x="778" y="2134"/>
                        <a:pt x="1908" y="2743"/>
                        <a:pt x="3126" y="2829"/>
                      </a:cubicBezTo>
                      <a:cubicBezTo>
                        <a:pt x="3147" y="2830"/>
                        <a:pt x="3168" y="2830"/>
                        <a:pt x="3189" y="2830"/>
                      </a:cubicBezTo>
                      <a:cubicBezTo>
                        <a:pt x="5006" y="2830"/>
                        <a:pt x="5450" y="955"/>
                        <a:pt x="7128" y="611"/>
                      </a:cubicBezTo>
                      <a:cubicBezTo>
                        <a:pt x="7505" y="528"/>
                        <a:pt x="7397" y="0"/>
                        <a:pt x="707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4" name="Google Shape;1884;p13"/>
                <p:cNvSpPr/>
                <p:nvPr/>
              </p:nvSpPr>
              <p:spPr>
                <a:xfrm>
                  <a:off x="4949409" y="1097363"/>
                  <a:ext cx="121376" cy="1457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9" h="5930" extrusionOk="0">
                      <a:moveTo>
                        <a:pt x="4525" y="0"/>
                      </a:moveTo>
                      <a:cubicBezTo>
                        <a:pt x="4434" y="0"/>
                        <a:pt x="4339" y="43"/>
                        <a:pt x="4263" y="144"/>
                      </a:cubicBezTo>
                      <a:cubicBezTo>
                        <a:pt x="3523" y="1232"/>
                        <a:pt x="3828" y="2102"/>
                        <a:pt x="3610" y="3319"/>
                      </a:cubicBezTo>
                      <a:cubicBezTo>
                        <a:pt x="3349" y="5190"/>
                        <a:pt x="1523" y="5146"/>
                        <a:pt x="131" y="5668"/>
                      </a:cubicBezTo>
                      <a:cubicBezTo>
                        <a:pt x="0" y="5712"/>
                        <a:pt x="44" y="5842"/>
                        <a:pt x="131" y="5886"/>
                      </a:cubicBezTo>
                      <a:cubicBezTo>
                        <a:pt x="328" y="5915"/>
                        <a:pt x="527" y="5929"/>
                        <a:pt x="727" y="5929"/>
                      </a:cubicBezTo>
                      <a:cubicBezTo>
                        <a:pt x="1719" y="5929"/>
                        <a:pt x="2720" y="5573"/>
                        <a:pt x="3480" y="4885"/>
                      </a:cubicBezTo>
                      <a:cubicBezTo>
                        <a:pt x="4828" y="3624"/>
                        <a:pt x="3828" y="1928"/>
                        <a:pt x="4785" y="492"/>
                      </a:cubicBezTo>
                      <a:cubicBezTo>
                        <a:pt x="4938" y="246"/>
                        <a:pt x="4744" y="0"/>
                        <a:pt x="452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885" name="Google Shape;1885;p13"/>
              <p:cNvSpPr/>
              <p:nvPr/>
            </p:nvSpPr>
            <p:spPr>
              <a:xfrm>
                <a:off x="4397872" y="939518"/>
                <a:ext cx="38509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6" extrusionOk="0">
                    <a:moveTo>
                      <a:pt x="784" y="0"/>
                    </a:moveTo>
                    <a:lnTo>
                      <a:pt x="653" y="652"/>
                    </a:lnTo>
                    <a:lnTo>
                      <a:pt x="1" y="783"/>
                    </a:lnTo>
                    <a:lnTo>
                      <a:pt x="653" y="913"/>
                    </a:lnTo>
                    <a:lnTo>
                      <a:pt x="784" y="1566"/>
                    </a:lnTo>
                    <a:lnTo>
                      <a:pt x="914" y="913"/>
                    </a:lnTo>
                    <a:lnTo>
                      <a:pt x="1567" y="783"/>
                    </a:lnTo>
                    <a:lnTo>
                      <a:pt x="914" y="652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86" name="Google Shape;1886;p13"/>
            <p:cNvGrpSpPr/>
            <p:nvPr/>
          </p:nvGrpSpPr>
          <p:grpSpPr>
            <a:xfrm rot="10800000" flipH="1">
              <a:off x="7446623" y="-11"/>
              <a:ext cx="1697371" cy="2534272"/>
              <a:chOff x="3442323" y="2607964"/>
              <a:chExt cx="1697371" cy="2534272"/>
            </a:xfrm>
          </p:grpSpPr>
          <p:sp>
            <p:nvSpPr>
              <p:cNvPr id="1887" name="Google Shape;1887;p13"/>
              <p:cNvSpPr/>
              <p:nvPr/>
            </p:nvSpPr>
            <p:spPr>
              <a:xfrm>
                <a:off x="4248235" y="4247313"/>
                <a:ext cx="155019" cy="150989"/>
              </a:xfrm>
              <a:custGeom>
                <a:avLst/>
                <a:gdLst/>
                <a:ahLst/>
                <a:cxnLst/>
                <a:rect l="l" t="t" r="r" b="b"/>
                <a:pathLst>
                  <a:path w="6308" h="6144" extrusionOk="0">
                    <a:moveTo>
                      <a:pt x="3154" y="0"/>
                    </a:moveTo>
                    <a:cubicBezTo>
                      <a:pt x="3024" y="0"/>
                      <a:pt x="2893" y="77"/>
                      <a:pt x="2828" y="229"/>
                    </a:cubicBezTo>
                    <a:cubicBezTo>
                      <a:pt x="2654" y="490"/>
                      <a:pt x="2480" y="838"/>
                      <a:pt x="2306" y="1142"/>
                    </a:cubicBezTo>
                    <a:cubicBezTo>
                      <a:pt x="2219" y="1360"/>
                      <a:pt x="2088" y="1577"/>
                      <a:pt x="2001" y="1795"/>
                    </a:cubicBezTo>
                    <a:cubicBezTo>
                      <a:pt x="1654" y="1838"/>
                      <a:pt x="1306" y="1882"/>
                      <a:pt x="958" y="1925"/>
                    </a:cubicBezTo>
                    <a:lnTo>
                      <a:pt x="349" y="2012"/>
                    </a:lnTo>
                    <a:cubicBezTo>
                      <a:pt x="175" y="2055"/>
                      <a:pt x="44" y="2186"/>
                      <a:pt x="1" y="2403"/>
                    </a:cubicBezTo>
                    <a:cubicBezTo>
                      <a:pt x="1" y="2534"/>
                      <a:pt x="88" y="2664"/>
                      <a:pt x="175" y="2751"/>
                    </a:cubicBezTo>
                    <a:cubicBezTo>
                      <a:pt x="262" y="2838"/>
                      <a:pt x="305" y="2882"/>
                      <a:pt x="392" y="2969"/>
                    </a:cubicBezTo>
                    <a:lnTo>
                      <a:pt x="479" y="3012"/>
                    </a:lnTo>
                    <a:cubicBezTo>
                      <a:pt x="566" y="3099"/>
                      <a:pt x="653" y="3186"/>
                      <a:pt x="784" y="3317"/>
                    </a:cubicBezTo>
                    <a:lnTo>
                      <a:pt x="827" y="3404"/>
                    </a:lnTo>
                    <a:cubicBezTo>
                      <a:pt x="1001" y="3578"/>
                      <a:pt x="1175" y="3795"/>
                      <a:pt x="1349" y="3969"/>
                    </a:cubicBezTo>
                    <a:cubicBezTo>
                      <a:pt x="1306" y="4143"/>
                      <a:pt x="1262" y="4317"/>
                      <a:pt x="1219" y="4535"/>
                    </a:cubicBezTo>
                    <a:cubicBezTo>
                      <a:pt x="1088" y="4926"/>
                      <a:pt x="1001" y="5317"/>
                      <a:pt x="958" y="5709"/>
                    </a:cubicBezTo>
                    <a:cubicBezTo>
                      <a:pt x="958" y="5926"/>
                      <a:pt x="1088" y="6100"/>
                      <a:pt x="1262" y="6144"/>
                    </a:cubicBezTo>
                    <a:cubicBezTo>
                      <a:pt x="1436" y="6144"/>
                      <a:pt x="1567" y="6144"/>
                      <a:pt x="1654" y="6013"/>
                    </a:cubicBezTo>
                    <a:cubicBezTo>
                      <a:pt x="1871" y="5926"/>
                      <a:pt x="2088" y="5796"/>
                      <a:pt x="2349" y="5665"/>
                    </a:cubicBezTo>
                    <a:cubicBezTo>
                      <a:pt x="2567" y="5535"/>
                      <a:pt x="2871" y="5361"/>
                      <a:pt x="3176" y="5230"/>
                    </a:cubicBezTo>
                    <a:cubicBezTo>
                      <a:pt x="3437" y="5361"/>
                      <a:pt x="3698" y="5535"/>
                      <a:pt x="3959" y="5665"/>
                    </a:cubicBezTo>
                    <a:cubicBezTo>
                      <a:pt x="4263" y="5796"/>
                      <a:pt x="4437" y="5926"/>
                      <a:pt x="4655" y="6013"/>
                    </a:cubicBezTo>
                    <a:cubicBezTo>
                      <a:pt x="4742" y="6100"/>
                      <a:pt x="4829" y="6144"/>
                      <a:pt x="4916" y="6144"/>
                    </a:cubicBezTo>
                    <a:lnTo>
                      <a:pt x="5046" y="6144"/>
                    </a:lnTo>
                    <a:cubicBezTo>
                      <a:pt x="5220" y="6100"/>
                      <a:pt x="5350" y="5926"/>
                      <a:pt x="5350" y="5752"/>
                    </a:cubicBezTo>
                    <a:cubicBezTo>
                      <a:pt x="5307" y="5317"/>
                      <a:pt x="5220" y="4926"/>
                      <a:pt x="5089" y="4535"/>
                    </a:cubicBezTo>
                    <a:cubicBezTo>
                      <a:pt x="5046" y="4361"/>
                      <a:pt x="5003" y="4143"/>
                      <a:pt x="4959" y="3969"/>
                    </a:cubicBezTo>
                    <a:cubicBezTo>
                      <a:pt x="5133" y="3795"/>
                      <a:pt x="5307" y="3578"/>
                      <a:pt x="5481" y="3404"/>
                    </a:cubicBezTo>
                    <a:lnTo>
                      <a:pt x="5568" y="3317"/>
                    </a:lnTo>
                    <a:cubicBezTo>
                      <a:pt x="5655" y="3186"/>
                      <a:pt x="5742" y="3099"/>
                      <a:pt x="5872" y="3012"/>
                    </a:cubicBezTo>
                    <a:lnTo>
                      <a:pt x="5916" y="2969"/>
                    </a:lnTo>
                    <a:cubicBezTo>
                      <a:pt x="6003" y="2882"/>
                      <a:pt x="6090" y="2838"/>
                      <a:pt x="6133" y="2751"/>
                    </a:cubicBezTo>
                    <a:cubicBezTo>
                      <a:pt x="6220" y="2664"/>
                      <a:pt x="6307" y="2534"/>
                      <a:pt x="6307" y="2403"/>
                    </a:cubicBezTo>
                    <a:cubicBezTo>
                      <a:pt x="6307" y="2186"/>
                      <a:pt x="6133" y="2055"/>
                      <a:pt x="5959" y="2012"/>
                    </a:cubicBezTo>
                    <a:lnTo>
                      <a:pt x="5350" y="1925"/>
                    </a:lnTo>
                    <a:cubicBezTo>
                      <a:pt x="5046" y="1882"/>
                      <a:pt x="4698" y="1838"/>
                      <a:pt x="4307" y="1795"/>
                    </a:cubicBezTo>
                    <a:cubicBezTo>
                      <a:pt x="4220" y="1577"/>
                      <a:pt x="4089" y="1360"/>
                      <a:pt x="4002" y="1142"/>
                    </a:cubicBezTo>
                    <a:cubicBezTo>
                      <a:pt x="3872" y="925"/>
                      <a:pt x="3698" y="533"/>
                      <a:pt x="3480" y="229"/>
                    </a:cubicBezTo>
                    <a:cubicBezTo>
                      <a:pt x="3415" y="77"/>
                      <a:pt x="3285" y="0"/>
                      <a:pt x="3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13"/>
              <p:cNvSpPr/>
              <p:nvPr/>
            </p:nvSpPr>
            <p:spPr>
              <a:xfrm>
                <a:off x="3687090" y="4418601"/>
                <a:ext cx="38509" cy="38484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6" extrusionOk="0">
                    <a:moveTo>
                      <a:pt x="784" y="0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53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13"/>
              <p:cNvSpPr/>
              <p:nvPr/>
            </p:nvSpPr>
            <p:spPr>
              <a:xfrm>
                <a:off x="4924809" y="3014139"/>
                <a:ext cx="74855" cy="77460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152" extrusionOk="0">
                    <a:moveTo>
                      <a:pt x="1132" y="0"/>
                    </a:moveTo>
                    <a:cubicBezTo>
                      <a:pt x="1045" y="348"/>
                      <a:pt x="1045" y="696"/>
                      <a:pt x="958" y="1044"/>
                    </a:cubicBezTo>
                    <a:cubicBezTo>
                      <a:pt x="653" y="1175"/>
                      <a:pt x="349" y="1305"/>
                      <a:pt x="44" y="1479"/>
                    </a:cubicBezTo>
                    <a:cubicBezTo>
                      <a:pt x="1" y="1479"/>
                      <a:pt x="44" y="1522"/>
                      <a:pt x="88" y="1566"/>
                    </a:cubicBezTo>
                    <a:cubicBezTo>
                      <a:pt x="131" y="1609"/>
                      <a:pt x="175" y="1609"/>
                      <a:pt x="262" y="1653"/>
                    </a:cubicBezTo>
                    <a:lnTo>
                      <a:pt x="479" y="1783"/>
                    </a:lnTo>
                    <a:cubicBezTo>
                      <a:pt x="653" y="1870"/>
                      <a:pt x="784" y="1957"/>
                      <a:pt x="958" y="2044"/>
                    </a:cubicBezTo>
                    <a:cubicBezTo>
                      <a:pt x="1001" y="2392"/>
                      <a:pt x="1001" y="2740"/>
                      <a:pt x="1088" y="3132"/>
                    </a:cubicBezTo>
                    <a:cubicBezTo>
                      <a:pt x="1088" y="3146"/>
                      <a:pt x="1093" y="3151"/>
                      <a:pt x="1100" y="3151"/>
                    </a:cubicBezTo>
                    <a:cubicBezTo>
                      <a:pt x="1112" y="3151"/>
                      <a:pt x="1132" y="3132"/>
                      <a:pt x="1132" y="3132"/>
                    </a:cubicBezTo>
                    <a:cubicBezTo>
                      <a:pt x="1393" y="2871"/>
                      <a:pt x="1654" y="2566"/>
                      <a:pt x="1915" y="2349"/>
                    </a:cubicBezTo>
                    <a:cubicBezTo>
                      <a:pt x="2263" y="2392"/>
                      <a:pt x="2611" y="2479"/>
                      <a:pt x="2958" y="2566"/>
                    </a:cubicBezTo>
                    <a:cubicBezTo>
                      <a:pt x="2958" y="2566"/>
                      <a:pt x="3045" y="2566"/>
                      <a:pt x="3002" y="2523"/>
                    </a:cubicBezTo>
                    <a:cubicBezTo>
                      <a:pt x="2872" y="2175"/>
                      <a:pt x="2654" y="1870"/>
                      <a:pt x="2480" y="1566"/>
                    </a:cubicBezTo>
                    <a:cubicBezTo>
                      <a:pt x="2567" y="1435"/>
                      <a:pt x="2654" y="1262"/>
                      <a:pt x="2741" y="1088"/>
                    </a:cubicBezTo>
                    <a:cubicBezTo>
                      <a:pt x="2741" y="1001"/>
                      <a:pt x="2785" y="957"/>
                      <a:pt x="2828" y="870"/>
                    </a:cubicBezTo>
                    <a:cubicBezTo>
                      <a:pt x="2872" y="783"/>
                      <a:pt x="2915" y="740"/>
                      <a:pt x="2958" y="653"/>
                    </a:cubicBezTo>
                    <a:cubicBezTo>
                      <a:pt x="3002" y="653"/>
                      <a:pt x="2958" y="566"/>
                      <a:pt x="2915" y="566"/>
                    </a:cubicBezTo>
                    <a:cubicBezTo>
                      <a:pt x="2567" y="653"/>
                      <a:pt x="2263" y="696"/>
                      <a:pt x="1915" y="740"/>
                    </a:cubicBezTo>
                    <a:cubicBezTo>
                      <a:pt x="1654" y="522"/>
                      <a:pt x="1436" y="218"/>
                      <a:pt x="11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13"/>
              <p:cNvSpPr/>
              <p:nvPr/>
            </p:nvSpPr>
            <p:spPr>
              <a:xfrm>
                <a:off x="4797634" y="3318747"/>
                <a:ext cx="73455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3165" extrusionOk="0">
                    <a:moveTo>
                      <a:pt x="1088" y="1"/>
                    </a:moveTo>
                    <a:lnTo>
                      <a:pt x="1088" y="44"/>
                    </a:lnTo>
                    <a:cubicBezTo>
                      <a:pt x="1001" y="349"/>
                      <a:pt x="1001" y="740"/>
                      <a:pt x="914" y="1088"/>
                    </a:cubicBezTo>
                    <a:cubicBezTo>
                      <a:pt x="609" y="1219"/>
                      <a:pt x="305" y="1349"/>
                      <a:pt x="0" y="1480"/>
                    </a:cubicBezTo>
                    <a:cubicBezTo>
                      <a:pt x="0" y="1523"/>
                      <a:pt x="0" y="1523"/>
                      <a:pt x="0" y="1567"/>
                    </a:cubicBezTo>
                    <a:cubicBezTo>
                      <a:pt x="87" y="1610"/>
                      <a:pt x="131" y="1610"/>
                      <a:pt x="218" y="1654"/>
                    </a:cubicBezTo>
                    <a:cubicBezTo>
                      <a:pt x="305" y="1697"/>
                      <a:pt x="348" y="1740"/>
                      <a:pt x="435" y="1784"/>
                    </a:cubicBezTo>
                    <a:cubicBezTo>
                      <a:pt x="609" y="1871"/>
                      <a:pt x="740" y="1958"/>
                      <a:pt x="914" y="2045"/>
                    </a:cubicBezTo>
                    <a:cubicBezTo>
                      <a:pt x="957" y="2393"/>
                      <a:pt x="914" y="2741"/>
                      <a:pt x="1044" y="3132"/>
                    </a:cubicBezTo>
                    <a:cubicBezTo>
                      <a:pt x="1044" y="3154"/>
                      <a:pt x="1055" y="3165"/>
                      <a:pt x="1066" y="3165"/>
                    </a:cubicBezTo>
                    <a:cubicBezTo>
                      <a:pt x="1077" y="3165"/>
                      <a:pt x="1088" y="3154"/>
                      <a:pt x="1088" y="3132"/>
                    </a:cubicBezTo>
                    <a:cubicBezTo>
                      <a:pt x="1349" y="2871"/>
                      <a:pt x="1610" y="2610"/>
                      <a:pt x="1870" y="2349"/>
                    </a:cubicBezTo>
                    <a:cubicBezTo>
                      <a:pt x="2218" y="2393"/>
                      <a:pt x="2566" y="2480"/>
                      <a:pt x="2914" y="2567"/>
                    </a:cubicBezTo>
                    <a:cubicBezTo>
                      <a:pt x="2914" y="2580"/>
                      <a:pt x="2922" y="2585"/>
                      <a:pt x="2931" y="2585"/>
                    </a:cubicBezTo>
                    <a:cubicBezTo>
                      <a:pt x="2954" y="2585"/>
                      <a:pt x="2989" y="2554"/>
                      <a:pt x="2958" y="2523"/>
                    </a:cubicBezTo>
                    <a:cubicBezTo>
                      <a:pt x="2784" y="2175"/>
                      <a:pt x="2610" y="1871"/>
                      <a:pt x="2436" y="1567"/>
                    </a:cubicBezTo>
                    <a:cubicBezTo>
                      <a:pt x="2523" y="1436"/>
                      <a:pt x="2610" y="1262"/>
                      <a:pt x="2697" y="1088"/>
                    </a:cubicBezTo>
                    <a:cubicBezTo>
                      <a:pt x="2697" y="1001"/>
                      <a:pt x="2740" y="914"/>
                      <a:pt x="2784" y="871"/>
                    </a:cubicBezTo>
                    <a:cubicBezTo>
                      <a:pt x="2827" y="784"/>
                      <a:pt x="2871" y="740"/>
                      <a:pt x="2871" y="653"/>
                    </a:cubicBezTo>
                    <a:cubicBezTo>
                      <a:pt x="2914" y="653"/>
                      <a:pt x="2914" y="566"/>
                      <a:pt x="2871" y="566"/>
                    </a:cubicBezTo>
                    <a:cubicBezTo>
                      <a:pt x="2523" y="653"/>
                      <a:pt x="2218" y="697"/>
                      <a:pt x="1870" y="740"/>
                    </a:cubicBezTo>
                    <a:cubicBezTo>
                      <a:pt x="1610" y="523"/>
                      <a:pt x="1392" y="218"/>
                      <a:pt x="1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13"/>
              <p:cNvSpPr/>
              <p:nvPr/>
            </p:nvSpPr>
            <p:spPr>
              <a:xfrm>
                <a:off x="5059505" y="3573147"/>
                <a:ext cx="73774" cy="76699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21" extrusionOk="0">
                    <a:moveTo>
                      <a:pt x="1131" y="0"/>
                    </a:moveTo>
                    <a:cubicBezTo>
                      <a:pt x="1044" y="348"/>
                      <a:pt x="1000" y="696"/>
                      <a:pt x="913" y="1044"/>
                    </a:cubicBezTo>
                    <a:cubicBezTo>
                      <a:pt x="609" y="1174"/>
                      <a:pt x="305" y="1348"/>
                      <a:pt x="44" y="1479"/>
                    </a:cubicBezTo>
                    <a:cubicBezTo>
                      <a:pt x="0" y="1479"/>
                      <a:pt x="44" y="1522"/>
                      <a:pt x="44" y="1522"/>
                    </a:cubicBezTo>
                    <a:cubicBezTo>
                      <a:pt x="87" y="1566"/>
                      <a:pt x="174" y="1609"/>
                      <a:pt x="218" y="1609"/>
                    </a:cubicBezTo>
                    <a:lnTo>
                      <a:pt x="479" y="1740"/>
                    </a:lnTo>
                    <a:cubicBezTo>
                      <a:pt x="609" y="1870"/>
                      <a:pt x="783" y="1914"/>
                      <a:pt x="957" y="2001"/>
                    </a:cubicBezTo>
                    <a:cubicBezTo>
                      <a:pt x="1000" y="2349"/>
                      <a:pt x="957" y="2740"/>
                      <a:pt x="1044" y="3088"/>
                    </a:cubicBezTo>
                    <a:cubicBezTo>
                      <a:pt x="1044" y="3110"/>
                      <a:pt x="1066" y="3121"/>
                      <a:pt x="1087" y="3121"/>
                    </a:cubicBezTo>
                    <a:cubicBezTo>
                      <a:pt x="1109" y="3121"/>
                      <a:pt x="1131" y="3110"/>
                      <a:pt x="1131" y="3088"/>
                    </a:cubicBezTo>
                    <a:cubicBezTo>
                      <a:pt x="1392" y="2827"/>
                      <a:pt x="1609" y="2566"/>
                      <a:pt x="1870" y="2349"/>
                    </a:cubicBezTo>
                    <a:cubicBezTo>
                      <a:pt x="2218" y="2392"/>
                      <a:pt x="2566" y="2479"/>
                      <a:pt x="2914" y="2523"/>
                    </a:cubicBezTo>
                    <a:cubicBezTo>
                      <a:pt x="2914" y="2535"/>
                      <a:pt x="2922" y="2541"/>
                      <a:pt x="2932" y="2541"/>
                    </a:cubicBezTo>
                    <a:cubicBezTo>
                      <a:pt x="2958" y="2541"/>
                      <a:pt x="3001" y="2510"/>
                      <a:pt x="3001" y="2479"/>
                    </a:cubicBezTo>
                    <a:cubicBezTo>
                      <a:pt x="2871" y="2175"/>
                      <a:pt x="2653" y="1870"/>
                      <a:pt x="2436" y="1566"/>
                    </a:cubicBezTo>
                    <a:cubicBezTo>
                      <a:pt x="2523" y="1392"/>
                      <a:pt x="2610" y="1218"/>
                      <a:pt x="2697" y="1087"/>
                    </a:cubicBezTo>
                    <a:cubicBezTo>
                      <a:pt x="2740" y="1000"/>
                      <a:pt x="2784" y="913"/>
                      <a:pt x="2827" y="827"/>
                    </a:cubicBezTo>
                    <a:cubicBezTo>
                      <a:pt x="2871" y="783"/>
                      <a:pt x="2871" y="696"/>
                      <a:pt x="2914" y="653"/>
                    </a:cubicBezTo>
                    <a:cubicBezTo>
                      <a:pt x="2949" y="617"/>
                      <a:pt x="2928" y="554"/>
                      <a:pt x="2895" y="554"/>
                    </a:cubicBezTo>
                    <a:cubicBezTo>
                      <a:pt x="2887" y="554"/>
                      <a:pt x="2879" y="557"/>
                      <a:pt x="2871" y="566"/>
                    </a:cubicBezTo>
                    <a:cubicBezTo>
                      <a:pt x="2566" y="609"/>
                      <a:pt x="2218" y="653"/>
                      <a:pt x="1914" y="740"/>
                    </a:cubicBezTo>
                    <a:cubicBezTo>
                      <a:pt x="1653" y="479"/>
                      <a:pt x="1435" y="174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13"/>
              <p:cNvSpPr/>
              <p:nvPr/>
            </p:nvSpPr>
            <p:spPr>
              <a:xfrm>
                <a:off x="4582799" y="3720646"/>
                <a:ext cx="74831" cy="77141"/>
              </a:xfrm>
              <a:custGeom>
                <a:avLst/>
                <a:gdLst/>
                <a:ahLst/>
                <a:cxnLst/>
                <a:rect l="l" t="t" r="r" b="b"/>
                <a:pathLst>
                  <a:path w="3045" h="3139" extrusionOk="0">
                    <a:moveTo>
                      <a:pt x="1174" y="0"/>
                    </a:moveTo>
                    <a:cubicBezTo>
                      <a:pt x="1044" y="305"/>
                      <a:pt x="1044" y="696"/>
                      <a:pt x="957" y="1044"/>
                    </a:cubicBezTo>
                    <a:cubicBezTo>
                      <a:pt x="653" y="1175"/>
                      <a:pt x="348" y="1305"/>
                      <a:pt x="44" y="1435"/>
                    </a:cubicBezTo>
                    <a:cubicBezTo>
                      <a:pt x="0" y="1435"/>
                      <a:pt x="44" y="1522"/>
                      <a:pt x="44" y="1522"/>
                    </a:cubicBezTo>
                    <a:cubicBezTo>
                      <a:pt x="131" y="1566"/>
                      <a:pt x="174" y="1609"/>
                      <a:pt x="261" y="1653"/>
                    </a:cubicBezTo>
                    <a:lnTo>
                      <a:pt x="479" y="1783"/>
                    </a:lnTo>
                    <a:cubicBezTo>
                      <a:pt x="653" y="1870"/>
                      <a:pt x="783" y="1957"/>
                      <a:pt x="957" y="2001"/>
                    </a:cubicBezTo>
                    <a:cubicBezTo>
                      <a:pt x="1000" y="2392"/>
                      <a:pt x="1000" y="2740"/>
                      <a:pt x="1087" y="3088"/>
                    </a:cubicBezTo>
                    <a:cubicBezTo>
                      <a:pt x="1087" y="3125"/>
                      <a:pt x="1095" y="3138"/>
                      <a:pt x="1104" y="3138"/>
                    </a:cubicBezTo>
                    <a:cubicBezTo>
                      <a:pt x="1116" y="3138"/>
                      <a:pt x="1131" y="3113"/>
                      <a:pt x="1131" y="3088"/>
                    </a:cubicBezTo>
                    <a:cubicBezTo>
                      <a:pt x="1392" y="2871"/>
                      <a:pt x="1653" y="2610"/>
                      <a:pt x="1914" y="2349"/>
                    </a:cubicBezTo>
                    <a:cubicBezTo>
                      <a:pt x="2262" y="2392"/>
                      <a:pt x="2610" y="2479"/>
                      <a:pt x="2958" y="2566"/>
                    </a:cubicBezTo>
                    <a:cubicBezTo>
                      <a:pt x="2958" y="2566"/>
                      <a:pt x="3045" y="2566"/>
                      <a:pt x="3001" y="2523"/>
                    </a:cubicBezTo>
                    <a:cubicBezTo>
                      <a:pt x="2871" y="2175"/>
                      <a:pt x="2697" y="1870"/>
                      <a:pt x="2479" y="1566"/>
                    </a:cubicBezTo>
                    <a:cubicBezTo>
                      <a:pt x="2566" y="1392"/>
                      <a:pt x="2653" y="1261"/>
                      <a:pt x="2740" y="1088"/>
                    </a:cubicBezTo>
                    <a:cubicBezTo>
                      <a:pt x="2784" y="1001"/>
                      <a:pt x="2827" y="914"/>
                      <a:pt x="2827" y="827"/>
                    </a:cubicBezTo>
                    <a:cubicBezTo>
                      <a:pt x="2871" y="783"/>
                      <a:pt x="2914" y="740"/>
                      <a:pt x="2958" y="653"/>
                    </a:cubicBezTo>
                    <a:cubicBezTo>
                      <a:pt x="3001" y="609"/>
                      <a:pt x="2958" y="566"/>
                      <a:pt x="2914" y="566"/>
                    </a:cubicBezTo>
                    <a:cubicBezTo>
                      <a:pt x="2610" y="609"/>
                      <a:pt x="2262" y="653"/>
                      <a:pt x="1957" y="740"/>
                    </a:cubicBezTo>
                    <a:cubicBezTo>
                      <a:pt x="1696" y="479"/>
                      <a:pt x="1435" y="174"/>
                      <a:pt x="11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3"/>
              <p:cNvSpPr/>
              <p:nvPr/>
            </p:nvSpPr>
            <p:spPr>
              <a:xfrm>
                <a:off x="4631949" y="3877754"/>
                <a:ext cx="73774" cy="77780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165" extrusionOk="0">
                    <a:moveTo>
                      <a:pt x="1132" y="1"/>
                    </a:moveTo>
                    <a:cubicBezTo>
                      <a:pt x="1045" y="349"/>
                      <a:pt x="1045" y="740"/>
                      <a:pt x="958" y="1045"/>
                    </a:cubicBezTo>
                    <a:cubicBezTo>
                      <a:pt x="653" y="1175"/>
                      <a:pt x="349" y="1349"/>
                      <a:pt x="44" y="1479"/>
                    </a:cubicBezTo>
                    <a:cubicBezTo>
                      <a:pt x="1" y="1479"/>
                      <a:pt x="44" y="1566"/>
                      <a:pt x="44" y="1566"/>
                    </a:cubicBezTo>
                    <a:cubicBezTo>
                      <a:pt x="131" y="1610"/>
                      <a:pt x="175" y="1653"/>
                      <a:pt x="262" y="1653"/>
                    </a:cubicBezTo>
                    <a:cubicBezTo>
                      <a:pt x="305" y="1697"/>
                      <a:pt x="392" y="1740"/>
                      <a:pt x="479" y="1784"/>
                    </a:cubicBezTo>
                    <a:cubicBezTo>
                      <a:pt x="610" y="1871"/>
                      <a:pt x="784" y="1958"/>
                      <a:pt x="958" y="2045"/>
                    </a:cubicBezTo>
                    <a:cubicBezTo>
                      <a:pt x="1001" y="2393"/>
                      <a:pt x="1001" y="2784"/>
                      <a:pt x="1045" y="3132"/>
                    </a:cubicBezTo>
                    <a:cubicBezTo>
                      <a:pt x="1045" y="3154"/>
                      <a:pt x="1066" y="3165"/>
                      <a:pt x="1088" y="3165"/>
                    </a:cubicBezTo>
                    <a:cubicBezTo>
                      <a:pt x="1110" y="3165"/>
                      <a:pt x="1132" y="3154"/>
                      <a:pt x="1132" y="3132"/>
                    </a:cubicBezTo>
                    <a:cubicBezTo>
                      <a:pt x="1393" y="2871"/>
                      <a:pt x="1654" y="2610"/>
                      <a:pt x="1871" y="2393"/>
                    </a:cubicBezTo>
                    <a:cubicBezTo>
                      <a:pt x="2219" y="2436"/>
                      <a:pt x="2610" y="2523"/>
                      <a:pt x="2958" y="2567"/>
                    </a:cubicBezTo>
                    <a:cubicBezTo>
                      <a:pt x="2958" y="2580"/>
                      <a:pt x="2962" y="2585"/>
                      <a:pt x="2967" y="2585"/>
                    </a:cubicBezTo>
                    <a:cubicBezTo>
                      <a:pt x="2980" y="2585"/>
                      <a:pt x="3002" y="2554"/>
                      <a:pt x="3002" y="2523"/>
                    </a:cubicBezTo>
                    <a:cubicBezTo>
                      <a:pt x="2871" y="2219"/>
                      <a:pt x="2654" y="1914"/>
                      <a:pt x="2480" y="1610"/>
                    </a:cubicBezTo>
                    <a:cubicBezTo>
                      <a:pt x="2567" y="1436"/>
                      <a:pt x="2654" y="1262"/>
                      <a:pt x="2697" y="1132"/>
                    </a:cubicBezTo>
                    <a:cubicBezTo>
                      <a:pt x="2741" y="1045"/>
                      <a:pt x="2784" y="958"/>
                      <a:pt x="2828" y="871"/>
                    </a:cubicBezTo>
                    <a:cubicBezTo>
                      <a:pt x="2871" y="827"/>
                      <a:pt x="2915" y="740"/>
                      <a:pt x="2915" y="697"/>
                    </a:cubicBezTo>
                    <a:cubicBezTo>
                      <a:pt x="2958" y="697"/>
                      <a:pt x="2915" y="610"/>
                      <a:pt x="2915" y="610"/>
                    </a:cubicBezTo>
                    <a:cubicBezTo>
                      <a:pt x="2567" y="653"/>
                      <a:pt x="2219" y="697"/>
                      <a:pt x="1915" y="784"/>
                    </a:cubicBezTo>
                    <a:cubicBezTo>
                      <a:pt x="1958" y="740"/>
                      <a:pt x="1958" y="740"/>
                      <a:pt x="1915" y="740"/>
                    </a:cubicBezTo>
                    <a:cubicBezTo>
                      <a:pt x="1654" y="523"/>
                      <a:pt x="1436" y="218"/>
                      <a:pt x="1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13"/>
              <p:cNvSpPr/>
              <p:nvPr/>
            </p:nvSpPr>
            <p:spPr>
              <a:xfrm>
                <a:off x="4687538" y="3632692"/>
                <a:ext cx="366118" cy="121106"/>
              </a:xfrm>
              <a:custGeom>
                <a:avLst/>
                <a:gdLst/>
                <a:ahLst/>
                <a:cxnLst/>
                <a:rect l="l" t="t" r="r" b="b"/>
                <a:pathLst>
                  <a:path w="14898" h="4928" extrusionOk="0">
                    <a:moveTo>
                      <a:pt x="14685" y="0"/>
                    </a:moveTo>
                    <a:cubicBezTo>
                      <a:pt x="14664" y="0"/>
                      <a:pt x="14640" y="4"/>
                      <a:pt x="14614" y="13"/>
                    </a:cubicBezTo>
                    <a:lnTo>
                      <a:pt x="7177" y="2361"/>
                    </a:lnTo>
                    <a:cubicBezTo>
                      <a:pt x="5959" y="2753"/>
                      <a:pt x="4741" y="3144"/>
                      <a:pt x="3567" y="3536"/>
                    </a:cubicBezTo>
                    <a:cubicBezTo>
                      <a:pt x="2349" y="3840"/>
                      <a:pt x="1175" y="4232"/>
                      <a:pt x="44" y="4710"/>
                    </a:cubicBezTo>
                    <a:cubicBezTo>
                      <a:pt x="0" y="4754"/>
                      <a:pt x="0" y="4927"/>
                      <a:pt x="131" y="4927"/>
                    </a:cubicBezTo>
                    <a:cubicBezTo>
                      <a:pt x="1392" y="4623"/>
                      <a:pt x="2654" y="4232"/>
                      <a:pt x="3915" y="3797"/>
                    </a:cubicBezTo>
                    <a:lnTo>
                      <a:pt x="7568" y="2622"/>
                    </a:lnTo>
                    <a:lnTo>
                      <a:pt x="14701" y="404"/>
                    </a:lnTo>
                    <a:cubicBezTo>
                      <a:pt x="14897" y="326"/>
                      <a:pt x="14881" y="0"/>
                      <a:pt x="146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13"/>
              <p:cNvSpPr/>
              <p:nvPr/>
            </p:nvSpPr>
            <p:spPr>
              <a:xfrm>
                <a:off x="4878191" y="3406873"/>
                <a:ext cx="192791" cy="176399"/>
              </a:xfrm>
              <a:custGeom>
                <a:avLst/>
                <a:gdLst/>
                <a:ahLst/>
                <a:cxnLst/>
                <a:rect l="l" t="t" r="r" b="b"/>
                <a:pathLst>
                  <a:path w="7845" h="7178" extrusionOk="0">
                    <a:moveTo>
                      <a:pt x="149" y="1"/>
                    </a:moveTo>
                    <a:cubicBezTo>
                      <a:pt x="73" y="1"/>
                      <a:pt x="1" y="128"/>
                      <a:pt x="71" y="199"/>
                    </a:cubicBezTo>
                    <a:cubicBezTo>
                      <a:pt x="1246" y="1416"/>
                      <a:pt x="2550" y="2504"/>
                      <a:pt x="3768" y="3635"/>
                    </a:cubicBezTo>
                    <a:cubicBezTo>
                      <a:pt x="4986" y="4809"/>
                      <a:pt x="6160" y="6027"/>
                      <a:pt x="7378" y="7114"/>
                    </a:cubicBezTo>
                    <a:cubicBezTo>
                      <a:pt x="7433" y="7158"/>
                      <a:pt x="7494" y="7177"/>
                      <a:pt x="7551" y="7177"/>
                    </a:cubicBezTo>
                    <a:cubicBezTo>
                      <a:pt x="7717" y="7177"/>
                      <a:pt x="7845" y="7015"/>
                      <a:pt x="7683" y="6853"/>
                    </a:cubicBezTo>
                    <a:cubicBezTo>
                      <a:pt x="6552" y="5635"/>
                      <a:pt x="5290" y="4461"/>
                      <a:pt x="4029" y="3330"/>
                    </a:cubicBezTo>
                    <a:cubicBezTo>
                      <a:pt x="2768" y="2199"/>
                      <a:pt x="1550" y="1025"/>
                      <a:pt x="202" y="25"/>
                    </a:cubicBezTo>
                    <a:cubicBezTo>
                      <a:pt x="185" y="8"/>
                      <a:pt x="167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13"/>
              <p:cNvSpPr/>
              <p:nvPr/>
            </p:nvSpPr>
            <p:spPr>
              <a:xfrm>
                <a:off x="4845481" y="3118067"/>
                <a:ext cx="85767" cy="188171"/>
              </a:xfrm>
              <a:custGeom>
                <a:avLst/>
                <a:gdLst/>
                <a:ahLst/>
                <a:cxnLst/>
                <a:rect l="l" t="t" r="r" b="b"/>
                <a:pathLst>
                  <a:path w="3490" h="7657" extrusionOk="0">
                    <a:moveTo>
                      <a:pt x="3468" y="1"/>
                    </a:moveTo>
                    <a:cubicBezTo>
                      <a:pt x="3457" y="1"/>
                      <a:pt x="3446" y="12"/>
                      <a:pt x="3446" y="34"/>
                    </a:cubicBezTo>
                    <a:cubicBezTo>
                      <a:pt x="2751" y="1034"/>
                      <a:pt x="2359" y="2339"/>
                      <a:pt x="1837" y="3470"/>
                    </a:cubicBezTo>
                    <a:cubicBezTo>
                      <a:pt x="1272" y="4774"/>
                      <a:pt x="663" y="6079"/>
                      <a:pt x="54" y="7384"/>
                    </a:cubicBezTo>
                    <a:cubicBezTo>
                      <a:pt x="0" y="7545"/>
                      <a:pt x="129" y="7657"/>
                      <a:pt x="256" y="7657"/>
                    </a:cubicBezTo>
                    <a:cubicBezTo>
                      <a:pt x="335" y="7657"/>
                      <a:pt x="412" y="7614"/>
                      <a:pt x="445" y="7514"/>
                    </a:cubicBezTo>
                    <a:cubicBezTo>
                      <a:pt x="1011" y="6253"/>
                      <a:pt x="1533" y="4992"/>
                      <a:pt x="2098" y="3730"/>
                    </a:cubicBezTo>
                    <a:cubicBezTo>
                      <a:pt x="2577" y="2513"/>
                      <a:pt x="3272" y="1251"/>
                      <a:pt x="3490" y="34"/>
                    </a:cubicBezTo>
                    <a:cubicBezTo>
                      <a:pt x="3490" y="12"/>
                      <a:pt x="3479" y="1"/>
                      <a:pt x="346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13"/>
              <p:cNvSpPr/>
              <p:nvPr/>
            </p:nvSpPr>
            <p:spPr>
              <a:xfrm>
                <a:off x="5017138" y="3003449"/>
                <a:ext cx="122556" cy="43989"/>
              </a:xfrm>
              <a:custGeom>
                <a:avLst/>
                <a:gdLst/>
                <a:ahLst/>
                <a:cxnLst/>
                <a:rect l="l" t="t" r="r" b="b"/>
                <a:pathLst>
                  <a:path w="4987" h="1790" extrusionOk="0">
                    <a:moveTo>
                      <a:pt x="4986" y="0"/>
                    </a:moveTo>
                    <a:lnTo>
                      <a:pt x="4638" y="131"/>
                    </a:lnTo>
                    <a:cubicBezTo>
                      <a:pt x="3072" y="435"/>
                      <a:pt x="1594" y="914"/>
                      <a:pt x="158" y="1566"/>
                    </a:cubicBezTo>
                    <a:cubicBezTo>
                      <a:pt x="0" y="1606"/>
                      <a:pt x="94" y="1789"/>
                      <a:pt x="210" y="1789"/>
                    </a:cubicBezTo>
                    <a:cubicBezTo>
                      <a:pt x="222" y="1789"/>
                      <a:pt x="234" y="1787"/>
                      <a:pt x="245" y="1784"/>
                    </a:cubicBezTo>
                    <a:cubicBezTo>
                      <a:pt x="1681" y="1305"/>
                      <a:pt x="3116" y="870"/>
                      <a:pt x="4551" y="479"/>
                    </a:cubicBezTo>
                    <a:lnTo>
                      <a:pt x="4986" y="348"/>
                    </a:lnTo>
                    <a:lnTo>
                      <a:pt x="49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13"/>
              <p:cNvSpPr/>
              <p:nvPr/>
            </p:nvSpPr>
            <p:spPr>
              <a:xfrm>
                <a:off x="4729512" y="3773015"/>
                <a:ext cx="410181" cy="136981"/>
              </a:xfrm>
              <a:custGeom>
                <a:avLst/>
                <a:gdLst/>
                <a:ahLst/>
                <a:cxnLst/>
                <a:rect l="l" t="t" r="r" b="b"/>
                <a:pathLst>
                  <a:path w="16691" h="5574" extrusionOk="0">
                    <a:moveTo>
                      <a:pt x="16690" y="0"/>
                    </a:moveTo>
                    <a:cubicBezTo>
                      <a:pt x="11123" y="1610"/>
                      <a:pt x="5556" y="3349"/>
                      <a:pt x="119" y="5350"/>
                    </a:cubicBezTo>
                    <a:cubicBezTo>
                      <a:pt x="0" y="5390"/>
                      <a:pt x="26" y="5573"/>
                      <a:pt x="162" y="5573"/>
                    </a:cubicBezTo>
                    <a:cubicBezTo>
                      <a:pt x="176" y="5573"/>
                      <a:pt x="190" y="5571"/>
                      <a:pt x="206" y="5567"/>
                    </a:cubicBezTo>
                    <a:cubicBezTo>
                      <a:pt x="5686" y="3784"/>
                      <a:pt x="11166" y="2045"/>
                      <a:pt x="16690" y="392"/>
                    </a:cubicBezTo>
                    <a:lnTo>
                      <a:pt x="1669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13"/>
              <p:cNvSpPr/>
              <p:nvPr/>
            </p:nvSpPr>
            <p:spPr>
              <a:xfrm>
                <a:off x="4786944" y="2607964"/>
                <a:ext cx="154995" cy="151161"/>
              </a:xfrm>
              <a:custGeom>
                <a:avLst/>
                <a:gdLst/>
                <a:ahLst/>
                <a:cxnLst/>
                <a:rect l="l" t="t" r="r" b="b"/>
                <a:pathLst>
                  <a:path w="6307" h="6151" extrusionOk="0">
                    <a:moveTo>
                      <a:pt x="3175" y="1"/>
                    </a:moveTo>
                    <a:cubicBezTo>
                      <a:pt x="3001" y="1"/>
                      <a:pt x="2871" y="88"/>
                      <a:pt x="2784" y="218"/>
                    </a:cubicBezTo>
                    <a:cubicBezTo>
                      <a:pt x="2610" y="523"/>
                      <a:pt x="2436" y="827"/>
                      <a:pt x="2305" y="1132"/>
                    </a:cubicBezTo>
                    <a:cubicBezTo>
                      <a:pt x="2175" y="1393"/>
                      <a:pt x="2088" y="1610"/>
                      <a:pt x="1958" y="1784"/>
                    </a:cubicBezTo>
                    <a:cubicBezTo>
                      <a:pt x="1610" y="1828"/>
                      <a:pt x="1262" y="1871"/>
                      <a:pt x="914" y="1958"/>
                    </a:cubicBezTo>
                    <a:lnTo>
                      <a:pt x="348" y="2001"/>
                    </a:lnTo>
                    <a:cubicBezTo>
                      <a:pt x="174" y="2045"/>
                      <a:pt x="0" y="2175"/>
                      <a:pt x="0" y="2393"/>
                    </a:cubicBezTo>
                    <a:cubicBezTo>
                      <a:pt x="0" y="2523"/>
                      <a:pt x="44" y="2654"/>
                      <a:pt x="174" y="2741"/>
                    </a:cubicBezTo>
                    <a:cubicBezTo>
                      <a:pt x="218" y="2828"/>
                      <a:pt x="305" y="2871"/>
                      <a:pt x="392" y="2958"/>
                    </a:cubicBezTo>
                    <a:lnTo>
                      <a:pt x="435" y="3002"/>
                    </a:lnTo>
                    <a:cubicBezTo>
                      <a:pt x="566" y="3089"/>
                      <a:pt x="653" y="3176"/>
                      <a:pt x="740" y="3306"/>
                    </a:cubicBezTo>
                    <a:lnTo>
                      <a:pt x="827" y="3393"/>
                    </a:lnTo>
                    <a:cubicBezTo>
                      <a:pt x="1001" y="3567"/>
                      <a:pt x="1131" y="3741"/>
                      <a:pt x="1349" y="3959"/>
                    </a:cubicBezTo>
                    <a:cubicBezTo>
                      <a:pt x="1305" y="4133"/>
                      <a:pt x="1262" y="4307"/>
                      <a:pt x="1218" y="4524"/>
                    </a:cubicBezTo>
                    <a:cubicBezTo>
                      <a:pt x="1088" y="4916"/>
                      <a:pt x="1001" y="5307"/>
                      <a:pt x="957" y="5698"/>
                    </a:cubicBezTo>
                    <a:cubicBezTo>
                      <a:pt x="957" y="5916"/>
                      <a:pt x="1088" y="6090"/>
                      <a:pt x="1262" y="6133"/>
                    </a:cubicBezTo>
                    <a:cubicBezTo>
                      <a:pt x="1297" y="6145"/>
                      <a:pt x="1335" y="6150"/>
                      <a:pt x="1373" y="6150"/>
                    </a:cubicBezTo>
                    <a:cubicBezTo>
                      <a:pt x="1479" y="6150"/>
                      <a:pt x="1589" y="6110"/>
                      <a:pt x="1653" y="6046"/>
                    </a:cubicBezTo>
                    <a:cubicBezTo>
                      <a:pt x="1871" y="5916"/>
                      <a:pt x="2088" y="5785"/>
                      <a:pt x="2305" y="5655"/>
                    </a:cubicBezTo>
                    <a:cubicBezTo>
                      <a:pt x="2566" y="5524"/>
                      <a:pt x="2871" y="5350"/>
                      <a:pt x="3132" y="5220"/>
                    </a:cubicBezTo>
                    <a:cubicBezTo>
                      <a:pt x="3436" y="5350"/>
                      <a:pt x="3697" y="5524"/>
                      <a:pt x="3958" y="5655"/>
                    </a:cubicBezTo>
                    <a:cubicBezTo>
                      <a:pt x="4263" y="5785"/>
                      <a:pt x="4393" y="5916"/>
                      <a:pt x="4654" y="6046"/>
                    </a:cubicBezTo>
                    <a:cubicBezTo>
                      <a:pt x="4698" y="6090"/>
                      <a:pt x="4828" y="6133"/>
                      <a:pt x="4915" y="6133"/>
                    </a:cubicBezTo>
                    <a:lnTo>
                      <a:pt x="5002" y="6133"/>
                    </a:lnTo>
                    <a:cubicBezTo>
                      <a:pt x="5220" y="6090"/>
                      <a:pt x="5350" y="5916"/>
                      <a:pt x="5307" y="5742"/>
                    </a:cubicBezTo>
                    <a:cubicBezTo>
                      <a:pt x="5263" y="5307"/>
                      <a:pt x="5220" y="4916"/>
                      <a:pt x="5089" y="4524"/>
                    </a:cubicBezTo>
                    <a:cubicBezTo>
                      <a:pt x="5046" y="4350"/>
                      <a:pt x="5002" y="4133"/>
                      <a:pt x="4959" y="3959"/>
                    </a:cubicBezTo>
                    <a:cubicBezTo>
                      <a:pt x="5133" y="3785"/>
                      <a:pt x="5307" y="3611"/>
                      <a:pt x="5480" y="3393"/>
                    </a:cubicBezTo>
                    <a:lnTo>
                      <a:pt x="5524" y="3350"/>
                    </a:lnTo>
                    <a:cubicBezTo>
                      <a:pt x="5654" y="3219"/>
                      <a:pt x="5741" y="3089"/>
                      <a:pt x="5828" y="3002"/>
                    </a:cubicBezTo>
                    <a:lnTo>
                      <a:pt x="5915" y="2958"/>
                    </a:lnTo>
                    <a:cubicBezTo>
                      <a:pt x="6002" y="2915"/>
                      <a:pt x="6046" y="2828"/>
                      <a:pt x="6133" y="2741"/>
                    </a:cubicBezTo>
                    <a:cubicBezTo>
                      <a:pt x="6220" y="2654"/>
                      <a:pt x="6307" y="2523"/>
                      <a:pt x="6263" y="2393"/>
                    </a:cubicBezTo>
                    <a:cubicBezTo>
                      <a:pt x="6263" y="2219"/>
                      <a:pt x="6133" y="2045"/>
                      <a:pt x="5915" y="2001"/>
                    </a:cubicBezTo>
                    <a:lnTo>
                      <a:pt x="5350" y="1958"/>
                    </a:lnTo>
                    <a:cubicBezTo>
                      <a:pt x="5002" y="1871"/>
                      <a:pt x="4654" y="1828"/>
                      <a:pt x="4306" y="1784"/>
                    </a:cubicBezTo>
                    <a:cubicBezTo>
                      <a:pt x="4219" y="1610"/>
                      <a:pt x="4089" y="1393"/>
                      <a:pt x="4002" y="1132"/>
                    </a:cubicBezTo>
                    <a:cubicBezTo>
                      <a:pt x="3828" y="827"/>
                      <a:pt x="3654" y="523"/>
                      <a:pt x="3480" y="218"/>
                    </a:cubicBezTo>
                    <a:cubicBezTo>
                      <a:pt x="3436" y="88"/>
                      <a:pt x="3306" y="1"/>
                      <a:pt x="3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13"/>
              <p:cNvSpPr/>
              <p:nvPr/>
            </p:nvSpPr>
            <p:spPr>
              <a:xfrm>
                <a:off x="4735631" y="4398277"/>
                <a:ext cx="38509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lnTo>
                      <a:pt x="653" y="653"/>
                    </a:lnTo>
                    <a:lnTo>
                      <a:pt x="1" y="784"/>
                    </a:lnTo>
                    <a:lnTo>
                      <a:pt x="653" y="914"/>
                    </a:lnTo>
                    <a:lnTo>
                      <a:pt x="784" y="1567"/>
                    </a:lnTo>
                    <a:lnTo>
                      <a:pt x="914" y="914"/>
                    </a:lnTo>
                    <a:lnTo>
                      <a:pt x="1566" y="784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13"/>
              <p:cNvSpPr/>
              <p:nvPr/>
            </p:nvSpPr>
            <p:spPr>
              <a:xfrm>
                <a:off x="4716389" y="2969241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4" y="0"/>
                    </a:moveTo>
                    <a:lnTo>
                      <a:pt x="653" y="696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610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96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2" name="Google Shape;1902;p13"/>
              <p:cNvGrpSpPr/>
              <p:nvPr/>
            </p:nvGrpSpPr>
            <p:grpSpPr>
              <a:xfrm>
                <a:off x="3605869" y="4792681"/>
                <a:ext cx="617496" cy="349555"/>
                <a:chOff x="3605869" y="4792681"/>
                <a:chExt cx="617496" cy="349555"/>
              </a:xfrm>
            </p:grpSpPr>
            <p:sp>
              <p:nvSpPr>
                <p:cNvPr id="1903" name="Google Shape;1903;p13"/>
                <p:cNvSpPr/>
                <p:nvPr/>
              </p:nvSpPr>
              <p:spPr>
                <a:xfrm>
                  <a:off x="3801462" y="4996015"/>
                  <a:ext cx="226631" cy="146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5950" extrusionOk="0">
                      <a:moveTo>
                        <a:pt x="4739" y="1"/>
                      </a:moveTo>
                      <a:cubicBezTo>
                        <a:pt x="3809" y="1"/>
                        <a:pt x="2897" y="368"/>
                        <a:pt x="2088" y="817"/>
                      </a:cubicBezTo>
                      <a:cubicBezTo>
                        <a:pt x="2045" y="860"/>
                        <a:pt x="2045" y="860"/>
                        <a:pt x="2001" y="904"/>
                      </a:cubicBezTo>
                      <a:cubicBezTo>
                        <a:pt x="1740" y="1034"/>
                        <a:pt x="1523" y="1252"/>
                        <a:pt x="1305" y="1426"/>
                      </a:cubicBezTo>
                      <a:cubicBezTo>
                        <a:pt x="436" y="2426"/>
                        <a:pt x="1" y="3731"/>
                        <a:pt x="88" y="5036"/>
                      </a:cubicBezTo>
                      <a:cubicBezTo>
                        <a:pt x="131" y="5340"/>
                        <a:pt x="175" y="5688"/>
                        <a:pt x="262" y="5949"/>
                      </a:cubicBezTo>
                      <a:lnTo>
                        <a:pt x="8873" y="5949"/>
                      </a:lnTo>
                      <a:cubicBezTo>
                        <a:pt x="9221" y="5079"/>
                        <a:pt x="9221" y="4079"/>
                        <a:pt x="8873" y="3209"/>
                      </a:cubicBezTo>
                      <a:cubicBezTo>
                        <a:pt x="8395" y="1861"/>
                        <a:pt x="7308" y="773"/>
                        <a:pt x="6003" y="251"/>
                      </a:cubicBezTo>
                      <a:cubicBezTo>
                        <a:pt x="5583" y="76"/>
                        <a:pt x="5159" y="1"/>
                        <a:pt x="473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4" name="Google Shape;1904;p13"/>
                <p:cNvSpPr/>
                <p:nvPr/>
              </p:nvSpPr>
              <p:spPr>
                <a:xfrm>
                  <a:off x="3864521" y="4792681"/>
                  <a:ext cx="88740" cy="17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1" h="7150" extrusionOk="0">
                      <a:moveTo>
                        <a:pt x="3437" y="1"/>
                      </a:moveTo>
                      <a:cubicBezTo>
                        <a:pt x="2262" y="305"/>
                        <a:pt x="1262" y="1132"/>
                        <a:pt x="740" y="2219"/>
                      </a:cubicBezTo>
                      <a:cubicBezTo>
                        <a:pt x="1" y="3915"/>
                        <a:pt x="1567" y="5090"/>
                        <a:pt x="1262" y="6742"/>
                      </a:cubicBezTo>
                      <a:cubicBezTo>
                        <a:pt x="1211" y="6999"/>
                        <a:pt x="1417" y="7149"/>
                        <a:pt x="1603" y="7149"/>
                      </a:cubicBezTo>
                      <a:cubicBezTo>
                        <a:pt x="1733" y="7149"/>
                        <a:pt x="1853" y="7077"/>
                        <a:pt x="1871" y="6916"/>
                      </a:cubicBezTo>
                      <a:cubicBezTo>
                        <a:pt x="2132" y="5611"/>
                        <a:pt x="1523" y="4916"/>
                        <a:pt x="1219" y="3698"/>
                      </a:cubicBezTo>
                      <a:cubicBezTo>
                        <a:pt x="784" y="1871"/>
                        <a:pt x="2436" y="1219"/>
                        <a:pt x="3524" y="175"/>
                      </a:cubicBezTo>
                      <a:cubicBezTo>
                        <a:pt x="3611" y="88"/>
                        <a:pt x="3524" y="1"/>
                        <a:pt x="343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5" name="Google Shape;1905;p13"/>
                <p:cNvSpPr/>
                <p:nvPr/>
              </p:nvSpPr>
              <p:spPr>
                <a:xfrm>
                  <a:off x="3702056" y="4857461"/>
                  <a:ext cx="115724" cy="1600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9" h="6513" extrusionOk="0">
                      <a:moveTo>
                        <a:pt x="868" y="1"/>
                      </a:moveTo>
                      <a:cubicBezTo>
                        <a:pt x="827" y="1"/>
                        <a:pt x="779" y="22"/>
                        <a:pt x="740" y="61"/>
                      </a:cubicBezTo>
                      <a:cubicBezTo>
                        <a:pt x="131" y="1105"/>
                        <a:pt x="1" y="2410"/>
                        <a:pt x="392" y="3541"/>
                      </a:cubicBezTo>
                      <a:cubicBezTo>
                        <a:pt x="1088" y="5281"/>
                        <a:pt x="3002" y="4976"/>
                        <a:pt x="4002" y="6368"/>
                      </a:cubicBezTo>
                      <a:cubicBezTo>
                        <a:pt x="4066" y="6470"/>
                        <a:pt x="4159" y="6512"/>
                        <a:pt x="4253" y="6512"/>
                      </a:cubicBezTo>
                      <a:cubicBezTo>
                        <a:pt x="4480" y="6512"/>
                        <a:pt x="4709" y="6266"/>
                        <a:pt x="4524" y="6020"/>
                      </a:cubicBezTo>
                      <a:cubicBezTo>
                        <a:pt x="3785" y="4933"/>
                        <a:pt x="2871" y="4846"/>
                        <a:pt x="1828" y="4237"/>
                      </a:cubicBezTo>
                      <a:cubicBezTo>
                        <a:pt x="175" y="3280"/>
                        <a:pt x="914" y="1627"/>
                        <a:pt x="958" y="105"/>
                      </a:cubicBezTo>
                      <a:cubicBezTo>
                        <a:pt x="958" y="33"/>
                        <a:pt x="918" y="1"/>
                        <a:pt x="8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6" name="Google Shape;1906;p13"/>
                <p:cNvSpPr/>
                <p:nvPr/>
              </p:nvSpPr>
              <p:spPr>
                <a:xfrm>
                  <a:off x="3605869" y="5063768"/>
                  <a:ext cx="178193" cy="748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51" h="3045" extrusionOk="0">
                      <a:moveTo>
                        <a:pt x="106" y="0"/>
                      </a:moveTo>
                      <a:cubicBezTo>
                        <a:pt x="47" y="0"/>
                        <a:pt x="0" y="40"/>
                        <a:pt x="0" y="104"/>
                      </a:cubicBezTo>
                      <a:cubicBezTo>
                        <a:pt x="305" y="1322"/>
                        <a:pt x="1131" y="2322"/>
                        <a:pt x="2219" y="2844"/>
                      </a:cubicBezTo>
                      <a:cubicBezTo>
                        <a:pt x="2557" y="2988"/>
                        <a:pt x="2873" y="3045"/>
                        <a:pt x="3174" y="3045"/>
                      </a:cubicBezTo>
                      <a:cubicBezTo>
                        <a:pt x="4280" y="3045"/>
                        <a:pt x="5192" y="2282"/>
                        <a:pt x="6338" y="2282"/>
                      </a:cubicBezTo>
                      <a:cubicBezTo>
                        <a:pt x="6483" y="2282"/>
                        <a:pt x="6632" y="2295"/>
                        <a:pt x="6785" y="2322"/>
                      </a:cubicBezTo>
                      <a:cubicBezTo>
                        <a:pt x="6800" y="2324"/>
                        <a:pt x="6814" y="2325"/>
                        <a:pt x="6827" y="2325"/>
                      </a:cubicBezTo>
                      <a:cubicBezTo>
                        <a:pt x="7183" y="2325"/>
                        <a:pt x="7251" y="1795"/>
                        <a:pt x="6916" y="1670"/>
                      </a:cubicBezTo>
                      <a:cubicBezTo>
                        <a:pt x="6714" y="1636"/>
                        <a:pt x="6526" y="1621"/>
                        <a:pt x="6349" y="1621"/>
                      </a:cubicBezTo>
                      <a:cubicBezTo>
                        <a:pt x="5383" y="1621"/>
                        <a:pt x="4727" y="2065"/>
                        <a:pt x="3697" y="2322"/>
                      </a:cubicBezTo>
                      <a:cubicBezTo>
                        <a:pt x="3480" y="2379"/>
                        <a:pt x="3279" y="2405"/>
                        <a:pt x="3092" y="2405"/>
                      </a:cubicBezTo>
                      <a:cubicBezTo>
                        <a:pt x="1710" y="2405"/>
                        <a:pt x="1094" y="975"/>
                        <a:pt x="174" y="17"/>
                      </a:cubicBezTo>
                      <a:cubicBezTo>
                        <a:pt x="151" y="5"/>
                        <a:pt x="128" y="0"/>
                        <a:pt x="1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7" name="Google Shape;1907;p13"/>
                <p:cNvSpPr/>
                <p:nvPr/>
              </p:nvSpPr>
              <p:spPr>
                <a:xfrm>
                  <a:off x="4045491" y="5063621"/>
                  <a:ext cx="177874" cy="75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38" h="3061" extrusionOk="0">
                      <a:moveTo>
                        <a:pt x="4074" y="1"/>
                      </a:moveTo>
                      <a:cubicBezTo>
                        <a:pt x="2976" y="1"/>
                        <a:pt x="2060" y="801"/>
                        <a:pt x="902" y="801"/>
                      </a:cubicBezTo>
                      <a:cubicBezTo>
                        <a:pt x="760" y="801"/>
                        <a:pt x="615" y="789"/>
                        <a:pt x="466" y="762"/>
                      </a:cubicBezTo>
                      <a:cubicBezTo>
                        <a:pt x="452" y="761"/>
                        <a:pt x="438" y="760"/>
                        <a:pt x="425" y="760"/>
                      </a:cubicBezTo>
                      <a:cubicBezTo>
                        <a:pt x="108" y="760"/>
                        <a:pt x="1" y="1246"/>
                        <a:pt x="335" y="1371"/>
                      </a:cubicBezTo>
                      <a:cubicBezTo>
                        <a:pt x="549" y="1416"/>
                        <a:pt x="747" y="1435"/>
                        <a:pt x="936" y="1435"/>
                      </a:cubicBezTo>
                      <a:cubicBezTo>
                        <a:pt x="1859" y="1435"/>
                        <a:pt x="2535" y="972"/>
                        <a:pt x="3510" y="719"/>
                      </a:cubicBezTo>
                      <a:cubicBezTo>
                        <a:pt x="3728" y="662"/>
                        <a:pt x="3928" y="636"/>
                        <a:pt x="4115" y="636"/>
                      </a:cubicBezTo>
                      <a:cubicBezTo>
                        <a:pt x="5498" y="636"/>
                        <a:pt x="6119" y="2066"/>
                        <a:pt x="7076" y="3024"/>
                      </a:cubicBezTo>
                      <a:cubicBezTo>
                        <a:pt x="7089" y="3050"/>
                        <a:pt x="7109" y="3060"/>
                        <a:pt x="7131" y="3060"/>
                      </a:cubicBezTo>
                      <a:cubicBezTo>
                        <a:pt x="7181" y="3060"/>
                        <a:pt x="7238" y="2999"/>
                        <a:pt x="7207" y="2937"/>
                      </a:cubicBezTo>
                      <a:cubicBezTo>
                        <a:pt x="6903" y="1763"/>
                        <a:pt x="6120" y="762"/>
                        <a:pt x="4989" y="197"/>
                      </a:cubicBezTo>
                      <a:cubicBezTo>
                        <a:pt x="4666" y="56"/>
                        <a:pt x="4364" y="1"/>
                        <a:pt x="40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8" name="Google Shape;1908;p13"/>
                <p:cNvSpPr/>
                <p:nvPr/>
              </p:nvSpPr>
              <p:spPr>
                <a:xfrm>
                  <a:off x="3994203" y="4893046"/>
                  <a:ext cx="164284" cy="108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5" h="4407" extrusionOk="0">
                      <a:moveTo>
                        <a:pt x="4484" y="0"/>
                      </a:moveTo>
                      <a:cubicBezTo>
                        <a:pt x="4026" y="0"/>
                        <a:pt x="3565" y="73"/>
                        <a:pt x="3118" y="223"/>
                      </a:cubicBezTo>
                      <a:cubicBezTo>
                        <a:pt x="1378" y="919"/>
                        <a:pt x="1683" y="2832"/>
                        <a:pt x="291" y="3833"/>
                      </a:cubicBezTo>
                      <a:cubicBezTo>
                        <a:pt x="1" y="4014"/>
                        <a:pt x="194" y="4406"/>
                        <a:pt x="468" y="4406"/>
                      </a:cubicBezTo>
                      <a:cubicBezTo>
                        <a:pt x="523" y="4406"/>
                        <a:pt x="581" y="4391"/>
                        <a:pt x="639" y="4354"/>
                      </a:cubicBezTo>
                      <a:cubicBezTo>
                        <a:pt x="1726" y="3615"/>
                        <a:pt x="1813" y="2745"/>
                        <a:pt x="2422" y="1658"/>
                      </a:cubicBezTo>
                      <a:cubicBezTo>
                        <a:pt x="2950" y="786"/>
                        <a:pt x="3660" y="580"/>
                        <a:pt x="4436" y="580"/>
                      </a:cubicBezTo>
                      <a:cubicBezTo>
                        <a:pt x="5131" y="580"/>
                        <a:pt x="5879" y="745"/>
                        <a:pt x="6597" y="745"/>
                      </a:cubicBezTo>
                      <a:cubicBezTo>
                        <a:pt x="6684" y="745"/>
                        <a:pt x="6684" y="614"/>
                        <a:pt x="6641" y="571"/>
                      </a:cubicBezTo>
                      <a:cubicBezTo>
                        <a:pt x="5968" y="194"/>
                        <a:pt x="5228" y="0"/>
                        <a:pt x="44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9" name="Google Shape;1909;p13"/>
                <p:cNvSpPr/>
                <p:nvPr/>
              </p:nvSpPr>
              <p:spPr>
                <a:xfrm>
                  <a:off x="3787577" y="4801430"/>
                  <a:ext cx="72250" cy="181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0" h="7394" extrusionOk="0">
                      <a:moveTo>
                        <a:pt x="1838" y="0"/>
                      </a:moveTo>
                      <a:cubicBezTo>
                        <a:pt x="1816" y="0"/>
                        <a:pt x="1796" y="11"/>
                        <a:pt x="1783" y="36"/>
                      </a:cubicBezTo>
                      <a:cubicBezTo>
                        <a:pt x="783" y="732"/>
                        <a:pt x="131" y="1863"/>
                        <a:pt x="44" y="3124"/>
                      </a:cubicBezTo>
                      <a:cubicBezTo>
                        <a:pt x="0" y="4951"/>
                        <a:pt x="1914" y="5429"/>
                        <a:pt x="2262" y="7126"/>
                      </a:cubicBezTo>
                      <a:cubicBezTo>
                        <a:pt x="2299" y="7311"/>
                        <a:pt x="2431" y="7394"/>
                        <a:pt x="2567" y="7394"/>
                      </a:cubicBezTo>
                      <a:cubicBezTo>
                        <a:pt x="2750" y="7394"/>
                        <a:pt x="2939" y="7245"/>
                        <a:pt x="2914" y="6995"/>
                      </a:cubicBezTo>
                      <a:cubicBezTo>
                        <a:pt x="2653" y="5690"/>
                        <a:pt x="1827" y="5255"/>
                        <a:pt x="1088" y="4299"/>
                      </a:cubicBezTo>
                      <a:cubicBezTo>
                        <a:pt x="0" y="2776"/>
                        <a:pt x="1305" y="1515"/>
                        <a:pt x="1914" y="123"/>
                      </a:cubicBezTo>
                      <a:cubicBezTo>
                        <a:pt x="1945" y="62"/>
                        <a:pt x="1888" y="0"/>
                        <a:pt x="183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0" name="Google Shape;1910;p13"/>
                <p:cNvSpPr/>
                <p:nvPr/>
              </p:nvSpPr>
              <p:spPr>
                <a:xfrm>
                  <a:off x="3638996" y="4946496"/>
                  <a:ext cx="153495" cy="118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6" h="4833" extrusionOk="0">
                      <a:moveTo>
                        <a:pt x="314" y="1"/>
                      </a:moveTo>
                      <a:cubicBezTo>
                        <a:pt x="262" y="1"/>
                        <a:pt x="202" y="38"/>
                        <a:pt x="175" y="92"/>
                      </a:cubicBezTo>
                      <a:cubicBezTo>
                        <a:pt x="1" y="1310"/>
                        <a:pt x="349" y="2571"/>
                        <a:pt x="1175" y="3484"/>
                      </a:cubicBezTo>
                      <a:cubicBezTo>
                        <a:pt x="2436" y="4833"/>
                        <a:pt x="4133" y="3832"/>
                        <a:pt x="5568" y="4746"/>
                      </a:cubicBezTo>
                      <a:cubicBezTo>
                        <a:pt x="5629" y="4784"/>
                        <a:pt x="5692" y="4801"/>
                        <a:pt x="5752" y="4801"/>
                      </a:cubicBezTo>
                      <a:cubicBezTo>
                        <a:pt x="6031" y="4801"/>
                        <a:pt x="6246" y="4438"/>
                        <a:pt x="5959" y="4224"/>
                      </a:cubicBezTo>
                      <a:cubicBezTo>
                        <a:pt x="4872" y="3484"/>
                        <a:pt x="3959" y="3745"/>
                        <a:pt x="2741" y="3571"/>
                      </a:cubicBezTo>
                      <a:cubicBezTo>
                        <a:pt x="914" y="3267"/>
                        <a:pt x="914" y="1484"/>
                        <a:pt x="392" y="48"/>
                      </a:cubicBezTo>
                      <a:cubicBezTo>
                        <a:pt x="376" y="15"/>
                        <a:pt x="346" y="1"/>
                        <a:pt x="3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1" name="Google Shape;1911;p13"/>
                <p:cNvSpPr/>
                <p:nvPr/>
              </p:nvSpPr>
              <p:spPr>
                <a:xfrm>
                  <a:off x="4041953" y="5137936"/>
                  <a:ext cx="17129" cy="4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175" extrusionOk="0">
                      <a:moveTo>
                        <a:pt x="255" y="0"/>
                      </a:moveTo>
                      <a:cubicBezTo>
                        <a:pt x="136" y="0"/>
                        <a:pt x="30" y="58"/>
                        <a:pt x="1" y="174"/>
                      </a:cubicBezTo>
                      <a:lnTo>
                        <a:pt x="697" y="174"/>
                      </a:lnTo>
                      <a:cubicBezTo>
                        <a:pt x="610" y="131"/>
                        <a:pt x="523" y="87"/>
                        <a:pt x="436" y="44"/>
                      </a:cubicBezTo>
                      <a:cubicBezTo>
                        <a:pt x="378" y="15"/>
                        <a:pt x="315" y="0"/>
                        <a:pt x="25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2" name="Google Shape;1912;p13"/>
                <p:cNvSpPr/>
                <p:nvPr/>
              </p:nvSpPr>
              <p:spPr>
                <a:xfrm>
                  <a:off x="4030525" y="4975446"/>
                  <a:ext cx="184460" cy="69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6" h="2831" extrusionOk="0">
                      <a:moveTo>
                        <a:pt x="4275" y="0"/>
                      </a:moveTo>
                      <a:cubicBezTo>
                        <a:pt x="2499" y="0"/>
                        <a:pt x="2012" y="1875"/>
                        <a:pt x="335" y="2219"/>
                      </a:cubicBezTo>
                      <a:cubicBezTo>
                        <a:pt x="0" y="2303"/>
                        <a:pt x="68" y="2831"/>
                        <a:pt x="423" y="2831"/>
                      </a:cubicBezTo>
                      <a:cubicBezTo>
                        <a:pt x="437" y="2831"/>
                        <a:pt x="451" y="2830"/>
                        <a:pt x="466" y="2828"/>
                      </a:cubicBezTo>
                      <a:cubicBezTo>
                        <a:pt x="1770" y="2611"/>
                        <a:pt x="2205" y="1784"/>
                        <a:pt x="3162" y="1045"/>
                      </a:cubicBezTo>
                      <a:cubicBezTo>
                        <a:pt x="3595" y="744"/>
                        <a:pt x="4002" y="626"/>
                        <a:pt x="4393" y="626"/>
                      </a:cubicBezTo>
                      <a:cubicBezTo>
                        <a:pt x="5415" y="626"/>
                        <a:pt x="6331" y="1431"/>
                        <a:pt x="7338" y="1871"/>
                      </a:cubicBezTo>
                      <a:cubicBezTo>
                        <a:pt x="7349" y="1877"/>
                        <a:pt x="7361" y="1880"/>
                        <a:pt x="7373" y="1880"/>
                      </a:cubicBezTo>
                      <a:cubicBezTo>
                        <a:pt x="7446" y="1880"/>
                        <a:pt x="7506" y="1772"/>
                        <a:pt x="7468" y="1697"/>
                      </a:cubicBezTo>
                      <a:cubicBezTo>
                        <a:pt x="6729" y="741"/>
                        <a:pt x="5598" y="88"/>
                        <a:pt x="4337" y="1"/>
                      </a:cubicBezTo>
                      <a:cubicBezTo>
                        <a:pt x="4316" y="1"/>
                        <a:pt x="4296" y="0"/>
                        <a:pt x="42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3" name="Google Shape;1913;p13"/>
                <p:cNvSpPr/>
                <p:nvPr/>
              </p:nvSpPr>
              <p:spPr>
                <a:xfrm>
                  <a:off x="3948273" y="4829618"/>
                  <a:ext cx="121499" cy="145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" h="5922" extrusionOk="0">
                      <a:moveTo>
                        <a:pt x="4102" y="0"/>
                      </a:moveTo>
                      <a:cubicBezTo>
                        <a:pt x="3130" y="0"/>
                        <a:pt x="2191" y="355"/>
                        <a:pt x="1420" y="1020"/>
                      </a:cubicBezTo>
                      <a:cubicBezTo>
                        <a:pt x="72" y="2325"/>
                        <a:pt x="1116" y="3978"/>
                        <a:pt x="159" y="5413"/>
                      </a:cubicBezTo>
                      <a:cubicBezTo>
                        <a:pt x="0" y="5667"/>
                        <a:pt x="236" y="5921"/>
                        <a:pt x="459" y="5921"/>
                      </a:cubicBezTo>
                      <a:cubicBezTo>
                        <a:pt x="542" y="5921"/>
                        <a:pt x="622" y="5887"/>
                        <a:pt x="681" y="5805"/>
                      </a:cubicBezTo>
                      <a:cubicBezTo>
                        <a:pt x="1420" y="4717"/>
                        <a:pt x="1160" y="3804"/>
                        <a:pt x="1334" y="2586"/>
                      </a:cubicBezTo>
                      <a:cubicBezTo>
                        <a:pt x="1638" y="716"/>
                        <a:pt x="3421" y="759"/>
                        <a:pt x="4856" y="238"/>
                      </a:cubicBezTo>
                      <a:cubicBezTo>
                        <a:pt x="4943" y="194"/>
                        <a:pt x="4900" y="64"/>
                        <a:pt x="4813" y="64"/>
                      </a:cubicBezTo>
                      <a:cubicBezTo>
                        <a:pt x="4575" y="21"/>
                        <a:pt x="4337" y="0"/>
                        <a:pt x="410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4" name="Google Shape;1914;p13"/>
              <p:cNvSpPr/>
              <p:nvPr/>
            </p:nvSpPr>
            <p:spPr>
              <a:xfrm>
                <a:off x="4290996" y="4726427"/>
                <a:ext cx="38509" cy="39566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610" extrusionOk="0">
                    <a:moveTo>
                      <a:pt x="783" y="0"/>
                    </a:moveTo>
                    <a:lnTo>
                      <a:pt x="653" y="696"/>
                    </a:lnTo>
                    <a:lnTo>
                      <a:pt x="1" y="827"/>
                    </a:lnTo>
                    <a:lnTo>
                      <a:pt x="653" y="914"/>
                    </a:lnTo>
                    <a:lnTo>
                      <a:pt x="783" y="1609"/>
                    </a:lnTo>
                    <a:lnTo>
                      <a:pt x="914" y="914"/>
                    </a:lnTo>
                    <a:lnTo>
                      <a:pt x="1566" y="827"/>
                    </a:lnTo>
                    <a:lnTo>
                      <a:pt x="914" y="696"/>
                    </a:lnTo>
                    <a:lnTo>
                      <a:pt x="78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3"/>
              <p:cNvSpPr/>
              <p:nvPr/>
            </p:nvSpPr>
            <p:spPr>
              <a:xfrm>
                <a:off x="3442323" y="4679391"/>
                <a:ext cx="38509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567" extrusionOk="0">
                    <a:moveTo>
                      <a:pt x="784" y="1"/>
                    </a:moveTo>
                    <a:lnTo>
                      <a:pt x="653" y="653"/>
                    </a:lnTo>
                    <a:lnTo>
                      <a:pt x="1" y="783"/>
                    </a:lnTo>
                    <a:lnTo>
                      <a:pt x="653" y="914"/>
                    </a:lnTo>
                    <a:lnTo>
                      <a:pt x="784" y="1566"/>
                    </a:lnTo>
                    <a:lnTo>
                      <a:pt x="914" y="914"/>
                    </a:lnTo>
                    <a:lnTo>
                      <a:pt x="1567" y="783"/>
                    </a:lnTo>
                    <a:lnTo>
                      <a:pt x="914" y="65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3"/>
              <p:cNvSpPr/>
              <p:nvPr/>
            </p:nvSpPr>
            <p:spPr>
              <a:xfrm>
                <a:off x="4976122" y="4987487"/>
                <a:ext cx="76993" cy="76453"/>
              </a:xfrm>
              <a:custGeom>
                <a:avLst/>
                <a:gdLst/>
                <a:ahLst/>
                <a:cxnLst/>
                <a:rect l="l" t="t" r="r" b="b"/>
                <a:pathLst>
                  <a:path w="3133" h="3111" extrusionOk="0">
                    <a:moveTo>
                      <a:pt x="789" y="0"/>
                    </a:moveTo>
                    <a:cubicBezTo>
                      <a:pt x="784" y="0"/>
                      <a:pt x="784" y="11"/>
                      <a:pt x="784" y="33"/>
                    </a:cubicBezTo>
                    <a:cubicBezTo>
                      <a:pt x="784" y="381"/>
                      <a:pt x="827" y="772"/>
                      <a:pt x="827" y="1120"/>
                    </a:cubicBezTo>
                    <a:cubicBezTo>
                      <a:pt x="523" y="1294"/>
                      <a:pt x="262" y="1512"/>
                      <a:pt x="44" y="1729"/>
                    </a:cubicBezTo>
                    <a:cubicBezTo>
                      <a:pt x="1" y="1729"/>
                      <a:pt x="1" y="1773"/>
                      <a:pt x="44" y="1773"/>
                    </a:cubicBezTo>
                    <a:cubicBezTo>
                      <a:pt x="88" y="1816"/>
                      <a:pt x="175" y="1816"/>
                      <a:pt x="218" y="1860"/>
                    </a:cubicBezTo>
                    <a:lnTo>
                      <a:pt x="479" y="1903"/>
                    </a:lnTo>
                    <a:cubicBezTo>
                      <a:pt x="653" y="1990"/>
                      <a:pt x="827" y="2034"/>
                      <a:pt x="1044" y="2077"/>
                    </a:cubicBezTo>
                    <a:cubicBezTo>
                      <a:pt x="1131" y="2382"/>
                      <a:pt x="1218" y="2773"/>
                      <a:pt x="1349" y="3078"/>
                    </a:cubicBezTo>
                    <a:cubicBezTo>
                      <a:pt x="1371" y="3099"/>
                      <a:pt x="1392" y="3110"/>
                      <a:pt x="1409" y="3110"/>
                    </a:cubicBezTo>
                    <a:cubicBezTo>
                      <a:pt x="1425" y="3110"/>
                      <a:pt x="1436" y="3099"/>
                      <a:pt x="1436" y="3078"/>
                    </a:cubicBezTo>
                    <a:cubicBezTo>
                      <a:pt x="1653" y="2773"/>
                      <a:pt x="1827" y="2469"/>
                      <a:pt x="2001" y="2164"/>
                    </a:cubicBezTo>
                    <a:lnTo>
                      <a:pt x="3089" y="2164"/>
                    </a:lnTo>
                    <a:cubicBezTo>
                      <a:pt x="3089" y="2164"/>
                      <a:pt x="3132" y="2121"/>
                      <a:pt x="3132" y="2077"/>
                    </a:cubicBezTo>
                    <a:cubicBezTo>
                      <a:pt x="2915" y="1816"/>
                      <a:pt x="2654" y="1555"/>
                      <a:pt x="2436" y="1294"/>
                    </a:cubicBezTo>
                    <a:cubicBezTo>
                      <a:pt x="2480" y="1120"/>
                      <a:pt x="2523" y="946"/>
                      <a:pt x="2567" y="729"/>
                    </a:cubicBezTo>
                    <a:cubicBezTo>
                      <a:pt x="2567" y="642"/>
                      <a:pt x="2610" y="598"/>
                      <a:pt x="2610" y="511"/>
                    </a:cubicBezTo>
                    <a:cubicBezTo>
                      <a:pt x="2654" y="425"/>
                      <a:pt x="2654" y="338"/>
                      <a:pt x="2654" y="294"/>
                    </a:cubicBezTo>
                    <a:cubicBezTo>
                      <a:pt x="2697" y="251"/>
                      <a:pt x="2654" y="207"/>
                      <a:pt x="2610" y="207"/>
                    </a:cubicBezTo>
                    <a:cubicBezTo>
                      <a:pt x="2306" y="338"/>
                      <a:pt x="2001" y="468"/>
                      <a:pt x="1697" y="598"/>
                    </a:cubicBezTo>
                    <a:cubicBezTo>
                      <a:pt x="1392" y="425"/>
                      <a:pt x="1131" y="164"/>
                      <a:pt x="827" y="33"/>
                    </a:cubicBezTo>
                    <a:cubicBezTo>
                      <a:pt x="805" y="11"/>
                      <a:pt x="794" y="0"/>
                      <a:pt x="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3"/>
              <p:cNvSpPr/>
              <p:nvPr/>
            </p:nvSpPr>
            <p:spPr>
              <a:xfrm>
                <a:off x="4754873" y="4854684"/>
                <a:ext cx="73774" cy="78861"/>
              </a:xfrm>
              <a:custGeom>
                <a:avLst/>
                <a:gdLst/>
                <a:ahLst/>
                <a:cxnLst/>
                <a:rect l="l" t="t" r="r" b="b"/>
                <a:pathLst>
                  <a:path w="3002" h="3209" extrusionOk="0">
                    <a:moveTo>
                      <a:pt x="1218" y="0"/>
                    </a:moveTo>
                    <a:cubicBezTo>
                      <a:pt x="1218" y="44"/>
                      <a:pt x="1218" y="44"/>
                      <a:pt x="1218" y="44"/>
                    </a:cubicBezTo>
                    <a:cubicBezTo>
                      <a:pt x="1131" y="392"/>
                      <a:pt x="1088" y="740"/>
                      <a:pt x="1001" y="1088"/>
                    </a:cubicBezTo>
                    <a:cubicBezTo>
                      <a:pt x="653" y="1218"/>
                      <a:pt x="348" y="1349"/>
                      <a:pt x="44" y="1479"/>
                    </a:cubicBezTo>
                    <a:cubicBezTo>
                      <a:pt x="1" y="1479"/>
                      <a:pt x="1" y="1566"/>
                      <a:pt x="44" y="1566"/>
                    </a:cubicBezTo>
                    <a:cubicBezTo>
                      <a:pt x="131" y="1610"/>
                      <a:pt x="175" y="1653"/>
                      <a:pt x="262" y="1697"/>
                    </a:cubicBezTo>
                    <a:cubicBezTo>
                      <a:pt x="305" y="1697"/>
                      <a:pt x="392" y="1740"/>
                      <a:pt x="479" y="1827"/>
                    </a:cubicBezTo>
                    <a:cubicBezTo>
                      <a:pt x="609" y="1914"/>
                      <a:pt x="783" y="2001"/>
                      <a:pt x="957" y="2088"/>
                    </a:cubicBezTo>
                    <a:cubicBezTo>
                      <a:pt x="914" y="2436"/>
                      <a:pt x="957" y="2827"/>
                      <a:pt x="1001" y="3175"/>
                    </a:cubicBezTo>
                    <a:cubicBezTo>
                      <a:pt x="1001" y="3197"/>
                      <a:pt x="1012" y="3208"/>
                      <a:pt x="1028" y="3208"/>
                    </a:cubicBezTo>
                    <a:cubicBezTo>
                      <a:pt x="1044" y="3208"/>
                      <a:pt x="1066" y="3197"/>
                      <a:pt x="1088" y="3175"/>
                    </a:cubicBezTo>
                    <a:cubicBezTo>
                      <a:pt x="1349" y="2958"/>
                      <a:pt x="1610" y="2697"/>
                      <a:pt x="1871" y="2436"/>
                    </a:cubicBezTo>
                    <a:cubicBezTo>
                      <a:pt x="2219" y="2523"/>
                      <a:pt x="2567" y="2610"/>
                      <a:pt x="2915" y="2697"/>
                    </a:cubicBezTo>
                    <a:cubicBezTo>
                      <a:pt x="2915" y="2710"/>
                      <a:pt x="2922" y="2715"/>
                      <a:pt x="2932" y="2715"/>
                    </a:cubicBezTo>
                    <a:cubicBezTo>
                      <a:pt x="2954" y="2715"/>
                      <a:pt x="2989" y="2684"/>
                      <a:pt x="2958" y="2654"/>
                    </a:cubicBezTo>
                    <a:cubicBezTo>
                      <a:pt x="2871" y="2306"/>
                      <a:pt x="2654" y="2045"/>
                      <a:pt x="2480" y="1697"/>
                    </a:cubicBezTo>
                    <a:cubicBezTo>
                      <a:pt x="2610" y="1566"/>
                      <a:pt x="2697" y="1392"/>
                      <a:pt x="2741" y="1218"/>
                    </a:cubicBezTo>
                    <a:cubicBezTo>
                      <a:pt x="2828" y="1088"/>
                      <a:pt x="2828" y="1044"/>
                      <a:pt x="2871" y="957"/>
                    </a:cubicBezTo>
                    <a:cubicBezTo>
                      <a:pt x="2915" y="870"/>
                      <a:pt x="2958" y="827"/>
                      <a:pt x="3002" y="783"/>
                    </a:cubicBezTo>
                    <a:cubicBezTo>
                      <a:pt x="3002" y="740"/>
                      <a:pt x="3002" y="696"/>
                      <a:pt x="2958" y="696"/>
                    </a:cubicBezTo>
                    <a:cubicBezTo>
                      <a:pt x="2610" y="740"/>
                      <a:pt x="2306" y="740"/>
                      <a:pt x="1958" y="783"/>
                    </a:cubicBezTo>
                    <a:cubicBezTo>
                      <a:pt x="1740" y="566"/>
                      <a:pt x="1523" y="261"/>
                      <a:pt x="12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3"/>
              <p:cNvSpPr/>
              <p:nvPr/>
            </p:nvSpPr>
            <p:spPr>
              <a:xfrm>
                <a:off x="4580735" y="4900639"/>
                <a:ext cx="73700" cy="76993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3133" extrusionOk="0">
                    <a:moveTo>
                      <a:pt x="1215" y="1"/>
                    </a:moveTo>
                    <a:cubicBezTo>
                      <a:pt x="1128" y="349"/>
                      <a:pt x="1084" y="697"/>
                      <a:pt x="998" y="1044"/>
                    </a:cubicBezTo>
                    <a:cubicBezTo>
                      <a:pt x="693" y="1131"/>
                      <a:pt x="389" y="1305"/>
                      <a:pt x="84" y="1436"/>
                    </a:cubicBezTo>
                    <a:cubicBezTo>
                      <a:pt x="15" y="1436"/>
                      <a:pt x="1" y="1492"/>
                      <a:pt x="20" y="1492"/>
                    </a:cubicBezTo>
                    <a:cubicBezTo>
                      <a:pt x="25" y="1492"/>
                      <a:pt x="32" y="1488"/>
                      <a:pt x="41" y="1479"/>
                    </a:cubicBezTo>
                    <a:cubicBezTo>
                      <a:pt x="128" y="1523"/>
                      <a:pt x="171" y="1566"/>
                      <a:pt x="215" y="1610"/>
                    </a:cubicBezTo>
                    <a:cubicBezTo>
                      <a:pt x="302" y="1653"/>
                      <a:pt x="389" y="1697"/>
                      <a:pt x="476" y="1740"/>
                    </a:cubicBezTo>
                    <a:cubicBezTo>
                      <a:pt x="606" y="1871"/>
                      <a:pt x="780" y="1958"/>
                      <a:pt x="911" y="2045"/>
                    </a:cubicBezTo>
                    <a:cubicBezTo>
                      <a:pt x="954" y="2393"/>
                      <a:pt x="911" y="2741"/>
                      <a:pt x="998" y="3132"/>
                    </a:cubicBezTo>
                    <a:lnTo>
                      <a:pt x="1041" y="3132"/>
                    </a:lnTo>
                    <a:cubicBezTo>
                      <a:pt x="1345" y="2871"/>
                      <a:pt x="1563" y="2610"/>
                      <a:pt x="1824" y="2393"/>
                    </a:cubicBezTo>
                    <a:cubicBezTo>
                      <a:pt x="2215" y="2436"/>
                      <a:pt x="2520" y="2567"/>
                      <a:pt x="2868" y="2654"/>
                    </a:cubicBezTo>
                    <a:cubicBezTo>
                      <a:pt x="2868" y="2654"/>
                      <a:pt x="2955" y="2654"/>
                      <a:pt x="2955" y="2610"/>
                    </a:cubicBezTo>
                    <a:cubicBezTo>
                      <a:pt x="2824" y="2262"/>
                      <a:pt x="2650" y="1958"/>
                      <a:pt x="2476" y="1653"/>
                    </a:cubicBezTo>
                    <a:cubicBezTo>
                      <a:pt x="2563" y="1479"/>
                      <a:pt x="2650" y="1305"/>
                      <a:pt x="2737" y="1175"/>
                    </a:cubicBezTo>
                    <a:cubicBezTo>
                      <a:pt x="2781" y="1088"/>
                      <a:pt x="2824" y="1001"/>
                      <a:pt x="2868" y="957"/>
                    </a:cubicBezTo>
                    <a:cubicBezTo>
                      <a:pt x="2911" y="870"/>
                      <a:pt x="2955" y="827"/>
                      <a:pt x="2998" y="740"/>
                    </a:cubicBezTo>
                    <a:cubicBezTo>
                      <a:pt x="2998" y="697"/>
                      <a:pt x="2998" y="653"/>
                      <a:pt x="2955" y="653"/>
                    </a:cubicBezTo>
                    <a:cubicBezTo>
                      <a:pt x="2650" y="697"/>
                      <a:pt x="2302" y="740"/>
                      <a:pt x="1954" y="784"/>
                    </a:cubicBezTo>
                    <a:cubicBezTo>
                      <a:pt x="1737" y="523"/>
                      <a:pt x="1519" y="218"/>
                      <a:pt x="12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3"/>
              <p:cNvSpPr/>
              <p:nvPr/>
            </p:nvSpPr>
            <p:spPr>
              <a:xfrm>
                <a:off x="5028811" y="5052611"/>
                <a:ext cx="92697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3647" extrusionOk="0">
                    <a:moveTo>
                      <a:pt x="108" y="0"/>
                    </a:moveTo>
                    <a:cubicBezTo>
                      <a:pt x="57" y="0"/>
                      <a:pt x="1" y="62"/>
                      <a:pt x="31" y="123"/>
                    </a:cubicBezTo>
                    <a:cubicBezTo>
                      <a:pt x="901" y="1210"/>
                      <a:pt x="1858" y="2254"/>
                      <a:pt x="2902" y="3168"/>
                    </a:cubicBezTo>
                    <a:cubicBezTo>
                      <a:pt x="3032" y="3298"/>
                      <a:pt x="3206" y="3472"/>
                      <a:pt x="3380" y="3646"/>
                    </a:cubicBezTo>
                    <a:lnTo>
                      <a:pt x="3772" y="3646"/>
                    </a:lnTo>
                    <a:cubicBezTo>
                      <a:pt x="3554" y="3429"/>
                      <a:pt x="3380" y="3255"/>
                      <a:pt x="3163" y="3081"/>
                    </a:cubicBezTo>
                    <a:cubicBezTo>
                      <a:pt x="2162" y="2080"/>
                      <a:pt x="1249" y="950"/>
                      <a:pt x="162" y="36"/>
                    </a:cubicBezTo>
                    <a:cubicBezTo>
                      <a:pt x="149" y="11"/>
                      <a:pt x="129" y="0"/>
                      <a:pt x="1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3"/>
              <p:cNvSpPr/>
              <p:nvPr/>
            </p:nvSpPr>
            <p:spPr>
              <a:xfrm>
                <a:off x="4830196" y="4896953"/>
                <a:ext cx="158484" cy="107614"/>
              </a:xfrm>
              <a:custGeom>
                <a:avLst/>
                <a:gdLst/>
                <a:ahLst/>
                <a:cxnLst/>
                <a:rect l="l" t="t" r="r" b="b"/>
                <a:pathLst>
                  <a:path w="6449" h="4379" extrusionOk="0">
                    <a:moveTo>
                      <a:pt x="220" y="0"/>
                    </a:moveTo>
                    <a:cubicBezTo>
                      <a:pt x="106" y="0"/>
                      <a:pt x="1" y="171"/>
                      <a:pt x="111" y="281"/>
                    </a:cubicBezTo>
                    <a:cubicBezTo>
                      <a:pt x="2068" y="1803"/>
                      <a:pt x="4112" y="3152"/>
                      <a:pt x="6287" y="4369"/>
                    </a:cubicBezTo>
                    <a:cubicBezTo>
                      <a:pt x="6298" y="4375"/>
                      <a:pt x="6310" y="4378"/>
                      <a:pt x="6322" y="4378"/>
                    </a:cubicBezTo>
                    <a:cubicBezTo>
                      <a:pt x="6394" y="4378"/>
                      <a:pt x="6449" y="4271"/>
                      <a:pt x="6374" y="4195"/>
                    </a:cubicBezTo>
                    <a:cubicBezTo>
                      <a:pt x="4242" y="2934"/>
                      <a:pt x="2242" y="1542"/>
                      <a:pt x="285" y="20"/>
                    </a:cubicBezTo>
                    <a:cubicBezTo>
                      <a:pt x="264" y="6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3"/>
              <p:cNvSpPr/>
              <p:nvPr/>
            </p:nvSpPr>
            <p:spPr>
              <a:xfrm>
                <a:off x="4654681" y="4911108"/>
                <a:ext cx="108474" cy="31382"/>
              </a:xfrm>
              <a:custGeom>
                <a:avLst/>
                <a:gdLst/>
                <a:ahLst/>
                <a:cxnLst/>
                <a:rect l="l" t="t" r="r" b="b"/>
                <a:pathLst>
                  <a:path w="4414" h="1277" extrusionOk="0">
                    <a:moveTo>
                      <a:pt x="4315" y="1"/>
                    </a:moveTo>
                    <a:cubicBezTo>
                      <a:pt x="4308" y="1"/>
                      <a:pt x="4301" y="3"/>
                      <a:pt x="4295" y="10"/>
                    </a:cubicBezTo>
                    <a:cubicBezTo>
                      <a:pt x="2860" y="140"/>
                      <a:pt x="1468" y="531"/>
                      <a:pt x="120" y="1053"/>
                    </a:cubicBezTo>
                    <a:cubicBezTo>
                      <a:pt x="1" y="1093"/>
                      <a:pt x="62" y="1277"/>
                      <a:pt x="173" y="1277"/>
                    </a:cubicBezTo>
                    <a:cubicBezTo>
                      <a:pt x="183" y="1277"/>
                      <a:pt x="195" y="1275"/>
                      <a:pt x="207" y="1271"/>
                    </a:cubicBezTo>
                    <a:cubicBezTo>
                      <a:pt x="1772" y="836"/>
                      <a:pt x="2773" y="662"/>
                      <a:pt x="4339" y="140"/>
                    </a:cubicBezTo>
                    <a:cubicBezTo>
                      <a:pt x="4413" y="103"/>
                      <a:pt x="4359" y="1"/>
                      <a:pt x="43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3"/>
              <p:cNvSpPr/>
              <p:nvPr/>
            </p:nvSpPr>
            <p:spPr>
              <a:xfrm>
                <a:off x="4626616" y="4978665"/>
                <a:ext cx="36371" cy="10744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4372" extrusionOk="0">
                    <a:moveTo>
                      <a:pt x="131" y="1"/>
                    </a:moveTo>
                    <a:cubicBezTo>
                      <a:pt x="87" y="1"/>
                      <a:pt x="0" y="1"/>
                      <a:pt x="44" y="88"/>
                    </a:cubicBezTo>
                    <a:cubicBezTo>
                      <a:pt x="305" y="697"/>
                      <a:pt x="435" y="1349"/>
                      <a:pt x="609" y="2001"/>
                    </a:cubicBezTo>
                    <a:cubicBezTo>
                      <a:pt x="870" y="2741"/>
                      <a:pt x="1001" y="3567"/>
                      <a:pt x="1305" y="4306"/>
                    </a:cubicBezTo>
                    <a:cubicBezTo>
                      <a:pt x="1305" y="4350"/>
                      <a:pt x="1327" y="4372"/>
                      <a:pt x="1354" y="4372"/>
                    </a:cubicBezTo>
                    <a:cubicBezTo>
                      <a:pt x="1381" y="4372"/>
                      <a:pt x="1414" y="4350"/>
                      <a:pt x="1436" y="4306"/>
                    </a:cubicBezTo>
                    <a:cubicBezTo>
                      <a:pt x="1479" y="3524"/>
                      <a:pt x="1044" y="2654"/>
                      <a:pt x="827" y="1914"/>
                    </a:cubicBezTo>
                    <a:cubicBezTo>
                      <a:pt x="653" y="1479"/>
                      <a:pt x="566" y="1001"/>
                      <a:pt x="435" y="566"/>
                    </a:cubicBezTo>
                    <a:cubicBezTo>
                      <a:pt x="435" y="349"/>
                      <a:pt x="305" y="13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13"/>
              <p:cNvSpPr/>
              <p:nvPr/>
            </p:nvSpPr>
            <p:spPr>
              <a:xfrm>
                <a:off x="4975065" y="4679391"/>
                <a:ext cx="38484" cy="38509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567" extrusionOk="0">
                    <a:moveTo>
                      <a:pt x="783" y="1"/>
                    </a:moveTo>
                    <a:lnTo>
                      <a:pt x="653" y="653"/>
                    </a:lnTo>
                    <a:lnTo>
                      <a:pt x="0" y="783"/>
                    </a:lnTo>
                    <a:lnTo>
                      <a:pt x="653" y="914"/>
                    </a:lnTo>
                    <a:lnTo>
                      <a:pt x="783" y="1566"/>
                    </a:lnTo>
                    <a:lnTo>
                      <a:pt x="913" y="914"/>
                    </a:lnTo>
                    <a:lnTo>
                      <a:pt x="1566" y="783"/>
                    </a:lnTo>
                    <a:lnTo>
                      <a:pt x="913" y="653"/>
                    </a:lnTo>
                    <a:lnTo>
                      <a:pt x="7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Bad Script"/>
              <a:buNone/>
              <a:defRPr sz="32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Fredoka One"/>
              <a:buNone/>
              <a:defRPr sz="3600">
                <a:solidFill>
                  <a:schemeClr val="lt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ssistant"/>
              <a:buChar char="●"/>
              <a:defRPr sz="15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ssistant"/>
              <a:buChar char="○"/>
              <a:defRPr sz="15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ssistant"/>
              <a:buChar char="■"/>
              <a:defRPr sz="15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ssistant"/>
              <a:buChar char="●"/>
              <a:defRPr sz="15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ssistant"/>
              <a:buChar char="○"/>
              <a:defRPr sz="15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ssistant"/>
              <a:buChar char="■"/>
              <a:defRPr sz="15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ssistant"/>
              <a:buChar char="●"/>
              <a:defRPr sz="15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ssistant"/>
              <a:buChar char="○"/>
              <a:defRPr sz="15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ssistant"/>
              <a:buChar char="■"/>
              <a:defRPr sz="1500">
                <a:solidFill>
                  <a:schemeClr val="dk2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1" r:id="rId10"/>
    <p:sldLayoutId id="2147483662" r:id="rId11"/>
    <p:sldLayoutId id="2147483664" r:id="rId12"/>
    <p:sldLayoutId id="2147483666" r:id="rId13"/>
    <p:sldLayoutId id="2147483667" r:id="rId14"/>
    <p:sldLayoutId id="2147483668" r:id="rId15"/>
    <p:sldLayoutId id="2147483669" r:id="rId16"/>
    <p:sldLayoutId id="2147483672" r:id="rId17"/>
    <p:sldLayoutId id="2147483673" r:id="rId18"/>
    <p:sldLayoutId id="2147483678" r:id="rId19"/>
    <p:sldLayoutId id="2147483679" r:id="rId20"/>
    <p:sldLayoutId id="214748368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4OztIYFLeEXXi2a_MZotuqW401h8JfBC/vie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Nsn0CA94xg" TargetMode="External"/><Relationship Id="rId7" Type="http://schemas.openxmlformats.org/officeDocument/2006/relationships/hyperlink" Target="https://github.com/ngducminh/CG-Group10.git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threejs.org/" TargetMode="External"/><Relationship Id="rId5" Type="http://schemas.openxmlformats.org/officeDocument/2006/relationships/hyperlink" Target="https://grapdroad.blogspot.com/p/resource-download-page.html" TargetMode="External"/><Relationship Id="rId4" Type="http://schemas.openxmlformats.org/officeDocument/2006/relationships/hyperlink" Target="https://www.shutterstock.com/search/bump-ma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" name="Google Shape;5488;p35"/>
          <p:cNvSpPr txBox="1">
            <a:spLocks noGrp="1"/>
          </p:cNvSpPr>
          <p:nvPr>
            <p:ph type="ctrTitle"/>
          </p:nvPr>
        </p:nvSpPr>
        <p:spPr>
          <a:xfrm>
            <a:off x="3204300" y="1219025"/>
            <a:ext cx="5939700" cy="212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Earth and Moon</a:t>
            </a:r>
            <a:endParaRPr/>
          </a:p>
        </p:txBody>
      </p:sp>
      <p:sp>
        <p:nvSpPr>
          <p:cNvPr id="5489" name="Google Shape;5489;p35"/>
          <p:cNvSpPr txBox="1">
            <a:spLocks noGrp="1"/>
          </p:cNvSpPr>
          <p:nvPr>
            <p:ph type="subTitle" idx="1"/>
          </p:nvPr>
        </p:nvSpPr>
        <p:spPr>
          <a:xfrm>
            <a:off x="4622100" y="3149800"/>
            <a:ext cx="3104100" cy="59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Final Computer Graphics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Group 10</a:t>
            </a:r>
            <a:endParaRPr sz="2000"/>
          </a:p>
        </p:txBody>
      </p:sp>
      <p:grpSp>
        <p:nvGrpSpPr>
          <p:cNvPr id="5490" name="Google Shape;5490;p35"/>
          <p:cNvGrpSpPr/>
          <p:nvPr/>
        </p:nvGrpSpPr>
        <p:grpSpPr>
          <a:xfrm>
            <a:off x="89322" y="1235765"/>
            <a:ext cx="2960746" cy="2671969"/>
            <a:chOff x="6652154" y="3716623"/>
            <a:chExt cx="560631" cy="511352"/>
          </a:xfrm>
        </p:grpSpPr>
        <p:sp>
          <p:nvSpPr>
            <p:cNvPr id="5491" name="Google Shape;5491;p35"/>
            <p:cNvSpPr/>
            <p:nvPr/>
          </p:nvSpPr>
          <p:spPr>
            <a:xfrm>
              <a:off x="6652154" y="3716623"/>
              <a:ext cx="560631" cy="511352"/>
            </a:xfrm>
            <a:custGeom>
              <a:avLst/>
              <a:gdLst/>
              <a:ahLst/>
              <a:cxnLst/>
              <a:rect l="l" t="t" r="r" b="b"/>
              <a:pathLst>
                <a:path w="97163" h="88661" extrusionOk="0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92" name="Google Shape;5492;p35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5493" name="Google Shape;5493;p35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avLst/>
                <a:gdLst/>
                <a:ahLst/>
                <a:cxnLst/>
                <a:rect l="l" t="t" r="r" b="b"/>
                <a:pathLst>
                  <a:path w="66964" h="80501" extrusionOk="0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35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avLst/>
                <a:gdLst/>
                <a:ahLst/>
                <a:cxnLst/>
                <a:rect l="l" t="t" r="r" b="b"/>
                <a:pathLst>
                  <a:path w="20389" h="17709" extrusionOk="0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35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8855" extrusionOk="0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35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avLst/>
                <a:gdLst/>
                <a:ahLst/>
                <a:cxnLst/>
                <a:rect l="l" t="t" r="r" b="b"/>
                <a:pathLst>
                  <a:path w="9973" h="6247" extrusionOk="0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35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avLst/>
                <a:gdLst/>
                <a:ahLst/>
                <a:cxnLst/>
                <a:rect l="l" t="t" r="r" b="b"/>
                <a:pathLst>
                  <a:path w="6673" h="12279" extrusionOk="0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35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avLst/>
                <a:gdLst/>
                <a:ahLst/>
                <a:cxnLst/>
                <a:rect l="l" t="t" r="r" b="b"/>
                <a:pathLst>
                  <a:path w="7293" h="1542" extrusionOk="0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35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3763" extrusionOk="0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35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142" extrusionOk="0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35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4260" extrusionOk="0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35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avLst/>
                <a:gdLst/>
                <a:ahLst/>
                <a:cxnLst/>
                <a:rect l="l" t="t" r="r" b="b"/>
                <a:pathLst>
                  <a:path w="196" h="89" extrusionOk="0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35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2840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35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26" extrusionOk="0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35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8109" extrusionOk="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p44"/>
          <p:cNvSpPr txBox="1">
            <a:spLocks noGrp="1"/>
          </p:cNvSpPr>
          <p:nvPr>
            <p:ph type="title"/>
          </p:nvPr>
        </p:nvSpPr>
        <p:spPr>
          <a:xfrm>
            <a:off x="2549250" y="292675"/>
            <a:ext cx="40455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Illumination &amp; Lightning</a:t>
            </a:r>
            <a:endParaRPr/>
          </a:p>
        </p:txBody>
      </p:sp>
      <p:cxnSp>
        <p:nvCxnSpPr>
          <p:cNvPr id="5592" name="Google Shape;5592;p44"/>
          <p:cNvCxnSpPr>
            <a:stCxn id="5593" idx="3"/>
            <a:endCxn id="5594" idx="1"/>
          </p:cNvCxnSpPr>
          <p:nvPr/>
        </p:nvCxnSpPr>
        <p:spPr>
          <a:xfrm>
            <a:off x="2799624" y="2627438"/>
            <a:ext cx="381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95" name="Google Shape;5595;p44"/>
          <p:cNvPicPr preferRelativeResize="0"/>
          <p:nvPr/>
        </p:nvPicPr>
        <p:blipFill rotWithShape="1">
          <a:blip r:embed="rId3">
            <a:alphaModFix/>
          </a:blip>
          <a:srcRect l="28314" t="23250" r="35116" b="17040"/>
          <a:stretch/>
        </p:blipFill>
        <p:spPr>
          <a:xfrm>
            <a:off x="6089343" y="1361975"/>
            <a:ext cx="2755507" cy="25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3" name="Google Shape;5593;p44"/>
          <p:cNvPicPr preferRelativeResize="0"/>
          <p:nvPr/>
        </p:nvPicPr>
        <p:blipFill rotWithShape="1">
          <a:blip r:embed="rId4">
            <a:alphaModFix/>
          </a:blip>
          <a:srcRect l="28778" t="24237" r="32661" b="10573"/>
          <a:stretch/>
        </p:blipFill>
        <p:spPr>
          <a:xfrm>
            <a:off x="299150" y="1395375"/>
            <a:ext cx="2500474" cy="24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4" name="Google Shape;5594;p44"/>
          <p:cNvPicPr preferRelativeResize="0"/>
          <p:nvPr/>
        </p:nvPicPr>
        <p:blipFill rotWithShape="1">
          <a:blip r:embed="rId5">
            <a:alphaModFix/>
          </a:blip>
          <a:srcRect l="36552" t="23308" r="33850" b="25361"/>
          <a:stretch/>
        </p:blipFill>
        <p:spPr>
          <a:xfrm>
            <a:off x="3181645" y="1395375"/>
            <a:ext cx="2525678" cy="24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6" name="Google Shape;5596;p44"/>
          <p:cNvSpPr txBox="1"/>
          <p:nvPr/>
        </p:nvSpPr>
        <p:spPr>
          <a:xfrm>
            <a:off x="665380" y="1714870"/>
            <a:ext cx="1767900" cy="1693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5597" name="Google Shape;5597;p44"/>
          <p:cNvCxnSpPr/>
          <p:nvPr/>
        </p:nvCxnSpPr>
        <p:spPr>
          <a:xfrm>
            <a:off x="5707324" y="2627438"/>
            <a:ext cx="381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98" name="Google Shape;5598;p44"/>
          <p:cNvSpPr txBox="1"/>
          <p:nvPr/>
        </p:nvSpPr>
        <p:spPr>
          <a:xfrm>
            <a:off x="692675" y="4030175"/>
            <a:ext cx="1713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Bad Script"/>
                <a:ea typeface="Bad Script"/>
                <a:cs typeface="Bad Script"/>
                <a:sym typeface="Bad Script"/>
              </a:rPr>
              <a:t>Before we add light</a:t>
            </a:r>
            <a:endParaRPr sz="1600" b="1">
              <a:solidFill>
                <a:schemeClr val="dk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5599" name="Google Shape;5599;p44"/>
          <p:cNvSpPr txBox="1"/>
          <p:nvPr/>
        </p:nvSpPr>
        <p:spPr>
          <a:xfrm>
            <a:off x="3228600" y="4030175"/>
            <a:ext cx="2478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Bad Script"/>
                <a:ea typeface="Bad Script"/>
                <a:cs typeface="Bad Script"/>
                <a:sym typeface="Bad Script"/>
              </a:rPr>
              <a:t>After we add ambient light but no point the light</a:t>
            </a:r>
            <a:endParaRPr sz="1600" b="1">
              <a:solidFill>
                <a:schemeClr val="dk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5600" name="Google Shape;5600;p44"/>
          <p:cNvSpPr txBox="1"/>
          <p:nvPr/>
        </p:nvSpPr>
        <p:spPr>
          <a:xfrm>
            <a:off x="6227800" y="4078675"/>
            <a:ext cx="2478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Bad Script"/>
                <a:ea typeface="Bad Script"/>
                <a:cs typeface="Bad Script"/>
                <a:sym typeface="Bad Script"/>
              </a:rPr>
              <a:t>After we add both ambient light and point light</a:t>
            </a:r>
            <a:endParaRPr sz="1600" b="1">
              <a:solidFill>
                <a:schemeClr val="dk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5" name="Google Shape;5605;p45"/>
          <p:cNvSpPr txBox="1">
            <a:spLocks noGrp="1"/>
          </p:cNvSpPr>
          <p:nvPr>
            <p:ph type="title"/>
          </p:nvPr>
        </p:nvSpPr>
        <p:spPr>
          <a:xfrm>
            <a:off x="1998138" y="476650"/>
            <a:ext cx="5147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Keyboard and Mouse interaction</a:t>
            </a:r>
            <a:endParaRPr/>
          </a:p>
        </p:txBody>
      </p:sp>
      <p:sp>
        <p:nvSpPr>
          <p:cNvPr id="5606" name="Google Shape;5606;p45"/>
          <p:cNvSpPr txBox="1">
            <a:spLocks noGrp="1"/>
          </p:cNvSpPr>
          <p:nvPr>
            <p:ph type="body" idx="4294967295"/>
          </p:nvPr>
        </p:nvSpPr>
        <p:spPr>
          <a:xfrm>
            <a:off x="400300" y="2594275"/>
            <a:ext cx="2872800" cy="7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000"/>
              <a:t>Zoom in/ Zoom out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Rotate 360°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5607" name="Google Shape;5607;p45"/>
          <p:cNvPicPr preferRelativeResize="0"/>
          <p:nvPr/>
        </p:nvPicPr>
        <p:blipFill rotWithShape="1">
          <a:blip r:embed="rId3">
            <a:alphaModFix/>
          </a:blip>
          <a:srcRect t="8771" r="24981" b="17946"/>
          <a:stretch/>
        </p:blipFill>
        <p:spPr>
          <a:xfrm>
            <a:off x="3273100" y="1425025"/>
            <a:ext cx="5317699" cy="29843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8" name="Google Shape;5608;p45"/>
          <p:cNvSpPr txBox="1"/>
          <p:nvPr/>
        </p:nvSpPr>
        <p:spPr>
          <a:xfrm>
            <a:off x="3575725" y="2482238"/>
            <a:ext cx="191700" cy="219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09" name="Google Shape;5609;p45"/>
          <p:cNvSpPr txBox="1"/>
          <p:nvPr/>
        </p:nvSpPr>
        <p:spPr>
          <a:xfrm>
            <a:off x="5113253" y="3692414"/>
            <a:ext cx="191700" cy="219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4" name="Google Shape;5614;p46"/>
          <p:cNvPicPr preferRelativeResize="0"/>
          <p:nvPr/>
        </p:nvPicPr>
        <p:blipFill rotWithShape="1">
          <a:blip r:embed="rId3">
            <a:alphaModFix/>
          </a:blip>
          <a:srcRect l="20759" t="16137" r="29059" b="10311"/>
          <a:stretch/>
        </p:blipFill>
        <p:spPr>
          <a:xfrm>
            <a:off x="1954276" y="2994335"/>
            <a:ext cx="2274451" cy="1875266"/>
          </a:xfrm>
          <a:prstGeom prst="rect">
            <a:avLst/>
          </a:prstGeom>
          <a:noFill/>
          <a:ln>
            <a:noFill/>
          </a:ln>
        </p:spPr>
      </p:pic>
      <p:sp>
        <p:nvSpPr>
          <p:cNvPr id="5615" name="Google Shape;5615;p46"/>
          <p:cNvSpPr txBox="1">
            <a:spLocks noGrp="1"/>
          </p:cNvSpPr>
          <p:nvPr>
            <p:ph type="title"/>
          </p:nvPr>
        </p:nvSpPr>
        <p:spPr>
          <a:xfrm>
            <a:off x="2875500" y="213850"/>
            <a:ext cx="3393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Techniques</a:t>
            </a:r>
            <a:endParaRPr/>
          </a:p>
        </p:txBody>
      </p:sp>
      <p:sp>
        <p:nvSpPr>
          <p:cNvPr id="5616" name="Google Shape;5616;p46"/>
          <p:cNvSpPr txBox="1"/>
          <p:nvPr/>
        </p:nvSpPr>
        <p:spPr>
          <a:xfrm>
            <a:off x="493575" y="1778125"/>
            <a:ext cx="93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Surface</a:t>
            </a:r>
            <a:endParaRPr sz="18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617" name="Google Shape;5617;p46"/>
          <p:cNvPicPr preferRelativeResize="0"/>
          <p:nvPr/>
        </p:nvPicPr>
        <p:blipFill rotWithShape="1">
          <a:blip r:embed="rId4">
            <a:alphaModFix/>
          </a:blip>
          <a:srcRect l="24288" t="10874" r="24716" b="6617"/>
          <a:stretch/>
        </p:blipFill>
        <p:spPr>
          <a:xfrm>
            <a:off x="1954273" y="927751"/>
            <a:ext cx="2173896" cy="1979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8" name="Google Shape;5618;p46"/>
          <p:cNvPicPr preferRelativeResize="0"/>
          <p:nvPr/>
        </p:nvPicPr>
        <p:blipFill rotWithShape="1">
          <a:blip r:embed="rId5">
            <a:alphaModFix/>
          </a:blip>
          <a:srcRect l="31314" t="22419" r="30925" b="14868"/>
          <a:stretch/>
        </p:blipFill>
        <p:spPr>
          <a:xfrm>
            <a:off x="4832597" y="927750"/>
            <a:ext cx="2117842" cy="1979573"/>
          </a:xfrm>
          <a:prstGeom prst="rect">
            <a:avLst/>
          </a:prstGeom>
          <a:noFill/>
          <a:ln>
            <a:noFill/>
          </a:ln>
        </p:spPr>
      </p:pic>
      <p:sp>
        <p:nvSpPr>
          <p:cNvPr id="5619" name="Google Shape;5619;p46"/>
          <p:cNvSpPr txBox="1"/>
          <p:nvPr/>
        </p:nvSpPr>
        <p:spPr>
          <a:xfrm>
            <a:off x="4924494" y="1815548"/>
            <a:ext cx="641100" cy="615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20" name="Google Shape;5620;p46"/>
          <p:cNvSpPr txBox="1"/>
          <p:nvPr/>
        </p:nvSpPr>
        <p:spPr>
          <a:xfrm>
            <a:off x="7380350" y="1674538"/>
            <a:ext cx="11964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Animation</a:t>
            </a:r>
            <a:endParaRPr sz="18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21" name="Google Shape;5621;p46"/>
          <p:cNvSpPr txBox="1"/>
          <p:nvPr/>
        </p:nvSpPr>
        <p:spPr>
          <a:xfrm>
            <a:off x="493575" y="3559300"/>
            <a:ext cx="939000" cy="5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Shader</a:t>
            </a:r>
            <a:endParaRPr sz="18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22" name="Google Shape;5622;p46"/>
          <p:cNvSpPr txBox="1"/>
          <p:nvPr/>
        </p:nvSpPr>
        <p:spPr>
          <a:xfrm>
            <a:off x="7380350" y="3559300"/>
            <a:ext cx="129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rPr>
              <a:t>Bump-Map</a:t>
            </a:r>
            <a:endParaRPr sz="1800">
              <a:solidFill>
                <a:srgbClr val="FFFFFF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5623" name="Google Shape;5623;p46"/>
          <p:cNvSpPr txBox="1"/>
          <p:nvPr/>
        </p:nvSpPr>
        <p:spPr>
          <a:xfrm>
            <a:off x="2638926" y="3392148"/>
            <a:ext cx="641100" cy="400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5624" name="Google Shape;562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0273" y="3293095"/>
            <a:ext cx="2880763" cy="144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9" name="Google Shape;5629;p47"/>
          <p:cNvSpPr txBox="1">
            <a:spLocks noGrp="1"/>
          </p:cNvSpPr>
          <p:nvPr>
            <p:ph type="title"/>
          </p:nvPr>
        </p:nvSpPr>
        <p:spPr>
          <a:xfrm>
            <a:off x="3863088" y="325200"/>
            <a:ext cx="14178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5630" name="Google Shape;5630;p47"/>
          <p:cNvSpPr txBox="1">
            <a:spLocks noGrp="1"/>
          </p:cNvSpPr>
          <p:nvPr>
            <p:ph type="body" idx="4294967295"/>
          </p:nvPr>
        </p:nvSpPr>
        <p:spPr>
          <a:xfrm>
            <a:off x="2817850" y="1230900"/>
            <a:ext cx="2745300" cy="10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5631" name="Google Shape;5631;p47" title="Demo-Computer-Graphic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200" y="1067625"/>
            <a:ext cx="6507576" cy="366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6" name="Google Shape;5636;p48"/>
          <p:cNvSpPr/>
          <p:nvPr/>
        </p:nvSpPr>
        <p:spPr>
          <a:xfrm flipH="1">
            <a:off x="3864299" y="1360500"/>
            <a:ext cx="1415400" cy="141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7" name="Google Shape;5637;p48"/>
          <p:cNvSpPr txBox="1">
            <a:spLocks noGrp="1"/>
          </p:cNvSpPr>
          <p:nvPr>
            <p:ph type="title"/>
          </p:nvPr>
        </p:nvSpPr>
        <p:spPr>
          <a:xfrm>
            <a:off x="2296038" y="2770494"/>
            <a:ext cx="4551900" cy="11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638" name="Google Shape;5638;p48"/>
          <p:cNvSpPr/>
          <p:nvPr/>
        </p:nvSpPr>
        <p:spPr>
          <a:xfrm>
            <a:off x="1385297" y="4382623"/>
            <a:ext cx="103436" cy="110268"/>
          </a:xfrm>
          <a:custGeom>
            <a:avLst/>
            <a:gdLst/>
            <a:ahLst/>
            <a:cxnLst/>
            <a:rect l="l" t="t" r="r" b="b"/>
            <a:pathLst>
              <a:path w="4209" h="4487" extrusionOk="0">
                <a:moveTo>
                  <a:pt x="171" y="0"/>
                </a:moveTo>
                <a:cubicBezTo>
                  <a:pt x="88" y="0"/>
                  <a:pt x="1" y="93"/>
                  <a:pt x="68" y="159"/>
                </a:cubicBezTo>
                <a:cubicBezTo>
                  <a:pt x="1242" y="1682"/>
                  <a:pt x="2634" y="3030"/>
                  <a:pt x="3895" y="4422"/>
                </a:cubicBezTo>
                <a:cubicBezTo>
                  <a:pt x="3930" y="4468"/>
                  <a:pt x="3970" y="4486"/>
                  <a:pt x="4009" y="4486"/>
                </a:cubicBezTo>
                <a:cubicBezTo>
                  <a:pt x="4116" y="4486"/>
                  <a:pt x="4208" y="4344"/>
                  <a:pt x="4112" y="4248"/>
                </a:cubicBezTo>
                <a:cubicBezTo>
                  <a:pt x="2895" y="2726"/>
                  <a:pt x="1633" y="1334"/>
                  <a:pt x="242" y="29"/>
                </a:cubicBezTo>
                <a:cubicBezTo>
                  <a:pt x="221" y="9"/>
                  <a:pt x="196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9" name="Google Shape;5639;p48"/>
          <p:cNvSpPr/>
          <p:nvPr/>
        </p:nvSpPr>
        <p:spPr>
          <a:xfrm>
            <a:off x="554318" y="4400415"/>
            <a:ext cx="33152" cy="34233"/>
          </a:xfrm>
          <a:custGeom>
            <a:avLst/>
            <a:gdLst/>
            <a:ahLst/>
            <a:cxnLst/>
            <a:rect l="l" t="t" r="r" b="b"/>
            <a:pathLst>
              <a:path w="1349" h="1393" extrusionOk="0">
                <a:moveTo>
                  <a:pt x="1088" y="1"/>
                </a:moveTo>
                <a:lnTo>
                  <a:pt x="609" y="523"/>
                </a:lnTo>
                <a:lnTo>
                  <a:pt x="0" y="305"/>
                </a:lnTo>
                <a:lnTo>
                  <a:pt x="522" y="740"/>
                </a:lnTo>
                <a:lnTo>
                  <a:pt x="261" y="1393"/>
                </a:lnTo>
                <a:lnTo>
                  <a:pt x="261" y="1393"/>
                </a:lnTo>
                <a:lnTo>
                  <a:pt x="696" y="871"/>
                </a:lnTo>
                <a:lnTo>
                  <a:pt x="1349" y="1088"/>
                </a:lnTo>
                <a:lnTo>
                  <a:pt x="827" y="653"/>
                </a:lnTo>
                <a:lnTo>
                  <a:pt x="10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0" name="Google Shape;5640;p48"/>
          <p:cNvSpPr txBox="1">
            <a:spLocks noGrp="1"/>
          </p:cNvSpPr>
          <p:nvPr>
            <p:ph type="title" idx="2"/>
          </p:nvPr>
        </p:nvSpPr>
        <p:spPr>
          <a:xfrm>
            <a:off x="3915485" y="1518731"/>
            <a:ext cx="1313100" cy="926700"/>
          </a:xfrm>
          <a:prstGeom prst="rect">
            <a:avLst/>
          </a:prstGeom>
        </p:spPr>
        <p:txBody>
          <a:bodyPr spcFirstLastPara="1" wrap="square" lIns="91425" tIns="0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5" name="Google Shape;5645;p49"/>
          <p:cNvSpPr txBox="1">
            <a:spLocks noGrp="1"/>
          </p:cNvSpPr>
          <p:nvPr>
            <p:ph type="body" idx="2"/>
          </p:nvPr>
        </p:nvSpPr>
        <p:spPr>
          <a:xfrm>
            <a:off x="720000" y="1073725"/>
            <a:ext cx="3675600" cy="3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rPr>
              <a:t>Resources:</a:t>
            </a:r>
            <a:endParaRPr sz="2400" b="1">
              <a:solidFill>
                <a:schemeClr val="accent2"/>
              </a:solidFill>
              <a:latin typeface="Bad Script"/>
              <a:ea typeface="Bad Script"/>
              <a:cs typeface="Bad Script"/>
              <a:sym typeface="Bad Script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Learning how to make Earth realistic in 3D by shape, color, animation texture,...</a:t>
            </a:r>
            <a:r>
              <a:rPr lang="en"/>
              <a:t>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Pictures from open resources for texture (surface, cloud, galaxy,...)</a:t>
            </a:r>
            <a:r>
              <a:rPr lang="en"/>
              <a:t>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5"/>
              </a:rPr>
              <a:t>Understanding function how Earth rotate by it self through their code.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6"/>
              </a:rPr>
              <a:t>Learn function of Threejs library</a:t>
            </a:r>
            <a:r>
              <a:rPr lang="en"/>
              <a:t>.</a:t>
            </a:r>
            <a:endParaRPr/>
          </a:p>
        </p:txBody>
      </p:sp>
      <p:sp>
        <p:nvSpPr>
          <p:cNvPr id="5646" name="Google Shape;5646;p49"/>
          <p:cNvSpPr txBox="1">
            <a:spLocks noGrp="1"/>
          </p:cNvSpPr>
          <p:nvPr>
            <p:ph type="body" idx="1"/>
          </p:nvPr>
        </p:nvSpPr>
        <p:spPr>
          <a:xfrm>
            <a:off x="4755325" y="1073725"/>
            <a:ext cx="3675600" cy="3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rPr>
              <a:t>Self-study-make:</a:t>
            </a:r>
            <a:endParaRPr sz="2400" b="1">
              <a:solidFill>
                <a:schemeClr val="accent2"/>
              </a:solidFill>
              <a:latin typeface="Bad Script"/>
              <a:ea typeface="Bad Script"/>
              <a:cs typeface="Bad Script"/>
              <a:sym typeface="Bad Script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Use the function but change the texture by looking for other open sources, adjusting the parameters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Apply knowledge to create moon and sun. Also create an axis of rotation for the moon around the earth.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Change that earth will stay still and the camera will rotation instead of resources.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Keyboard and mouse interaction.</a:t>
            </a:r>
            <a:endParaRPr/>
          </a:p>
        </p:txBody>
      </p:sp>
      <p:sp>
        <p:nvSpPr>
          <p:cNvPr id="5647" name="Google Shape;5647;p49"/>
          <p:cNvSpPr txBox="1">
            <a:spLocks noGrp="1"/>
          </p:cNvSpPr>
          <p:nvPr>
            <p:ph type="title"/>
          </p:nvPr>
        </p:nvSpPr>
        <p:spPr>
          <a:xfrm>
            <a:off x="1320900" y="290250"/>
            <a:ext cx="6502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did we do beside learning tutorial</a:t>
            </a:r>
            <a:endParaRPr sz="3300"/>
          </a:p>
        </p:txBody>
      </p:sp>
      <p:sp>
        <p:nvSpPr>
          <p:cNvPr id="5648" name="Google Shape;5648;p49"/>
          <p:cNvSpPr txBox="1">
            <a:spLocks noGrp="1"/>
          </p:cNvSpPr>
          <p:nvPr>
            <p:ph type="body" idx="1"/>
          </p:nvPr>
        </p:nvSpPr>
        <p:spPr>
          <a:xfrm>
            <a:off x="720000" y="4338300"/>
            <a:ext cx="78450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3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rPr>
              <a:t>Source Code: </a:t>
            </a:r>
            <a:r>
              <a:rPr lang="en" b="1">
                <a:solidFill>
                  <a:schemeClr val="hlink"/>
                </a:solidFill>
                <a:uFill>
                  <a:noFill/>
                </a:uFill>
                <a:latin typeface="Bad Script"/>
                <a:ea typeface="Bad Script"/>
                <a:cs typeface="Bad Script"/>
                <a:sym typeface="Bad Script"/>
                <a:hlinkClick r:id="rId7"/>
              </a:rPr>
              <a:t>https://github.com/ngducminh/CG-Group10.git</a:t>
            </a:r>
            <a:endParaRPr b="1">
              <a:solidFill>
                <a:schemeClr val="accent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3" name="Google Shape;5653;p50"/>
          <p:cNvSpPr txBox="1">
            <a:spLocks noGrp="1"/>
          </p:cNvSpPr>
          <p:nvPr>
            <p:ph type="title"/>
          </p:nvPr>
        </p:nvSpPr>
        <p:spPr>
          <a:xfrm>
            <a:off x="4287981" y="1839025"/>
            <a:ext cx="3318600" cy="9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Thanks!</a:t>
            </a:r>
            <a:endParaRPr sz="7800"/>
          </a:p>
        </p:txBody>
      </p:sp>
      <p:sp>
        <p:nvSpPr>
          <p:cNvPr id="5654" name="Google Shape;5654;p50"/>
          <p:cNvSpPr txBox="1">
            <a:spLocks noGrp="1"/>
          </p:cNvSpPr>
          <p:nvPr>
            <p:ph type="subTitle" idx="4294967295"/>
          </p:nvPr>
        </p:nvSpPr>
        <p:spPr>
          <a:xfrm>
            <a:off x="4363799" y="2704175"/>
            <a:ext cx="4010700" cy="10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Do you have any questions?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55" name="Google Shape;5655;p50"/>
          <p:cNvGrpSpPr/>
          <p:nvPr/>
        </p:nvGrpSpPr>
        <p:grpSpPr>
          <a:xfrm>
            <a:off x="1191369" y="1224838"/>
            <a:ext cx="3005295" cy="2693814"/>
            <a:chOff x="1392138" y="1224838"/>
            <a:chExt cx="3005295" cy="2693814"/>
          </a:xfrm>
        </p:grpSpPr>
        <p:sp>
          <p:nvSpPr>
            <p:cNvPr id="5656" name="Google Shape;5656;p50"/>
            <p:cNvSpPr/>
            <p:nvPr/>
          </p:nvSpPr>
          <p:spPr>
            <a:xfrm>
              <a:off x="1392138" y="1224838"/>
              <a:ext cx="2554652" cy="2693814"/>
            </a:xfrm>
            <a:custGeom>
              <a:avLst/>
              <a:gdLst/>
              <a:ahLst/>
              <a:cxnLst/>
              <a:rect l="l" t="t" r="r" b="b"/>
              <a:pathLst>
                <a:path w="224289" h="191458" extrusionOk="0">
                  <a:moveTo>
                    <a:pt x="108007" y="1"/>
                  </a:moveTo>
                  <a:cubicBezTo>
                    <a:pt x="101630" y="1"/>
                    <a:pt x="95245" y="391"/>
                    <a:pt x="88889" y="1174"/>
                  </a:cubicBezTo>
                  <a:cubicBezTo>
                    <a:pt x="74814" y="2857"/>
                    <a:pt x="60636" y="6631"/>
                    <a:pt x="48958" y="14688"/>
                  </a:cubicBezTo>
                  <a:cubicBezTo>
                    <a:pt x="37687" y="22389"/>
                    <a:pt x="29375" y="33609"/>
                    <a:pt x="21368" y="44675"/>
                  </a:cubicBezTo>
                  <a:cubicBezTo>
                    <a:pt x="14228" y="54467"/>
                    <a:pt x="7089" y="64564"/>
                    <a:pt x="3366" y="76141"/>
                  </a:cubicBezTo>
                  <a:cubicBezTo>
                    <a:pt x="1122" y="83535"/>
                    <a:pt x="0" y="91236"/>
                    <a:pt x="153" y="98988"/>
                  </a:cubicBezTo>
                  <a:cubicBezTo>
                    <a:pt x="554" y="150064"/>
                    <a:pt x="42123" y="191021"/>
                    <a:pt x="92905" y="191021"/>
                  </a:cubicBezTo>
                  <a:cubicBezTo>
                    <a:pt x="93740" y="191021"/>
                    <a:pt x="94577" y="191010"/>
                    <a:pt x="95417" y="190988"/>
                  </a:cubicBezTo>
                  <a:cubicBezTo>
                    <a:pt x="100753" y="191305"/>
                    <a:pt x="105826" y="191457"/>
                    <a:pt x="110653" y="191457"/>
                  </a:cubicBezTo>
                  <a:cubicBezTo>
                    <a:pt x="188765" y="191457"/>
                    <a:pt x="202134" y="151665"/>
                    <a:pt x="215006" y="130147"/>
                  </a:cubicBezTo>
                  <a:cubicBezTo>
                    <a:pt x="223523" y="115919"/>
                    <a:pt x="224288" y="97968"/>
                    <a:pt x="219953" y="81954"/>
                  </a:cubicBezTo>
                  <a:cubicBezTo>
                    <a:pt x="215618" y="65941"/>
                    <a:pt x="206694" y="51560"/>
                    <a:pt x="196698" y="38300"/>
                  </a:cubicBezTo>
                  <a:cubicBezTo>
                    <a:pt x="190732" y="30396"/>
                    <a:pt x="184255" y="22695"/>
                    <a:pt x="176095" y="17034"/>
                  </a:cubicBezTo>
                  <a:cubicBezTo>
                    <a:pt x="168751" y="11985"/>
                    <a:pt x="160388" y="8722"/>
                    <a:pt x="151871" y="6274"/>
                  </a:cubicBezTo>
                  <a:cubicBezTo>
                    <a:pt x="137578" y="2103"/>
                    <a:pt x="122811" y="1"/>
                    <a:pt x="1080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57" name="Google Shape;5657;p50"/>
            <p:cNvGrpSpPr/>
            <p:nvPr/>
          </p:nvGrpSpPr>
          <p:grpSpPr>
            <a:xfrm>
              <a:off x="1523402" y="1770054"/>
              <a:ext cx="2874031" cy="1603391"/>
              <a:chOff x="2535656" y="4019471"/>
              <a:chExt cx="652285" cy="363903"/>
            </a:xfrm>
          </p:grpSpPr>
          <p:sp>
            <p:nvSpPr>
              <p:cNvPr id="5658" name="Google Shape;5658;p50"/>
              <p:cNvSpPr/>
              <p:nvPr/>
            </p:nvSpPr>
            <p:spPr>
              <a:xfrm>
                <a:off x="2839914" y="4031375"/>
                <a:ext cx="348027" cy="310684"/>
              </a:xfrm>
              <a:custGeom>
                <a:avLst/>
                <a:gdLst/>
                <a:ahLst/>
                <a:cxnLst/>
                <a:rect l="l" t="t" r="r" b="b"/>
                <a:pathLst>
                  <a:path w="27512" h="24560" extrusionOk="0">
                    <a:moveTo>
                      <a:pt x="6736" y="0"/>
                    </a:moveTo>
                    <a:cubicBezTo>
                      <a:pt x="6092" y="0"/>
                      <a:pt x="5440" y="98"/>
                      <a:pt x="4802" y="302"/>
                    </a:cubicBezTo>
                    <a:cubicBezTo>
                      <a:pt x="1831" y="1279"/>
                      <a:pt x="0" y="4209"/>
                      <a:pt x="448" y="7261"/>
                    </a:cubicBezTo>
                    <a:cubicBezTo>
                      <a:pt x="1217" y="6791"/>
                      <a:pt x="2054" y="6511"/>
                      <a:pt x="2805" y="6511"/>
                    </a:cubicBezTo>
                    <a:cubicBezTo>
                      <a:pt x="3484" y="6511"/>
                      <a:pt x="4092" y="6740"/>
                      <a:pt x="4517" y="7261"/>
                    </a:cubicBezTo>
                    <a:cubicBezTo>
                      <a:pt x="5413" y="8360"/>
                      <a:pt x="6471" y="13447"/>
                      <a:pt x="6512" y="15197"/>
                    </a:cubicBezTo>
                    <a:cubicBezTo>
                      <a:pt x="6552" y="16988"/>
                      <a:pt x="7448" y="20610"/>
                      <a:pt x="8506" y="22034"/>
                    </a:cubicBezTo>
                    <a:cubicBezTo>
                      <a:pt x="9567" y="23461"/>
                      <a:pt x="11154" y="24559"/>
                      <a:pt x="13120" y="24559"/>
                    </a:cubicBezTo>
                    <a:cubicBezTo>
                      <a:pt x="13341" y="24559"/>
                      <a:pt x="13566" y="24546"/>
                      <a:pt x="13796" y="24517"/>
                    </a:cubicBezTo>
                    <a:cubicBezTo>
                      <a:pt x="15750" y="24069"/>
                      <a:pt x="17378" y="22807"/>
                      <a:pt x="18314" y="21098"/>
                    </a:cubicBezTo>
                    <a:cubicBezTo>
                      <a:pt x="18314" y="21098"/>
                      <a:pt x="18629" y="21186"/>
                      <a:pt x="19150" y="21186"/>
                    </a:cubicBezTo>
                    <a:cubicBezTo>
                      <a:pt x="20218" y="21186"/>
                      <a:pt x="22151" y="20818"/>
                      <a:pt x="24011" y="18575"/>
                    </a:cubicBezTo>
                    <a:cubicBezTo>
                      <a:pt x="26779" y="15238"/>
                      <a:pt x="25029" y="12633"/>
                      <a:pt x="25029" y="12633"/>
                    </a:cubicBezTo>
                    <a:cubicBezTo>
                      <a:pt x="25029" y="12633"/>
                      <a:pt x="27511" y="11168"/>
                      <a:pt x="26128" y="7994"/>
                    </a:cubicBezTo>
                    <a:cubicBezTo>
                      <a:pt x="25440" y="7051"/>
                      <a:pt x="24386" y="6555"/>
                      <a:pt x="23304" y="6555"/>
                    </a:cubicBezTo>
                    <a:cubicBezTo>
                      <a:pt x="22657" y="6555"/>
                      <a:pt x="22001" y="6733"/>
                      <a:pt x="21407" y="7098"/>
                    </a:cubicBezTo>
                    <a:cubicBezTo>
                      <a:pt x="20104" y="8034"/>
                      <a:pt x="19413" y="9866"/>
                      <a:pt x="17866" y="10313"/>
                    </a:cubicBezTo>
                    <a:cubicBezTo>
                      <a:pt x="17671" y="10365"/>
                      <a:pt x="17476" y="10389"/>
                      <a:pt x="17282" y="10389"/>
                    </a:cubicBezTo>
                    <a:cubicBezTo>
                      <a:pt x="15943" y="10389"/>
                      <a:pt x="14686" y="9233"/>
                      <a:pt x="14081" y="7953"/>
                    </a:cubicBezTo>
                    <a:cubicBezTo>
                      <a:pt x="13389" y="6488"/>
                      <a:pt x="13186" y="4819"/>
                      <a:pt x="12413" y="3395"/>
                    </a:cubicBezTo>
                    <a:cubicBezTo>
                      <a:pt x="11267" y="1262"/>
                      <a:pt x="9050" y="0"/>
                      <a:pt x="67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50"/>
              <p:cNvSpPr/>
              <p:nvPr/>
            </p:nvSpPr>
            <p:spPr>
              <a:xfrm>
                <a:off x="2860179" y="4035398"/>
                <a:ext cx="131611" cy="90827"/>
              </a:xfrm>
              <a:custGeom>
                <a:avLst/>
                <a:gdLst/>
                <a:ahLst/>
                <a:cxnLst/>
                <a:rect l="l" t="t" r="r" b="b"/>
                <a:pathLst>
                  <a:path w="10404" h="7180" extrusionOk="0">
                    <a:moveTo>
                      <a:pt x="4536" y="0"/>
                    </a:moveTo>
                    <a:cubicBezTo>
                      <a:pt x="3821" y="0"/>
                      <a:pt x="3111" y="130"/>
                      <a:pt x="2427" y="391"/>
                    </a:cubicBezTo>
                    <a:cubicBezTo>
                      <a:pt x="1979" y="554"/>
                      <a:pt x="1532" y="757"/>
                      <a:pt x="1084" y="1042"/>
                    </a:cubicBezTo>
                    <a:cubicBezTo>
                      <a:pt x="881" y="1205"/>
                      <a:pt x="718" y="1327"/>
                      <a:pt x="514" y="1490"/>
                    </a:cubicBezTo>
                    <a:cubicBezTo>
                      <a:pt x="311" y="1653"/>
                      <a:pt x="189" y="1815"/>
                      <a:pt x="67" y="2059"/>
                    </a:cubicBezTo>
                    <a:cubicBezTo>
                      <a:pt x="1" y="2159"/>
                      <a:pt x="96" y="2285"/>
                      <a:pt x="199" y="2285"/>
                    </a:cubicBezTo>
                    <a:cubicBezTo>
                      <a:pt x="223" y="2285"/>
                      <a:pt x="247" y="2278"/>
                      <a:pt x="270" y="2263"/>
                    </a:cubicBezTo>
                    <a:cubicBezTo>
                      <a:pt x="433" y="2141"/>
                      <a:pt x="596" y="2019"/>
                      <a:pt x="718" y="1897"/>
                    </a:cubicBezTo>
                    <a:cubicBezTo>
                      <a:pt x="881" y="1775"/>
                      <a:pt x="1043" y="1653"/>
                      <a:pt x="1206" y="1530"/>
                    </a:cubicBezTo>
                    <a:cubicBezTo>
                      <a:pt x="1532" y="1327"/>
                      <a:pt x="1898" y="1123"/>
                      <a:pt x="2264" y="961"/>
                    </a:cubicBezTo>
                    <a:cubicBezTo>
                      <a:pt x="3038" y="635"/>
                      <a:pt x="3892" y="472"/>
                      <a:pt x="4747" y="472"/>
                    </a:cubicBezTo>
                    <a:cubicBezTo>
                      <a:pt x="5113" y="513"/>
                      <a:pt x="5520" y="554"/>
                      <a:pt x="5886" y="676"/>
                    </a:cubicBezTo>
                    <a:cubicBezTo>
                      <a:pt x="6293" y="839"/>
                      <a:pt x="6660" y="1042"/>
                      <a:pt x="6985" y="1327"/>
                    </a:cubicBezTo>
                    <a:cubicBezTo>
                      <a:pt x="7758" y="1897"/>
                      <a:pt x="8369" y="2670"/>
                      <a:pt x="8817" y="3525"/>
                    </a:cubicBezTo>
                    <a:cubicBezTo>
                      <a:pt x="9101" y="4094"/>
                      <a:pt x="9346" y="4705"/>
                      <a:pt x="9549" y="5315"/>
                    </a:cubicBezTo>
                    <a:cubicBezTo>
                      <a:pt x="9631" y="5600"/>
                      <a:pt x="9712" y="5926"/>
                      <a:pt x="9834" y="6211"/>
                    </a:cubicBezTo>
                    <a:cubicBezTo>
                      <a:pt x="9915" y="6536"/>
                      <a:pt x="9997" y="6821"/>
                      <a:pt x="10160" y="7106"/>
                    </a:cubicBezTo>
                    <a:cubicBezTo>
                      <a:pt x="10177" y="7157"/>
                      <a:pt x="10222" y="7180"/>
                      <a:pt x="10269" y="7180"/>
                    </a:cubicBezTo>
                    <a:cubicBezTo>
                      <a:pt x="10335" y="7180"/>
                      <a:pt x="10404" y="7136"/>
                      <a:pt x="10404" y="7065"/>
                    </a:cubicBezTo>
                    <a:cubicBezTo>
                      <a:pt x="10363" y="6780"/>
                      <a:pt x="10322" y="6495"/>
                      <a:pt x="10241" y="6211"/>
                    </a:cubicBezTo>
                    <a:cubicBezTo>
                      <a:pt x="10160" y="5926"/>
                      <a:pt x="10078" y="5600"/>
                      <a:pt x="9956" y="5315"/>
                    </a:cubicBezTo>
                    <a:cubicBezTo>
                      <a:pt x="9793" y="4745"/>
                      <a:pt x="9590" y="4176"/>
                      <a:pt x="9346" y="3647"/>
                    </a:cubicBezTo>
                    <a:cubicBezTo>
                      <a:pt x="8898" y="2670"/>
                      <a:pt x="8288" y="1815"/>
                      <a:pt x="7514" y="1123"/>
                    </a:cubicBezTo>
                    <a:cubicBezTo>
                      <a:pt x="6822" y="513"/>
                      <a:pt x="5968" y="147"/>
                      <a:pt x="5072" y="25"/>
                    </a:cubicBezTo>
                    <a:cubicBezTo>
                      <a:pt x="4893" y="8"/>
                      <a:pt x="4714" y="0"/>
                      <a:pt x="45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50"/>
              <p:cNvSpPr/>
              <p:nvPr/>
            </p:nvSpPr>
            <p:spPr>
              <a:xfrm>
                <a:off x="2984137" y="4137167"/>
                <a:ext cx="177037" cy="87880"/>
              </a:xfrm>
              <a:custGeom>
                <a:avLst/>
                <a:gdLst/>
                <a:ahLst/>
                <a:cxnLst/>
                <a:rect l="l" t="t" r="r" b="b"/>
                <a:pathLst>
                  <a:path w="13995" h="6947" extrusionOk="0">
                    <a:moveTo>
                      <a:pt x="11585" y="1"/>
                    </a:moveTo>
                    <a:cubicBezTo>
                      <a:pt x="11120" y="1"/>
                      <a:pt x="10654" y="164"/>
                      <a:pt x="10291" y="485"/>
                    </a:cubicBezTo>
                    <a:cubicBezTo>
                      <a:pt x="9558" y="1014"/>
                      <a:pt x="9395" y="2032"/>
                      <a:pt x="9884" y="2764"/>
                    </a:cubicBezTo>
                    <a:cubicBezTo>
                      <a:pt x="10197" y="3192"/>
                      <a:pt x="10691" y="3420"/>
                      <a:pt x="11211" y="3420"/>
                    </a:cubicBezTo>
                    <a:cubicBezTo>
                      <a:pt x="11432" y="3420"/>
                      <a:pt x="11659" y="3379"/>
                      <a:pt x="11878" y="3293"/>
                    </a:cubicBezTo>
                    <a:cubicBezTo>
                      <a:pt x="12041" y="3212"/>
                      <a:pt x="12163" y="3090"/>
                      <a:pt x="12285" y="2968"/>
                    </a:cubicBezTo>
                    <a:cubicBezTo>
                      <a:pt x="12410" y="2811"/>
                      <a:pt x="12270" y="2630"/>
                      <a:pt x="12124" y="2630"/>
                    </a:cubicBezTo>
                    <a:cubicBezTo>
                      <a:pt x="12081" y="2630"/>
                      <a:pt x="12037" y="2646"/>
                      <a:pt x="12000" y="2683"/>
                    </a:cubicBezTo>
                    <a:lnTo>
                      <a:pt x="12041" y="2724"/>
                    </a:lnTo>
                    <a:cubicBezTo>
                      <a:pt x="11817" y="2927"/>
                      <a:pt x="11522" y="3029"/>
                      <a:pt x="11232" y="3029"/>
                    </a:cubicBezTo>
                    <a:cubicBezTo>
                      <a:pt x="10942" y="3029"/>
                      <a:pt x="10657" y="2927"/>
                      <a:pt x="10453" y="2724"/>
                    </a:cubicBezTo>
                    <a:cubicBezTo>
                      <a:pt x="9924" y="2195"/>
                      <a:pt x="9965" y="1381"/>
                      <a:pt x="10535" y="933"/>
                    </a:cubicBezTo>
                    <a:cubicBezTo>
                      <a:pt x="10825" y="663"/>
                      <a:pt x="11190" y="531"/>
                      <a:pt x="11559" y="531"/>
                    </a:cubicBezTo>
                    <a:cubicBezTo>
                      <a:pt x="11913" y="531"/>
                      <a:pt x="12271" y="653"/>
                      <a:pt x="12570" y="892"/>
                    </a:cubicBezTo>
                    <a:cubicBezTo>
                      <a:pt x="13221" y="1421"/>
                      <a:pt x="13506" y="2276"/>
                      <a:pt x="13343" y="3090"/>
                    </a:cubicBezTo>
                    <a:cubicBezTo>
                      <a:pt x="12977" y="4881"/>
                      <a:pt x="11105" y="5857"/>
                      <a:pt x="9436" y="6224"/>
                    </a:cubicBezTo>
                    <a:cubicBezTo>
                      <a:pt x="8840" y="6348"/>
                      <a:pt x="8238" y="6408"/>
                      <a:pt x="7639" y="6408"/>
                    </a:cubicBezTo>
                    <a:cubicBezTo>
                      <a:pt x="5092" y="6408"/>
                      <a:pt x="2611" y="5311"/>
                      <a:pt x="930" y="3334"/>
                    </a:cubicBezTo>
                    <a:cubicBezTo>
                      <a:pt x="808" y="3171"/>
                      <a:pt x="686" y="3009"/>
                      <a:pt x="564" y="2846"/>
                    </a:cubicBezTo>
                    <a:cubicBezTo>
                      <a:pt x="517" y="2775"/>
                      <a:pt x="447" y="2746"/>
                      <a:pt x="374" y="2746"/>
                    </a:cubicBezTo>
                    <a:cubicBezTo>
                      <a:pt x="194" y="2746"/>
                      <a:pt x="0" y="2928"/>
                      <a:pt x="116" y="3131"/>
                    </a:cubicBezTo>
                    <a:cubicBezTo>
                      <a:pt x="1175" y="4596"/>
                      <a:pt x="2640" y="5735"/>
                      <a:pt x="4349" y="6346"/>
                    </a:cubicBezTo>
                    <a:cubicBezTo>
                      <a:pt x="5401" y="6746"/>
                      <a:pt x="6499" y="6947"/>
                      <a:pt x="7596" y="6947"/>
                    </a:cubicBezTo>
                    <a:cubicBezTo>
                      <a:pt x="8281" y="6947"/>
                      <a:pt x="8966" y="6869"/>
                      <a:pt x="9640" y="6712"/>
                    </a:cubicBezTo>
                    <a:cubicBezTo>
                      <a:pt x="11552" y="6264"/>
                      <a:pt x="13587" y="5084"/>
                      <a:pt x="13872" y="2968"/>
                    </a:cubicBezTo>
                    <a:cubicBezTo>
                      <a:pt x="13994" y="1950"/>
                      <a:pt x="13587" y="974"/>
                      <a:pt x="12773" y="404"/>
                    </a:cubicBezTo>
                    <a:cubicBezTo>
                      <a:pt x="12426" y="134"/>
                      <a:pt x="12005" y="1"/>
                      <a:pt x="115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50"/>
              <p:cNvSpPr/>
              <p:nvPr/>
            </p:nvSpPr>
            <p:spPr>
              <a:xfrm>
                <a:off x="3017659" y="4160405"/>
                <a:ext cx="100757" cy="29462"/>
              </a:xfrm>
              <a:custGeom>
                <a:avLst/>
                <a:gdLst/>
                <a:ahLst/>
                <a:cxnLst/>
                <a:rect l="l" t="t" r="r" b="b"/>
                <a:pathLst>
                  <a:path w="7965" h="2329" extrusionOk="0">
                    <a:moveTo>
                      <a:pt x="156" y="0"/>
                    </a:moveTo>
                    <a:cubicBezTo>
                      <a:pt x="80" y="0"/>
                      <a:pt x="1" y="76"/>
                      <a:pt x="30" y="195"/>
                    </a:cubicBezTo>
                    <a:cubicBezTo>
                      <a:pt x="478" y="1090"/>
                      <a:pt x="1333" y="1741"/>
                      <a:pt x="2309" y="1986"/>
                    </a:cubicBezTo>
                    <a:cubicBezTo>
                      <a:pt x="2986" y="2211"/>
                      <a:pt x="3709" y="2329"/>
                      <a:pt x="4440" y="2329"/>
                    </a:cubicBezTo>
                    <a:cubicBezTo>
                      <a:pt x="4896" y="2329"/>
                      <a:pt x="5356" y="2283"/>
                      <a:pt x="5809" y="2189"/>
                    </a:cubicBezTo>
                    <a:cubicBezTo>
                      <a:pt x="6501" y="2067"/>
                      <a:pt x="7152" y="1782"/>
                      <a:pt x="7763" y="1375"/>
                    </a:cubicBezTo>
                    <a:cubicBezTo>
                      <a:pt x="7964" y="1241"/>
                      <a:pt x="7833" y="968"/>
                      <a:pt x="7644" y="968"/>
                    </a:cubicBezTo>
                    <a:cubicBezTo>
                      <a:pt x="7604" y="968"/>
                      <a:pt x="7561" y="980"/>
                      <a:pt x="7519" y="1009"/>
                    </a:cubicBezTo>
                    <a:cubicBezTo>
                      <a:pt x="6596" y="1585"/>
                      <a:pt x="5529" y="1908"/>
                      <a:pt x="4420" y="1908"/>
                    </a:cubicBezTo>
                    <a:cubicBezTo>
                      <a:pt x="4354" y="1908"/>
                      <a:pt x="4288" y="1906"/>
                      <a:pt x="4222" y="1904"/>
                    </a:cubicBezTo>
                    <a:cubicBezTo>
                      <a:pt x="3693" y="1863"/>
                      <a:pt x="3164" y="1782"/>
                      <a:pt x="2635" y="1619"/>
                    </a:cubicBezTo>
                    <a:cubicBezTo>
                      <a:pt x="2187" y="1538"/>
                      <a:pt x="1780" y="1334"/>
                      <a:pt x="1414" y="1131"/>
                    </a:cubicBezTo>
                    <a:cubicBezTo>
                      <a:pt x="1170" y="1009"/>
                      <a:pt x="1007" y="846"/>
                      <a:pt x="844" y="683"/>
                    </a:cubicBezTo>
                    <a:cubicBezTo>
                      <a:pt x="600" y="480"/>
                      <a:pt x="437" y="236"/>
                      <a:pt x="234" y="32"/>
                    </a:cubicBezTo>
                    <a:cubicBezTo>
                      <a:pt x="212" y="10"/>
                      <a:pt x="184" y="0"/>
                      <a:pt x="1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50"/>
              <p:cNvSpPr/>
              <p:nvPr/>
            </p:nvSpPr>
            <p:spPr>
              <a:xfrm>
                <a:off x="2845771" y="4092221"/>
                <a:ext cx="244347" cy="210003"/>
              </a:xfrm>
              <a:custGeom>
                <a:avLst/>
                <a:gdLst/>
                <a:ahLst/>
                <a:cxnLst/>
                <a:rect l="l" t="t" r="r" b="b"/>
                <a:pathLst>
                  <a:path w="19316" h="16601" extrusionOk="0">
                    <a:moveTo>
                      <a:pt x="2687" y="1"/>
                    </a:moveTo>
                    <a:cubicBezTo>
                      <a:pt x="1718" y="1"/>
                      <a:pt x="839" y="478"/>
                      <a:pt x="310" y="1271"/>
                    </a:cubicBezTo>
                    <a:cubicBezTo>
                      <a:pt x="188" y="1474"/>
                      <a:pt x="66" y="1719"/>
                      <a:pt x="25" y="1963"/>
                    </a:cubicBezTo>
                    <a:cubicBezTo>
                      <a:pt x="1" y="2134"/>
                      <a:pt x="139" y="2247"/>
                      <a:pt x="270" y="2247"/>
                    </a:cubicBezTo>
                    <a:cubicBezTo>
                      <a:pt x="357" y="2247"/>
                      <a:pt x="441" y="2198"/>
                      <a:pt x="473" y="2085"/>
                    </a:cubicBezTo>
                    <a:cubicBezTo>
                      <a:pt x="717" y="1027"/>
                      <a:pt x="1694" y="498"/>
                      <a:pt x="2711" y="457"/>
                    </a:cubicBezTo>
                    <a:cubicBezTo>
                      <a:pt x="2755" y="456"/>
                      <a:pt x="2799" y="455"/>
                      <a:pt x="2843" y="455"/>
                    </a:cubicBezTo>
                    <a:cubicBezTo>
                      <a:pt x="4014" y="455"/>
                      <a:pt x="5100" y="979"/>
                      <a:pt x="5845" y="1881"/>
                    </a:cubicBezTo>
                    <a:cubicBezTo>
                      <a:pt x="6700" y="2940"/>
                      <a:pt x="7229" y="4201"/>
                      <a:pt x="7514" y="5503"/>
                    </a:cubicBezTo>
                    <a:cubicBezTo>
                      <a:pt x="7758" y="6928"/>
                      <a:pt x="8124" y="8352"/>
                      <a:pt x="8572" y="9736"/>
                    </a:cubicBezTo>
                    <a:cubicBezTo>
                      <a:pt x="9427" y="12015"/>
                      <a:pt x="11014" y="14009"/>
                      <a:pt x="13049" y="15393"/>
                    </a:cubicBezTo>
                    <a:cubicBezTo>
                      <a:pt x="14020" y="16076"/>
                      <a:pt x="15150" y="16601"/>
                      <a:pt x="16327" y="16601"/>
                    </a:cubicBezTo>
                    <a:cubicBezTo>
                      <a:pt x="16482" y="16601"/>
                      <a:pt x="16637" y="16592"/>
                      <a:pt x="16793" y="16573"/>
                    </a:cubicBezTo>
                    <a:cubicBezTo>
                      <a:pt x="18014" y="16451"/>
                      <a:pt x="19031" y="15515"/>
                      <a:pt x="19235" y="14294"/>
                    </a:cubicBezTo>
                    <a:cubicBezTo>
                      <a:pt x="19316" y="13724"/>
                      <a:pt x="19153" y="13155"/>
                      <a:pt x="18787" y="12707"/>
                    </a:cubicBezTo>
                    <a:cubicBezTo>
                      <a:pt x="18421" y="12300"/>
                      <a:pt x="17892" y="12056"/>
                      <a:pt x="17322" y="12056"/>
                    </a:cubicBezTo>
                    <a:cubicBezTo>
                      <a:pt x="16833" y="12056"/>
                      <a:pt x="16345" y="12300"/>
                      <a:pt x="16101" y="12748"/>
                    </a:cubicBezTo>
                    <a:cubicBezTo>
                      <a:pt x="15816" y="13155"/>
                      <a:pt x="15735" y="13643"/>
                      <a:pt x="15897" y="14091"/>
                    </a:cubicBezTo>
                    <a:cubicBezTo>
                      <a:pt x="15979" y="14294"/>
                      <a:pt x="16101" y="14498"/>
                      <a:pt x="16264" y="14660"/>
                    </a:cubicBezTo>
                    <a:cubicBezTo>
                      <a:pt x="16307" y="14686"/>
                      <a:pt x="16350" y="14698"/>
                      <a:pt x="16391" y="14698"/>
                    </a:cubicBezTo>
                    <a:cubicBezTo>
                      <a:pt x="16539" y="14698"/>
                      <a:pt x="16645" y="14544"/>
                      <a:pt x="16549" y="14416"/>
                    </a:cubicBezTo>
                    <a:cubicBezTo>
                      <a:pt x="15979" y="13724"/>
                      <a:pt x="16345" y="12707"/>
                      <a:pt x="17200" y="12544"/>
                    </a:cubicBezTo>
                    <a:cubicBezTo>
                      <a:pt x="17241" y="12541"/>
                      <a:pt x="17281" y="12539"/>
                      <a:pt x="17322" y="12539"/>
                    </a:cubicBezTo>
                    <a:cubicBezTo>
                      <a:pt x="17762" y="12539"/>
                      <a:pt x="18163" y="12741"/>
                      <a:pt x="18461" y="13114"/>
                    </a:cubicBezTo>
                    <a:cubicBezTo>
                      <a:pt x="18746" y="13480"/>
                      <a:pt x="18828" y="14009"/>
                      <a:pt x="18705" y="14498"/>
                    </a:cubicBezTo>
                    <a:cubicBezTo>
                      <a:pt x="18364" y="15561"/>
                      <a:pt x="17313" y="16093"/>
                      <a:pt x="16248" y="16093"/>
                    </a:cubicBezTo>
                    <a:cubicBezTo>
                      <a:pt x="16172" y="16093"/>
                      <a:pt x="16095" y="16090"/>
                      <a:pt x="16019" y="16085"/>
                    </a:cubicBezTo>
                    <a:cubicBezTo>
                      <a:pt x="14799" y="16003"/>
                      <a:pt x="13659" y="15271"/>
                      <a:pt x="12682" y="14538"/>
                    </a:cubicBezTo>
                    <a:cubicBezTo>
                      <a:pt x="10851" y="13032"/>
                      <a:pt x="9467" y="11038"/>
                      <a:pt x="8775" y="8800"/>
                    </a:cubicBezTo>
                    <a:cubicBezTo>
                      <a:pt x="8043" y="6317"/>
                      <a:pt x="7880" y="3346"/>
                      <a:pt x="6008" y="1393"/>
                    </a:cubicBezTo>
                    <a:cubicBezTo>
                      <a:pt x="5194" y="538"/>
                      <a:pt x="4095" y="9"/>
                      <a:pt x="2915" y="9"/>
                    </a:cubicBezTo>
                    <a:cubicBezTo>
                      <a:pt x="2838" y="3"/>
                      <a:pt x="2762" y="1"/>
                      <a:pt x="26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50"/>
              <p:cNvSpPr/>
              <p:nvPr/>
            </p:nvSpPr>
            <p:spPr>
              <a:xfrm>
                <a:off x="2846378" y="4069464"/>
                <a:ext cx="181452" cy="109372"/>
              </a:xfrm>
              <a:custGeom>
                <a:avLst/>
                <a:gdLst/>
                <a:ahLst/>
                <a:cxnLst/>
                <a:rect l="l" t="t" r="r" b="b"/>
                <a:pathLst>
                  <a:path w="14344" h="8646" extrusionOk="0">
                    <a:moveTo>
                      <a:pt x="2870" y="1"/>
                    </a:moveTo>
                    <a:cubicBezTo>
                      <a:pt x="2608" y="1"/>
                      <a:pt x="2341" y="30"/>
                      <a:pt x="2053" y="58"/>
                    </a:cubicBezTo>
                    <a:cubicBezTo>
                      <a:pt x="1443" y="140"/>
                      <a:pt x="832" y="425"/>
                      <a:pt x="425" y="954"/>
                    </a:cubicBezTo>
                    <a:cubicBezTo>
                      <a:pt x="303" y="1076"/>
                      <a:pt x="181" y="1279"/>
                      <a:pt x="59" y="1442"/>
                    </a:cubicBezTo>
                    <a:cubicBezTo>
                      <a:pt x="1" y="1559"/>
                      <a:pt x="88" y="1654"/>
                      <a:pt x="188" y="1654"/>
                    </a:cubicBezTo>
                    <a:cubicBezTo>
                      <a:pt x="227" y="1654"/>
                      <a:pt x="268" y="1639"/>
                      <a:pt x="303" y="1605"/>
                    </a:cubicBezTo>
                    <a:cubicBezTo>
                      <a:pt x="751" y="1116"/>
                      <a:pt x="1320" y="750"/>
                      <a:pt x="1972" y="547"/>
                    </a:cubicBezTo>
                    <a:cubicBezTo>
                      <a:pt x="2259" y="518"/>
                      <a:pt x="2527" y="489"/>
                      <a:pt x="2788" y="489"/>
                    </a:cubicBezTo>
                    <a:cubicBezTo>
                      <a:pt x="2897" y="489"/>
                      <a:pt x="3004" y="494"/>
                      <a:pt x="3111" y="506"/>
                    </a:cubicBezTo>
                    <a:cubicBezTo>
                      <a:pt x="3355" y="506"/>
                      <a:pt x="3600" y="506"/>
                      <a:pt x="3844" y="547"/>
                    </a:cubicBezTo>
                    <a:cubicBezTo>
                      <a:pt x="4088" y="587"/>
                      <a:pt x="4332" y="628"/>
                      <a:pt x="4576" y="709"/>
                    </a:cubicBezTo>
                    <a:cubicBezTo>
                      <a:pt x="6489" y="1279"/>
                      <a:pt x="7995" y="2663"/>
                      <a:pt x="8727" y="4535"/>
                    </a:cubicBezTo>
                    <a:cubicBezTo>
                      <a:pt x="9053" y="5430"/>
                      <a:pt x="9175" y="6407"/>
                      <a:pt x="9663" y="7262"/>
                    </a:cubicBezTo>
                    <a:cubicBezTo>
                      <a:pt x="10070" y="8076"/>
                      <a:pt x="10925" y="8605"/>
                      <a:pt x="11820" y="8645"/>
                    </a:cubicBezTo>
                    <a:cubicBezTo>
                      <a:pt x="12716" y="8605"/>
                      <a:pt x="13530" y="8116"/>
                      <a:pt x="13977" y="7343"/>
                    </a:cubicBezTo>
                    <a:cubicBezTo>
                      <a:pt x="14344" y="6488"/>
                      <a:pt x="14181" y="5471"/>
                      <a:pt x="13570" y="4779"/>
                    </a:cubicBezTo>
                    <a:cubicBezTo>
                      <a:pt x="13159" y="4285"/>
                      <a:pt x="12562" y="4013"/>
                      <a:pt x="11955" y="4013"/>
                    </a:cubicBezTo>
                    <a:cubicBezTo>
                      <a:pt x="11662" y="4013"/>
                      <a:pt x="11366" y="4077"/>
                      <a:pt x="11088" y="4209"/>
                    </a:cubicBezTo>
                    <a:cubicBezTo>
                      <a:pt x="10640" y="4372"/>
                      <a:pt x="10355" y="4779"/>
                      <a:pt x="10315" y="5268"/>
                    </a:cubicBezTo>
                    <a:cubicBezTo>
                      <a:pt x="10315" y="5715"/>
                      <a:pt x="10559" y="6122"/>
                      <a:pt x="10925" y="6326"/>
                    </a:cubicBezTo>
                    <a:cubicBezTo>
                      <a:pt x="11051" y="6376"/>
                      <a:pt x="11177" y="6411"/>
                      <a:pt x="11302" y="6411"/>
                    </a:cubicBezTo>
                    <a:cubicBezTo>
                      <a:pt x="11380" y="6411"/>
                      <a:pt x="11458" y="6397"/>
                      <a:pt x="11535" y="6366"/>
                    </a:cubicBezTo>
                    <a:cubicBezTo>
                      <a:pt x="11658" y="6326"/>
                      <a:pt x="11658" y="6082"/>
                      <a:pt x="11495" y="6082"/>
                    </a:cubicBezTo>
                    <a:cubicBezTo>
                      <a:pt x="11128" y="6082"/>
                      <a:pt x="10803" y="5797"/>
                      <a:pt x="10762" y="5430"/>
                    </a:cubicBezTo>
                    <a:cubicBezTo>
                      <a:pt x="10722" y="5064"/>
                      <a:pt x="10966" y="4698"/>
                      <a:pt x="11332" y="4576"/>
                    </a:cubicBezTo>
                    <a:cubicBezTo>
                      <a:pt x="11520" y="4506"/>
                      <a:pt x="11713" y="4473"/>
                      <a:pt x="11903" y="4473"/>
                    </a:cubicBezTo>
                    <a:cubicBezTo>
                      <a:pt x="12494" y="4473"/>
                      <a:pt x="13059" y="4795"/>
                      <a:pt x="13367" y="5349"/>
                    </a:cubicBezTo>
                    <a:cubicBezTo>
                      <a:pt x="13814" y="6000"/>
                      <a:pt x="13774" y="6855"/>
                      <a:pt x="13285" y="7465"/>
                    </a:cubicBezTo>
                    <a:cubicBezTo>
                      <a:pt x="12890" y="7891"/>
                      <a:pt x="12336" y="8112"/>
                      <a:pt x="11776" y="8112"/>
                    </a:cubicBezTo>
                    <a:cubicBezTo>
                      <a:pt x="11586" y="8112"/>
                      <a:pt x="11395" y="8087"/>
                      <a:pt x="11210" y="8035"/>
                    </a:cubicBezTo>
                    <a:cubicBezTo>
                      <a:pt x="10396" y="7750"/>
                      <a:pt x="9989" y="6936"/>
                      <a:pt x="9745" y="6204"/>
                    </a:cubicBezTo>
                    <a:cubicBezTo>
                      <a:pt x="9541" y="5308"/>
                      <a:pt x="9216" y="4413"/>
                      <a:pt x="8849" y="3599"/>
                    </a:cubicBezTo>
                    <a:cubicBezTo>
                      <a:pt x="7954" y="1930"/>
                      <a:pt x="6448" y="669"/>
                      <a:pt x="4617" y="180"/>
                    </a:cubicBezTo>
                    <a:cubicBezTo>
                      <a:pt x="4373" y="140"/>
                      <a:pt x="4169" y="99"/>
                      <a:pt x="3966" y="58"/>
                    </a:cubicBezTo>
                    <a:cubicBezTo>
                      <a:pt x="3722" y="18"/>
                      <a:pt x="3437" y="18"/>
                      <a:pt x="3193" y="18"/>
                    </a:cubicBezTo>
                    <a:cubicBezTo>
                      <a:pt x="3085" y="6"/>
                      <a:pt x="2978" y="1"/>
                      <a:pt x="28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50"/>
              <p:cNvSpPr/>
              <p:nvPr/>
            </p:nvSpPr>
            <p:spPr>
              <a:xfrm>
                <a:off x="2557275" y="4026441"/>
                <a:ext cx="350089" cy="337211"/>
              </a:xfrm>
              <a:custGeom>
                <a:avLst/>
                <a:gdLst/>
                <a:ahLst/>
                <a:cxnLst/>
                <a:rect l="l" t="t" r="r" b="b"/>
                <a:pathLst>
                  <a:path w="27675" h="26657" extrusionOk="0">
                    <a:moveTo>
                      <a:pt x="18640" y="0"/>
                    </a:moveTo>
                    <a:cubicBezTo>
                      <a:pt x="18273" y="0"/>
                      <a:pt x="17907" y="81"/>
                      <a:pt x="17582" y="244"/>
                    </a:cubicBezTo>
                    <a:cubicBezTo>
                      <a:pt x="17582" y="244"/>
                      <a:pt x="17907" y="2401"/>
                      <a:pt x="17663" y="2971"/>
                    </a:cubicBezTo>
                    <a:cubicBezTo>
                      <a:pt x="17459" y="3541"/>
                      <a:pt x="15750" y="5901"/>
                      <a:pt x="14611" y="6145"/>
                    </a:cubicBezTo>
                    <a:cubicBezTo>
                      <a:pt x="14611" y="6145"/>
                      <a:pt x="13028" y="5686"/>
                      <a:pt x="11303" y="5686"/>
                    </a:cubicBezTo>
                    <a:cubicBezTo>
                      <a:pt x="10263" y="5686"/>
                      <a:pt x="9170" y="5853"/>
                      <a:pt x="8343" y="6390"/>
                    </a:cubicBezTo>
                    <a:cubicBezTo>
                      <a:pt x="6186" y="7773"/>
                      <a:pt x="2035" y="14855"/>
                      <a:pt x="2646" y="18924"/>
                    </a:cubicBezTo>
                    <a:cubicBezTo>
                      <a:pt x="2343" y="18867"/>
                      <a:pt x="2040" y="18840"/>
                      <a:pt x="1739" y="18840"/>
                    </a:cubicBezTo>
                    <a:cubicBezTo>
                      <a:pt x="1191" y="18840"/>
                      <a:pt x="648" y="18929"/>
                      <a:pt x="122" y="19087"/>
                    </a:cubicBezTo>
                    <a:cubicBezTo>
                      <a:pt x="122" y="19087"/>
                      <a:pt x="0" y="19616"/>
                      <a:pt x="3256" y="23157"/>
                    </a:cubicBezTo>
                    <a:cubicBezTo>
                      <a:pt x="6409" y="26582"/>
                      <a:pt x="6993" y="26657"/>
                      <a:pt x="7038" y="26657"/>
                    </a:cubicBezTo>
                    <a:cubicBezTo>
                      <a:pt x="7040" y="26657"/>
                      <a:pt x="7041" y="26657"/>
                      <a:pt x="7041" y="26657"/>
                    </a:cubicBezTo>
                    <a:cubicBezTo>
                      <a:pt x="7407" y="25843"/>
                      <a:pt x="7529" y="24988"/>
                      <a:pt x="7407" y="24093"/>
                    </a:cubicBezTo>
                    <a:lnTo>
                      <a:pt x="7407" y="24093"/>
                    </a:lnTo>
                    <a:cubicBezTo>
                      <a:pt x="7854" y="24198"/>
                      <a:pt x="8344" y="24246"/>
                      <a:pt x="8864" y="24246"/>
                    </a:cubicBezTo>
                    <a:cubicBezTo>
                      <a:pt x="12982" y="24246"/>
                      <a:pt x="18976" y="21224"/>
                      <a:pt x="20349" y="19453"/>
                    </a:cubicBezTo>
                    <a:cubicBezTo>
                      <a:pt x="21977" y="17337"/>
                      <a:pt x="21122" y="13186"/>
                      <a:pt x="21122" y="13186"/>
                    </a:cubicBezTo>
                    <a:cubicBezTo>
                      <a:pt x="21448" y="12087"/>
                      <a:pt x="23890" y="10541"/>
                      <a:pt x="24541" y="10378"/>
                    </a:cubicBezTo>
                    <a:cubicBezTo>
                      <a:pt x="24646" y="10345"/>
                      <a:pt x="24788" y="10331"/>
                      <a:pt x="24952" y="10331"/>
                    </a:cubicBezTo>
                    <a:cubicBezTo>
                      <a:pt x="25807" y="10331"/>
                      <a:pt x="27267" y="10703"/>
                      <a:pt x="27267" y="10703"/>
                    </a:cubicBezTo>
                    <a:cubicBezTo>
                      <a:pt x="27634" y="10052"/>
                      <a:pt x="27674" y="9279"/>
                      <a:pt x="27390" y="8587"/>
                    </a:cubicBezTo>
                    <a:cubicBezTo>
                      <a:pt x="26942" y="7285"/>
                      <a:pt x="23930" y="4070"/>
                      <a:pt x="23930" y="4070"/>
                    </a:cubicBezTo>
                    <a:cubicBezTo>
                      <a:pt x="23930" y="4070"/>
                      <a:pt x="20919" y="773"/>
                      <a:pt x="19698" y="244"/>
                    </a:cubicBezTo>
                    <a:cubicBezTo>
                      <a:pt x="19372" y="81"/>
                      <a:pt x="19006" y="0"/>
                      <a:pt x="186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50"/>
              <p:cNvSpPr/>
              <p:nvPr/>
            </p:nvSpPr>
            <p:spPr>
              <a:xfrm>
                <a:off x="2723559" y="4029642"/>
                <a:ext cx="160313" cy="168473"/>
              </a:xfrm>
              <a:custGeom>
                <a:avLst/>
                <a:gdLst/>
                <a:ahLst/>
                <a:cxnLst/>
                <a:rect l="l" t="t" r="r" b="b"/>
                <a:pathLst>
                  <a:path w="12673" h="13318" extrusionOk="0">
                    <a:moveTo>
                      <a:pt x="454" y="0"/>
                    </a:moveTo>
                    <a:cubicBezTo>
                      <a:pt x="397" y="0"/>
                      <a:pt x="340" y="10"/>
                      <a:pt x="285" y="32"/>
                    </a:cubicBezTo>
                    <a:cubicBezTo>
                      <a:pt x="123" y="113"/>
                      <a:pt x="1" y="358"/>
                      <a:pt x="82" y="561"/>
                    </a:cubicBezTo>
                    <a:cubicBezTo>
                      <a:pt x="2687" y="4346"/>
                      <a:pt x="5780" y="7846"/>
                      <a:pt x="9239" y="10898"/>
                    </a:cubicBezTo>
                    <a:cubicBezTo>
                      <a:pt x="9727" y="11305"/>
                      <a:pt x="10216" y="11712"/>
                      <a:pt x="10745" y="12119"/>
                    </a:cubicBezTo>
                    <a:cubicBezTo>
                      <a:pt x="11233" y="12567"/>
                      <a:pt x="11762" y="12933"/>
                      <a:pt x="12332" y="13299"/>
                    </a:cubicBezTo>
                    <a:cubicBezTo>
                      <a:pt x="12358" y="13312"/>
                      <a:pt x="12385" y="13318"/>
                      <a:pt x="12411" y="13318"/>
                    </a:cubicBezTo>
                    <a:cubicBezTo>
                      <a:pt x="12550" y="13318"/>
                      <a:pt x="12672" y="13158"/>
                      <a:pt x="12535" y="13055"/>
                    </a:cubicBezTo>
                    <a:cubicBezTo>
                      <a:pt x="12128" y="12648"/>
                      <a:pt x="11721" y="12241"/>
                      <a:pt x="11314" y="11875"/>
                    </a:cubicBezTo>
                    <a:cubicBezTo>
                      <a:pt x="10867" y="11509"/>
                      <a:pt x="10460" y="11102"/>
                      <a:pt x="10012" y="10735"/>
                    </a:cubicBezTo>
                    <a:cubicBezTo>
                      <a:pt x="9198" y="9962"/>
                      <a:pt x="8384" y="9189"/>
                      <a:pt x="7611" y="8375"/>
                    </a:cubicBezTo>
                    <a:cubicBezTo>
                      <a:pt x="6024" y="6747"/>
                      <a:pt x="4518" y="5038"/>
                      <a:pt x="3094" y="3247"/>
                    </a:cubicBezTo>
                    <a:cubicBezTo>
                      <a:pt x="2320" y="2230"/>
                      <a:pt x="1547" y="1212"/>
                      <a:pt x="815" y="195"/>
                    </a:cubicBezTo>
                    <a:cubicBezTo>
                      <a:pt x="755" y="76"/>
                      <a:pt x="608" y="0"/>
                      <a:pt x="4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50"/>
              <p:cNvSpPr/>
              <p:nvPr/>
            </p:nvSpPr>
            <p:spPr>
              <a:xfrm>
                <a:off x="2706735" y="4044240"/>
                <a:ext cx="165513" cy="181009"/>
              </a:xfrm>
              <a:custGeom>
                <a:avLst/>
                <a:gdLst/>
                <a:ahLst/>
                <a:cxnLst/>
                <a:rect l="l" t="t" r="r" b="b"/>
                <a:pathLst>
                  <a:path w="13084" h="14309" extrusionOk="0">
                    <a:moveTo>
                      <a:pt x="808" y="1"/>
                    </a:moveTo>
                    <a:cubicBezTo>
                      <a:pt x="402" y="1"/>
                      <a:pt x="0" y="409"/>
                      <a:pt x="272" y="872"/>
                    </a:cubicBezTo>
                    <a:cubicBezTo>
                      <a:pt x="2633" y="5145"/>
                      <a:pt x="5767" y="8889"/>
                      <a:pt x="9470" y="12064"/>
                    </a:cubicBezTo>
                    <a:cubicBezTo>
                      <a:pt x="9958" y="12471"/>
                      <a:pt x="10528" y="12918"/>
                      <a:pt x="11057" y="13325"/>
                    </a:cubicBezTo>
                    <a:cubicBezTo>
                      <a:pt x="11301" y="13488"/>
                      <a:pt x="11586" y="13692"/>
                      <a:pt x="11871" y="13855"/>
                    </a:cubicBezTo>
                    <a:cubicBezTo>
                      <a:pt x="12156" y="14058"/>
                      <a:pt x="12441" y="14221"/>
                      <a:pt x="12766" y="14302"/>
                    </a:cubicBezTo>
                    <a:cubicBezTo>
                      <a:pt x="12784" y="14306"/>
                      <a:pt x="12801" y="14309"/>
                      <a:pt x="12818" y="14309"/>
                    </a:cubicBezTo>
                    <a:cubicBezTo>
                      <a:pt x="12961" y="14309"/>
                      <a:pt x="13083" y="14163"/>
                      <a:pt x="13011" y="14017"/>
                    </a:cubicBezTo>
                    <a:cubicBezTo>
                      <a:pt x="12644" y="13570"/>
                      <a:pt x="12237" y="13122"/>
                      <a:pt x="11790" y="12796"/>
                    </a:cubicBezTo>
                    <a:cubicBezTo>
                      <a:pt x="11342" y="12389"/>
                      <a:pt x="10894" y="11982"/>
                      <a:pt x="10447" y="11575"/>
                    </a:cubicBezTo>
                    <a:cubicBezTo>
                      <a:pt x="9592" y="10802"/>
                      <a:pt x="8737" y="9988"/>
                      <a:pt x="7964" y="9134"/>
                    </a:cubicBezTo>
                    <a:cubicBezTo>
                      <a:pt x="6336" y="7424"/>
                      <a:pt x="4831" y="5634"/>
                      <a:pt x="3488" y="3721"/>
                    </a:cubicBezTo>
                    <a:cubicBezTo>
                      <a:pt x="2714" y="2622"/>
                      <a:pt x="1982" y="1483"/>
                      <a:pt x="1331" y="343"/>
                    </a:cubicBezTo>
                    <a:cubicBezTo>
                      <a:pt x="1209" y="101"/>
                      <a:pt x="1008" y="1"/>
                      <a:pt x="80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50"/>
              <p:cNvSpPr/>
              <p:nvPr/>
            </p:nvSpPr>
            <p:spPr>
              <a:xfrm>
                <a:off x="2696248" y="4061899"/>
                <a:ext cx="150219" cy="170067"/>
              </a:xfrm>
              <a:custGeom>
                <a:avLst/>
                <a:gdLst/>
                <a:ahLst/>
                <a:cxnLst/>
                <a:rect l="l" t="t" r="r" b="b"/>
                <a:pathLst>
                  <a:path w="11875" h="13444" extrusionOk="0">
                    <a:moveTo>
                      <a:pt x="329" y="0"/>
                    </a:moveTo>
                    <a:cubicBezTo>
                      <a:pt x="165" y="0"/>
                      <a:pt x="0" y="176"/>
                      <a:pt x="84" y="371"/>
                    </a:cubicBezTo>
                    <a:cubicBezTo>
                      <a:pt x="2200" y="4482"/>
                      <a:pt x="5090" y="8145"/>
                      <a:pt x="8590" y="11156"/>
                    </a:cubicBezTo>
                    <a:cubicBezTo>
                      <a:pt x="9607" y="11970"/>
                      <a:pt x="10625" y="12743"/>
                      <a:pt x="11764" y="13435"/>
                    </a:cubicBezTo>
                    <a:cubicBezTo>
                      <a:pt x="11775" y="13441"/>
                      <a:pt x="11786" y="13443"/>
                      <a:pt x="11796" y="13443"/>
                    </a:cubicBezTo>
                    <a:cubicBezTo>
                      <a:pt x="11854" y="13443"/>
                      <a:pt x="11875" y="13348"/>
                      <a:pt x="11805" y="13313"/>
                    </a:cubicBezTo>
                    <a:cubicBezTo>
                      <a:pt x="8183" y="10586"/>
                      <a:pt x="5008" y="7249"/>
                      <a:pt x="2485" y="3464"/>
                    </a:cubicBezTo>
                    <a:cubicBezTo>
                      <a:pt x="1753" y="2406"/>
                      <a:pt x="1101" y="1267"/>
                      <a:pt x="532" y="127"/>
                    </a:cubicBezTo>
                    <a:cubicBezTo>
                      <a:pt x="480" y="38"/>
                      <a:pt x="405" y="0"/>
                      <a:pt x="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50"/>
              <p:cNvSpPr/>
              <p:nvPr/>
            </p:nvSpPr>
            <p:spPr>
              <a:xfrm>
                <a:off x="2555744" y="4158267"/>
                <a:ext cx="191508" cy="210028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16603" extrusionOk="0">
                    <a:moveTo>
                      <a:pt x="893" y="1"/>
                    </a:moveTo>
                    <a:cubicBezTo>
                      <a:pt x="449" y="1"/>
                      <a:pt x="0" y="460"/>
                      <a:pt x="325" y="974"/>
                    </a:cubicBezTo>
                    <a:cubicBezTo>
                      <a:pt x="1709" y="3498"/>
                      <a:pt x="3296" y="5858"/>
                      <a:pt x="5086" y="8056"/>
                    </a:cubicBezTo>
                    <a:cubicBezTo>
                      <a:pt x="6877" y="10253"/>
                      <a:pt x="8871" y="12288"/>
                      <a:pt x="11069" y="14079"/>
                    </a:cubicBezTo>
                    <a:cubicBezTo>
                      <a:pt x="11679" y="14567"/>
                      <a:pt x="12290" y="15056"/>
                      <a:pt x="12900" y="15503"/>
                    </a:cubicBezTo>
                    <a:cubicBezTo>
                      <a:pt x="13226" y="15747"/>
                      <a:pt x="13551" y="15951"/>
                      <a:pt x="13918" y="16154"/>
                    </a:cubicBezTo>
                    <a:cubicBezTo>
                      <a:pt x="14081" y="16276"/>
                      <a:pt x="14243" y="16358"/>
                      <a:pt x="14447" y="16439"/>
                    </a:cubicBezTo>
                    <a:cubicBezTo>
                      <a:pt x="14610" y="16521"/>
                      <a:pt x="14813" y="16561"/>
                      <a:pt x="15017" y="16602"/>
                    </a:cubicBezTo>
                    <a:cubicBezTo>
                      <a:pt x="15057" y="16602"/>
                      <a:pt x="15139" y="16561"/>
                      <a:pt x="15098" y="16480"/>
                    </a:cubicBezTo>
                    <a:cubicBezTo>
                      <a:pt x="14935" y="16195"/>
                      <a:pt x="14691" y="15951"/>
                      <a:pt x="14447" y="15747"/>
                    </a:cubicBezTo>
                    <a:cubicBezTo>
                      <a:pt x="14203" y="15503"/>
                      <a:pt x="13958" y="15259"/>
                      <a:pt x="13674" y="15056"/>
                    </a:cubicBezTo>
                    <a:cubicBezTo>
                      <a:pt x="13144" y="14608"/>
                      <a:pt x="12656" y="14160"/>
                      <a:pt x="12127" y="13713"/>
                    </a:cubicBezTo>
                    <a:cubicBezTo>
                      <a:pt x="11110" y="12776"/>
                      <a:pt x="10092" y="11800"/>
                      <a:pt x="9156" y="10782"/>
                    </a:cubicBezTo>
                    <a:cubicBezTo>
                      <a:pt x="8220" y="9806"/>
                      <a:pt x="7284" y="8747"/>
                      <a:pt x="6389" y="7649"/>
                    </a:cubicBezTo>
                    <a:cubicBezTo>
                      <a:pt x="5493" y="6591"/>
                      <a:pt x="4679" y="5492"/>
                      <a:pt x="3947" y="4393"/>
                    </a:cubicBezTo>
                    <a:cubicBezTo>
                      <a:pt x="3052" y="3131"/>
                      <a:pt x="2238" y="1788"/>
                      <a:pt x="1464" y="405"/>
                    </a:cubicBezTo>
                    <a:cubicBezTo>
                      <a:pt x="1342" y="118"/>
                      <a:pt x="1118" y="1"/>
                      <a:pt x="8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50"/>
              <p:cNvSpPr/>
              <p:nvPr/>
            </p:nvSpPr>
            <p:spPr>
              <a:xfrm>
                <a:off x="2535656" y="4233712"/>
                <a:ext cx="137240" cy="149662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11831" extrusionOk="0">
                    <a:moveTo>
                      <a:pt x="622" y="1"/>
                    </a:moveTo>
                    <a:cubicBezTo>
                      <a:pt x="338" y="1"/>
                      <a:pt x="70" y="219"/>
                      <a:pt x="41" y="545"/>
                    </a:cubicBezTo>
                    <a:cubicBezTo>
                      <a:pt x="0" y="708"/>
                      <a:pt x="41" y="871"/>
                      <a:pt x="122" y="1033"/>
                    </a:cubicBezTo>
                    <a:cubicBezTo>
                      <a:pt x="163" y="1156"/>
                      <a:pt x="244" y="1237"/>
                      <a:pt x="285" y="1359"/>
                    </a:cubicBezTo>
                    <a:lnTo>
                      <a:pt x="651" y="1970"/>
                    </a:lnTo>
                    <a:cubicBezTo>
                      <a:pt x="936" y="2417"/>
                      <a:pt x="1221" y="2906"/>
                      <a:pt x="1547" y="3353"/>
                    </a:cubicBezTo>
                    <a:cubicBezTo>
                      <a:pt x="2076" y="4167"/>
                      <a:pt x="2686" y="4940"/>
                      <a:pt x="3297" y="5714"/>
                    </a:cubicBezTo>
                    <a:cubicBezTo>
                      <a:pt x="4558" y="7260"/>
                      <a:pt x="5983" y="8685"/>
                      <a:pt x="7529" y="9987"/>
                    </a:cubicBezTo>
                    <a:cubicBezTo>
                      <a:pt x="7936" y="10353"/>
                      <a:pt x="8384" y="10679"/>
                      <a:pt x="8831" y="10964"/>
                    </a:cubicBezTo>
                    <a:cubicBezTo>
                      <a:pt x="9076" y="11126"/>
                      <a:pt x="9279" y="11289"/>
                      <a:pt x="9523" y="11452"/>
                    </a:cubicBezTo>
                    <a:cubicBezTo>
                      <a:pt x="9767" y="11615"/>
                      <a:pt x="10052" y="11737"/>
                      <a:pt x="10337" y="11818"/>
                    </a:cubicBezTo>
                    <a:cubicBezTo>
                      <a:pt x="10367" y="11827"/>
                      <a:pt x="10397" y="11831"/>
                      <a:pt x="10426" y="11831"/>
                    </a:cubicBezTo>
                    <a:cubicBezTo>
                      <a:pt x="10669" y="11831"/>
                      <a:pt x="10849" y="11544"/>
                      <a:pt x="10703" y="11289"/>
                    </a:cubicBezTo>
                    <a:cubicBezTo>
                      <a:pt x="10541" y="11126"/>
                      <a:pt x="10378" y="10923"/>
                      <a:pt x="10215" y="10760"/>
                    </a:cubicBezTo>
                    <a:lnTo>
                      <a:pt x="9605" y="10272"/>
                    </a:lnTo>
                    <a:cubicBezTo>
                      <a:pt x="9238" y="9987"/>
                      <a:pt x="8913" y="9661"/>
                      <a:pt x="8587" y="9376"/>
                    </a:cubicBezTo>
                    <a:cubicBezTo>
                      <a:pt x="7855" y="8725"/>
                      <a:pt x="7163" y="8074"/>
                      <a:pt x="6471" y="7382"/>
                    </a:cubicBezTo>
                    <a:cubicBezTo>
                      <a:pt x="5128" y="5958"/>
                      <a:pt x="3866" y="4452"/>
                      <a:pt x="2768" y="2865"/>
                    </a:cubicBezTo>
                    <a:cubicBezTo>
                      <a:pt x="2483" y="2417"/>
                      <a:pt x="2238" y="2051"/>
                      <a:pt x="1954" y="1603"/>
                    </a:cubicBezTo>
                    <a:cubicBezTo>
                      <a:pt x="1831" y="1359"/>
                      <a:pt x="1669" y="1156"/>
                      <a:pt x="1547" y="911"/>
                    </a:cubicBezTo>
                    <a:cubicBezTo>
                      <a:pt x="1425" y="586"/>
                      <a:pt x="1180" y="301"/>
                      <a:pt x="936" y="97"/>
                    </a:cubicBezTo>
                    <a:cubicBezTo>
                      <a:pt x="837" y="31"/>
                      <a:pt x="728" y="1"/>
                      <a:pt x="6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50"/>
              <p:cNvSpPr/>
              <p:nvPr/>
            </p:nvSpPr>
            <p:spPr>
              <a:xfrm>
                <a:off x="2580247" y="4149399"/>
                <a:ext cx="163400" cy="195202"/>
              </a:xfrm>
              <a:custGeom>
                <a:avLst/>
                <a:gdLst/>
                <a:ahLst/>
                <a:cxnLst/>
                <a:rect l="l" t="t" r="r" b="b"/>
                <a:pathLst>
                  <a:path w="12917" h="15431" extrusionOk="0">
                    <a:moveTo>
                      <a:pt x="464" y="1"/>
                    </a:moveTo>
                    <a:cubicBezTo>
                      <a:pt x="235" y="1"/>
                      <a:pt x="0" y="220"/>
                      <a:pt x="138" y="495"/>
                    </a:cubicBezTo>
                    <a:cubicBezTo>
                      <a:pt x="2539" y="5053"/>
                      <a:pt x="5673" y="9204"/>
                      <a:pt x="9457" y="12745"/>
                    </a:cubicBezTo>
                    <a:cubicBezTo>
                      <a:pt x="9987" y="13233"/>
                      <a:pt x="10556" y="13681"/>
                      <a:pt x="11085" y="14169"/>
                    </a:cubicBezTo>
                    <a:cubicBezTo>
                      <a:pt x="11655" y="14617"/>
                      <a:pt x="12225" y="15065"/>
                      <a:pt x="12835" y="15431"/>
                    </a:cubicBezTo>
                    <a:cubicBezTo>
                      <a:pt x="12876" y="15431"/>
                      <a:pt x="12917" y="15390"/>
                      <a:pt x="12917" y="15350"/>
                    </a:cubicBezTo>
                    <a:cubicBezTo>
                      <a:pt x="12469" y="14861"/>
                      <a:pt x="11981" y="14454"/>
                      <a:pt x="11492" y="14007"/>
                    </a:cubicBezTo>
                    <a:cubicBezTo>
                      <a:pt x="11045" y="13559"/>
                      <a:pt x="10597" y="13152"/>
                      <a:pt x="10149" y="12704"/>
                    </a:cubicBezTo>
                    <a:cubicBezTo>
                      <a:pt x="9254" y="11809"/>
                      <a:pt x="8359" y="10914"/>
                      <a:pt x="7545" y="9937"/>
                    </a:cubicBezTo>
                    <a:cubicBezTo>
                      <a:pt x="5835" y="8065"/>
                      <a:pt x="4289" y="6030"/>
                      <a:pt x="2905" y="3914"/>
                    </a:cubicBezTo>
                    <a:cubicBezTo>
                      <a:pt x="2132" y="2693"/>
                      <a:pt x="1399" y="1472"/>
                      <a:pt x="748" y="169"/>
                    </a:cubicBezTo>
                    <a:cubicBezTo>
                      <a:pt x="682" y="51"/>
                      <a:pt x="574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50"/>
              <p:cNvSpPr/>
              <p:nvPr/>
            </p:nvSpPr>
            <p:spPr>
              <a:xfrm>
                <a:off x="2581474" y="4086959"/>
                <a:ext cx="276466" cy="236024"/>
              </a:xfrm>
              <a:custGeom>
                <a:avLst/>
                <a:gdLst/>
                <a:ahLst/>
                <a:cxnLst/>
                <a:rect l="l" t="t" r="r" b="b"/>
                <a:pathLst>
                  <a:path w="21855" h="18658" extrusionOk="0">
                    <a:moveTo>
                      <a:pt x="469" y="0"/>
                    </a:moveTo>
                    <a:cubicBezTo>
                      <a:pt x="339" y="0"/>
                      <a:pt x="204" y="73"/>
                      <a:pt x="122" y="181"/>
                    </a:cubicBezTo>
                    <a:cubicBezTo>
                      <a:pt x="0" y="385"/>
                      <a:pt x="41" y="629"/>
                      <a:pt x="244" y="751"/>
                    </a:cubicBezTo>
                    <a:cubicBezTo>
                      <a:pt x="1547" y="1687"/>
                      <a:pt x="3052" y="2216"/>
                      <a:pt x="4640" y="2379"/>
                    </a:cubicBezTo>
                    <a:cubicBezTo>
                      <a:pt x="5026" y="2419"/>
                      <a:pt x="5413" y="2440"/>
                      <a:pt x="5799" y="2440"/>
                    </a:cubicBezTo>
                    <a:cubicBezTo>
                      <a:pt x="6186" y="2440"/>
                      <a:pt x="6573" y="2419"/>
                      <a:pt x="6959" y="2379"/>
                    </a:cubicBezTo>
                    <a:cubicBezTo>
                      <a:pt x="7326" y="2297"/>
                      <a:pt x="7692" y="2257"/>
                      <a:pt x="8058" y="2216"/>
                    </a:cubicBezTo>
                    <a:cubicBezTo>
                      <a:pt x="8302" y="2216"/>
                      <a:pt x="8709" y="2216"/>
                      <a:pt x="8831" y="2460"/>
                    </a:cubicBezTo>
                    <a:cubicBezTo>
                      <a:pt x="8954" y="2745"/>
                      <a:pt x="8791" y="2867"/>
                      <a:pt x="8628" y="2989"/>
                    </a:cubicBezTo>
                    <a:cubicBezTo>
                      <a:pt x="8384" y="3152"/>
                      <a:pt x="8140" y="3315"/>
                      <a:pt x="7855" y="3356"/>
                    </a:cubicBezTo>
                    <a:cubicBezTo>
                      <a:pt x="7271" y="3495"/>
                      <a:pt x="6687" y="3558"/>
                      <a:pt x="6103" y="3558"/>
                    </a:cubicBezTo>
                    <a:cubicBezTo>
                      <a:pt x="5832" y="3558"/>
                      <a:pt x="5561" y="3544"/>
                      <a:pt x="5291" y="3518"/>
                    </a:cubicBezTo>
                    <a:cubicBezTo>
                      <a:pt x="4884" y="3518"/>
                      <a:pt x="4477" y="3437"/>
                      <a:pt x="4070" y="3356"/>
                    </a:cubicBezTo>
                    <a:cubicBezTo>
                      <a:pt x="3663" y="3233"/>
                      <a:pt x="3215" y="3152"/>
                      <a:pt x="2727" y="3111"/>
                    </a:cubicBezTo>
                    <a:cubicBezTo>
                      <a:pt x="2279" y="3111"/>
                      <a:pt x="1832" y="3274"/>
                      <a:pt x="1506" y="3559"/>
                    </a:cubicBezTo>
                    <a:cubicBezTo>
                      <a:pt x="1140" y="3885"/>
                      <a:pt x="977" y="4332"/>
                      <a:pt x="1018" y="4821"/>
                    </a:cubicBezTo>
                    <a:cubicBezTo>
                      <a:pt x="1180" y="5635"/>
                      <a:pt x="1791" y="6245"/>
                      <a:pt x="2605" y="6367"/>
                    </a:cubicBezTo>
                    <a:cubicBezTo>
                      <a:pt x="3020" y="6424"/>
                      <a:pt x="3445" y="6454"/>
                      <a:pt x="3870" y="6454"/>
                    </a:cubicBezTo>
                    <a:cubicBezTo>
                      <a:pt x="4360" y="6454"/>
                      <a:pt x="4852" y="6414"/>
                      <a:pt x="5331" y="6326"/>
                    </a:cubicBezTo>
                    <a:cubicBezTo>
                      <a:pt x="6349" y="6245"/>
                      <a:pt x="7326" y="6164"/>
                      <a:pt x="8343" y="6082"/>
                    </a:cubicBezTo>
                    <a:cubicBezTo>
                      <a:pt x="9074" y="6016"/>
                      <a:pt x="9832" y="5949"/>
                      <a:pt x="10573" y="5949"/>
                    </a:cubicBezTo>
                    <a:cubicBezTo>
                      <a:pt x="10740" y="5949"/>
                      <a:pt x="10905" y="5953"/>
                      <a:pt x="11070" y="5960"/>
                    </a:cubicBezTo>
                    <a:cubicBezTo>
                      <a:pt x="11107" y="5958"/>
                      <a:pt x="11144" y="5957"/>
                      <a:pt x="11181" y="5957"/>
                    </a:cubicBezTo>
                    <a:cubicBezTo>
                      <a:pt x="11872" y="5957"/>
                      <a:pt x="12517" y="6315"/>
                      <a:pt x="12942" y="6855"/>
                    </a:cubicBezTo>
                    <a:cubicBezTo>
                      <a:pt x="13145" y="7140"/>
                      <a:pt x="13186" y="7466"/>
                      <a:pt x="13145" y="7792"/>
                    </a:cubicBezTo>
                    <a:cubicBezTo>
                      <a:pt x="13023" y="8158"/>
                      <a:pt x="12779" y="8443"/>
                      <a:pt x="12453" y="8646"/>
                    </a:cubicBezTo>
                    <a:cubicBezTo>
                      <a:pt x="11983" y="8907"/>
                      <a:pt x="11413" y="8984"/>
                      <a:pt x="10849" y="8984"/>
                    </a:cubicBezTo>
                    <a:cubicBezTo>
                      <a:pt x="10534" y="8984"/>
                      <a:pt x="10222" y="8960"/>
                      <a:pt x="9930" y="8931"/>
                    </a:cubicBezTo>
                    <a:cubicBezTo>
                      <a:pt x="9035" y="8850"/>
                      <a:pt x="8180" y="8646"/>
                      <a:pt x="7326" y="8361"/>
                    </a:cubicBezTo>
                    <a:cubicBezTo>
                      <a:pt x="6959" y="8198"/>
                      <a:pt x="6593" y="8076"/>
                      <a:pt x="6227" y="7954"/>
                    </a:cubicBezTo>
                    <a:cubicBezTo>
                      <a:pt x="6200" y="7954"/>
                      <a:pt x="6154" y="7936"/>
                      <a:pt x="6151" y="7936"/>
                    </a:cubicBezTo>
                    <a:lnTo>
                      <a:pt x="6151" y="7936"/>
                    </a:lnTo>
                    <a:cubicBezTo>
                      <a:pt x="6150" y="7936"/>
                      <a:pt x="6159" y="7941"/>
                      <a:pt x="6186" y="7954"/>
                    </a:cubicBezTo>
                    <a:lnTo>
                      <a:pt x="6064" y="7914"/>
                    </a:lnTo>
                    <a:cubicBezTo>
                      <a:pt x="5983" y="7873"/>
                      <a:pt x="5861" y="7873"/>
                      <a:pt x="5779" y="7832"/>
                    </a:cubicBezTo>
                    <a:cubicBezTo>
                      <a:pt x="5576" y="7832"/>
                      <a:pt x="5413" y="7832"/>
                      <a:pt x="5250" y="7873"/>
                    </a:cubicBezTo>
                    <a:cubicBezTo>
                      <a:pt x="4802" y="8036"/>
                      <a:pt x="4477" y="8443"/>
                      <a:pt x="4477" y="8931"/>
                    </a:cubicBezTo>
                    <a:cubicBezTo>
                      <a:pt x="4436" y="9379"/>
                      <a:pt x="4599" y="9786"/>
                      <a:pt x="4884" y="10071"/>
                    </a:cubicBezTo>
                    <a:cubicBezTo>
                      <a:pt x="5535" y="10762"/>
                      <a:pt x="6593" y="10844"/>
                      <a:pt x="7448" y="10966"/>
                    </a:cubicBezTo>
                    <a:cubicBezTo>
                      <a:pt x="8302" y="11088"/>
                      <a:pt x="9116" y="11169"/>
                      <a:pt x="9971" y="11210"/>
                    </a:cubicBezTo>
                    <a:cubicBezTo>
                      <a:pt x="10118" y="11213"/>
                      <a:pt x="10265" y="11215"/>
                      <a:pt x="10411" y="11215"/>
                    </a:cubicBezTo>
                    <a:cubicBezTo>
                      <a:pt x="12014" y="11215"/>
                      <a:pt x="13611" y="11013"/>
                      <a:pt x="15139" y="10640"/>
                    </a:cubicBezTo>
                    <a:cubicBezTo>
                      <a:pt x="15445" y="10549"/>
                      <a:pt x="15727" y="10503"/>
                      <a:pt x="16004" y="10503"/>
                    </a:cubicBezTo>
                    <a:cubicBezTo>
                      <a:pt x="16096" y="10503"/>
                      <a:pt x="16187" y="10508"/>
                      <a:pt x="16279" y="10518"/>
                    </a:cubicBezTo>
                    <a:cubicBezTo>
                      <a:pt x="16645" y="10518"/>
                      <a:pt x="16930" y="10762"/>
                      <a:pt x="17052" y="11088"/>
                    </a:cubicBezTo>
                    <a:cubicBezTo>
                      <a:pt x="17174" y="11943"/>
                      <a:pt x="16157" y="12350"/>
                      <a:pt x="15506" y="12553"/>
                    </a:cubicBezTo>
                    <a:cubicBezTo>
                      <a:pt x="14858" y="12758"/>
                      <a:pt x="14182" y="12848"/>
                      <a:pt x="13501" y="12848"/>
                    </a:cubicBezTo>
                    <a:cubicBezTo>
                      <a:pt x="13369" y="12848"/>
                      <a:pt x="13237" y="12845"/>
                      <a:pt x="13105" y="12838"/>
                    </a:cubicBezTo>
                    <a:cubicBezTo>
                      <a:pt x="12738" y="12797"/>
                      <a:pt x="12331" y="12757"/>
                      <a:pt x="11924" y="12634"/>
                    </a:cubicBezTo>
                    <a:cubicBezTo>
                      <a:pt x="11558" y="12553"/>
                      <a:pt x="11192" y="12431"/>
                      <a:pt x="10826" y="12350"/>
                    </a:cubicBezTo>
                    <a:cubicBezTo>
                      <a:pt x="10663" y="12309"/>
                      <a:pt x="10500" y="12289"/>
                      <a:pt x="10332" y="12289"/>
                    </a:cubicBezTo>
                    <a:cubicBezTo>
                      <a:pt x="10164" y="12289"/>
                      <a:pt x="9991" y="12309"/>
                      <a:pt x="9808" y="12350"/>
                    </a:cubicBezTo>
                    <a:cubicBezTo>
                      <a:pt x="9483" y="12472"/>
                      <a:pt x="9198" y="12757"/>
                      <a:pt x="9116" y="13082"/>
                    </a:cubicBezTo>
                    <a:cubicBezTo>
                      <a:pt x="8872" y="13937"/>
                      <a:pt x="9605" y="14629"/>
                      <a:pt x="10337" y="14873"/>
                    </a:cubicBezTo>
                    <a:cubicBezTo>
                      <a:pt x="10785" y="14995"/>
                      <a:pt x="11192" y="15076"/>
                      <a:pt x="11640" y="15117"/>
                    </a:cubicBezTo>
                    <a:cubicBezTo>
                      <a:pt x="12047" y="15198"/>
                      <a:pt x="12453" y="15198"/>
                      <a:pt x="12860" y="15198"/>
                    </a:cubicBezTo>
                    <a:cubicBezTo>
                      <a:pt x="12953" y="15201"/>
                      <a:pt x="13046" y="15202"/>
                      <a:pt x="13139" y="15202"/>
                    </a:cubicBezTo>
                    <a:cubicBezTo>
                      <a:pt x="14715" y="15202"/>
                      <a:pt x="16284" y="14877"/>
                      <a:pt x="17744" y="14262"/>
                    </a:cubicBezTo>
                    <a:cubicBezTo>
                      <a:pt x="18110" y="14140"/>
                      <a:pt x="18436" y="13977"/>
                      <a:pt x="18802" y="13815"/>
                    </a:cubicBezTo>
                    <a:cubicBezTo>
                      <a:pt x="19087" y="13693"/>
                      <a:pt x="19372" y="13611"/>
                      <a:pt x="19698" y="13530"/>
                    </a:cubicBezTo>
                    <a:lnTo>
                      <a:pt x="20267" y="13530"/>
                    </a:lnTo>
                    <a:lnTo>
                      <a:pt x="20349" y="13571"/>
                    </a:lnTo>
                    <a:lnTo>
                      <a:pt x="20471" y="13652"/>
                    </a:lnTo>
                    <a:cubicBezTo>
                      <a:pt x="20471" y="13693"/>
                      <a:pt x="20512" y="13733"/>
                      <a:pt x="20552" y="13733"/>
                    </a:cubicBezTo>
                    <a:cubicBezTo>
                      <a:pt x="20634" y="13855"/>
                      <a:pt x="20674" y="14018"/>
                      <a:pt x="20674" y="14140"/>
                    </a:cubicBezTo>
                    <a:cubicBezTo>
                      <a:pt x="20715" y="14466"/>
                      <a:pt x="20593" y="14791"/>
                      <a:pt x="20389" y="15036"/>
                    </a:cubicBezTo>
                    <a:cubicBezTo>
                      <a:pt x="20105" y="15320"/>
                      <a:pt x="19779" y="15565"/>
                      <a:pt x="19413" y="15727"/>
                    </a:cubicBezTo>
                    <a:cubicBezTo>
                      <a:pt x="18462" y="16246"/>
                      <a:pt x="17408" y="16520"/>
                      <a:pt x="16340" y="16520"/>
                    </a:cubicBezTo>
                    <a:cubicBezTo>
                      <a:pt x="15900" y="16520"/>
                      <a:pt x="15457" y="16474"/>
                      <a:pt x="15017" y="16379"/>
                    </a:cubicBezTo>
                    <a:cubicBezTo>
                      <a:pt x="14648" y="16313"/>
                      <a:pt x="14174" y="16179"/>
                      <a:pt x="13732" y="16179"/>
                    </a:cubicBezTo>
                    <a:cubicBezTo>
                      <a:pt x="13346" y="16179"/>
                      <a:pt x="12985" y="16281"/>
                      <a:pt x="12738" y="16623"/>
                    </a:cubicBezTo>
                    <a:cubicBezTo>
                      <a:pt x="12209" y="17355"/>
                      <a:pt x="12860" y="18007"/>
                      <a:pt x="13512" y="18291"/>
                    </a:cubicBezTo>
                    <a:cubicBezTo>
                      <a:pt x="13837" y="18413"/>
                      <a:pt x="14163" y="18495"/>
                      <a:pt x="14529" y="18536"/>
                    </a:cubicBezTo>
                    <a:cubicBezTo>
                      <a:pt x="14936" y="18617"/>
                      <a:pt x="15302" y="18658"/>
                      <a:pt x="15709" y="18658"/>
                    </a:cubicBezTo>
                    <a:cubicBezTo>
                      <a:pt x="16482" y="18658"/>
                      <a:pt x="17256" y="18536"/>
                      <a:pt x="18029" y="18291"/>
                    </a:cubicBezTo>
                    <a:cubicBezTo>
                      <a:pt x="18355" y="18210"/>
                      <a:pt x="18721" y="18047"/>
                      <a:pt x="19046" y="17884"/>
                    </a:cubicBezTo>
                    <a:cubicBezTo>
                      <a:pt x="19372" y="17722"/>
                      <a:pt x="19698" y="17518"/>
                      <a:pt x="19982" y="17274"/>
                    </a:cubicBezTo>
                    <a:cubicBezTo>
                      <a:pt x="20055" y="17238"/>
                      <a:pt x="19966" y="17105"/>
                      <a:pt x="19860" y="17105"/>
                    </a:cubicBezTo>
                    <a:cubicBezTo>
                      <a:pt x="19846" y="17105"/>
                      <a:pt x="19833" y="17107"/>
                      <a:pt x="19820" y="17111"/>
                    </a:cubicBezTo>
                    <a:cubicBezTo>
                      <a:pt x="19453" y="17274"/>
                      <a:pt x="19087" y="17396"/>
                      <a:pt x="18721" y="17559"/>
                    </a:cubicBezTo>
                    <a:cubicBezTo>
                      <a:pt x="18355" y="17681"/>
                      <a:pt x="17988" y="17803"/>
                      <a:pt x="17622" y="17884"/>
                    </a:cubicBezTo>
                    <a:cubicBezTo>
                      <a:pt x="17121" y="18023"/>
                      <a:pt x="16602" y="18087"/>
                      <a:pt x="16076" y="18087"/>
                    </a:cubicBezTo>
                    <a:cubicBezTo>
                      <a:pt x="15833" y="18087"/>
                      <a:pt x="15588" y="18073"/>
                      <a:pt x="15343" y="18047"/>
                    </a:cubicBezTo>
                    <a:cubicBezTo>
                      <a:pt x="14977" y="18007"/>
                      <a:pt x="14610" y="17925"/>
                      <a:pt x="14244" y="17844"/>
                    </a:cubicBezTo>
                    <a:cubicBezTo>
                      <a:pt x="13919" y="17762"/>
                      <a:pt x="13674" y="17640"/>
                      <a:pt x="13430" y="17396"/>
                    </a:cubicBezTo>
                    <a:cubicBezTo>
                      <a:pt x="13390" y="17355"/>
                      <a:pt x="13349" y="17274"/>
                      <a:pt x="13349" y="17193"/>
                    </a:cubicBezTo>
                    <a:cubicBezTo>
                      <a:pt x="13349" y="17193"/>
                      <a:pt x="13349" y="17152"/>
                      <a:pt x="13349" y="17152"/>
                    </a:cubicBezTo>
                    <a:cubicBezTo>
                      <a:pt x="13349" y="17111"/>
                      <a:pt x="13390" y="17070"/>
                      <a:pt x="13430" y="17070"/>
                    </a:cubicBezTo>
                    <a:cubicBezTo>
                      <a:pt x="13512" y="17060"/>
                      <a:pt x="13593" y="17055"/>
                      <a:pt x="13674" y="17055"/>
                    </a:cubicBezTo>
                    <a:cubicBezTo>
                      <a:pt x="13916" y="17055"/>
                      <a:pt x="14153" y="17101"/>
                      <a:pt x="14366" y="17193"/>
                    </a:cubicBezTo>
                    <a:cubicBezTo>
                      <a:pt x="15062" y="17394"/>
                      <a:pt x="15782" y="17497"/>
                      <a:pt x="16505" y="17497"/>
                    </a:cubicBezTo>
                    <a:cubicBezTo>
                      <a:pt x="17389" y="17497"/>
                      <a:pt x="18277" y="17343"/>
                      <a:pt x="19128" y="17030"/>
                    </a:cubicBezTo>
                    <a:cubicBezTo>
                      <a:pt x="19982" y="16745"/>
                      <a:pt x="20756" y="16216"/>
                      <a:pt x="21325" y="15483"/>
                    </a:cubicBezTo>
                    <a:cubicBezTo>
                      <a:pt x="21855" y="14751"/>
                      <a:pt x="21814" y="13774"/>
                      <a:pt x="21285" y="13041"/>
                    </a:cubicBezTo>
                    <a:cubicBezTo>
                      <a:pt x="20906" y="12662"/>
                      <a:pt x="20402" y="12451"/>
                      <a:pt x="19877" y="12451"/>
                    </a:cubicBezTo>
                    <a:cubicBezTo>
                      <a:pt x="19669" y="12451"/>
                      <a:pt x="19458" y="12484"/>
                      <a:pt x="19250" y="12553"/>
                    </a:cubicBezTo>
                    <a:cubicBezTo>
                      <a:pt x="18558" y="12757"/>
                      <a:pt x="17866" y="13041"/>
                      <a:pt x="17215" y="13367"/>
                    </a:cubicBezTo>
                    <a:cubicBezTo>
                      <a:pt x="15750" y="13977"/>
                      <a:pt x="14163" y="14262"/>
                      <a:pt x="12576" y="14262"/>
                    </a:cubicBezTo>
                    <a:cubicBezTo>
                      <a:pt x="12169" y="14262"/>
                      <a:pt x="11762" y="14262"/>
                      <a:pt x="11355" y="14222"/>
                    </a:cubicBezTo>
                    <a:cubicBezTo>
                      <a:pt x="10988" y="14222"/>
                      <a:pt x="10581" y="14140"/>
                      <a:pt x="10215" y="14018"/>
                    </a:cubicBezTo>
                    <a:cubicBezTo>
                      <a:pt x="9930" y="13896"/>
                      <a:pt x="9767" y="13611"/>
                      <a:pt x="9727" y="13326"/>
                    </a:cubicBezTo>
                    <a:cubicBezTo>
                      <a:pt x="9727" y="13001"/>
                      <a:pt x="9971" y="12879"/>
                      <a:pt x="10215" y="12838"/>
                    </a:cubicBezTo>
                    <a:cubicBezTo>
                      <a:pt x="10581" y="12838"/>
                      <a:pt x="10948" y="12919"/>
                      <a:pt x="11273" y="13041"/>
                    </a:cubicBezTo>
                    <a:cubicBezTo>
                      <a:pt x="12043" y="13289"/>
                      <a:pt x="12868" y="13406"/>
                      <a:pt x="13687" y="13406"/>
                    </a:cubicBezTo>
                    <a:cubicBezTo>
                      <a:pt x="14080" y="13406"/>
                      <a:pt x="14472" y="13379"/>
                      <a:pt x="14855" y="13326"/>
                    </a:cubicBezTo>
                    <a:cubicBezTo>
                      <a:pt x="15669" y="13204"/>
                      <a:pt x="16645" y="13001"/>
                      <a:pt x="17256" y="12390"/>
                    </a:cubicBezTo>
                    <a:cubicBezTo>
                      <a:pt x="17907" y="11821"/>
                      <a:pt x="17948" y="10844"/>
                      <a:pt x="17419" y="10233"/>
                    </a:cubicBezTo>
                    <a:cubicBezTo>
                      <a:pt x="16991" y="9805"/>
                      <a:pt x="16469" y="9673"/>
                      <a:pt x="15932" y="9673"/>
                    </a:cubicBezTo>
                    <a:cubicBezTo>
                      <a:pt x="15600" y="9673"/>
                      <a:pt x="15262" y="9724"/>
                      <a:pt x="14936" y="9786"/>
                    </a:cubicBezTo>
                    <a:cubicBezTo>
                      <a:pt x="14122" y="9948"/>
                      <a:pt x="13267" y="10071"/>
                      <a:pt x="12413" y="10152"/>
                    </a:cubicBezTo>
                    <a:cubicBezTo>
                      <a:pt x="11837" y="10194"/>
                      <a:pt x="11256" y="10217"/>
                      <a:pt x="10674" y="10217"/>
                    </a:cubicBezTo>
                    <a:cubicBezTo>
                      <a:pt x="9569" y="10217"/>
                      <a:pt x="8459" y="10135"/>
                      <a:pt x="7366" y="9948"/>
                    </a:cubicBezTo>
                    <a:cubicBezTo>
                      <a:pt x="6959" y="9908"/>
                      <a:pt x="6593" y="9786"/>
                      <a:pt x="6186" y="9704"/>
                    </a:cubicBezTo>
                    <a:cubicBezTo>
                      <a:pt x="6023" y="9664"/>
                      <a:pt x="5861" y="9582"/>
                      <a:pt x="5698" y="9460"/>
                    </a:cubicBezTo>
                    <a:cubicBezTo>
                      <a:pt x="5698" y="9460"/>
                      <a:pt x="5616" y="9379"/>
                      <a:pt x="5616" y="9338"/>
                    </a:cubicBezTo>
                    <a:lnTo>
                      <a:pt x="5535" y="9257"/>
                    </a:lnTo>
                    <a:lnTo>
                      <a:pt x="5494" y="9175"/>
                    </a:lnTo>
                    <a:cubicBezTo>
                      <a:pt x="5494" y="9135"/>
                      <a:pt x="5494" y="9094"/>
                      <a:pt x="5494" y="9094"/>
                    </a:cubicBezTo>
                    <a:lnTo>
                      <a:pt x="5494" y="9053"/>
                    </a:lnTo>
                    <a:cubicBezTo>
                      <a:pt x="5494" y="9012"/>
                      <a:pt x="5494" y="8972"/>
                      <a:pt x="5494" y="8931"/>
                    </a:cubicBezTo>
                    <a:cubicBezTo>
                      <a:pt x="5535" y="8890"/>
                      <a:pt x="5535" y="8890"/>
                      <a:pt x="5576" y="8850"/>
                    </a:cubicBezTo>
                    <a:cubicBezTo>
                      <a:pt x="5612" y="8813"/>
                      <a:pt x="5639" y="8787"/>
                      <a:pt x="5657" y="8768"/>
                    </a:cubicBezTo>
                    <a:lnTo>
                      <a:pt x="5657" y="8768"/>
                    </a:lnTo>
                    <a:lnTo>
                      <a:pt x="5698" y="8728"/>
                    </a:lnTo>
                    <a:cubicBezTo>
                      <a:pt x="5820" y="8646"/>
                      <a:pt x="5942" y="8605"/>
                      <a:pt x="6064" y="8605"/>
                    </a:cubicBezTo>
                    <a:lnTo>
                      <a:pt x="6552" y="8605"/>
                    </a:lnTo>
                    <a:cubicBezTo>
                      <a:pt x="6959" y="8687"/>
                      <a:pt x="7326" y="8850"/>
                      <a:pt x="7733" y="8972"/>
                    </a:cubicBezTo>
                    <a:cubicBezTo>
                      <a:pt x="8140" y="9094"/>
                      <a:pt x="8587" y="9175"/>
                      <a:pt x="8994" y="9257"/>
                    </a:cubicBezTo>
                    <a:cubicBezTo>
                      <a:pt x="9647" y="9381"/>
                      <a:pt x="10300" y="9434"/>
                      <a:pt x="10953" y="9434"/>
                    </a:cubicBezTo>
                    <a:cubicBezTo>
                      <a:pt x="11155" y="9434"/>
                      <a:pt x="11356" y="9429"/>
                      <a:pt x="11558" y="9419"/>
                    </a:cubicBezTo>
                    <a:cubicBezTo>
                      <a:pt x="12372" y="9379"/>
                      <a:pt x="13145" y="8931"/>
                      <a:pt x="13552" y="8239"/>
                    </a:cubicBezTo>
                    <a:cubicBezTo>
                      <a:pt x="13878" y="7547"/>
                      <a:pt x="13715" y="6733"/>
                      <a:pt x="13186" y="6204"/>
                    </a:cubicBezTo>
                    <a:cubicBezTo>
                      <a:pt x="12657" y="5635"/>
                      <a:pt x="11884" y="5309"/>
                      <a:pt x="11070" y="5268"/>
                    </a:cubicBezTo>
                    <a:cubicBezTo>
                      <a:pt x="10830" y="5257"/>
                      <a:pt x="10587" y="5252"/>
                      <a:pt x="10343" y="5252"/>
                    </a:cubicBezTo>
                    <a:cubicBezTo>
                      <a:pt x="9676" y="5252"/>
                      <a:pt x="8998" y="5290"/>
                      <a:pt x="8343" y="5350"/>
                    </a:cubicBezTo>
                    <a:cubicBezTo>
                      <a:pt x="7366" y="5390"/>
                      <a:pt x="6349" y="5431"/>
                      <a:pt x="5372" y="5431"/>
                    </a:cubicBezTo>
                    <a:cubicBezTo>
                      <a:pt x="4884" y="5431"/>
                      <a:pt x="4395" y="5472"/>
                      <a:pt x="3907" y="5472"/>
                    </a:cubicBezTo>
                    <a:cubicBezTo>
                      <a:pt x="3755" y="5489"/>
                      <a:pt x="3604" y="5498"/>
                      <a:pt x="3452" y="5498"/>
                    </a:cubicBezTo>
                    <a:cubicBezTo>
                      <a:pt x="3237" y="5498"/>
                      <a:pt x="3023" y="5479"/>
                      <a:pt x="2808" y="5431"/>
                    </a:cubicBezTo>
                    <a:cubicBezTo>
                      <a:pt x="2645" y="5390"/>
                      <a:pt x="2483" y="5350"/>
                      <a:pt x="2361" y="5268"/>
                    </a:cubicBezTo>
                    <a:cubicBezTo>
                      <a:pt x="2238" y="5187"/>
                      <a:pt x="2157" y="5105"/>
                      <a:pt x="2076" y="4983"/>
                    </a:cubicBezTo>
                    <a:cubicBezTo>
                      <a:pt x="2076" y="4902"/>
                      <a:pt x="2035" y="4861"/>
                      <a:pt x="1994" y="4780"/>
                    </a:cubicBezTo>
                    <a:lnTo>
                      <a:pt x="1994" y="4780"/>
                    </a:lnTo>
                    <a:cubicBezTo>
                      <a:pt x="2001" y="4794"/>
                      <a:pt x="2006" y="4799"/>
                      <a:pt x="2008" y="4799"/>
                    </a:cubicBezTo>
                    <a:cubicBezTo>
                      <a:pt x="2023" y="4799"/>
                      <a:pt x="1994" y="4658"/>
                      <a:pt x="1994" y="4658"/>
                    </a:cubicBezTo>
                    <a:cubicBezTo>
                      <a:pt x="1994" y="4617"/>
                      <a:pt x="1994" y="4576"/>
                      <a:pt x="1994" y="4536"/>
                    </a:cubicBezTo>
                    <a:cubicBezTo>
                      <a:pt x="2035" y="4495"/>
                      <a:pt x="2035" y="4454"/>
                      <a:pt x="2076" y="4414"/>
                    </a:cubicBezTo>
                    <a:cubicBezTo>
                      <a:pt x="2281" y="4134"/>
                      <a:pt x="2624" y="4051"/>
                      <a:pt x="2997" y="4051"/>
                    </a:cubicBezTo>
                    <a:cubicBezTo>
                      <a:pt x="3437" y="4051"/>
                      <a:pt x="3921" y="4166"/>
                      <a:pt x="4273" y="4210"/>
                    </a:cubicBezTo>
                    <a:cubicBezTo>
                      <a:pt x="4701" y="4251"/>
                      <a:pt x="5138" y="4271"/>
                      <a:pt x="5576" y="4271"/>
                    </a:cubicBezTo>
                    <a:cubicBezTo>
                      <a:pt x="6013" y="4271"/>
                      <a:pt x="6451" y="4251"/>
                      <a:pt x="6878" y="4210"/>
                    </a:cubicBezTo>
                    <a:cubicBezTo>
                      <a:pt x="7651" y="4210"/>
                      <a:pt x="8384" y="4007"/>
                      <a:pt x="9035" y="3600"/>
                    </a:cubicBezTo>
                    <a:cubicBezTo>
                      <a:pt x="9645" y="3233"/>
                      <a:pt x="9767" y="2379"/>
                      <a:pt x="9279" y="1850"/>
                    </a:cubicBezTo>
                    <a:cubicBezTo>
                      <a:pt x="9002" y="1573"/>
                      <a:pt x="8639" y="1488"/>
                      <a:pt x="8260" y="1488"/>
                    </a:cubicBezTo>
                    <a:cubicBezTo>
                      <a:pt x="7858" y="1488"/>
                      <a:pt x="7437" y="1583"/>
                      <a:pt x="7081" y="1646"/>
                    </a:cubicBezTo>
                    <a:cubicBezTo>
                      <a:pt x="6602" y="1737"/>
                      <a:pt x="6115" y="1782"/>
                      <a:pt x="5627" y="1782"/>
                    </a:cubicBezTo>
                    <a:cubicBezTo>
                      <a:pt x="4582" y="1782"/>
                      <a:pt x="3535" y="1574"/>
                      <a:pt x="2564" y="1158"/>
                    </a:cubicBezTo>
                    <a:cubicBezTo>
                      <a:pt x="1913" y="873"/>
                      <a:pt x="1262" y="507"/>
                      <a:pt x="651" y="59"/>
                    </a:cubicBezTo>
                    <a:cubicBezTo>
                      <a:pt x="597" y="18"/>
                      <a:pt x="534" y="0"/>
                      <a:pt x="4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50"/>
              <p:cNvSpPr/>
              <p:nvPr/>
            </p:nvSpPr>
            <p:spPr>
              <a:xfrm>
                <a:off x="2770592" y="4019471"/>
                <a:ext cx="139770" cy="151775"/>
              </a:xfrm>
              <a:custGeom>
                <a:avLst/>
                <a:gdLst/>
                <a:ahLst/>
                <a:cxnLst/>
                <a:rect l="l" t="t" r="r" b="b"/>
                <a:pathLst>
                  <a:path w="11049" h="11998" extrusionOk="0">
                    <a:moveTo>
                      <a:pt x="223" y="0"/>
                    </a:moveTo>
                    <a:cubicBezTo>
                      <a:pt x="97" y="0"/>
                      <a:pt x="1" y="133"/>
                      <a:pt x="67" y="266"/>
                    </a:cubicBezTo>
                    <a:cubicBezTo>
                      <a:pt x="149" y="510"/>
                      <a:pt x="312" y="714"/>
                      <a:pt x="474" y="877"/>
                    </a:cubicBezTo>
                    <a:lnTo>
                      <a:pt x="1003" y="1487"/>
                    </a:lnTo>
                    <a:cubicBezTo>
                      <a:pt x="1329" y="1894"/>
                      <a:pt x="1655" y="2301"/>
                      <a:pt x="1980" y="2708"/>
                    </a:cubicBezTo>
                    <a:cubicBezTo>
                      <a:pt x="2672" y="3481"/>
                      <a:pt x="3323" y="4295"/>
                      <a:pt x="4015" y="5068"/>
                    </a:cubicBezTo>
                    <a:cubicBezTo>
                      <a:pt x="5399" y="6656"/>
                      <a:pt x="6782" y="8161"/>
                      <a:pt x="8248" y="9667"/>
                    </a:cubicBezTo>
                    <a:cubicBezTo>
                      <a:pt x="8654" y="10074"/>
                      <a:pt x="9102" y="10481"/>
                      <a:pt x="9509" y="10888"/>
                    </a:cubicBezTo>
                    <a:cubicBezTo>
                      <a:pt x="9916" y="11295"/>
                      <a:pt x="10364" y="11661"/>
                      <a:pt x="10852" y="11987"/>
                    </a:cubicBezTo>
                    <a:cubicBezTo>
                      <a:pt x="10867" y="11994"/>
                      <a:pt x="10883" y="11998"/>
                      <a:pt x="10900" y="11998"/>
                    </a:cubicBezTo>
                    <a:cubicBezTo>
                      <a:pt x="10973" y="11998"/>
                      <a:pt x="11048" y="11931"/>
                      <a:pt x="11015" y="11865"/>
                    </a:cubicBezTo>
                    <a:cubicBezTo>
                      <a:pt x="10689" y="11458"/>
                      <a:pt x="10364" y="11051"/>
                      <a:pt x="9997" y="10685"/>
                    </a:cubicBezTo>
                    <a:cubicBezTo>
                      <a:pt x="9631" y="10318"/>
                      <a:pt x="9265" y="9952"/>
                      <a:pt x="8899" y="9586"/>
                    </a:cubicBezTo>
                    <a:cubicBezTo>
                      <a:pt x="8166" y="8853"/>
                      <a:pt x="7434" y="8080"/>
                      <a:pt x="6742" y="7348"/>
                    </a:cubicBezTo>
                    <a:cubicBezTo>
                      <a:pt x="5277" y="5842"/>
                      <a:pt x="3852" y="4336"/>
                      <a:pt x="2550" y="2749"/>
                    </a:cubicBezTo>
                    <a:cubicBezTo>
                      <a:pt x="2184" y="2301"/>
                      <a:pt x="1817" y="1853"/>
                      <a:pt x="1410" y="1365"/>
                    </a:cubicBezTo>
                    <a:lnTo>
                      <a:pt x="881" y="673"/>
                    </a:lnTo>
                    <a:cubicBezTo>
                      <a:pt x="719" y="429"/>
                      <a:pt x="515" y="225"/>
                      <a:pt x="312" y="22"/>
                    </a:cubicBezTo>
                    <a:cubicBezTo>
                      <a:pt x="282" y="7"/>
                      <a:pt x="252" y="0"/>
                      <a:pt x="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50"/>
              <p:cNvSpPr/>
              <p:nvPr/>
            </p:nvSpPr>
            <p:spPr>
              <a:xfrm>
                <a:off x="2588672" y="4265779"/>
                <a:ext cx="62314" cy="65957"/>
              </a:xfrm>
              <a:custGeom>
                <a:avLst/>
                <a:gdLst/>
                <a:ahLst/>
                <a:cxnLst/>
                <a:rect l="l" t="t" r="r" b="b"/>
                <a:pathLst>
                  <a:path w="4926" h="5214" extrusionOk="0">
                    <a:moveTo>
                      <a:pt x="65" y="1"/>
                    </a:moveTo>
                    <a:cubicBezTo>
                      <a:pt x="32" y="1"/>
                      <a:pt x="1" y="35"/>
                      <a:pt x="1" y="86"/>
                    </a:cubicBezTo>
                    <a:cubicBezTo>
                      <a:pt x="1" y="289"/>
                      <a:pt x="123" y="493"/>
                      <a:pt x="245" y="696"/>
                    </a:cubicBezTo>
                    <a:cubicBezTo>
                      <a:pt x="367" y="900"/>
                      <a:pt x="489" y="1103"/>
                      <a:pt x="611" y="1307"/>
                    </a:cubicBezTo>
                    <a:cubicBezTo>
                      <a:pt x="856" y="1714"/>
                      <a:pt x="1140" y="2080"/>
                      <a:pt x="1425" y="2446"/>
                    </a:cubicBezTo>
                    <a:cubicBezTo>
                      <a:pt x="2036" y="3179"/>
                      <a:pt x="2728" y="3830"/>
                      <a:pt x="3460" y="4400"/>
                    </a:cubicBezTo>
                    <a:cubicBezTo>
                      <a:pt x="3908" y="4725"/>
                      <a:pt x="4356" y="4969"/>
                      <a:pt x="4885" y="5214"/>
                    </a:cubicBezTo>
                    <a:cubicBezTo>
                      <a:pt x="4885" y="5214"/>
                      <a:pt x="4925" y="5173"/>
                      <a:pt x="4925" y="5132"/>
                    </a:cubicBezTo>
                    <a:cubicBezTo>
                      <a:pt x="4111" y="4644"/>
                      <a:pt x="3379" y="4074"/>
                      <a:pt x="2687" y="3464"/>
                    </a:cubicBezTo>
                    <a:cubicBezTo>
                      <a:pt x="1995" y="2812"/>
                      <a:pt x="1425" y="2121"/>
                      <a:pt x="896" y="1347"/>
                    </a:cubicBezTo>
                    <a:cubicBezTo>
                      <a:pt x="774" y="1144"/>
                      <a:pt x="652" y="900"/>
                      <a:pt x="530" y="696"/>
                    </a:cubicBezTo>
                    <a:cubicBezTo>
                      <a:pt x="449" y="574"/>
                      <a:pt x="408" y="452"/>
                      <a:pt x="326" y="330"/>
                    </a:cubicBezTo>
                    <a:cubicBezTo>
                      <a:pt x="286" y="208"/>
                      <a:pt x="204" y="126"/>
                      <a:pt x="123" y="45"/>
                    </a:cubicBezTo>
                    <a:cubicBezTo>
                      <a:pt x="107" y="14"/>
                      <a:pt x="86" y="1"/>
                      <a:pt x="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0" name="Google Shape;5510;p36"/>
          <p:cNvSpPr txBox="1">
            <a:spLocks noGrp="1"/>
          </p:cNvSpPr>
          <p:nvPr>
            <p:ph type="title"/>
          </p:nvPr>
        </p:nvSpPr>
        <p:spPr>
          <a:xfrm>
            <a:off x="697075" y="398050"/>
            <a:ext cx="6502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Members of Group:</a:t>
            </a:r>
            <a:endParaRPr/>
          </a:p>
        </p:txBody>
      </p:sp>
      <p:sp>
        <p:nvSpPr>
          <p:cNvPr id="5511" name="Google Shape;5511;p36"/>
          <p:cNvSpPr txBox="1">
            <a:spLocks noGrp="1"/>
          </p:cNvSpPr>
          <p:nvPr>
            <p:ph type="subTitle" idx="4294967295"/>
          </p:nvPr>
        </p:nvSpPr>
        <p:spPr>
          <a:xfrm flipH="1">
            <a:off x="1585350" y="1478900"/>
            <a:ext cx="3778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rPr>
              <a:t>Nguyen Thi Khanh Huyen</a:t>
            </a:r>
            <a:endParaRPr sz="2400" b="1">
              <a:solidFill>
                <a:schemeClr val="accent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5512" name="Google Shape;5512;p36"/>
          <p:cNvSpPr txBox="1">
            <a:spLocks noGrp="1"/>
          </p:cNvSpPr>
          <p:nvPr>
            <p:ph type="subTitle" idx="4294967295"/>
          </p:nvPr>
        </p:nvSpPr>
        <p:spPr>
          <a:xfrm flipH="1">
            <a:off x="5676999" y="1351425"/>
            <a:ext cx="2085000" cy="5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BA10-025</a:t>
            </a:r>
            <a:endParaRPr sz="1800"/>
          </a:p>
        </p:txBody>
      </p:sp>
      <p:sp>
        <p:nvSpPr>
          <p:cNvPr id="5513" name="Google Shape;5513;p36"/>
          <p:cNvSpPr txBox="1">
            <a:spLocks noGrp="1"/>
          </p:cNvSpPr>
          <p:nvPr>
            <p:ph type="subTitle" idx="4294967295"/>
          </p:nvPr>
        </p:nvSpPr>
        <p:spPr>
          <a:xfrm flipH="1">
            <a:off x="1874149" y="2109600"/>
            <a:ext cx="3327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rPr>
              <a:t>Nguyen Duc Minh</a:t>
            </a:r>
            <a:endParaRPr sz="2400" b="1">
              <a:solidFill>
                <a:schemeClr val="accent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5514" name="Google Shape;5514;p36"/>
          <p:cNvSpPr txBox="1">
            <a:spLocks noGrp="1"/>
          </p:cNvSpPr>
          <p:nvPr>
            <p:ph type="subTitle" idx="4294967295"/>
          </p:nvPr>
        </p:nvSpPr>
        <p:spPr>
          <a:xfrm flipH="1">
            <a:off x="5676900" y="1982179"/>
            <a:ext cx="1992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BI11-163</a:t>
            </a:r>
            <a:endParaRPr sz="1800"/>
          </a:p>
        </p:txBody>
      </p:sp>
      <p:sp>
        <p:nvSpPr>
          <p:cNvPr id="5515" name="Google Shape;5515;p36"/>
          <p:cNvSpPr txBox="1">
            <a:spLocks noGrp="1"/>
          </p:cNvSpPr>
          <p:nvPr>
            <p:ph type="subTitle" idx="4294967295"/>
          </p:nvPr>
        </p:nvSpPr>
        <p:spPr>
          <a:xfrm flipH="1">
            <a:off x="1874149" y="2740300"/>
            <a:ext cx="3327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rPr>
              <a:t>Vu Yen Linh</a:t>
            </a:r>
            <a:endParaRPr sz="2400" b="1">
              <a:solidFill>
                <a:schemeClr val="accent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5516" name="Google Shape;5516;p36"/>
          <p:cNvSpPr txBox="1">
            <a:spLocks noGrp="1"/>
          </p:cNvSpPr>
          <p:nvPr>
            <p:ph type="subTitle" idx="4294967295"/>
          </p:nvPr>
        </p:nvSpPr>
        <p:spPr>
          <a:xfrm flipH="1">
            <a:off x="1874149" y="3371000"/>
            <a:ext cx="3327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rPr>
              <a:t>Vi Van Hieu</a:t>
            </a:r>
            <a:endParaRPr sz="2400" b="1">
              <a:solidFill>
                <a:schemeClr val="accent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5517" name="Google Shape;5517;p36"/>
          <p:cNvSpPr txBox="1">
            <a:spLocks noGrp="1"/>
          </p:cNvSpPr>
          <p:nvPr>
            <p:ph type="subTitle" idx="4294967295"/>
          </p:nvPr>
        </p:nvSpPr>
        <p:spPr>
          <a:xfrm flipH="1">
            <a:off x="1874149" y="4001700"/>
            <a:ext cx="33273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accent2"/>
                </a:solidFill>
                <a:latin typeface="Bad Script"/>
                <a:ea typeface="Bad Script"/>
                <a:cs typeface="Bad Script"/>
                <a:sym typeface="Bad Script"/>
              </a:rPr>
              <a:t>Nguyen Thi Quynh Anh</a:t>
            </a:r>
            <a:endParaRPr sz="2400" b="1">
              <a:solidFill>
                <a:schemeClr val="accent2"/>
              </a:solidFill>
              <a:latin typeface="Bad Script"/>
              <a:ea typeface="Bad Script"/>
              <a:cs typeface="Bad Script"/>
              <a:sym typeface="Bad Script"/>
            </a:endParaRPr>
          </a:p>
        </p:txBody>
      </p:sp>
      <p:sp>
        <p:nvSpPr>
          <p:cNvPr id="5518" name="Google Shape;5518;p36"/>
          <p:cNvSpPr txBox="1">
            <a:spLocks noGrp="1"/>
          </p:cNvSpPr>
          <p:nvPr>
            <p:ph type="subTitle" idx="4294967295"/>
          </p:nvPr>
        </p:nvSpPr>
        <p:spPr>
          <a:xfrm flipH="1">
            <a:off x="5676900" y="2651028"/>
            <a:ext cx="1992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BI11-152</a:t>
            </a:r>
            <a:endParaRPr sz="1800"/>
          </a:p>
        </p:txBody>
      </p:sp>
      <p:sp>
        <p:nvSpPr>
          <p:cNvPr id="5519" name="Google Shape;5519;p36"/>
          <p:cNvSpPr txBox="1">
            <a:spLocks noGrp="1"/>
          </p:cNvSpPr>
          <p:nvPr>
            <p:ph type="subTitle" idx="4294967295"/>
          </p:nvPr>
        </p:nvSpPr>
        <p:spPr>
          <a:xfrm flipH="1">
            <a:off x="5676904" y="3319876"/>
            <a:ext cx="1992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BI11-019</a:t>
            </a:r>
            <a:endParaRPr sz="1800"/>
          </a:p>
        </p:txBody>
      </p:sp>
      <p:sp>
        <p:nvSpPr>
          <p:cNvPr id="5520" name="Google Shape;5520;p36"/>
          <p:cNvSpPr txBox="1">
            <a:spLocks noGrp="1"/>
          </p:cNvSpPr>
          <p:nvPr>
            <p:ph type="subTitle" idx="4294967295"/>
          </p:nvPr>
        </p:nvSpPr>
        <p:spPr>
          <a:xfrm flipH="1">
            <a:off x="5676904" y="3912075"/>
            <a:ext cx="19926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BI11-029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5" name="Google Shape;5525;p37"/>
          <p:cNvSpPr/>
          <p:nvPr/>
        </p:nvSpPr>
        <p:spPr>
          <a:xfrm>
            <a:off x="4558872" y="1096764"/>
            <a:ext cx="807300" cy="80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6" name="Google Shape;5526;p37"/>
          <p:cNvSpPr/>
          <p:nvPr/>
        </p:nvSpPr>
        <p:spPr>
          <a:xfrm>
            <a:off x="4558872" y="2220576"/>
            <a:ext cx="807300" cy="80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7" name="Google Shape;5527;p37"/>
          <p:cNvSpPr txBox="1">
            <a:spLocks noGrp="1"/>
          </p:cNvSpPr>
          <p:nvPr>
            <p:ph type="subTitle" idx="1"/>
          </p:nvPr>
        </p:nvSpPr>
        <p:spPr>
          <a:xfrm>
            <a:off x="5462314" y="1096768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</a:t>
            </a:r>
            <a:endParaRPr/>
          </a:p>
        </p:txBody>
      </p:sp>
      <p:sp>
        <p:nvSpPr>
          <p:cNvPr id="5528" name="Google Shape;5528;p37"/>
          <p:cNvSpPr txBox="1">
            <a:spLocks noGrp="1"/>
          </p:cNvSpPr>
          <p:nvPr>
            <p:ph type="subTitle" idx="2"/>
          </p:nvPr>
        </p:nvSpPr>
        <p:spPr>
          <a:xfrm>
            <a:off x="5462324" y="1369600"/>
            <a:ext cx="2326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and Library</a:t>
            </a:r>
            <a:endParaRPr/>
          </a:p>
        </p:txBody>
      </p:sp>
      <p:sp>
        <p:nvSpPr>
          <p:cNvPr id="5529" name="Google Shape;5529;p37"/>
          <p:cNvSpPr txBox="1">
            <a:spLocks noGrp="1"/>
          </p:cNvSpPr>
          <p:nvPr>
            <p:ph type="title" idx="9"/>
          </p:nvPr>
        </p:nvSpPr>
        <p:spPr>
          <a:xfrm>
            <a:off x="656825" y="2275650"/>
            <a:ext cx="33771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530" name="Google Shape;5530;p37"/>
          <p:cNvSpPr txBox="1">
            <a:spLocks noGrp="1"/>
          </p:cNvSpPr>
          <p:nvPr>
            <p:ph type="subTitle" idx="17"/>
          </p:nvPr>
        </p:nvSpPr>
        <p:spPr>
          <a:xfrm>
            <a:off x="5462314" y="2220580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5531" name="Google Shape;5531;p37"/>
          <p:cNvSpPr txBox="1">
            <a:spLocks noGrp="1"/>
          </p:cNvSpPr>
          <p:nvPr>
            <p:ph type="subTitle" idx="18"/>
          </p:nvPr>
        </p:nvSpPr>
        <p:spPr>
          <a:xfrm>
            <a:off x="5462324" y="2493412"/>
            <a:ext cx="2326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requirements</a:t>
            </a:r>
            <a:endParaRPr/>
          </a:p>
        </p:txBody>
      </p:sp>
      <p:sp>
        <p:nvSpPr>
          <p:cNvPr id="5532" name="Google Shape;5532;p37"/>
          <p:cNvSpPr txBox="1">
            <a:spLocks noGrp="1"/>
          </p:cNvSpPr>
          <p:nvPr>
            <p:ph type="title"/>
          </p:nvPr>
        </p:nvSpPr>
        <p:spPr>
          <a:xfrm>
            <a:off x="4578522" y="1236708"/>
            <a:ext cx="768000" cy="527400"/>
          </a:xfrm>
          <a:prstGeom prst="rect">
            <a:avLst/>
          </a:prstGeom>
        </p:spPr>
        <p:txBody>
          <a:bodyPr spcFirstLastPara="1" wrap="square" lIns="91425" tIns="91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533" name="Google Shape;5533;p37"/>
          <p:cNvSpPr txBox="1">
            <a:spLocks noGrp="1"/>
          </p:cNvSpPr>
          <p:nvPr>
            <p:ph type="title" idx="16"/>
          </p:nvPr>
        </p:nvSpPr>
        <p:spPr>
          <a:xfrm>
            <a:off x="4578522" y="2360520"/>
            <a:ext cx="768000" cy="527400"/>
          </a:xfrm>
          <a:prstGeom prst="rect">
            <a:avLst/>
          </a:prstGeom>
        </p:spPr>
        <p:txBody>
          <a:bodyPr spcFirstLastPara="1" wrap="square" lIns="91425" tIns="91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34" name="Google Shape;5534;p37"/>
          <p:cNvSpPr/>
          <p:nvPr/>
        </p:nvSpPr>
        <p:spPr>
          <a:xfrm>
            <a:off x="4597147" y="3379713"/>
            <a:ext cx="807300" cy="807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5" name="Google Shape;5535;p37"/>
          <p:cNvSpPr txBox="1">
            <a:spLocks noGrp="1"/>
          </p:cNvSpPr>
          <p:nvPr>
            <p:ph type="subTitle" idx="4"/>
          </p:nvPr>
        </p:nvSpPr>
        <p:spPr>
          <a:xfrm>
            <a:off x="5500589" y="3379717"/>
            <a:ext cx="26415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536" name="Google Shape;5536;p37"/>
          <p:cNvSpPr txBox="1">
            <a:spLocks noGrp="1"/>
          </p:cNvSpPr>
          <p:nvPr>
            <p:ph type="subTitle" idx="5"/>
          </p:nvPr>
        </p:nvSpPr>
        <p:spPr>
          <a:xfrm>
            <a:off x="5500599" y="3652550"/>
            <a:ext cx="2326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completed or not completed ?</a:t>
            </a:r>
            <a:endParaRPr/>
          </a:p>
        </p:txBody>
      </p:sp>
      <p:sp>
        <p:nvSpPr>
          <p:cNvPr id="5537" name="Google Shape;5537;p37"/>
          <p:cNvSpPr txBox="1">
            <a:spLocks noGrp="1"/>
          </p:cNvSpPr>
          <p:nvPr>
            <p:ph type="title" idx="3"/>
          </p:nvPr>
        </p:nvSpPr>
        <p:spPr>
          <a:xfrm>
            <a:off x="4616797" y="3519657"/>
            <a:ext cx="768000" cy="527400"/>
          </a:xfrm>
          <a:prstGeom prst="rect">
            <a:avLst/>
          </a:prstGeom>
        </p:spPr>
        <p:txBody>
          <a:bodyPr spcFirstLastPara="1" wrap="square" lIns="91425" tIns="91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2" name="Google Shape;5542;p38"/>
          <p:cNvSpPr/>
          <p:nvPr/>
        </p:nvSpPr>
        <p:spPr>
          <a:xfrm flipH="1">
            <a:off x="2440235" y="1113593"/>
            <a:ext cx="1313100" cy="1313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3" name="Google Shape;5543;p38"/>
          <p:cNvSpPr txBox="1">
            <a:spLocks noGrp="1"/>
          </p:cNvSpPr>
          <p:nvPr>
            <p:ph type="title"/>
          </p:nvPr>
        </p:nvSpPr>
        <p:spPr>
          <a:xfrm>
            <a:off x="820788" y="2424032"/>
            <a:ext cx="4551900" cy="118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544" name="Google Shape;5544;p38"/>
          <p:cNvSpPr/>
          <p:nvPr/>
        </p:nvSpPr>
        <p:spPr>
          <a:xfrm>
            <a:off x="1385297" y="4382623"/>
            <a:ext cx="103436" cy="110268"/>
          </a:xfrm>
          <a:custGeom>
            <a:avLst/>
            <a:gdLst/>
            <a:ahLst/>
            <a:cxnLst/>
            <a:rect l="l" t="t" r="r" b="b"/>
            <a:pathLst>
              <a:path w="4209" h="4487" extrusionOk="0">
                <a:moveTo>
                  <a:pt x="171" y="0"/>
                </a:moveTo>
                <a:cubicBezTo>
                  <a:pt x="88" y="0"/>
                  <a:pt x="1" y="93"/>
                  <a:pt x="68" y="159"/>
                </a:cubicBezTo>
                <a:cubicBezTo>
                  <a:pt x="1242" y="1682"/>
                  <a:pt x="2634" y="3030"/>
                  <a:pt x="3895" y="4422"/>
                </a:cubicBezTo>
                <a:cubicBezTo>
                  <a:pt x="3930" y="4468"/>
                  <a:pt x="3970" y="4486"/>
                  <a:pt x="4009" y="4486"/>
                </a:cubicBezTo>
                <a:cubicBezTo>
                  <a:pt x="4116" y="4486"/>
                  <a:pt x="4208" y="4344"/>
                  <a:pt x="4112" y="4248"/>
                </a:cubicBezTo>
                <a:cubicBezTo>
                  <a:pt x="2895" y="2726"/>
                  <a:pt x="1633" y="1334"/>
                  <a:pt x="242" y="29"/>
                </a:cubicBezTo>
                <a:cubicBezTo>
                  <a:pt x="221" y="9"/>
                  <a:pt x="196" y="0"/>
                  <a:pt x="17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5" name="Google Shape;5545;p38"/>
          <p:cNvSpPr/>
          <p:nvPr/>
        </p:nvSpPr>
        <p:spPr>
          <a:xfrm>
            <a:off x="554318" y="4400415"/>
            <a:ext cx="33152" cy="34233"/>
          </a:xfrm>
          <a:custGeom>
            <a:avLst/>
            <a:gdLst/>
            <a:ahLst/>
            <a:cxnLst/>
            <a:rect l="l" t="t" r="r" b="b"/>
            <a:pathLst>
              <a:path w="1349" h="1393" extrusionOk="0">
                <a:moveTo>
                  <a:pt x="1088" y="1"/>
                </a:moveTo>
                <a:lnTo>
                  <a:pt x="609" y="523"/>
                </a:lnTo>
                <a:lnTo>
                  <a:pt x="0" y="305"/>
                </a:lnTo>
                <a:lnTo>
                  <a:pt x="522" y="740"/>
                </a:lnTo>
                <a:lnTo>
                  <a:pt x="261" y="1393"/>
                </a:lnTo>
                <a:lnTo>
                  <a:pt x="261" y="1393"/>
                </a:lnTo>
                <a:lnTo>
                  <a:pt x="696" y="871"/>
                </a:lnTo>
                <a:lnTo>
                  <a:pt x="1349" y="1088"/>
                </a:lnTo>
                <a:lnTo>
                  <a:pt x="827" y="653"/>
                </a:lnTo>
                <a:lnTo>
                  <a:pt x="10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6" name="Google Shape;5546;p38"/>
          <p:cNvSpPr txBox="1">
            <a:spLocks noGrp="1"/>
          </p:cNvSpPr>
          <p:nvPr>
            <p:ph type="title" idx="2"/>
          </p:nvPr>
        </p:nvSpPr>
        <p:spPr>
          <a:xfrm>
            <a:off x="2440235" y="1306793"/>
            <a:ext cx="1313100" cy="926700"/>
          </a:xfrm>
          <a:prstGeom prst="rect">
            <a:avLst/>
          </a:prstGeom>
        </p:spPr>
        <p:txBody>
          <a:bodyPr spcFirstLastPara="1" wrap="square" lIns="91425" tIns="0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5547" name="Google Shape;55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788" y="1271813"/>
            <a:ext cx="3466513" cy="2599885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2" name="Google Shape;5552;p39"/>
          <p:cNvSpPr txBox="1">
            <a:spLocks noGrp="1"/>
          </p:cNvSpPr>
          <p:nvPr>
            <p:ph type="subTitle" idx="1"/>
          </p:nvPr>
        </p:nvSpPr>
        <p:spPr>
          <a:xfrm>
            <a:off x="881850" y="2128175"/>
            <a:ext cx="7380300" cy="23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computer graphics, 3D earth involves creating a digital model of planet Earth that can be manipulated and displayed on a computer screen. This process utilizes specialized software and techniques to generate a high-resolution, lifelike, and immersive digital world. 3D earth models can be used for visualizing geographic data, creating realistic simulations, and generating virtual environments for games and other applications.</a:t>
            </a:r>
            <a:endParaRPr/>
          </a:p>
        </p:txBody>
      </p:sp>
      <p:sp>
        <p:nvSpPr>
          <p:cNvPr id="5553" name="Google Shape;5553;p39"/>
          <p:cNvSpPr txBox="1">
            <a:spLocks noGrp="1"/>
          </p:cNvSpPr>
          <p:nvPr>
            <p:ph type="title"/>
          </p:nvPr>
        </p:nvSpPr>
        <p:spPr>
          <a:xfrm>
            <a:off x="-78600" y="719150"/>
            <a:ext cx="9301200" cy="124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3D earth?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8" name="Google Shape;5558;p40"/>
          <p:cNvSpPr txBox="1">
            <a:spLocks noGrp="1"/>
          </p:cNvSpPr>
          <p:nvPr>
            <p:ph type="body" idx="1"/>
          </p:nvPr>
        </p:nvSpPr>
        <p:spPr>
          <a:xfrm>
            <a:off x="720000" y="1493600"/>
            <a:ext cx="4261800" cy="32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000"/>
              <a:t>JavaScript</a:t>
            </a:r>
            <a:endParaRPr sz="2000"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en" sz="2000"/>
              <a:t>4 Libraries (three.js):</a:t>
            </a:r>
            <a:endParaRPr sz="20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+"/>
            </a:pPr>
            <a:r>
              <a:rPr lang="en" sz="2000"/>
              <a:t>EffectComposer</a:t>
            </a:r>
            <a:endParaRPr sz="20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+"/>
            </a:pPr>
            <a:r>
              <a:rPr lang="en" sz="2000"/>
              <a:t>RenderPass</a:t>
            </a:r>
            <a:endParaRPr sz="20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+"/>
            </a:pPr>
            <a:r>
              <a:rPr lang="en" sz="2000"/>
              <a:t>UnrealBloomPass</a:t>
            </a:r>
            <a:endParaRPr sz="2000"/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+"/>
            </a:pPr>
            <a:r>
              <a:rPr lang="en" sz="2000"/>
              <a:t>OrbitControls</a:t>
            </a:r>
            <a:endParaRPr sz="2000"/>
          </a:p>
        </p:txBody>
      </p:sp>
      <p:sp>
        <p:nvSpPr>
          <p:cNvPr id="5559" name="Google Shape;5559;p40"/>
          <p:cNvSpPr txBox="1">
            <a:spLocks noGrp="1"/>
          </p:cNvSpPr>
          <p:nvPr>
            <p:ph type="title"/>
          </p:nvPr>
        </p:nvSpPr>
        <p:spPr>
          <a:xfrm>
            <a:off x="720000" y="817675"/>
            <a:ext cx="6502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and Library</a:t>
            </a:r>
            <a:endParaRPr/>
          </a:p>
        </p:txBody>
      </p:sp>
      <p:pic>
        <p:nvPicPr>
          <p:cNvPr id="5560" name="Google Shape;55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975" y="1270875"/>
            <a:ext cx="2058225" cy="20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1" name="Google Shape;55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550" y="2700750"/>
            <a:ext cx="2058225" cy="20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6" name="Google Shape;5566;p41"/>
          <p:cNvSpPr/>
          <p:nvPr/>
        </p:nvSpPr>
        <p:spPr>
          <a:xfrm flipH="1">
            <a:off x="3846050" y="1060273"/>
            <a:ext cx="1408500" cy="160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7" name="Google Shape;5567;p41"/>
          <p:cNvSpPr txBox="1">
            <a:spLocks noGrp="1"/>
          </p:cNvSpPr>
          <p:nvPr>
            <p:ph type="title"/>
          </p:nvPr>
        </p:nvSpPr>
        <p:spPr>
          <a:xfrm>
            <a:off x="890550" y="2664844"/>
            <a:ext cx="7362900" cy="17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5568" name="Google Shape;5568;p41"/>
          <p:cNvSpPr txBox="1">
            <a:spLocks noGrp="1"/>
          </p:cNvSpPr>
          <p:nvPr>
            <p:ph type="title" idx="2"/>
          </p:nvPr>
        </p:nvSpPr>
        <p:spPr>
          <a:xfrm>
            <a:off x="3274400" y="990838"/>
            <a:ext cx="2551800" cy="1608300"/>
          </a:xfrm>
          <a:prstGeom prst="rect">
            <a:avLst/>
          </a:prstGeom>
        </p:spPr>
        <p:txBody>
          <a:bodyPr spcFirstLastPara="1" wrap="square" lIns="91425" tIns="0" rIns="91425" bIns="13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3" name="Google Shape;5573;p42"/>
          <p:cNvSpPr txBox="1">
            <a:spLocks noGrp="1"/>
          </p:cNvSpPr>
          <p:nvPr>
            <p:ph type="title"/>
          </p:nvPr>
        </p:nvSpPr>
        <p:spPr>
          <a:xfrm>
            <a:off x="2148050" y="198400"/>
            <a:ext cx="5058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3D model from files</a:t>
            </a:r>
            <a:endParaRPr/>
          </a:p>
        </p:txBody>
      </p:sp>
      <p:pic>
        <p:nvPicPr>
          <p:cNvPr id="5574" name="Google Shape;55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475" y="969612"/>
            <a:ext cx="1558425" cy="38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5" name="Google Shape;5575;p42"/>
          <p:cNvPicPr preferRelativeResize="0"/>
          <p:nvPr/>
        </p:nvPicPr>
        <p:blipFill rotWithShape="1">
          <a:blip r:embed="rId4">
            <a:alphaModFix/>
          </a:blip>
          <a:srcRect t="32773"/>
          <a:stretch/>
        </p:blipFill>
        <p:spPr>
          <a:xfrm>
            <a:off x="5282325" y="1268075"/>
            <a:ext cx="3019475" cy="321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6" name="Google Shape;5576;p42"/>
          <p:cNvCxnSpPr/>
          <p:nvPr/>
        </p:nvCxnSpPr>
        <p:spPr>
          <a:xfrm rot="10800000" flipH="1">
            <a:off x="3921124" y="2874038"/>
            <a:ext cx="789000" cy="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1" name="Google Shape;5581;p43"/>
          <p:cNvSpPr txBox="1">
            <a:spLocks noGrp="1"/>
          </p:cNvSpPr>
          <p:nvPr>
            <p:ph type="title"/>
          </p:nvPr>
        </p:nvSpPr>
        <p:spPr>
          <a:xfrm>
            <a:off x="2486025" y="211025"/>
            <a:ext cx="5058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Texturing and Coloring</a:t>
            </a:r>
            <a:endParaRPr/>
          </a:p>
        </p:txBody>
      </p:sp>
      <p:pic>
        <p:nvPicPr>
          <p:cNvPr id="5582" name="Google Shape;55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25" y="929725"/>
            <a:ext cx="3786725" cy="3610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3" name="Google Shape;5583;p43"/>
          <p:cNvCxnSpPr/>
          <p:nvPr/>
        </p:nvCxnSpPr>
        <p:spPr>
          <a:xfrm>
            <a:off x="4466238" y="2734763"/>
            <a:ext cx="8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584" name="Google Shape;55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307" y="1123895"/>
            <a:ext cx="1525414" cy="81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5" name="Google Shape;5585;p43"/>
          <p:cNvPicPr preferRelativeResize="0"/>
          <p:nvPr/>
        </p:nvPicPr>
        <p:blipFill rotWithShape="1">
          <a:blip r:embed="rId5">
            <a:alphaModFix/>
          </a:blip>
          <a:srcRect l="24807" t="17751" r="28925" b="10901"/>
          <a:stretch/>
        </p:blipFill>
        <p:spPr>
          <a:xfrm>
            <a:off x="5522025" y="1260350"/>
            <a:ext cx="3399326" cy="29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6" name="Google Shape;558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300" y="2259025"/>
            <a:ext cx="1525425" cy="8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nth Zodiac Sign: Aquarius by Slidesgo">
  <a:themeElements>
    <a:clrScheme name="Simple Light">
      <a:dk1>
        <a:srgbClr val="142E3A"/>
      </a:dk1>
      <a:lt1>
        <a:srgbClr val="326077"/>
      </a:lt1>
      <a:dk2>
        <a:srgbClr val="FFFFFF"/>
      </a:dk2>
      <a:lt2>
        <a:srgbClr val="88C9E5"/>
      </a:lt2>
      <a:accent1>
        <a:srgbClr val="689AAF"/>
      </a:accent1>
      <a:accent2>
        <a:srgbClr val="8DEBE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</Words>
  <Application>Microsoft Office PowerPoint</Application>
  <PresentationFormat>On-screen Show (16:9)</PresentationFormat>
  <Paragraphs>73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Bad Script</vt:lpstr>
      <vt:lpstr>Palanquin Dark</vt:lpstr>
      <vt:lpstr>Roboto Condensed Light</vt:lpstr>
      <vt:lpstr>Fredoka One</vt:lpstr>
      <vt:lpstr>Assistant</vt:lpstr>
      <vt:lpstr>Arial</vt:lpstr>
      <vt:lpstr>Month Zodiac Sign: Aquarius by Slidesgo</vt:lpstr>
      <vt:lpstr>3D Earth and Moon</vt:lpstr>
      <vt:lpstr>Members of Group:</vt:lpstr>
      <vt:lpstr>Table of contents</vt:lpstr>
      <vt:lpstr>Introduction</vt:lpstr>
      <vt:lpstr>WHat is 3D earth?</vt:lpstr>
      <vt:lpstr>Programming Language and Library</vt:lpstr>
      <vt:lpstr>Design</vt:lpstr>
      <vt:lpstr>Loading 3D model from files</vt:lpstr>
      <vt:lpstr>Texturing and Coloring</vt:lpstr>
      <vt:lpstr>Illumination &amp; Lightning</vt:lpstr>
      <vt:lpstr>Keyboard and Mouse interaction</vt:lpstr>
      <vt:lpstr>Advanced Techniques</vt:lpstr>
      <vt:lpstr>DEMO</vt:lpstr>
      <vt:lpstr>References</vt:lpstr>
      <vt:lpstr>What did we do beside learning tutorial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Earth and Moon</dc:title>
  <cp:lastModifiedBy>Duc Minh</cp:lastModifiedBy>
  <cp:revision>1</cp:revision>
  <dcterms:modified xsi:type="dcterms:W3CDTF">2023-03-30T07:10:45Z</dcterms:modified>
</cp:coreProperties>
</file>